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9" r:id="rId2"/>
    <p:sldId id="304" r:id="rId3"/>
    <p:sldId id="303" r:id="rId4"/>
    <p:sldId id="302" r:id="rId5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5079" autoAdjust="0"/>
  </p:normalViewPr>
  <p:slideViewPr>
    <p:cSldViewPr>
      <p:cViewPr varScale="1">
        <p:scale>
          <a:sx n="72" d="100"/>
          <a:sy n="72" d="100"/>
        </p:scale>
        <p:origin x="210" y="29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正方形/長方形 9">
            <a:extLst>
              <a:ext uri="{FF2B5EF4-FFF2-40B4-BE49-F238E27FC236}">
                <a16:creationId xmlns:a16="http://schemas.microsoft.com/office/drawing/2014/main" id="{BF9B92BC-4F44-EEA3-0A27-FA8B841D5544}"/>
              </a:ext>
            </a:extLst>
          </p:cNvPr>
          <p:cNvSpPr/>
          <p:nvPr/>
        </p:nvSpPr>
        <p:spPr>
          <a:xfrm>
            <a:off x="1001485" y="4695825"/>
            <a:ext cx="7968344" cy="58211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フリーフォーム: 図形 1">
            <a:extLst>
              <a:ext uri="{FF2B5EF4-FFF2-40B4-BE49-F238E27FC236}">
                <a16:creationId xmlns:a16="http://schemas.microsoft.com/office/drawing/2014/main" id="{D3282617-295F-3A1D-352C-79130E124B3A}"/>
              </a:ext>
            </a:extLst>
          </p:cNvPr>
          <p:cNvSpPr/>
          <p:nvPr/>
        </p:nvSpPr>
        <p:spPr>
          <a:xfrm>
            <a:off x="362857" y="207036"/>
            <a:ext cx="9186588" cy="6349040"/>
          </a:xfrm>
          <a:custGeom>
            <a:avLst/>
            <a:gdLst>
              <a:gd name="connsiteX0" fmla="*/ 8130401 w 9273399"/>
              <a:gd name="connsiteY0" fmla="*/ 77642 h 6349040"/>
              <a:gd name="connsiteX1" fmla="*/ 7792592 w 9273399"/>
              <a:gd name="connsiteY1" fmla="*/ 301557 h 6349040"/>
              <a:gd name="connsiteX2" fmla="*/ 7779885 w 9273399"/>
              <a:gd name="connsiteY2" fmla="*/ 342491 h 6349040"/>
              <a:gd name="connsiteX3" fmla="*/ 7745204 w 9273399"/>
              <a:gd name="connsiteY3" fmla="*/ 254156 h 6349040"/>
              <a:gd name="connsiteX4" fmla="*/ 7431661 w 9273399"/>
              <a:gd name="connsiteY4" fmla="*/ 77643 h 6349040"/>
              <a:gd name="connsiteX5" fmla="*/ 7093852 w 9273399"/>
              <a:gd name="connsiteY5" fmla="*/ 301557 h 6349040"/>
              <a:gd name="connsiteX6" fmla="*/ 7081145 w 9273399"/>
              <a:gd name="connsiteY6" fmla="*/ 342491 h 6349040"/>
              <a:gd name="connsiteX7" fmla="*/ 7046464 w 9273399"/>
              <a:gd name="connsiteY7" fmla="*/ 254156 h 6349040"/>
              <a:gd name="connsiteX8" fmla="*/ 6732921 w 9273399"/>
              <a:gd name="connsiteY8" fmla="*/ 77643 h 6349040"/>
              <a:gd name="connsiteX9" fmla="*/ 6395112 w 9273399"/>
              <a:gd name="connsiteY9" fmla="*/ 301557 h 6349040"/>
              <a:gd name="connsiteX10" fmla="*/ 6382405 w 9273399"/>
              <a:gd name="connsiteY10" fmla="*/ 342491 h 6349040"/>
              <a:gd name="connsiteX11" fmla="*/ 6347724 w 9273399"/>
              <a:gd name="connsiteY11" fmla="*/ 254156 h 6349040"/>
              <a:gd name="connsiteX12" fmla="*/ 6034181 w 9273399"/>
              <a:gd name="connsiteY12" fmla="*/ 77643 h 6349040"/>
              <a:gd name="connsiteX13" fmla="*/ 5696372 w 9273399"/>
              <a:gd name="connsiteY13" fmla="*/ 301557 h 6349040"/>
              <a:gd name="connsiteX14" fmla="*/ 5683665 w 9273399"/>
              <a:gd name="connsiteY14" fmla="*/ 342491 h 6349040"/>
              <a:gd name="connsiteX15" fmla="*/ 5648985 w 9273399"/>
              <a:gd name="connsiteY15" fmla="*/ 254156 h 6349040"/>
              <a:gd name="connsiteX16" fmla="*/ 5335441 w 9273399"/>
              <a:gd name="connsiteY16" fmla="*/ 77643 h 6349040"/>
              <a:gd name="connsiteX17" fmla="*/ 4997632 w 9273399"/>
              <a:gd name="connsiteY17" fmla="*/ 301557 h 6349040"/>
              <a:gd name="connsiteX18" fmla="*/ 4984925 w 9273399"/>
              <a:gd name="connsiteY18" fmla="*/ 342491 h 6349040"/>
              <a:gd name="connsiteX19" fmla="*/ 4950244 w 9273399"/>
              <a:gd name="connsiteY19" fmla="*/ 254157 h 6349040"/>
              <a:gd name="connsiteX20" fmla="*/ 4636701 w 9273399"/>
              <a:gd name="connsiteY20" fmla="*/ 77643 h 6349040"/>
              <a:gd name="connsiteX21" fmla="*/ 4298892 w 9273399"/>
              <a:gd name="connsiteY21" fmla="*/ 301557 h 6349040"/>
              <a:gd name="connsiteX22" fmla="*/ 4286186 w 9273399"/>
              <a:gd name="connsiteY22" fmla="*/ 342491 h 6349040"/>
              <a:gd name="connsiteX23" fmla="*/ 4251505 w 9273399"/>
              <a:gd name="connsiteY23" fmla="*/ 254157 h 6349040"/>
              <a:gd name="connsiteX24" fmla="*/ 3937961 w 9273399"/>
              <a:gd name="connsiteY24" fmla="*/ 77643 h 6349040"/>
              <a:gd name="connsiteX25" fmla="*/ 3600158 w 9273399"/>
              <a:gd name="connsiteY25" fmla="*/ 301557 h 6349040"/>
              <a:gd name="connsiteX26" fmla="*/ 3587451 w 9273399"/>
              <a:gd name="connsiteY26" fmla="*/ 342491 h 6349040"/>
              <a:gd name="connsiteX27" fmla="*/ 3552770 w 9273399"/>
              <a:gd name="connsiteY27" fmla="*/ 254157 h 6349040"/>
              <a:gd name="connsiteX28" fmla="*/ 3239227 w 9273399"/>
              <a:gd name="connsiteY28" fmla="*/ 77643 h 6349040"/>
              <a:gd name="connsiteX29" fmla="*/ 2901417 w 9273399"/>
              <a:gd name="connsiteY29" fmla="*/ 301557 h 6349040"/>
              <a:gd name="connsiteX30" fmla="*/ 2888711 w 9273399"/>
              <a:gd name="connsiteY30" fmla="*/ 342491 h 6349040"/>
              <a:gd name="connsiteX31" fmla="*/ 2854030 w 9273399"/>
              <a:gd name="connsiteY31" fmla="*/ 254157 h 6349040"/>
              <a:gd name="connsiteX32" fmla="*/ 2540486 w 9273399"/>
              <a:gd name="connsiteY32" fmla="*/ 77643 h 6349040"/>
              <a:gd name="connsiteX33" fmla="*/ 2202678 w 9273399"/>
              <a:gd name="connsiteY33" fmla="*/ 301557 h 6349040"/>
              <a:gd name="connsiteX34" fmla="*/ 2189971 w 9273399"/>
              <a:gd name="connsiteY34" fmla="*/ 342491 h 6349040"/>
              <a:gd name="connsiteX35" fmla="*/ 2155290 w 9273399"/>
              <a:gd name="connsiteY35" fmla="*/ 254157 h 6349040"/>
              <a:gd name="connsiteX36" fmla="*/ 1841746 w 9273399"/>
              <a:gd name="connsiteY36" fmla="*/ 77643 h 6349040"/>
              <a:gd name="connsiteX37" fmla="*/ 1503937 w 9273399"/>
              <a:gd name="connsiteY37" fmla="*/ 301558 h 6349040"/>
              <a:gd name="connsiteX38" fmla="*/ 1491231 w 9273399"/>
              <a:gd name="connsiteY38" fmla="*/ 342491 h 6349040"/>
              <a:gd name="connsiteX39" fmla="*/ 1456550 w 9273399"/>
              <a:gd name="connsiteY39" fmla="*/ 254157 h 6349040"/>
              <a:gd name="connsiteX40" fmla="*/ 1143007 w 9273399"/>
              <a:gd name="connsiteY40" fmla="*/ 77643 h 6349040"/>
              <a:gd name="connsiteX41" fmla="*/ 805197 w 9273399"/>
              <a:gd name="connsiteY41" fmla="*/ 301558 h 6349040"/>
              <a:gd name="connsiteX42" fmla="*/ 792490 w 9273399"/>
              <a:gd name="connsiteY42" fmla="*/ 342491 h 6349040"/>
              <a:gd name="connsiteX43" fmla="*/ 757809 w 9273399"/>
              <a:gd name="connsiteY43" fmla="*/ 254157 h 6349040"/>
              <a:gd name="connsiteX44" fmla="*/ 444266 w 9273399"/>
              <a:gd name="connsiteY44" fmla="*/ 77643 h 6349040"/>
              <a:gd name="connsiteX45" fmla="*/ 77646 w 9273399"/>
              <a:gd name="connsiteY45" fmla="*/ 444262 h 6349040"/>
              <a:gd name="connsiteX46" fmla="*/ 309836 w 9273399"/>
              <a:gd name="connsiteY46" fmla="*/ 785451 h 6349040"/>
              <a:gd name="connsiteX47" fmla="*/ 311478 w 9273399"/>
              <a:gd name="connsiteY47" fmla="*/ 785939 h 6349040"/>
              <a:gd name="connsiteX48" fmla="*/ 301559 w 9273399"/>
              <a:gd name="connsiteY48" fmla="*/ 789018 h 6349040"/>
              <a:gd name="connsiteX49" fmla="*/ 77645 w 9273399"/>
              <a:gd name="connsiteY49" fmla="*/ 1126826 h 6349040"/>
              <a:gd name="connsiteX50" fmla="*/ 309834 w 9273399"/>
              <a:gd name="connsiteY50" fmla="*/ 1468016 h 6349040"/>
              <a:gd name="connsiteX51" fmla="*/ 311479 w 9273399"/>
              <a:gd name="connsiteY51" fmla="*/ 1468504 h 6349040"/>
              <a:gd name="connsiteX52" fmla="*/ 301559 w 9273399"/>
              <a:gd name="connsiteY52" fmla="*/ 1471583 h 6349040"/>
              <a:gd name="connsiteX53" fmla="*/ 77644 w 9273399"/>
              <a:gd name="connsiteY53" fmla="*/ 1809392 h 6349040"/>
              <a:gd name="connsiteX54" fmla="*/ 309834 w 9273399"/>
              <a:gd name="connsiteY54" fmla="*/ 2150580 h 6349040"/>
              <a:gd name="connsiteX55" fmla="*/ 311476 w 9273399"/>
              <a:gd name="connsiteY55" fmla="*/ 2151067 h 6349040"/>
              <a:gd name="connsiteX56" fmla="*/ 301557 w 9273399"/>
              <a:gd name="connsiteY56" fmla="*/ 2154147 h 6349040"/>
              <a:gd name="connsiteX57" fmla="*/ 77642 w 9273399"/>
              <a:gd name="connsiteY57" fmla="*/ 2491955 h 6349040"/>
              <a:gd name="connsiteX58" fmla="*/ 309832 w 9273399"/>
              <a:gd name="connsiteY58" fmla="*/ 2833144 h 6349040"/>
              <a:gd name="connsiteX59" fmla="*/ 311476 w 9273399"/>
              <a:gd name="connsiteY59" fmla="*/ 2833632 h 6349040"/>
              <a:gd name="connsiteX60" fmla="*/ 301557 w 9273399"/>
              <a:gd name="connsiteY60" fmla="*/ 2836711 h 6349040"/>
              <a:gd name="connsiteX61" fmla="*/ 77642 w 9273399"/>
              <a:gd name="connsiteY61" fmla="*/ 3174519 h 6349040"/>
              <a:gd name="connsiteX62" fmla="*/ 309832 w 9273399"/>
              <a:gd name="connsiteY62" fmla="*/ 3515708 h 6349040"/>
              <a:gd name="connsiteX63" fmla="*/ 311476 w 9273399"/>
              <a:gd name="connsiteY63" fmla="*/ 3516197 h 6349040"/>
              <a:gd name="connsiteX64" fmla="*/ 301557 w 9273399"/>
              <a:gd name="connsiteY64" fmla="*/ 3519276 h 6349040"/>
              <a:gd name="connsiteX65" fmla="*/ 77642 w 9273399"/>
              <a:gd name="connsiteY65" fmla="*/ 3857084 h 6349040"/>
              <a:gd name="connsiteX66" fmla="*/ 309831 w 9273399"/>
              <a:gd name="connsiteY66" fmla="*/ 4198273 h 6349040"/>
              <a:gd name="connsiteX67" fmla="*/ 311476 w 9273399"/>
              <a:gd name="connsiteY67" fmla="*/ 4198762 h 6349040"/>
              <a:gd name="connsiteX68" fmla="*/ 301556 w 9273399"/>
              <a:gd name="connsiteY68" fmla="*/ 4201841 h 6349040"/>
              <a:gd name="connsiteX69" fmla="*/ 77642 w 9273399"/>
              <a:gd name="connsiteY69" fmla="*/ 4539649 h 6349040"/>
              <a:gd name="connsiteX70" fmla="*/ 309831 w 9273399"/>
              <a:gd name="connsiteY70" fmla="*/ 4880838 h 6349040"/>
              <a:gd name="connsiteX71" fmla="*/ 311476 w 9273399"/>
              <a:gd name="connsiteY71" fmla="*/ 4881327 h 6349040"/>
              <a:gd name="connsiteX72" fmla="*/ 301556 w 9273399"/>
              <a:gd name="connsiteY72" fmla="*/ 4884406 h 6349040"/>
              <a:gd name="connsiteX73" fmla="*/ 77641 w 9273399"/>
              <a:gd name="connsiteY73" fmla="*/ 5222214 h 6349040"/>
              <a:gd name="connsiteX74" fmla="*/ 301556 w 9273399"/>
              <a:gd name="connsiteY74" fmla="*/ 5560022 h 6349040"/>
              <a:gd name="connsiteX75" fmla="*/ 311479 w 9273399"/>
              <a:gd name="connsiteY75" fmla="*/ 5563103 h 6349040"/>
              <a:gd name="connsiteX76" fmla="*/ 309834 w 9273399"/>
              <a:gd name="connsiteY76" fmla="*/ 5563591 h 6349040"/>
              <a:gd name="connsiteX77" fmla="*/ 77644 w 9273399"/>
              <a:gd name="connsiteY77" fmla="*/ 5904780 h 6349040"/>
              <a:gd name="connsiteX78" fmla="*/ 444264 w 9273399"/>
              <a:gd name="connsiteY78" fmla="*/ 6271399 h 6349040"/>
              <a:gd name="connsiteX79" fmla="*/ 757807 w 9273399"/>
              <a:gd name="connsiteY79" fmla="*/ 6094885 h 6349040"/>
              <a:gd name="connsiteX80" fmla="*/ 792488 w 9273399"/>
              <a:gd name="connsiteY80" fmla="*/ 6006551 h 6349040"/>
              <a:gd name="connsiteX81" fmla="*/ 805195 w 9273399"/>
              <a:gd name="connsiteY81" fmla="*/ 6047485 h 6349040"/>
              <a:gd name="connsiteX82" fmla="*/ 1143004 w 9273399"/>
              <a:gd name="connsiteY82" fmla="*/ 6271399 h 6349040"/>
              <a:gd name="connsiteX83" fmla="*/ 1456548 w 9273399"/>
              <a:gd name="connsiteY83" fmla="*/ 6094885 h 6349040"/>
              <a:gd name="connsiteX84" fmla="*/ 1491228 w 9273399"/>
              <a:gd name="connsiteY84" fmla="*/ 6006551 h 6349040"/>
              <a:gd name="connsiteX85" fmla="*/ 1503935 w 9273399"/>
              <a:gd name="connsiteY85" fmla="*/ 6047485 h 6349040"/>
              <a:gd name="connsiteX86" fmla="*/ 1841745 w 9273399"/>
              <a:gd name="connsiteY86" fmla="*/ 6271399 h 6349040"/>
              <a:gd name="connsiteX87" fmla="*/ 2155286 w 9273399"/>
              <a:gd name="connsiteY87" fmla="*/ 6094885 h 6349040"/>
              <a:gd name="connsiteX88" fmla="*/ 2189968 w 9273399"/>
              <a:gd name="connsiteY88" fmla="*/ 6006551 h 6349040"/>
              <a:gd name="connsiteX89" fmla="*/ 2202675 w 9273399"/>
              <a:gd name="connsiteY89" fmla="*/ 6047485 h 6349040"/>
              <a:gd name="connsiteX90" fmla="*/ 2540484 w 9273399"/>
              <a:gd name="connsiteY90" fmla="*/ 6271399 h 6349040"/>
              <a:gd name="connsiteX91" fmla="*/ 2854027 w 9273399"/>
              <a:gd name="connsiteY91" fmla="*/ 6094885 h 6349040"/>
              <a:gd name="connsiteX92" fmla="*/ 2888709 w 9273399"/>
              <a:gd name="connsiteY92" fmla="*/ 6006551 h 6349040"/>
              <a:gd name="connsiteX93" fmla="*/ 2901415 w 9273399"/>
              <a:gd name="connsiteY93" fmla="*/ 6047485 h 6349040"/>
              <a:gd name="connsiteX94" fmla="*/ 3239224 w 9273399"/>
              <a:gd name="connsiteY94" fmla="*/ 6271399 h 6349040"/>
              <a:gd name="connsiteX95" fmla="*/ 3552767 w 9273399"/>
              <a:gd name="connsiteY95" fmla="*/ 6094885 h 6349040"/>
              <a:gd name="connsiteX96" fmla="*/ 3587448 w 9273399"/>
              <a:gd name="connsiteY96" fmla="*/ 6006551 h 6349040"/>
              <a:gd name="connsiteX97" fmla="*/ 3600155 w 9273399"/>
              <a:gd name="connsiteY97" fmla="*/ 6047485 h 6349040"/>
              <a:gd name="connsiteX98" fmla="*/ 3937961 w 9273399"/>
              <a:gd name="connsiteY98" fmla="*/ 6271399 h 6349040"/>
              <a:gd name="connsiteX99" fmla="*/ 4251505 w 9273399"/>
              <a:gd name="connsiteY99" fmla="*/ 6094885 h 6349040"/>
              <a:gd name="connsiteX100" fmla="*/ 4286186 w 9273399"/>
              <a:gd name="connsiteY100" fmla="*/ 6006551 h 6349040"/>
              <a:gd name="connsiteX101" fmla="*/ 4298892 w 9273399"/>
              <a:gd name="connsiteY101" fmla="*/ 6047485 h 6349040"/>
              <a:gd name="connsiteX102" fmla="*/ 4636701 w 9273399"/>
              <a:gd name="connsiteY102" fmla="*/ 6271399 h 6349040"/>
              <a:gd name="connsiteX103" fmla="*/ 4950244 w 9273399"/>
              <a:gd name="connsiteY103" fmla="*/ 6094885 h 6349040"/>
              <a:gd name="connsiteX104" fmla="*/ 4984925 w 9273399"/>
              <a:gd name="connsiteY104" fmla="*/ 6006550 h 6349040"/>
              <a:gd name="connsiteX105" fmla="*/ 4997632 w 9273399"/>
              <a:gd name="connsiteY105" fmla="*/ 6047485 h 6349040"/>
              <a:gd name="connsiteX106" fmla="*/ 5335441 w 9273399"/>
              <a:gd name="connsiteY106" fmla="*/ 6271399 h 6349040"/>
              <a:gd name="connsiteX107" fmla="*/ 5648984 w 9273399"/>
              <a:gd name="connsiteY107" fmla="*/ 6094885 h 6349040"/>
              <a:gd name="connsiteX108" fmla="*/ 5683665 w 9273399"/>
              <a:gd name="connsiteY108" fmla="*/ 6006551 h 6349040"/>
              <a:gd name="connsiteX109" fmla="*/ 5696372 w 9273399"/>
              <a:gd name="connsiteY109" fmla="*/ 6047485 h 6349040"/>
              <a:gd name="connsiteX110" fmla="*/ 6034181 w 9273399"/>
              <a:gd name="connsiteY110" fmla="*/ 6271399 h 6349040"/>
              <a:gd name="connsiteX111" fmla="*/ 6347724 w 9273399"/>
              <a:gd name="connsiteY111" fmla="*/ 6094885 h 6349040"/>
              <a:gd name="connsiteX112" fmla="*/ 6382405 w 9273399"/>
              <a:gd name="connsiteY112" fmla="*/ 6006551 h 6349040"/>
              <a:gd name="connsiteX113" fmla="*/ 6395112 w 9273399"/>
              <a:gd name="connsiteY113" fmla="*/ 6047485 h 6349040"/>
              <a:gd name="connsiteX114" fmla="*/ 6732921 w 9273399"/>
              <a:gd name="connsiteY114" fmla="*/ 6271399 h 6349040"/>
              <a:gd name="connsiteX115" fmla="*/ 7046464 w 9273399"/>
              <a:gd name="connsiteY115" fmla="*/ 6094885 h 6349040"/>
              <a:gd name="connsiteX116" fmla="*/ 7081145 w 9273399"/>
              <a:gd name="connsiteY116" fmla="*/ 6006551 h 6349040"/>
              <a:gd name="connsiteX117" fmla="*/ 7093852 w 9273399"/>
              <a:gd name="connsiteY117" fmla="*/ 6047485 h 6349040"/>
              <a:gd name="connsiteX118" fmla="*/ 7431661 w 9273399"/>
              <a:gd name="connsiteY118" fmla="*/ 6271399 h 6349040"/>
              <a:gd name="connsiteX119" fmla="*/ 7745204 w 9273399"/>
              <a:gd name="connsiteY119" fmla="*/ 6094885 h 6349040"/>
              <a:gd name="connsiteX120" fmla="*/ 7779885 w 9273399"/>
              <a:gd name="connsiteY120" fmla="*/ 6006551 h 6349040"/>
              <a:gd name="connsiteX121" fmla="*/ 7792592 w 9273399"/>
              <a:gd name="connsiteY121" fmla="*/ 6047485 h 6349040"/>
              <a:gd name="connsiteX122" fmla="*/ 8130401 w 9273399"/>
              <a:gd name="connsiteY122" fmla="*/ 6271399 h 6349040"/>
              <a:gd name="connsiteX123" fmla="*/ 8443944 w 9273399"/>
              <a:gd name="connsiteY123" fmla="*/ 6094885 h 6349040"/>
              <a:gd name="connsiteX124" fmla="*/ 8478624 w 9273399"/>
              <a:gd name="connsiteY124" fmla="*/ 6006555 h 6349040"/>
              <a:gd name="connsiteX125" fmla="*/ 8491329 w 9273399"/>
              <a:gd name="connsiteY125" fmla="*/ 6047485 h 6349040"/>
              <a:gd name="connsiteX126" fmla="*/ 8829138 w 9273399"/>
              <a:gd name="connsiteY126" fmla="*/ 6271399 h 6349040"/>
              <a:gd name="connsiteX127" fmla="*/ 9195758 w 9273399"/>
              <a:gd name="connsiteY127" fmla="*/ 5904780 h 6349040"/>
              <a:gd name="connsiteX128" fmla="*/ 8963569 w 9273399"/>
              <a:gd name="connsiteY128" fmla="*/ 5563591 h 6349040"/>
              <a:gd name="connsiteX129" fmla="*/ 8961922 w 9273399"/>
              <a:gd name="connsiteY129" fmla="*/ 5563102 h 6349040"/>
              <a:gd name="connsiteX130" fmla="*/ 8971843 w 9273399"/>
              <a:gd name="connsiteY130" fmla="*/ 5560022 h 6349040"/>
              <a:gd name="connsiteX131" fmla="*/ 9195758 w 9273399"/>
              <a:gd name="connsiteY131" fmla="*/ 5222214 h 6349040"/>
              <a:gd name="connsiteX132" fmla="*/ 8971843 w 9273399"/>
              <a:gd name="connsiteY132" fmla="*/ 4884406 h 6349040"/>
              <a:gd name="connsiteX133" fmla="*/ 8961924 w 9273399"/>
              <a:gd name="connsiteY133" fmla="*/ 4881327 h 6349040"/>
              <a:gd name="connsiteX134" fmla="*/ 8963569 w 9273399"/>
              <a:gd name="connsiteY134" fmla="*/ 4880838 h 6349040"/>
              <a:gd name="connsiteX135" fmla="*/ 9195758 w 9273399"/>
              <a:gd name="connsiteY135" fmla="*/ 4539649 h 6349040"/>
              <a:gd name="connsiteX136" fmla="*/ 8971843 w 9273399"/>
              <a:gd name="connsiteY136" fmla="*/ 4201841 h 6349040"/>
              <a:gd name="connsiteX137" fmla="*/ 8961924 w 9273399"/>
              <a:gd name="connsiteY137" fmla="*/ 4198762 h 6349040"/>
              <a:gd name="connsiteX138" fmla="*/ 8963569 w 9273399"/>
              <a:gd name="connsiteY138" fmla="*/ 4198273 h 6349040"/>
              <a:gd name="connsiteX139" fmla="*/ 9195758 w 9273399"/>
              <a:gd name="connsiteY139" fmla="*/ 3857084 h 6349040"/>
              <a:gd name="connsiteX140" fmla="*/ 8971843 w 9273399"/>
              <a:gd name="connsiteY140" fmla="*/ 3519276 h 6349040"/>
              <a:gd name="connsiteX141" fmla="*/ 8961924 w 9273399"/>
              <a:gd name="connsiteY141" fmla="*/ 3516197 h 6349040"/>
              <a:gd name="connsiteX142" fmla="*/ 8963569 w 9273399"/>
              <a:gd name="connsiteY142" fmla="*/ 3515708 h 6349040"/>
              <a:gd name="connsiteX143" fmla="*/ 9195758 w 9273399"/>
              <a:gd name="connsiteY143" fmla="*/ 3174519 h 6349040"/>
              <a:gd name="connsiteX144" fmla="*/ 8971843 w 9273399"/>
              <a:gd name="connsiteY144" fmla="*/ 2836711 h 6349040"/>
              <a:gd name="connsiteX145" fmla="*/ 8961924 w 9273399"/>
              <a:gd name="connsiteY145" fmla="*/ 2833632 h 6349040"/>
              <a:gd name="connsiteX146" fmla="*/ 8963569 w 9273399"/>
              <a:gd name="connsiteY146" fmla="*/ 2833144 h 6349040"/>
              <a:gd name="connsiteX147" fmla="*/ 9195758 w 9273399"/>
              <a:gd name="connsiteY147" fmla="*/ 2491955 h 6349040"/>
              <a:gd name="connsiteX148" fmla="*/ 8971843 w 9273399"/>
              <a:gd name="connsiteY148" fmla="*/ 2154147 h 6349040"/>
              <a:gd name="connsiteX149" fmla="*/ 8961925 w 9273399"/>
              <a:gd name="connsiteY149" fmla="*/ 2151067 h 6349040"/>
              <a:gd name="connsiteX150" fmla="*/ 8963569 w 9273399"/>
              <a:gd name="connsiteY150" fmla="*/ 2150580 h 6349040"/>
              <a:gd name="connsiteX151" fmla="*/ 9195758 w 9273399"/>
              <a:gd name="connsiteY151" fmla="*/ 1809392 h 6349040"/>
              <a:gd name="connsiteX152" fmla="*/ 8971843 w 9273399"/>
              <a:gd name="connsiteY152" fmla="*/ 1471583 h 6349040"/>
              <a:gd name="connsiteX153" fmla="*/ 8961924 w 9273399"/>
              <a:gd name="connsiteY153" fmla="*/ 1468504 h 6349040"/>
              <a:gd name="connsiteX154" fmla="*/ 8963569 w 9273399"/>
              <a:gd name="connsiteY154" fmla="*/ 1468016 h 6349040"/>
              <a:gd name="connsiteX155" fmla="*/ 9195758 w 9273399"/>
              <a:gd name="connsiteY155" fmla="*/ 1126826 h 6349040"/>
              <a:gd name="connsiteX156" fmla="*/ 8971843 w 9273399"/>
              <a:gd name="connsiteY156" fmla="*/ 789018 h 6349040"/>
              <a:gd name="connsiteX157" fmla="*/ 8961924 w 9273399"/>
              <a:gd name="connsiteY157" fmla="*/ 785939 h 6349040"/>
              <a:gd name="connsiteX158" fmla="*/ 8963569 w 9273399"/>
              <a:gd name="connsiteY158" fmla="*/ 785450 h 6349040"/>
              <a:gd name="connsiteX159" fmla="*/ 9195758 w 9273399"/>
              <a:gd name="connsiteY159" fmla="*/ 444261 h 6349040"/>
              <a:gd name="connsiteX160" fmla="*/ 8829138 w 9273399"/>
              <a:gd name="connsiteY160" fmla="*/ 77642 h 6349040"/>
              <a:gd name="connsiteX161" fmla="*/ 8491329 w 9273399"/>
              <a:gd name="connsiteY161" fmla="*/ 301557 h 6349040"/>
              <a:gd name="connsiteX162" fmla="*/ 8478624 w 9273399"/>
              <a:gd name="connsiteY162" fmla="*/ 342486 h 6349040"/>
              <a:gd name="connsiteX163" fmla="*/ 8443945 w 9273399"/>
              <a:gd name="connsiteY163" fmla="*/ 254156 h 6349040"/>
              <a:gd name="connsiteX164" fmla="*/ 8130401 w 9273399"/>
              <a:gd name="connsiteY164" fmla="*/ 77642 h 6349040"/>
              <a:gd name="connsiteX165" fmla="*/ 1841747 w 9273399"/>
              <a:gd name="connsiteY165" fmla="*/ 0 h 6349040"/>
              <a:gd name="connsiteX166" fmla="*/ 2177674 w 9273399"/>
              <a:gd name="connsiteY166" fmla="*/ 153525 h 6349040"/>
              <a:gd name="connsiteX167" fmla="*/ 2191448 w 9273399"/>
              <a:gd name="connsiteY167" fmla="*/ 172418 h 6349040"/>
              <a:gd name="connsiteX168" fmla="*/ 2226347 w 9273399"/>
              <a:gd name="connsiteY168" fmla="*/ 130121 h 6349040"/>
              <a:gd name="connsiteX169" fmla="*/ 2540487 w 9273399"/>
              <a:gd name="connsiteY169" fmla="*/ 0 h 6349040"/>
              <a:gd name="connsiteX170" fmla="*/ 2876414 w 9273399"/>
              <a:gd name="connsiteY170" fmla="*/ 153525 h 6349040"/>
              <a:gd name="connsiteX171" fmla="*/ 2890189 w 9273399"/>
              <a:gd name="connsiteY171" fmla="*/ 172418 h 6349040"/>
              <a:gd name="connsiteX172" fmla="*/ 2925087 w 9273399"/>
              <a:gd name="connsiteY172" fmla="*/ 130121 h 6349040"/>
              <a:gd name="connsiteX173" fmla="*/ 3239227 w 9273399"/>
              <a:gd name="connsiteY173" fmla="*/ 0 h 6349040"/>
              <a:gd name="connsiteX174" fmla="*/ 3575154 w 9273399"/>
              <a:gd name="connsiteY174" fmla="*/ 153525 h 6349040"/>
              <a:gd name="connsiteX175" fmla="*/ 3588929 w 9273399"/>
              <a:gd name="connsiteY175" fmla="*/ 172418 h 6349040"/>
              <a:gd name="connsiteX176" fmla="*/ 3623826 w 9273399"/>
              <a:gd name="connsiteY176" fmla="*/ 130121 h 6349040"/>
              <a:gd name="connsiteX177" fmla="*/ 3937961 w 9273399"/>
              <a:gd name="connsiteY177" fmla="*/ 0 h 6349040"/>
              <a:gd name="connsiteX178" fmla="*/ 4273888 w 9273399"/>
              <a:gd name="connsiteY178" fmla="*/ 153525 h 6349040"/>
              <a:gd name="connsiteX179" fmla="*/ 4287663 w 9273399"/>
              <a:gd name="connsiteY179" fmla="*/ 172418 h 6349040"/>
              <a:gd name="connsiteX180" fmla="*/ 4322561 w 9273399"/>
              <a:gd name="connsiteY180" fmla="*/ 130121 h 6349040"/>
              <a:gd name="connsiteX181" fmla="*/ 4636701 w 9273399"/>
              <a:gd name="connsiteY181" fmla="*/ 0 h 6349040"/>
              <a:gd name="connsiteX182" fmla="*/ 4972628 w 9273399"/>
              <a:gd name="connsiteY182" fmla="*/ 153525 h 6349040"/>
              <a:gd name="connsiteX183" fmla="*/ 4986403 w 9273399"/>
              <a:gd name="connsiteY183" fmla="*/ 172418 h 6349040"/>
              <a:gd name="connsiteX184" fmla="*/ 5021301 w 9273399"/>
              <a:gd name="connsiteY184" fmla="*/ 130121 h 6349040"/>
              <a:gd name="connsiteX185" fmla="*/ 5335441 w 9273399"/>
              <a:gd name="connsiteY185" fmla="*/ 0 h 6349040"/>
              <a:gd name="connsiteX186" fmla="*/ 5671368 w 9273399"/>
              <a:gd name="connsiteY186" fmla="*/ 153525 h 6349040"/>
              <a:gd name="connsiteX187" fmla="*/ 5685143 w 9273399"/>
              <a:gd name="connsiteY187" fmla="*/ 172418 h 6349040"/>
              <a:gd name="connsiteX188" fmla="*/ 5720041 w 9273399"/>
              <a:gd name="connsiteY188" fmla="*/ 130121 h 6349040"/>
              <a:gd name="connsiteX189" fmla="*/ 6034181 w 9273399"/>
              <a:gd name="connsiteY189" fmla="*/ 0 h 6349040"/>
              <a:gd name="connsiteX190" fmla="*/ 6370108 w 9273399"/>
              <a:gd name="connsiteY190" fmla="*/ 153525 h 6349040"/>
              <a:gd name="connsiteX191" fmla="*/ 6383883 w 9273399"/>
              <a:gd name="connsiteY191" fmla="*/ 172418 h 6349040"/>
              <a:gd name="connsiteX192" fmla="*/ 6418781 w 9273399"/>
              <a:gd name="connsiteY192" fmla="*/ 130121 h 6349040"/>
              <a:gd name="connsiteX193" fmla="*/ 6732921 w 9273399"/>
              <a:gd name="connsiteY193" fmla="*/ 0 h 6349040"/>
              <a:gd name="connsiteX194" fmla="*/ 7068848 w 9273399"/>
              <a:gd name="connsiteY194" fmla="*/ 153525 h 6349040"/>
              <a:gd name="connsiteX195" fmla="*/ 7082623 w 9273399"/>
              <a:gd name="connsiteY195" fmla="*/ 172417 h 6349040"/>
              <a:gd name="connsiteX196" fmla="*/ 7117521 w 9273399"/>
              <a:gd name="connsiteY196" fmla="*/ 130121 h 6349040"/>
              <a:gd name="connsiteX197" fmla="*/ 7431661 w 9273399"/>
              <a:gd name="connsiteY197" fmla="*/ 0 h 6349040"/>
              <a:gd name="connsiteX198" fmla="*/ 7767588 w 9273399"/>
              <a:gd name="connsiteY198" fmla="*/ 153525 h 6349040"/>
              <a:gd name="connsiteX199" fmla="*/ 7781363 w 9273399"/>
              <a:gd name="connsiteY199" fmla="*/ 172417 h 6349040"/>
              <a:gd name="connsiteX200" fmla="*/ 7816261 w 9273399"/>
              <a:gd name="connsiteY200" fmla="*/ 130120 h 6349040"/>
              <a:gd name="connsiteX201" fmla="*/ 8130401 w 9273399"/>
              <a:gd name="connsiteY201" fmla="*/ 0 h 6349040"/>
              <a:gd name="connsiteX202" fmla="*/ 8466328 w 9273399"/>
              <a:gd name="connsiteY202" fmla="*/ 153525 h 6349040"/>
              <a:gd name="connsiteX203" fmla="*/ 8480101 w 9273399"/>
              <a:gd name="connsiteY203" fmla="*/ 172415 h 6349040"/>
              <a:gd name="connsiteX204" fmla="*/ 8514998 w 9273399"/>
              <a:gd name="connsiteY204" fmla="*/ 130120 h 6349040"/>
              <a:gd name="connsiteX205" fmla="*/ 8829138 w 9273399"/>
              <a:gd name="connsiteY205" fmla="*/ 0 h 6349040"/>
              <a:gd name="connsiteX206" fmla="*/ 9273399 w 9273399"/>
              <a:gd name="connsiteY206" fmla="*/ 444260 h 6349040"/>
              <a:gd name="connsiteX207" fmla="*/ 9197527 w 9273399"/>
              <a:gd name="connsiteY207" fmla="*/ 692651 h 6349040"/>
              <a:gd name="connsiteX208" fmla="*/ 9111947 w 9273399"/>
              <a:gd name="connsiteY208" fmla="*/ 786835 h 6349040"/>
              <a:gd name="connsiteX209" fmla="*/ 9143278 w 9273399"/>
              <a:gd name="connsiteY209" fmla="*/ 812685 h 6349040"/>
              <a:gd name="connsiteX210" fmla="*/ 9273399 w 9273399"/>
              <a:gd name="connsiteY210" fmla="*/ 1126826 h 6349040"/>
              <a:gd name="connsiteX211" fmla="*/ 9197527 w 9273399"/>
              <a:gd name="connsiteY211" fmla="*/ 1375216 h 6349040"/>
              <a:gd name="connsiteX212" fmla="*/ 9111947 w 9273399"/>
              <a:gd name="connsiteY212" fmla="*/ 1469400 h 6349040"/>
              <a:gd name="connsiteX213" fmla="*/ 9143278 w 9273399"/>
              <a:gd name="connsiteY213" fmla="*/ 1495250 h 6349040"/>
              <a:gd name="connsiteX214" fmla="*/ 9273399 w 9273399"/>
              <a:gd name="connsiteY214" fmla="*/ 1809390 h 6349040"/>
              <a:gd name="connsiteX215" fmla="*/ 9197527 w 9273399"/>
              <a:gd name="connsiteY215" fmla="*/ 2057780 h 6349040"/>
              <a:gd name="connsiteX216" fmla="*/ 9111948 w 9273399"/>
              <a:gd name="connsiteY216" fmla="*/ 2151963 h 6349040"/>
              <a:gd name="connsiteX217" fmla="*/ 9143278 w 9273399"/>
              <a:gd name="connsiteY217" fmla="*/ 2177814 h 6349040"/>
              <a:gd name="connsiteX218" fmla="*/ 9273399 w 9273399"/>
              <a:gd name="connsiteY218" fmla="*/ 2491954 h 6349040"/>
              <a:gd name="connsiteX219" fmla="*/ 9197527 w 9273399"/>
              <a:gd name="connsiteY219" fmla="*/ 2740345 h 6349040"/>
              <a:gd name="connsiteX220" fmla="*/ 9111947 w 9273399"/>
              <a:gd name="connsiteY220" fmla="*/ 2834528 h 6349040"/>
              <a:gd name="connsiteX221" fmla="*/ 9143278 w 9273399"/>
              <a:gd name="connsiteY221" fmla="*/ 2860379 h 6349040"/>
              <a:gd name="connsiteX222" fmla="*/ 9273399 w 9273399"/>
              <a:gd name="connsiteY222" fmla="*/ 3174518 h 6349040"/>
              <a:gd name="connsiteX223" fmla="*/ 9197527 w 9273399"/>
              <a:gd name="connsiteY223" fmla="*/ 3422909 h 6349040"/>
              <a:gd name="connsiteX224" fmla="*/ 9111947 w 9273399"/>
              <a:gd name="connsiteY224" fmla="*/ 3517092 h 6349040"/>
              <a:gd name="connsiteX225" fmla="*/ 9143278 w 9273399"/>
              <a:gd name="connsiteY225" fmla="*/ 3542943 h 6349040"/>
              <a:gd name="connsiteX226" fmla="*/ 9273399 w 9273399"/>
              <a:gd name="connsiteY226" fmla="*/ 3857083 h 6349040"/>
              <a:gd name="connsiteX227" fmla="*/ 9197527 w 9273399"/>
              <a:gd name="connsiteY227" fmla="*/ 4105474 h 6349040"/>
              <a:gd name="connsiteX228" fmla="*/ 9111947 w 9273399"/>
              <a:gd name="connsiteY228" fmla="*/ 4199658 h 6349040"/>
              <a:gd name="connsiteX229" fmla="*/ 9143278 w 9273399"/>
              <a:gd name="connsiteY229" fmla="*/ 4225508 h 6349040"/>
              <a:gd name="connsiteX230" fmla="*/ 9273399 w 9273399"/>
              <a:gd name="connsiteY230" fmla="*/ 4539648 h 6349040"/>
              <a:gd name="connsiteX231" fmla="*/ 9197527 w 9273399"/>
              <a:gd name="connsiteY231" fmla="*/ 4788039 h 6349040"/>
              <a:gd name="connsiteX232" fmla="*/ 9111947 w 9273399"/>
              <a:gd name="connsiteY232" fmla="*/ 4882223 h 6349040"/>
              <a:gd name="connsiteX233" fmla="*/ 9143278 w 9273399"/>
              <a:gd name="connsiteY233" fmla="*/ 4908073 h 6349040"/>
              <a:gd name="connsiteX234" fmla="*/ 9273399 w 9273399"/>
              <a:gd name="connsiteY234" fmla="*/ 5222213 h 6349040"/>
              <a:gd name="connsiteX235" fmla="*/ 9143278 w 9273399"/>
              <a:gd name="connsiteY235" fmla="*/ 5536353 h 6349040"/>
              <a:gd name="connsiteX236" fmla="*/ 9111947 w 9273399"/>
              <a:gd name="connsiteY236" fmla="*/ 5562204 h 6349040"/>
              <a:gd name="connsiteX237" fmla="*/ 9197527 w 9273399"/>
              <a:gd name="connsiteY237" fmla="*/ 5656388 h 6349040"/>
              <a:gd name="connsiteX238" fmla="*/ 9273399 w 9273399"/>
              <a:gd name="connsiteY238" fmla="*/ 5904779 h 6349040"/>
              <a:gd name="connsiteX239" fmla="*/ 8829138 w 9273399"/>
              <a:gd name="connsiteY239" fmla="*/ 6349040 h 6349040"/>
              <a:gd name="connsiteX240" fmla="*/ 8514998 w 9273399"/>
              <a:gd name="connsiteY240" fmla="*/ 6218919 h 6349040"/>
              <a:gd name="connsiteX241" fmla="*/ 8480101 w 9273399"/>
              <a:gd name="connsiteY241" fmla="*/ 6176625 h 6349040"/>
              <a:gd name="connsiteX242" fmla="*/ 8466328 w 9273399"/>
              <a:gd name="connsiteY242" fmla="*/ 6195515 h 6349040"/>
              <a:gd name="connsiteX243" fmla="*/ 8130401 w 9273399"/>
              <a:gd name="connsiteY243" fmla="*/ 6349040 h 6349040"/>
              <a:gd name="connsiteX244" fmla="*/ 7816261 w 9273399"/>
              <a:gd name="connsiteY244" fmla="*/ 6218919 h 6349040"/>
              <a:gd name="connsiteX245" fmla="*/ 7781363 w 9273399"/>
              <a:gd name="connsiteY245" fmla="*/ 6176622 h 6349040"/>
              <a:gd name="connsiteX246" fmla="*/ 7767588 w 9273399"/>
              <a:gd name="connsiteY246" fmla="*/ 6195515 h 6349040"/>
              <a:gd name="connsiteX247" fmla="*/ 7431661 w 9273399"/>
              <a:gd name="connsiteY247" fmla="*/ 6349040 h 6349040"/>
              <a:gd name="connsiteX248" fmla="*/ 7117521 w 9273399"/>
              <a:gd name="connsiteY248" fmla="*/ 6218919 h 6349040"/>
              <a:gd name="connsiteX249" fmla="*/ 7082623 w 9273399"/>
              <a:gd name="connsiteY249" fmla="*/ 6176623 h 6349040"/>
              <a:gd name="connsiteX250" fmla="*/ 7068848 w 9273399"/>
              <a:gd name="connsiteY250" fmla="*/ 6195515 h 6349040"/>
              <a:gd name="connsiteX251" fmla="*/ 6732921 w 9273399"/>
              <a:gd name="connsiteY251" fmla="*/ 6349040 h 6349040"/>
              <a:gd name="connsiteX252" fmla="*/ 6418781 w 9273399"/>
              <a:gd name="connsiteY252" fmla="*/ 6218919 h 6349040"/>
              <a:gd name="connsiteX253" fmla="*/ 6383883 w 9273399"/>
              <a:gd name="connsiteY253" fmla="*/ 6176622 h 6349040"/>
              <a:gd name="connsiteX254" fmla="*/ 6370108 w 9273399"/>
              <a:gd name="connsiteY254" fmla="*/ 6195515 h 6349040"/>
              <a:gd name="connsiteX255" fmla="*/ 6034181 w 9273399"/>
              <a:gd name="connsiteY255" fmla="*/ 6349040 h 6349040"/>
              <a:gd name="connsiteX256" fmla="*/ 5720041 w 9273399"/>
              <a:gd name="connsiteY256" fmla="*/ 6218919 h 6349040"/>
              <a:gd name="connsiteX257" fmla="*/ 5685143 w 9273399"/>
              <a:gd name="connsiteY257" fmla="*/ 6176623 h 6349040"/>
              <a:gd name="connsiteX258" fmla="*/ 5671368 w 9273399"/>
              <a:gd name="connsiteY258" fmla="*/ 6195515 h 6349040"/>
              <a:gd name="connsiteX259" fmla="*/ 5335441 w 9273399"/>
              <a:gd name="connsiteY259" fmla="*/ 6349040 h 6349040"/>
              <a:gd name="connsiteX260" fmla="*/ 5021301 w 9273399"/>
              <a:gd name="connsiteY260" fmla="*/ 6218919 h 6349040"/>
              <a:gd name="connsiteX261" fmla="*/ 4986403 w 9273399"/>
              <a:gd name="connsiteY261" fmla="*/ 6176623 h 6349040"/>
              <a:gd name="connsiteX262" fmla="*/ 4972628 w 9273399"/>
              <a:gd name="connsiteY262" fmla="*/ 6195515 h 6349040"/>
              <a:gd name="connsiteX263" fmla="*/ 4636701 w 9273399"/>
              <a:gd name="connsiteY263" fmla="*/ 6349040 h 6349040"/>
              <a:gd name="connsiteX264" fmla="*/ 4322561 w 9273399"/>
              <a:gd name="connsiteY264" fmla="*/ 6218919 h 6349040"/>
              <a:gd name="connsiteX265" fmla="*/ 4287663 w 9273399"/>
              <a:gd name="connsiteY265" fmla="*/ 6176623 h 6349040"/>
              <a:gd name="connsiteX266" fmla="*/ 4273888 w 9273399"/>
              <a:gd name="connsiteY266" fmla="*/ 6195515 h 6349040"/>
              <a:gd name="connsiteX267" fmla="*/ 3937961 w 9273399"/>
              <a:gd name="connsiteY267" fmla="*/ 6349040 h 6349040"/>
              <a:gd name="connsiteX268" fmla="*/ 3623823 w 9273399"/>
              <a:gd name="connsiteY268" fmla="*/ 6218919 h 6349040"/>
              <a:gd name="connsiteX269" fmla="*/ 3588926 w 9273399"/>
              <a:gd name="connsiteY269" fmla="*/ 6176623 h 6349040"/>
              <a:gd name="connsiteX270" fmla="*/ 3575151 w 9273399"/>
              <a:gd name="connsiteY270" fmla="*/ 6195515 h 6349040"/>
              <a:gd name="connsiteX271" fmla="*/ 3239224 w 9273399"/>
              <a:gd name="connsiteY271" fmla="*/ 6349040 h 6349040"/>
              <a:gd name="connsiteX272" fmla="*/ 2925084 w 9273399"/>
              <a:gd name="connsiteY272" fmla="*/ 6218919 h 6349040"/>
              <a:gd name="connsiteX273" fmla="*/ 2890186 w 9273399"/>
              <a:gd name="connsiteY273" fmla="*/ 6176623 h 6349040"/>
              <a:gd name="connsiteX274" fmla="*/ 2876411 w 9273399"/>
              <a:gd name="connsiteY274" fmla="*/ 6195515 h 6349040"/>
              <a:gd name="connsiteX275" fmla="*/ 2540484 w 9273399"/>
              <a:gd name="connsiteY275" fmla="*/ 6349040 h 6349040"/>
              <a:gd name="connsiteX276" fmla="*/ 2226343 w 9273399"/>
              <a:gd name="connsiteY276" fmla="*/ 6218919 h 6349040"/>
              <a:gd name="connsiteX277" fmla="*/ 2191447 w 9273399"/>
              <a:gd name="connsiteY277" fmla="*/ 6176623 h 6349040"/>
              <a:gd name="connsiteX278" fmla="*/ 2177672 w 9273399"/>
              <a:gd name="connsiteY278" fmla="*/ 6195515 h 6349040"/>
              <a:gd name="connsiteX279" fmla="*/ 1841744 w 9273399"/>
              <a:gd name="connsiteY279" fmla="*/ 6349040 h 6349040"/>
              <a:gd name="connsiteX280" fmla="*/ 1527604 w 9273399"/>
              <a:gd name="connsiteY280" fmla="*/ 6218919 h 6349040"/>
              <a:gd name="connsiteX281" fmla="*/ 1492707 w 9273399"/>
              <a:gd name="connsiteY281" fmla="*/ 6176623 h 6349040"/>
              <a:gd name="connsiteX282" fmla="*/ 1478931 w 9273399"/>
              <a:gd name="connsiteY282" fmla="*/ 6195515 h 6349040"/>
              <a:gd name="connsiteX283" fmla="*/ 1143005 w 9273399"/>
              <a:gd name="connsiteY283" fmla="*/ 6349040 h 6349040"/>
              <a:gd name="connsiteX284" fmla="*/ 828864 w 9273399"/>
              <a:gd name="connsiteY284" fmla="*/ 6218919 h 6349040"/>
              <a:gd name="connsiteX285" fmla="*/ 793966 w 9273399"/>
              <a:gd name="connsiteY285" fmla="*/ 6176623 h 6349040"/>
              <a:gd name="connsiteX286" fmla="*/ 780191 w 9273399"/>
              <a:gd name="connsiteY286" fmla="*/ 6195515 h 6349040"/>
              <a:gd name="connsiteX287" fmla="*/ 444264 w 9273399"/>
              <a:gd name="connsiteY287" fmla="*/ 6349040 h 6349040"/>
              <a:gd name="connsiteX288" fmla="*/ 3 w 9273399"/>
              <a:gd name="connsiteY288" fmla="*/ 5904779 h 6349040"/>
              <a:gd name="connsiteX289" fmla="*/ 153528 w 9273399"/>
              <a:gd name="connsiteY289" fmla="*/ 5568852 h 6349040"/>
              <a:gd name="connsiteX290" fmla="*/ 162013 w 9273399"/>
              <a:gd name="connsiteY290" fmla="*/ 5562666 h 6349040"/>
              <a:gd name="connsiteX291" fmla="*/ 130121 w 9273399"/>
              <a:gd name="connsiteY291" fmla="*/ 5536353 h 6349040"/>
              <a:gd name="connsiteX292" fmla="*/ 0 w 9273399"/>
              <a:gd name="connsiteY292" fmla="*/ 5222213 h 6349040"/>
              <a:gd name="connsiteX293" fmla="*/ 130121 w 9273399"/>
              <a:gd name="connsiteY293" fmla="*/ 4908073 h 6349040"/>
              <a:gd name="connsiteX294" fmla="*/ 162011 w 9273399"/>
              <a:gd name="connsiteY294" fmla="*/ 4881762 h 6349040"/>
              <a:gd name="connsiteX295" fmla="*/ 153526 w 9273399"/>
              <a:gd name="connsiteY295" fmla="*/ 4875575 h 6349040"/>
              <a:gd name="connsiteX296" fmla="*/ 1 w 9273399"/>
              <a:gd name="connsiteY296" fmla="*/ 4539648 h 6349040"/>
              <a:gd name="connsiteX297" fmla="*/ 130121 w 9273399"/>
              <a:gd name="connsiteY297" fmla="*/ 4225508 h 6349040"/>
              <a:gd name="connsiteX298" fmla="*/ 162011 w 9273399"/>
              <a:gd name="connsiteY298" fmla="*/ 4199197 h 6349040"/>
              <a:gd name="connsiteX299" fmla="*/ 153526 w 9273399"/>
              <a:gd name="connsiteY299" fmla="*/ 4193010 h 6349040"/>
              <a:gd name="connsiteX300" fmla="*/ 1 w 9273399"/>
              <a:gd name="connsiteY300" fmla="*/ 3857083 h 6349040"/>
              <a:gd name="connsiteX301" fmla="*/ 130122 w 9273399"/>
              <a:gd name="connsiteY301" fmla="*/ 3542943 h 6349040"/>
              <a:gd name="connsiteX302" fmla="*/ 162011 w 9273399"/>
              <a:gd name="connsiteY302" fmla="*/ 3516632 h 6349040"/>
              <a:gd name="connsiteX303" fmla="*/ 153526 w 9273399"/>
              <a:gd name="connsiteY303" fmla="*/ 3510445 h 6349040"/>
              <a:gd name="connsiteX304" fmla="*/ 1 w 9273399"/>
              <a:gd name="connsiteY304" fmla="*/ 3174518 h 6349040"/>
              <a:gd name="connsiteX305" fmla="*/ 130122 w 9273399"/>
              <a:gd name="connsiteY305" fmla="*/ 2860379 h 6349040"/>
              <a:gd name="connsiteX306" fmla="*/ 162011 w 9273399"/>
              <a:gd name="connsiteY306" fmla="*/ 2834067 h 6349040"/>
              <a:gd name="connsiteX307" fmla="*/ 153526 w 9273399"/>
              <a:gd name="connsiteY307" fmla="*/ 2827881 h 6349040"/>
              <a:gd name="connsiteX308" fmla="*/ 1 w 9273399"/>
              <a:gd name="connsiteY308" fmla="*/ 2491954 h 6349040"/>
              <a:gd name="connsiteX309" fmla="*/ 130122 w 9273399"/>
              <a:gd name="connsiteY309" fmla="*/ 2177814 h 6349040"/>
              <a:gd name="connsiteX310" fmla="*/ 162011 w 9273399"/>
              <a:gd name="connsiteY310" fmla="*/ 2151505 h 6349040"/>
              <a:gd name="connsiteX311" fmla="*/ 153528 w 9273399"/>
              <a:gd name="connsiteY311" fmla="*/ 2145320 h 6349040"/>
              <a:gd name="connsiteX312" fmla="*/ 3 w 9273399"/>
              <a:gd name="connsiteY312" fmla="*/ 1809391 h 6349040"/>
              <a:gd name="connsiteX313" fmla="*/ 130124 w 9273399"/>
              <a:gd name="connsiteY313" fmla="*/ 1495250 h 6349040"/>
              <a:gd name="connsiteX314" fmla="*/ 162014 w 9273399"/>
              <a:gd name="connsiteY314" fmla="*/ 1468939 h 6349040"/>
              <a:gd name="connsiteX315" fmla="*/ 153529 w 9273399"/>
              <a:gd name="connsiteY315" fmla="*/ 1462753 h 6349040"/>
              <a:gd name="connsiteX316" fmla="*/ 4 w 9273399"/>
              <a:gd name="connsiteY316" fmla="*/ 1126826 h 6349040"/>
              <a:gd name="connsiteX317" fmla="*/ 130124 w 9273399"/>
              <a:gd name="connsiteY317" fmla="*/ 812685 h 6349040"/>
              <a:gd name="connsiteX318" fmla="*/ 162014 w 9273399"/>
              <a:gd name="connsiteY318" fmla="*/ 786374 h 6349040"/>
              <a:gd name="connsiteX319" fmla="*/ 153530 w 9273399"/>
              <a:gd name="connsiteY319" fmla="*/ 780188 h 6349040"/>
              <a:gd name="connsiteX320" fmla="*/ 5 w 9273399"/>
              <a:gd name="connsiteY320" fmla="*/ 444261 h 6349040"/>
              <a:gd name="connsiteX321" fmla="*/ 444266 w 9273399"/>
              <a:gd name="connsiteY321" fmla="*/ 1 h 6349040"/>
              <a:gd name="connsiteX322" fmla="*/ 780194 w 9273399"/>
              <a:gd name="connsiteY322" fmla="*/ 153526 h 6349040"/>
              <a:gd name="connsiteX323" fmla="*/ 793970 w 9273399"/>
              <a:gd name="connsiteY323" fmla="*/ 172418 h 6349040"/>
              <a:gd name="connsiteX324" fmla="*/ 828867 w 9273399"/>
              <a:gd name="connsiteY324" fmla="*/ 130121 h 6349040"/>
              <a:gd name="connsiteX325" fmla="*/ 1143008 w 9273399"/>
              <a:gd name="connsiteY325" fmla="*/ 1 h 6349040"/>
              <a:gd name="connsiteX326" fmla="*/ 1478934 w 9273399"/>
              <a:gd name="connsiteY326" fmla="*/ 153526 h 6349040"/>
              <a:gd name="connsiteX327" fmla="*/ 1492709 w 9273399"/>
              <a:gd name="connsiteY327" fmla="*/ 172418 h 6349040"/>
              <a:gd name="connsiteX328" fmla="*/ 1527607 w 9273399"/>
              <a:gd name="connsiteY328" fmla="*/ 130121 h 6349040"/>
              <a:gd name="connsiteX329" fmla="*/ 1841747 w 9273399"/>
              <a:gd name="connsiteY329" fmla="*/ 0 h 6349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</a:cxnLst>
            <a:rect l="l" t="t" r="r" b="b"/>
            <a:pathLst>
              <a:path w="9273399" h="6349040">
                <a:moveTo>
                  <a:pt x="8130401" y="77642"/>
                </a:moveTo>
                <a:cubicBezTo>
                  <a:pt x="7978542" y="77642"/>
                  <a:pt x="7848248" y="169972"/>
                  <a:pt x="7792592" y="301557"/>
                </a:cubicBezTo>
                <a:lnTo>
                  <a:pt x="7779885" y="342491"/>
                </a:lnTo>
                <a:lnTo>
                  <a:pt x="7745204" y="254156"/>
                </a:lnTo>
                <a:cubicBezTo>
                  <a:pt x="7680904" y="148332"/>
                  <a:pt x="7564538" y="77643"/>
                  <a:pt x="7431661" y="77643"/>
                </a:cubicBezTo>
                <a:cubicBezTo>
                  <a:pt x="7279802" y="77643"/>
                  <a:pt x="7149508" y="169972"/>
                  <a:pt x="7093852" y="301557"/>
                </a:cubicBezTo>
                <a:lnTo>
                  <a:pt x="7081145" y="342491"/>
                </a:lnTo>
                <a:lnTo>
                  <a:pt x="7046464" y="254156"/>
                </a:lnTo>
                <a:cubicBezTo>
                  <a:pt x="6982164" y="148332"/>
                  <a:pt x="6865798" y="77643"/>
                  <a:pt x="6732921" y="77643"/>
                </a:cubicBezTo>
                <a:cubicBezTo>
                  <a:pt x="6581062" y="77643"/>
                  <a:pt x="6450768" y="169972"/>
                  <a:pt x="6395112" y="301557"/>
                </a:cubicBezTo>
                <a:lnTo>
                  <a:pt x="6382405" y="342491"/>
                </a:lnTo>
                <a:lnTo>
                  <a:pt x="6347724" y="254156"/>
                </a:lnTo>
                <a:cubicBezTo>
                  <a:pt x="6283424" y="148332"/>
                  <a:pt x="6167058" y="77643"/>
                  <a:pt x="6034181" y="77643"/>
                </a:cubicBezTo>
                <a:cubicBezTo>
                  <a:pt x="5882322" y="77643"/>
                  <a:pt x="5752028" y="169972"/>
                  <a:pt x="5696372" y="301557"/>
                </a:cubicBezTo>
                <a:lnTo>
                  <a:pt x="5683665" y="342491"/>
                </a:lnTo>
                <a:lnTo>
                  <a:pt x="5648985" y="254156"/>
                </a:lnTo>
                <a:cubicBezTo>
                  <a:pt x="5584684" y="148332"/>
                  <a:pt x="5468318" y="77643"/>
                  <a:pt x="5335441" y="77643"/>
                </a:cubicBezTo>
                <a:cubicBezTo>
                  <a:pt x="5183582" y="77643"/>
                  <a:pt x="5053288" y="169972"/>
                  <a:pt x="4997632" y="301557"/>
                </a:cubicBezTo>
                <a:lnTo>
                  <a:pt x="4984925" y="342491"/>
                </a:lnTo>
                <a:lnTo>
                  <a:pt x="4950244" y="254157"/>
                </a:lnTo>
                <a:cubicBezTo>
                  <a:pt x="4885944" y="148333"/>
                  <a:pt x="4769578" y="77643"/>
                  <a:pt x="4636701" y="77643"/>
                </a:cubicBezTo>
                <a:cubicBezTo>
                  <a:pt x="4484842" y="77643"/>
                  <a:pt x="4354548" y="169972"/>
                  <a:pt x="4298892" y="301557"/>
                </a:cubicBezTo>
                <a:lnTo>
                  <a:pt x="4286186" y="342491"/>
                </a:lnTo>
                <a:lnTo>
                  <a:pt x="4251505" y="254157"/>
                </a:lnTo>
                <a:cubicBezTo>
                  <a:pt x="4187205" y="148333"/>
                  <a:pt x="4070839" y="77643"/>
                  <a:pt x="3937961" y="77643"/>
                </a:cubicBezTo>
                <a:cubicBezTo>
                  <a:pt x="3786108" y="77643"/>
                  <a:pt x="3655813" y="169972"/>
                  <a:pt x="3600158" y="301557"/>
                </a:cubicBezTo>
                <a:lnTo>
                  <a:pt x="3587451" y="342491"/>
                </a:lnTo>
                <a:lnTo>
                  <a:pt x="3552770" y="254157"/>
                </a:lnTo>
                <a:cubicBezTo>
                  <a:pt x="3488470" y="148333"/>
                  <a:pt x="3372103" y="77643"/>
                  <a:pt x="3239227" y="77643"/>
                </a:cubicBezTo>
                <a:cubicBezTo>
                  <a:pt x="3087367" y="77643"/>
                  <a:pt x="2957073" y="169972"/>
                  <a:pt x="2901417" y="301557"/>
                </a:cubicBezTo>
                <a:lnTo>
                  <a:pt x="2888711" y="342491"/>
                </a:lnTo>
                <a:lnTo>
                  <a:pt x="2854030" y="254157"/>
                </a:lnTo>
                <a:cubicBezTo>
                  <a:pt x="2789730" y="148333"/>
                  <a:pt x="2673364" y="77643"/>
                  <a:pt x="2540486" y="77643"/>
                </a:cubicBezTo>
                <a:cubicBezTo>
                  <a:pt x="2388627" y="77643"/>
                  <a:pt x="2258333" y="169972"/>
                  <a:pt x="2202678" y="301557"/>
                </a:cubicBezTo>
                <a:lnTo>
                  <a:pt x="2189971" y="342491"/>
                </a:lnTo>
                <a:lnTo>
                  <a:pt x="2155290" y="254157"/>
                </a:lnTo>
                <a:cubicBezTo>
                  <a:pt x="2090990" y="148333"/>
                  <a:pt x="1974624" y="77643"/>
                  <a:pt x="1841746" y="77643"/>
                </a:cubicBezTo>
                <a:cubicBezTo>
                  <a:pt x="1689887" y="77643"/>
                  <a:pt x="1559593" y="169973"/>
                  <a:pt x="1503937" y="301558"/>
                </a:cubicBezTo>
                <a:lnTo>
                  <a:pt x="1491231" y="342491"/>
                </a:lnTo>
                <a:lnTo>
                  <a:pt x="1456550" y="254157"/>
                </a:lnTo>
                <a:cubicBezTo>
                  <a:pt x="1392250" y="148333"/>
                  <a:pt x="1275884" y="77643"/>
                  <a:pt x="1143007" y="77643"/>
                </a:cubicBezTo>
                <a:cubicBezTo>
                  <a:pt x="991148" y="77643"/>
                  <a:pt x="860853" y="169973"/>
                  <a:pt x="805197" y="301558"/>
                </a:cubicBezTo>
                <a:lnTo>
                  <a:pt x="792490" y="342491"/>
                </a:lnTo>
                <a:lnTo>
                  <a:pt x="757809" y="254157"/>
                </a:lnTo>
                <a:cubicBezTo>
                  <a:pt x="693509" y="148333"/>
                  <a:pt x="577143" y="77643"/>
                  <a:pt x="444266" y="77643"/>
                </a:cubicBezTo>
                <a:cubicBezTo>
                  <a:pt x="241787" y="77643"/>
                  <a:pt x="77646" y="241784"/>
                  <a:pt x="77646" y="444262"/>
                </a:cubicBezTo>
                <a:cubicBezTo>
                  <a:pt x="77646" y="599285"/>
                  <a:pt x="173863" y="731834"/>
                  <a:pt x="309836" y="785451"/>
                </a:cubicBezTo>
                <a:lnTo>
                  <a:pt x="311478" y="785939"/>
                </a:lnTo>
                <a:lnTo>
                  <a:pt x="301559" y="789018"/>
                </a:lnTo>
                <a:cubicBezTo>
                  <a:pt x="169974" y="844675"/>
                  <a:pt x="77645" y="974968"/>
                  <a:pt x="77645" y="1126826"/>
                </a:cubicBezTo>
                <a:cubicBezTo>
                  <a:pt x="77645" y="1281849"/>
                  <a:pt x="173861" y="1414399"/>
                  <a:pt x="309834" y="1468016"/>
                </a:cubicBezTo>
                <a:lnTo>
                  <a:pt x="311479" y="1468504"/>
                </a:lnTo>
                <a:lnTo>
                  <a:pt x="301559" y="1471583"/>
                </a:lnTo>
                <a:cubicBezTo>
                  <a:pt x="169974" y="1527239"/>
                  <a:pt x="77644" y="1657533"/>
                  <a:pt x="77644" y="1809392"/>
                </a:cubicBezTo>
                <a:cubicBezTo>
                  <a:pt x="77644" y="1964412"/>
                  <a:pt x="173861" y="2096962"/>
                  <a:pt x="309834" y="2150580"/>
                </a:cubicBezTo>
                <a:lnTo>
                  <a:pt x="311476" y="2151067"/>
                </a:lnTo>
                <a:lnTo>
                  <a:pt x="301557" y="2154147"/>
                </a:lnTo>
                <a:cubicBezTo>
                  <a:pt x="169972" y="2209802"/>
                  <a:pt x="77642" y="2340096"/>
                  <a:pt x="77642" y="2491955"/>
                </a:cubicBezTo>
                <a:cubicBezTo>
                  <a:pt x="77642" y="2646977"/>
                  <a:pt x="173859" y="2779527"/>
                  <a:pt x="309832" y="2833144"/>
                </a:cubicBezTo>
                <a:lnTo>
                  <a:pt x="311476" y="2833632"/>
                </a:lnTo>
                <a:lnTo>
                  <a:pt x="301557" y="2836711"/>
                </a:lnTo>
                <a:cubicBezTo>
                  <a:pt x="169971" y="2892367"/>
                  <a:pt x="77642" y="3022661"/>
                  <a:pt x="77642" y="3174519"/>
                </a:cubicBezTo>
                <a:cubicBezTo>
                  <a:pt x="77642" y="3329541"/>
                  <a:pt x="173859" y="3462091"/>
                  <a:pt x="309832" y="3515708"/>
                </a:cubicBezTo>
                <a:lnTo>
                  <a:pt x="311476" y="3516197"/>
                </a:lnTo>
                <a:lnTo>
                  <a:pt x="301557" y="3519276"/>
                </a:lnTo>
                <a:cubicBezTo>
                  <a:pt x="169971" y="3574932"/>
                  <a:pt x="77642" y="3705226"/>
                  <a:pt x="77642" y="3857084"/>
                </a:cubicBezTo>
                <a:cubicBezTo>
                  <a:pt x="77642" y="4012107"/>
                  <a:pt x="173858" y="4144656"/>
                  <a:pt x="309831" y="4198273"/>
                </a:cubicBezTo>
                <a:lnTo>
                  <a:pt x="311476" y="4198762"/>
                </a:lnTo>
                <a:lnTo>
                  <a:pt x="301556" y="4201841"/>
                </a:lnTo>
                <a:cubicBezTo>
                  <a:pt x="169971" y="4257497"/>
                  <a:pt x="77642" y="4387791"/>
                  <a:pt x="77642" y="4539649"/>
                </a:cubicBezTo>
                <a:cubicBezTo>
                  <a:pt x="77642" y="4694672"/>
                  <a:pt x="173858" y="4827221"/>
                  <a:pt x="309831" y="4880838"/>
                </a:cubicBezTo>
                <a:lnTo>
                  <a:pt x="311476" y="4881327"/>
                </a:lnTo>
                <a:lnTo>
                  <a:pt x="301556" y="4884406"/>
                </a:lnTo>
                <a:cubicBezTo>
                  <a:pt x="169971" y="4940062"/>
                  <a:pt x="77641" y="5070356"/>
                  <a:pt x="77641" y="5222214"/>
                </a:cubicBezTo>
                <a:cubicBezTo>
                  <a:pt x="77641" y="5374073"/>
                  <a:pt x="169971" y="5504367"/>
                  <a:pt x="301556" y="5560022"/>
                </a:cubicBezTo>
                <a:lnTo>
                  <a:pt x="311479" y="5563103"/>
                </a:lnTo>
                <a:lnTo>
                  <a:pt x="309834" y="5563591"/>
                </a:lnTo>
                <a:cubicBezTo>
                  <a:pt x="173860" y="5617208"/>
                  <a:pt x="77644" y="5749758"/>
                  <a:pt x="77644" y="5904780"/>
                </a:cubicBezTo>
                <a:cubicBezTo>
                  <a:pt x="77644" y="6107258"/>
                  <a:pt x="241785" y="6271399"/>
                  <a:pt x="444264" y="6271399"/>
                </a:cubicBezTo>
                <a:cubicBezTo>
                  <a:pt x="577141" y="6271399"/>
                  <a:pt x="693507" y="6200710"/>
                  <a:pt x="757807" y="6094885"/>
                </a:cubicBezTo>
                <a:lnTo>
                  <a:pt x="792488" y="6006551"/>
                </a:lnTo>
                <a:lnTo>
                  <a:pt x="805195" y="6047485"/>
                </a:lnTo>
                <a:cubicBezTo>
                  <a:pt x="860851" y="6179070"/>
                  <a:pt x="991145" y="6271399"/>
                  <a:pt x="1143004" y="6271399"/>
                </a:cubicBezTo>
                <a:cubicBezTo>
                  <a:pt x="1275881" y="6271399"/>
                  <a:pt x="1392247" y="6200710"/>
                  <a:pt x="1456548" y="6094885"/>
                </a:cubicBezTo>
                <a:lnTo>
                  <a:pt x="1491228" y="6006551"/>
                </a:lnTo>
                <a:lnTo>
                  <a:pt x="1503935" y="6047485"/>
                </a:lnTo>
                <a:cubicBezTo>
                  <a:pt x="1559591" y="6179070"/>
                  <a:pt x="1689885" y="6271399"/>
                  <a:pt x="1841745" y="6271399"/>
                </a:cubicBezTo>
                <a:cubicBezTo>
                  <a:pt x="1974621" y="6271399"/>
                  <a:pt x="2090987" y="6200710"/>
                  <a:pt x="2155286" y="6094885"/>
                </a:cubicBezTo>
                <a:lnTo>
                  <a:pt x="2189968" y="6006551"/>
                </a:lnTo>
                <a:lnTo>
                  <a:pt x="2202675" y="6047485"/>
                </a:lnTo>
                <a:cubicBezTo>
                  <a:pt x="2258331" y="6179070"/>
                  <a:pt x="2388624" y="6271399"/>
                  <a:pt x="2540484" y="6271399"/>
                </a:cubicBezTo>
                <a:cubicBezTo>
                  <a:pt x="2673362" y="6271399"/>
                  <a:pt x="2789727" y="6200710"/>
                  <a:pt x="2854027" y="6094885"/>
                </a:cubicBezTo>
                <a:lnTo>
                  <a:pt x="2888709" y="6006551"/>
                </a:lnTo>
                <a:lnTo>
                  <a:pt x="2901415" y="6047485"/>
                </a:lnTo>
                <a:cubicBezTo>
                  <a:pt x="2957071" y="6179070"/>
                  <a:pt x="3087365" y="6271399"/>
                  <a:pt x="3239224" y="6271399"/>
                </a:cubicBezTo>
                <a:cubicBezTo>
                  <a:pt x="3372101" y="6271399"/>
                  <a:pt x="3488467" y="6200710"/>
                  <a:pt x="3552767" y="6094885"/>
                </a:cubicBezTo>
                <a:lnTo>
                  <a:pt x="3587448" y="6006551"/>
                </a:lnTo>
                <a:lnTo>
                  <a:pt x="3600155" y="6047485"/>
                </a:lnTo>
                <a:cubicBezTo>
                  <a:pt x="3655810" y="6179070"/>
                  <a:pt x="3786105" y="6271399"/>
                  <a:pt x="3937961" y="6271399"/>
                </a:cubicBezTo>
                <a:cubicBezTo>
                  <a:pt x="4070838" y="6271399"/>
                  <a:pt x="4187204" y="6200710"/>
                  <a:pt x="4251505" y="6094885"/>
                </a:cubicBezTo>
                <a:lnTo>
                  <a:pt x="4286186" y="6006551"/>
                </a:lnTo>
                <a:lnTo>
                  <a:pt x="4298892" y="6047485"/>
                </a:lnTo>
                <a:cubicBezTo>
                  <a:pt x="4354548" y="6179070"/>
                  <a:pt x="4484842" y="6271399"/>
                  <a:pt x="4636701" y="6271399"/>
                </a:cubicBezTo>
                <a:cubicBezTo>
                  <a:pt x="4769578" y="6271399"/>
                  <a:pt x="4885944" y="6200710"/>
                  <a:pt x="4950244" y="6094885"/>
                </a:cubicBezTo>
                <a:lnTo>
                  <a:pt x="4984925" y="6006550"/>
                </a:lnTo>
                <a:lnTo>
                  <a:pt x="4997632" y="6047485"/>
                </a:lnTo>
                <a:cubicBezTo>
                  <a:pt x="5053288" y="6179070"/>
                  <a:pt x="5183582" y="6271399"/>
                  <a:pt x="5335441" y="6271399"/>
                </a:cubicBezTo>
                <a:cubicBezTo>
                  <a:pt x="5468318" y="6271399"/>
                  <a:pt x="5584684" y="6200710"/>
                  <a:pt x="5648984" y="6094885"/>
                </a:cubicBezTo>
                <a:lnTo>
                  <a:pt x="5683665" y="6006551"/>
                </a:lnTo>
                <a:lnTo>
                  <a:pt x="5696372" y="6047485"/>
                </a:lnTo>
                <a:cubicBezTo>
                  <a:pt x="5752028" y="6179070"/>
                  <a:pt x="5882322" y="6271399"/>
                  <a:pt x="6034181" y="6271399"/>
                </a:cubicBezTo>
                <a:cubicBezTo>
                  <a:pt x="6167058" y="6271399"/>
                  <a:pt x="6283424" y="6200710"/>
                  <a:pt x="6347724" y="6094885"/>
                </a:cubicBezTo>
                <a:lnTo>
                  <a:pt x="6382405" y="6006551"/>
                </a:lnTo>
                <a:lnTo>
                  <a:pt x="6395112" y="6047485"/>
                </a:lnTo>
                <a:cubicBezTo>
                  <a:pt x="6450768" y="6179070"/>
                  <a:pt x="6581062" y="6271399"/>
                  <a:pt x="6732921" y="6271399"/>
                </a:cubicBezTo>
                <a:cubicBezTo>
                  <a:pt x="6865798" y="6271399"/>
                  <a:pt x="6982164" y="6200710"/>
                  <a:pt x="7046464" y="6094885"/>
                </a:cubicBezTo>
                <a:lnTo>
                  <a:pt x="7081145" y="6006551"/>
                </a:lnTo>
                <a:lnTo>
                  <a:pt x="7093852" y="6047485"/>
                </a:lnTo>
                <a:cubicBezTo>
                  <a:pt x="7149508" y="6179070"/>
                  <a:pt x="7279802" y="6271399"/>
                  <a:pt x="7431661" y="6271399"/>
                </a:cubicBezTo>
                <a:cubicBezTo>
                  <a:pt x="7564538" y="6271399"/>
                  <a:pt x="7680904" y="6200710"/>
                  <a:pt x="7745204" y="6094885"/>
                </a:cubicBezTo>
                <a:lnTo>
                  <a:pt x="7779885" y="6006551"/>
                </a:lnTo>
                <a:lnTo>
                  <a:pt x="7792592" y="6047485"/>
                </a:lnTo>
                <a:cubicBezTo>
                  <a:pt x="7848248" y="6179070"/>
                  <a:pt x="7978542" y="6271399"/>
                  <a:pt x="8130401" y="6271399"/>
                </a:cubicBezTo>
                <a:cubicBezTo>
                  <a:pt x="8263278" y="6271399"/>
                  <a:pt x="8379644" y="6200710"/>
                  <a:pt x="8443944" y="6094885"/>
                </a:cubicBezTo>
                <a:lnTo>
                  <a:pt x="8478624" y="6006555"/>
                </a:lnTo>
                <a:lnTo>
                  <a:pt x="8491329" y="6047485"/>
                </a:lnTo>
                <a:cubicBezTo>
                  <a:pt x="8546985" y="6179070"/>
                  <a:pt x="8677279" y="6271399"/>
                  <a:pt x="8829138" y="6271399"/>
                </a:cubicBezTo>
                <a:cubicBezTo>
                  <a:pt x="9031617" y="6271399"/>
                  <a:pt x="9195758" y="6107258"/>
                  <a:pt x="9195758" y="5904780"/>
                </a:cubicBezTo>
                <a:cubicBezTo>
                  <a:pt x="9195758" y="5749758"/>
                  <a:pt x="9099542" y="5617208"/>
                  <a:pt x="8963569" y="5563591"/>
                </a:cubicBezTo>
                <a:lnTo>
                  <a:pt x="8961922" y="5563102"/>
                </a:lnTo>
                <a:lnTo>
                  <a:pt x="8971843" y="5560022"/>
                </a:lnTo>
                <a:cubicBezTo>
                  <a:pt x="9103429" y="5504367"/>
                  <a:pt x="9195758" y="5374073"/>
                  <a:pt x="9195758" y="5222214"/>
                </a:cubicBezTo>
                <a:cubicBezTo>
                  <a:pt x="9195758" y="5070356"/>
                  <a:pt x="9103429" y="4940062"/>
                  <a:pt x="8971843" y="4884406"/>
                </a:cubicBezTo>
                <a:lnTo>
                  <a:pt x="8961924" y="4881327"/>
                </a:lnTo>
                <a:lnTo>
                  <a:pt x="8963569" y="4880838"/>
                </a:lnTo>
                <a:cubicBezTo>
                  <a:pt x="9099542" y="4827221"/>
                  <a:pt x="9195758" y="4694671"/>
                  <a:pt x="9195758" y="4539649"/>
                </a:cubicBezTo>
                <a:cubicBezTo>
                  <a:pt x="9195758" y="4387791"/>
                  <a:pt x="9103429" y="4257497"/>
                  <a:pt x="8971843" y="4201841"/>
                </a:cubicBezTo>
                <a:lnTo>
                  <a:pt x="8961924" y="4198762"/>
                </a:lnTo>
                <a:lnTo>
                  <a:pt x="8963569" y="4198273"/>
                </a:lnTo>
                <a:cubicBezTo>
                  <a:pt x="9099542" y="4144656"/>
                  <a:pt x="9195758" y="4012106"/>
                  <a:pt x="9195758" y="3857084"/>
                </a:cubicBezTo>
                <a:cubicBezTo>
                  <a:pt x="9195758" y="3705226"/>
                  <a:pt x="9103429" y="3574932"/>
                  <a:pt x="8971843" y="3519276"/>
                </a:cubicBezTo>
                <a:lnTo>
                  <a:pt x="8961924" y="3516197"/>
                </a:lnTo>
                <a:lnTo>
                  <a:pt x="8963569" y="3515708"/>
                </a:lnTo>
                <a:cubicBezTo>
                  <a:pt x="9099542" y="3462091"/>
                  <a:pt x="9195758" y="3329541"/>
                  <a:pt x="9195758" y="3174519"/>
                </a:cubicBezTo>
                <a:cubicBezTo>
                  <a:pt x="9195758" y="3022661"/>
                  <a:pt x="9103429" y="2892367"/>
                  <a:pt x="8971843" y="2836711"/>
                </a:cubicBezTo>
                <a:lnTo>
                  <a:pt x="8961924" y="2833632"/>
                </a:lnTo>
                <a:lnTo>
                  <a:pt x="8963569" y="2833144"/>
                </a:lnTo>
                <a:cubicBezTo>
                  <a:pt x="9099542" y="2779527"/>
                  <a:pt x="9195758" y="2646977"/>
                  <a:pt x="9195758" y="2491955"/>
                </a:cubicBezTo>
                <a:cubicBezTo>
                  <a:pt x="9195758" y="2340096"/>
                  <a:pt x="9103429" y="2209802"/>
                  <a:pt x="8971843" y="2154147"/>
                </a:cubicBezTo>
                <a:lnTo>
                  <a:pt x="8961925" y="2151067"/>
                </a:lnTo>
                <a:lnTo>
                  <a:pt x="8963569" y="2150580"/>
                </a:lnTo>
                <a:cubicBezTo>
                  <a:pt x="9099542" y="2096962"/>
                  <a:pt x="9195758" y="1964412"/>
                  <a:pt x="9195758" y="1809392"/>
                </a:cubicBezTo>
                <a:cubicBezTo>
                  <a:pt x="9195758" y="1657533"/>
                  <a:pt x="9103429" y="1527239"/>
                  <a:pt x="8971843" y="1471583"/>
                </a:cubicBezTo>
                <a:lnTo>
                  <a:pt x="8961924" y="1468504"/>
                </a:lnTo>
                <a:lnTo>
                  <a:pt x="8963569" y="1468016"/>
                </a:lnTo>
                <a:cubicBezTo>
                  <a:pt x="9099542" y="1414399"/>
                  <a:pt x="9195758" y="1281849"/>
                  <a:pt x="9195758" y="1126826"/>
                </a:cubicBezTo>
                <a:cubicBezTo>
                  <a:pt x="9195758" y="974968"/>
                  <a:pt x="9103429" y="844675"/>
                  <a:pt x="8971843" y="789018"/>
                </a:cubicBezTo>
                <a:lnTo>
                  <a:pt x="8961924" y="785939"/>
                </a:lnTo>
                <a:lnTo>
                  <a:pt x="8963569" y="785450"/>
                </a:lnTo>
                <a:cubicBezTo>
                  <a:pt x="9099542" y="731833"/>
                  <a:pt x="9195758" y="599284"/>
                  <a:pt x="9195758" y="444261"/>
                </a:cubicBezTo>
                <a:cubicBezTo>
                  <a:pt x="9195758" y="241783"/>
                  <a:pt x="9031617" y="77642"/>
                  <a:pt x="8829138" y="77642"/>
                </a:cubicBezTo>
                <a:cubicBezTo>
                  <a:pt x="8677279" y="77642"/>
                  <a:pt x="8546985" y="169972"/>
                  <a:pt x="8491329" y="301557"/>
                </a:cubicBezTo>
                <a:lnTo>
                  <a:pt x="8478624" y="342486"/>
                </a:lnTo>
                <a:lnTo>
                  <a:pt x="8443945" y="254156"/>
                </a:lnTo>
                <a:cubicBezTo>
                  <a:pt x="8379644" y="148332"/>
                  <a:pt x="8263278" y="77642"/>
                  <a:pt x="8130401" y="77642"/>
                </a:cubicBezTo>
                <a:close/>
                <a:moveTo>
                  <a:pt x="1841747" y="0"/>
                </a:moveTo>
                <a:cubicBezTo>
                  <a:pt x="1975928" y="0"/>
                  <a:pt x="2096215" y="59487"/>
                  <a:pt x="2177674" y="153525"/>
                </a:cubicBezTo>
                <a:lnTo>
                  <a:pt x="2191448" y="172418"/>
                </a:lnTo>
                <a:lnTo>
                  <a:pt x="2226347" y="130121"/>
                </a:lnTo>
                <a:cubicBezTo>
                  <a:pt x="2306742" y="49726"/>
                  <a:pt x="2417808" y="0"/>
                  <a:pt x="2540487" y="0"/>
                </a:cubicBezTo>
                <a:cubicBezTo>
                  <a:pt x="2674668" y="0"/>
                  <a:pt x="2794954" y="59486"/>
                  <a:pt x="2876414" y="153525"/>
                </a:cubicBezTo>
                <a:lnTo>
                  <a:pt x="2890189" y="172418"/>
                </a:lnTo>
                <a:lnTo>
                  <a:pt x="2925087" y="130121"/>
                </a:lnTo>
                <a:cubicBezTo>
                  <a:pt x="3005482" y="49726"/>
                  <a:pt x="3116548" y="0"/>
                  <a:pt x="3239227" y="0"/>
                </a:cubicBezTo>
                <a:cubicBezTo>
                  <a:pt x="3373408" y="0"/>
                  <a:pt x="3493695" y="59486"/>
                  <a:pt x="3575154" y="153525"/>
                </a:cubicBezTo>
                <a:lnTo>
                  <a:pt x="3588929" y="172418"/>
                </a:lnTo>
                <a:lnTo>
                  <a:pt x="3623826" y="130121"/>
                </a:lnTo>
                <a:cubicBezTo>
                  <a:pt x="3704222" y="49726"/>
                  <a:pt x="3815287" y="0"/>
                  <a:pt x="3937961" y="0"/>
                </a:cubicBezTo>
                <a:cubicBezTo>
                  <a:pt x="4072142" y="0"/>
                  <a:pt x="4192429" y="59486"/>
                  <a:pt x="4273888" y="153525"/>
                </a:cubicBezTo>
                <a:lnTo>
                  <a:pt x="4287663" y="172418"/>
                </a:lnTo>
                <a:lnTo>
                  <a:pt x="4322561" y="130121"/>
                </a:lnTo>
                <a:cubicBezTo>
                  <a:pt x="4402957" y="49726"/>
                  <a:pt x="4514022" y="0"/>
                  <a:pt x="4636701" y="0"/>
                </a:cubicBezTo>
                <a:cubicBezTo>
                  <a:pt x="4770882" y="0"/>
                  <a:pt x="4891169" y="59486"/>
                  <a:pt x="4972628" y="153525"/>
                </a:cubicBezTo>
                <a:lnTo>
                  <a:pt x="4986403" y="172418"/>
                </a:lnTo>
                <a:lnTo>
                  <a:pt x="5021301" y="130121"/>
                </a:lnTo>
                <a:cubicBezTo>
                  <a:pt x="5101697" y="49726"/>
                  <a:pt x="5212762" y="0"/>
                  <a:pt x="5335441" y="0"/>
                </a:cubicBezTo>
                <a:cubicBezTo>
                  <a:pt x="5469622" y="0"/>
                  <a:pt x="5589909" y="59486"/>
                  <a:pt x="5671368" y="153525"/>
                </a:cubicBezTo>
                <a:lnTo>
                  <a:pt x="5685143" y="172418"/>
                </a:lnTo>
                <a:lnTo>
                  <a:pt x="5720041" y="130121"/>
                </a:lnTo>
                <a:cubicBezTo>
                  <a:pt x="5800437" y="49725"/>
                  <a:pt x="5911502" y="0"/>
                  <a:pt x="6034181" y="0"/>
                </a:cubicBezTo>
                <a:cubicBezTo>
                  <a:pt x="6168362" y="0"/>
                  <a:pt x="6288649" y="59486"/>
                  <a:pt x="6370108" y="153525"/>
                </a:cubicBezTo>
                <a:lnTo>
                  <a:pt x="6383883" y="172418"/>
                </a:lnTo>
                <a:lnTo>
                  <a:pt x="6418781" y="130121"/>
                </a:lnTo>
                <a:cubicBezTo>
                  <a:pt x="6499177" y="49725"/>
                  <a:pt x="6610242" y="0"/>
                  <a:pt x="6732921" y="0"/>
                </a:cubicBezTo>
                <a:cubicBezTo>
                  <a:pt x="6867102" y="0"/>
                  <a:pt x="6987389" y="59486"/>
                  <a:pt x="7068848" y="153525"/>
                </a:cubicBezTo>
                <a:lnTo>
                  <a:pt x="7082623" y="172417"/>
                </a:lnTo>
                <a:lnTo>
                  <a:pt x="7117521" y="130121"/>
                </a:lnTo>
                <a:cubicBezTo>
                  <a:pt x="7197916" y="49725"/>
                  <a:pt x="7308982" y="0"/>
                  <a:pt x="7431661" y="0"/>
                </a:cubicBezTo>
                <a:cubicBezTo>
                  <a:pt x="7565842" y="0"/>
                  <a:pt x="7686129" y="59486"/>
                  <a:pt x="7767588" y="153525"/>
                </a:cubicBezTo>
                <a:lnTo>
                  <a:pt x="7781363" y="172417"/>
                </a:lnTo>
                <a:lnTo>
                  <a:pt x="7816261" y="130120"/>
                </a:lnTo>
                <a:cubicBezTo>
                  <a:pt x="7896656" y="49725"/>
                  <a:pt x="8007722" y="0"/>
                  <a:pt x="8130401" y="0"/>
                </a:cubicBezTo>
                <a:cubicBezTo>
                  <a:pt x="8264582" y="0"/>
                  <a:pt x="8384869" y="59486"/>
                  <a:pt x="8466328" y="153525"/>
                </a:cubicBezTo>
                <a:lnTo>
                  <a:pt x="8480101" y="172415"/>
                </a:lnTo>
                <a:lnTo>
                  <a:pt x="8514998" y="130120"/>
                </a:lnTo>
                <a:cubicBezTo>
                  <a:pt x="8595393" y="49725"/>
                  <a:pt x="8706459" y="0"/>
                  <a:pt x="8829138" y="0"/>
                </a:cubicBezTo>
                <a:cubicBezTo>
                  <a:pt x="9074497" y="0"/>
                  <a:pt x="9273399" y="198901"/>
                  <a:pt x="9273399" y="444260"/>
                </a:cubicBezTo>
                <a:cubicBezTo>
                  <a:pt x="9273399" y="536270"/>
                  <a:pt x="9245429" y="621747"/>
                  <a:pt x="9197527" y="692651"/>
                </a:cubicBezTo>
                <a:lnTo>
                  <a:pt x="9111947" y="786835"/>
                </a:lnTo>
                <a:lnTo>
                  <a:pt x="9143278" y="812685"/>
                </a:lnTo>
                <a:cubicBezTo>
                  <a:pt x="9223674" y="893081"/>
                  <a:pt x="9273399" y="1004147"/>
                  <a:pt x="9273399" y="1126826"/>
                </a:cubicBezTo>
                <a:cubicBezTo>
                  <a:pt x="9273399" y="1218835"/>
                  <a:pt x="9245429" y="1304312"/>
                  <a:pt x="9197527" y="1375216"/>
                </a:cubicBezTo>
                <a:lnTo>
                  <a:pt x="9111947" y="1469400"/>
                </a:lnTo>
                <a:lnTo>
                  <a:pt x="9143278" y="1495250"/>
                </a:lnTo>
                <a:cubicBezTo>
                  <a:pt x="9223674" y="1575646"/>
                  <a:pt x="9273399" y="1686711"/>
                  <a:pt x="9273399" y="1809390"/>
                </a:cubicBezTo>
                <a:cubicBezTo>
                  <a:pt x="9273399" y="1901400"/>
                  <a:pt x="9245429" y="1986876"/>
                  <a:pt x="9197527" y="2057780"/>
                </a:cubicBezTo>
                <a:lnTo>
                  <a:pt x="9111948" y="2151963"/>
                </a:lnTo>
                <a:lnTo>
                  <a:pt x="9143278" y="2177814"/>
                </a:lnTo>
                <a:cubicBezTo>
                  <a:pt x="9223674" y="2258209"/>
                  <a:pt x="9273399" y="2369274"/>
                  <a:pt x="9273399" y="2491954"/>
                </a:cubicBezTo>
                <a:cubicBezTo>
                  <a:pt x="9273399" y="2583964"/>
                  <a:pt x="9245429" y="2669440"/>
                  <a:pt x="9197527" y="2740345"/>
                </a:cubicBezTo>
                <a:lnTo>
                  <a:pt x="9111947" y="2834528"/>
                </a:lnTo>
                <a:lnTo>
                  <a:pt x="9143278" y="2860379"/>
                </a:lnTo>
                <a:cubicBezTo>
                  <a:pt x="9223674" y="2940774"/>
                  <a:pt x="9273399" y="3051839"/>
                  <a:pt x="9273399" y="3174518"/>
                </a:cubicBezTo>
                <a:cubicBezTo>
                  <a:pt x="9273399" y="3266528"/>
                  <a:pt x="9245429" y="3352004"/>
                  <a:pt x="9197527" y="3422909"/>
                </a:cubicBezTo>
                <a:lnTo>
                  <a:pt x="9111947" y="3517092"/>
                </a:lnTo>
                <a:lnTo>
                  <a:pt x="9143278" y="3542943"/>
                </a:lnTo>
                <a:cubicBezTo>
                  <a:pt x="9223674" y="3623338"/>
                  <a:pt x="9273399" y="3734404"/>
                  <a:pt x="9273399" y="3857083"/>
                </a:cubicBezTo>
                <a:cubicBezTo>
                  <a:pt x="9273399" y="3949093"/>
                  <a:pt x="9245429" y="4034569"/>
                  <a:pt x="9197527" y="4105474"/>
                </a:cubicBezTo>
                <a:lnTo>
                  <a:pt x="9111947" y="4199658"/>
                </a:lnTo>
                <a:lnTo>
                  <a:pt x="9143278" y="4225508"/>
                </a:lnTo>
                <a:cubicBezTo>
                  <a:pt x="9223674" y="4305903"/>
                  <a:pt x="9273399" y="4416969"/>
                  <a:pt x="9273399" y="4539648"/>
                </a:cubicBezTo>
                <a:cubicBezTo>
                  <a:pt x="9273399" y="4631658"/>
                  <a:pt x="9245429" y="4717134"/>
                  <a:pt x="9197527" y="4788039"/>
                </a:cubicBezTo>
                <a:lnTo>
                  <a:pt x="9111947" y="4882223"/>
                </a:lnTo>
                <a:lnTo>
                  <a:pt x="9143278" y="4908073"/>
                </a:lnTo>
                <a:cubicBezTo>
                  <a:pt x="9223674" y="4988469"/>
                  <a:pt x="9273399" y="5099534"/>
                  <a:pt x="9273399" y="5222213"/>
                </a:cubicBezTo>
                <a:cubicBezTo>
                  <a:pt x="9273399" y="5344893"/>
                  <a:pt x="9223674" y="5455958"/>
                  <a:pt x="9143278" y="5536353"/>
                </a:cubicBezTo>
                <a:lnTo>
                  <a:pt x="9111947" y="5562204"/>
                </a:lnTo>
                <a:lnTo>
                  <a:pt x="9197527" y="5656388"/>
                </a:lnTo>
                <a:cubicBezTo>
                  <a:pt x="9245429" y="5727293"/>
                  <a:pt x="9273399" y="5812770"/>
                  <a:pt x="9273399" y="5904779"/>
                </a:cubicBezTo>
                <a:cubicBezTo>
                  <a:pt x="9273399" y="6150138"/>
                  <a:pt x="9074497" y="6349040"/>
                  <a:pt x="8829138" y="6349040"/>
                </a:cubicBezTo>
                <a:cubicBezTo>
                  <a:pt x="8706458" y="6349040"/>
                  <a:pt x="8595393" y="6299315"/>
                  <a:pt x="8514998" y="6218919"/>
                </a:cubicBezTo>
                <a:lnTo>
                  <a:pt x="8480101" y="6176625"/>
                </a:lnTo>
                <a:lnTo>
                  <a:pt x="8466328" y="6195515"/>
                </a:lnTo>
                <a:cubicBezTo>
                  <a:pt x="8384868" y="6289554"/>
                  <a:pt x="8264582" y="6349040"/>
                  <a:pt x="8130401" y="6349040"/>
                </a:cubicBezTo>
                <a:cubicBezTo>
                  <a:pt x="8007722" y="6349040"/>
                  <a:pt x="7896657" y="6299315"/>
                  <a:pt x="7816261" y="6218919"/>
                </a:cubicBezTo>
                <a:lnTo>
                  <a:pt x="7781363" y="6176622"/>
                </a:lnTo>
                <a:lnTo>
                  <a:pt x="7767588" y="6195515"/>
                </a:lnTo>
                <a:cubicBezTo>
                  <a:pt x="7686129" y="6289554"/>
                  <a:pt x="7565842" y="6349040"/>
                  <a:pt x="7431661" y="6349040"/>
                </a:cubicBezTo>
                <a:cubicBezTo>
                  <a:pt x="7308982" y="6349040"/>
                  <a:pt x="7197916" y="6299315"/>
                  <a:pt x="7117521" y="6218919"/>
                </a:cubicBezTo>
                <a:lnTo>
                  <a:pt x="7082623" y="6176623"/>
                </a:lnTo>
                <a:lnTo>
                  <a:pt x="7068848" y="6195515"/>
                </a:lnTo>
                <a:cubicBezTo>
                  <a:pt x="6987389" y="6289554"/>
                  <a:pt x="6867102" y="6349040"/>
                  <a:pt x="6732921" y="6349040"/>
                </a:cubicBezTo>
                <a:cubicBezTo>
                  <a:pt x="6610242" y="6349040"/>
                  <a:pt x="6499177" y="6299315"/>
                  <a:pt x="6418781" y="6218919"/>
                </a:cubicBezTo>
                <a:lnTo>
                  <a:pt x="6383883" y="6176622"/>
                </a:lnTo>
                <a:lnTo>
                  <a:pt x="6370108" y="6195515"/>
                </a:lnTo>
                <a:cubicBezTo>
                  <a:pt x="6288649" y="6289554"/>
                  <a:pt x="6168362" y="6349040"/>
                  <a:pt x="6034181" y="6349040"/>
                </a:cubicBezTo>
                <a:cubicBezTo>
                  <a:pt x="5911502" y="6349040"/>
                  <a:pt x="5800437" y="6299315"/>
                  <a:pt x="5720041" y="6218919"/>
                </a:cubicBezTo>
                <a:lnTo>
                  <a:pt x="5685143" y="6176623"/>
                </a:lnTo>
                <a:lnTo>
                  <a:pt x="5671368" y="6195515"/>
                </a:lnTo>
                <a:cubicBezTo>
                  <a:pt x="5589909" y="6289554"/>
                  <a:pt x="5469622" y="6349040"/>
                  <a:pt x="5335441" y="6349040"/>
                </a:cubicBezTo>
                <a:cubicBezTo>
                  <a:pt x="5212762" y="6349040"/>
                  <a:pt x="5101697" y="6299315"/>
                  <a:pt x="5021301" y="6218919"/>
                </a:cubicBezTo>
                <a:lnTo>
                  <a:pt x="4986403" y="6176623"/>
                </a:lnTo>
                <a:lnTo>
                  <a:pt x="4972628" y="6195515"/>
                </a:lnTo>
                <a:cubicBezTo>
                  <a:pt x="4891169" y="6289554"/>
                  <a:pt x="4770882" y="6349040"/>
                  <a:pt x="4636701" y="6349040"/>
                </a:cubicBezTo>
                <a:cubicBezTo>
                  <a:pt x="4514022" y="6349040"/>
                  <a:pt x="4402957" y="6299315"/>
                  <a:pt x="4322561" y="6218919"/>
                </a:cubicBezTo>
                <a:lnTo>
                  <a:pt x="4287663" y="6176623"/>
                </a:lnTo>
                <a:lnTo>
                  <a:pt x="4273888" y="6195515"/>
                </a:lnTo>
                <a:cubicBezTo>
                  <a:pt x="4192429" y="6289554"/>
                  <a:pt x="4072142" y="6349040"/>
                  <a:pt x="3937961" y="6349040"/>
                </a:cubicBezTo>
                <a:cubicBezTo>
                  <a:pt x="3815285" y="6349040"/>
                  <a:pt x="3704219" y="6299315"/>
                  <a:pt x="3623823" y="6218919"/>
                </a:cubicBezTo>
                <a:lnTo>
                  <a:pt x="3588926" y="6176623"/>
                </a:lnTo>
                <a:lnTo>
                  <a:pt x="3575151" y="6195515"/>
                </a:lnTo>
                <a:cubicBezTo>
                  <a:pt x="3493691" y="6289554"/>
                  <a:pt x="3373404" y="6349040"/>
                  <a:pt x="3239224" y="6349040"/>
                </a:cubicBezTo>
                <a:cubicBezTo>
                  <a:pt x="3116545" y="6349040"/>
                  <a:pt x="3005479" y="6299315"/>
                  <a:pt x="2925084" y="6218919"/>
                </a:cubicBezTo>
                <a:lnTo>
                  <a:pt x="2890186" y="6176623"/>
                </a:lnTo>
                <a:lnTo>
                  <a:pt x="2876411" y="6195515"/>
                </a:lnTo>
                <a:cubicBezTo>
                  <a:pt x="2794952" y="6289554"/>
                  <a:pt x="2674665" y="6349040"/>
                  <a:pt x="2540484" y="6349040"/>
                </a:cubicBezTo>
                <a:cubicBezTo>
                  <a:pt x="2417805" y="6349040"/>
                  <a:pt x="2306738" y="6299315"/>
                  <a:pt x="2226343" y="6218919"/>
                </a:cubicBezTo>
                <a:lnTo>
                  <a:pt x="2191447" y="6176623"/>
                </a:lnTo>
                <a:lnTo>
                  <a:pt x="2177672" y="6195515"/>
                </a:lnTo>
                <a:cubicBezTo>
                  <a:pt x="2096211" y="6289554"/>
                  <a:pt x="1975926" y="6349040"/>
                  <a:pt x="1841744" y="6349040"/>
                </a:cubicBezTo>
                <a:cubicBezTo>
                  <a:pt x="1719064" y="6349040"/>
                  <a:pt x="1607999" y="6299315"/>
                  <a:pt x="1527604" y="6218919"/>
                </a:cubicBezTo>
                <a:lnTo>
                  <a:pt x="1492707" y="6176623"/>
                </a:lnTo>
                <a:lnTo>
                  <a:pt x="1478931" y="6195515"/>
                </a:lnTo>
                <a:cubicBezTo>
                  <a:pt x="1397472" y="6289554"/>
                  <a:pt x="1277185" y="6349040"/>
                  <a:pt x="1143005" y="6349040"/>
                </a:cubicBezTo>
                <a:cubicBezTo>
                  <a:pt x="1020325" y="6349040"/>
                  <a:pt x="909260" y="6299315"/>
                  <a:pt x="828864" y="6218919"/>
                </a:cubicBezTo>
                <a:lnTo>
                  <a:pt x="793966" y="6176623"/>
                </a:lnTo>
                <a:lnTo>
                  <a:pt x="780191" y="6195515"/>
                </a:lnTo>
                <a:cubicBezTo>
                  <a:pt x="698731" y="6289554"/>
                  <a:pt x="578445" y="6349040"/>
                  <a:pt x="444264" y="6349040"/>
                </a:cubicBezTo>
                <a:cubicBezTo>
                  <a:pt x="198905" y="6349040"/>
                  <a:pt x="3" y="6150138"/>
                  <a:pt x="3" y="5904779"/>
                </a:cubicBezTo>
                <a:cubicBezTo>
                  <a:pt x="3" y="5770599"/>
                  <a:pt x="59489" y="5650312"/>
                  <a:pt x="153528" y="5568852"/>
                </a:cubicBezTo>
                <a:lnTo>
                  <a:pt x="162013" y="5562666"/>
                </a:lnTo>
                <a:lnTo>
                  <a:pt x="130121" y="5536353"/>
                </a:lnTo>
                <a:cubicBezTo>
                  <a:pt x="49726" y="5455958"/>
                  <a:pt x="0" y="5344893"/>
                  <a:pt x="0" y="5222213"/>
                </a:cubicBezTo>
                <a:cubicBezTo>
                  <a:pt x="0" y="5099534"/>
                  <a:pt x="49726" y="4988468"/>
                  <a:pt x="130121" y="4908073"/>
                </a:cubicBezTo>
                <a:lnTo>
                  <a:pt x="162011" y="4881762"/>
                </a:lnTo>
                <a:lnTo>
                  <a:pt x="153526" y="4875575"/>
                </a:lnTo>
                <a:cubicBezTo>
                  <a:pt x="59487" y="4794116"/>
                  <a:pt x="1" y="4673829"/>
                  <a:pt x="1" y="4539648"/>
                </a:cubicBezTo>
                <a:cubicBezTo>
                  <a:pt x="1" y="4416969"/>
                  <a:pt x="49726" y="4305904"/>
                  <a:pt x="130121" y="4225508"/>
                </a:cubicBezTo>
                <a:lnTo>
                  <a:pt x="162011" y="4199197"/>
                </a:lnTo>
                <a:lnTo>
                  <a:pt x="153526" y="4193010"/>
                </a:lnTo>
                <a:cubicBezTo>
                  <a:pt x="59487" y="4111551"/>
                  <a:pt x="1" y="3991264"/>
                  <a:pt x="1" y="3857083"/>
                </a:cubicBezTo>
                <a:cubicBezTo>
                  <a:pt x="1" y="3734404"/>
                  <a:pt x="49726" y="3623338"/>
                  <a:pt x="130122" y="3542943"/>
                </a:cubicBezTo>
                <a:lnTo>
                  <a:pt x="162011" y="3516632"/>
                </a:lnTo>
                <a:lnTo>
                  <a:pt x="153526" y="3510445"/>
                </a:lnTo>
                <a:cubicBezTo>
                  <a:pt x="59487" y="3428986"/>
                  <a:pt x="1" y="3308699"/>
                  <a:pt x="1" y="3174518"/>
                </a:cubicBezTo>
                <a:cubicBezTo>
                  <a:pt x="1" y="3051839"/>
                  <a:pt x="49727" y="2940774"/>
                  <a:pt x="130122" y="2860379"/>
                </a:cubicBezTo>
                <a:lnTo>
                  <a:pt x="162011" y="2834067"/>
                </a:lnTo>
                <a:lnTo>
                  <a:pt x="153526" y="2827881"/>
                </a:lnTo>
                <a:cubicBezTo>
                  <a:pt x="59487" y="2746422"/>
                  <a:pt x="1" y="2626135"/>
                  <a:pt x="1" y="2491954"/>
                </a:cubicBezTo>
                <a:cubicBezTo>
                  <a:pt x="1" y="2369274"/>
                  <a:pt x="49727" y="2258210"/>
                  <a:pt x="130122" y="2177814"/>
                </a:cubicBezTo>
                <a:lnTo>
                  <a:pt x="162011" y="2151505"/>
                </a:lnTo>
                <a:lnTo>
                  <a:pt x="153528" y="2145320"/>
                </a:lnTo>
                <a:cubicBezTo>
                  <a:pt x="59490" y="2063858"/>
                  <a:pt x="3" y="1943572"/>
                  <a:pt x="3" y="1809391"/>
                </a:cubicBezTo>
                <a:cubicBezTo>
                  <a:pt x="3" y="1686711"/>
                  <a:pt x="49729" y="1575646"/>
                  <a:pt x="130124" y="1495250"/>
                </a:cubicBezTo>
                <a:lnTo>
                  <a:pt x="162014" y="1468939"/>
                </a:lnTo>
                <a:lnTo>
                  <a:pt x="153529" y="1462753"/>
                </a:lnTo>
                <a:cubicBezTo>
                  <a:pt x="59490" y="1381293"/>
                  <a:pt x="4" y="1261007"/>
                  <a:pt x="4" y="1126826"/>
                </a:cubicBezTo>
                <a:cubicBezTo>
                  <a:pt x="4" y="1004147"/>
                  <a:pt x="49729" y="893081"/>
                  <a:pt x="130124" y="812685"/>
                </a:cubicBezTo>
                <a:lnTo>
                  <a:pt x="162014" y="786374"/>
                </a:lnTo>
                <a:lnTo>
                  <a:pt x="153530" y="780188"/>
                </a:lnTo>
                <a:cubicBezTo>
                  <a:pt x="59491" y="698729"/>
                  <a:pt x="5" y="578442"/>
                  <a:pt x="5" y="444261"/>
                </a:cubicBezTo>
                <a:cubicBezTo>
                  <a:pt x="5" y="198902"/>
                  <a:pt x="198907" y="1"/>
                  <a:pt x="444266" y="1"/>
                </a:cubicBezTo>
                <a:cubicBezTo>
                  <a:pt x="578447" y="1"/>
                  <a:pt x="698734" y="59487"/>
                  <a:pt x="780194" y="153526"/>
                </a:cubicBezTo>
                <a:lnTo>
                  <a:pt x="793970" y="172418"/>
                </a:lnTo>
                <a:lnTo>
                  <a:pt x="828867" y="130121"/>
                </a:lnTo>
                <a:cubicBezTo>
                  <a:pt x="909262" y="49726"/>
                  <a:pt x="1020327" y="1"/>
                  <a:pt x="1143008" y="1"/>
                </a:cubicBezTo>
                <a:cubicBezTo>
                  <a:pt x="1277188" y="1"/>
                  <a:pt x="1397475" y="59487"/>
                  <a:pt x="1478934" y="153526"/>
                </a:cubicBezTo>
                <a:lnTo>
                  <a:pt x="1492709" y="172418"/>
                </a:lnTo>
                <a:lnTo>
                  <a:pt x="1527607" y="130121"/>
                </a:lnTo>
                <a:cubicBezTo>
                  <a:pt x="1608002" y="49726"/>
                  <a:pt x="1719067" y="0"/>
                  <a:pt x="1841747" y="0"/>
                </a:cubicBezTo>
                <a:close/>
              </a:path>
            </a:pathLst>
          </a:custGeom>
          <a:solidFill>
            <a:srgbClr val="00B0F0"/>
          </a:solidFill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B9702BA-92FA-AAC8-07FC-57B35395FDCA}"/>
              </a:ext>
            </a:extLst>
          </p:cNvPr>
          <p:cNvSpPr txBox="1"/>
          <p:nvPr/>
        </p:nvSpPr>
        <p:spPr>
          <a:xfrm>
            <a:off x="828675" y="3062672"/>
            <a:ext cx="8203646" cy="14773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へ連絡ください</a:t>
            </a:r>
          </a:p>
        </p:txBody>
      </p:sp>
      <p:sp>
        <p:nvSpPr>
          <p:cNvPr id="44" name="正方形/長方形 43">
            <a:extLst>
              <a:ext uri="{FF2B5EF4-FFF2-40B4-BE49-F238E27FC236}">
                <a16:creationId xmlns:a16="http://schemas.microsoft.com/office/drawing/2014/main" id="{9C376CE5-5DF2-ABE4-C794-A4C66B5268FB}"/>
              </a:ext>
            </a:extLst>
          </p:cNvPr>
          <p:cNvSpPr/>
          <p:nvPr/>
        </p:nvSpPr>
        <p:spPr>
          <a:xfrm>
            <a:off x="1001485" y="2587392"/>
            <a:ext cx="7968344" cy="100018"/>
          </a:xfrm>
          <a:prstGeom prst="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012DBC0-55D6-390E-03E8-56A919172F65}"/>
              </a:ext>
            </a:extLst>
          </p:cNvPr>
          <p:cNvSpPr txBox="1"/>
          <p:nvPr/>
        </p:nvSpPr>
        <p:spPr>
          <a:xfrm>
            <a:off x="1019838" y="1922900"/>
            <a:ext cx="7821320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effectLst/>
              </a:rPr>
              <a:t>落し物・忘れ物がありました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43A3747B-5A8E-16B7-B5A8-C46845610EEC}"/>
              </a:ext>
            </a:extLst>
          </p:cNvPr>
          <p:cNvSpPr txBox="1"/>
          <p:nvPr/>
        </p:nvSpPr>
        <p:spPr>
          <a:xfrm>
            <a:off x="1307595" y="971605"/>
            <a:ext cx="7821320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　　に　　　　　　の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9B61EE8D-DA38-D879-ECD8-E20B8276942B}"/>
              </a:ext>
            </a:extLst>
          </p:cNvPr>
          <p:cNvCxnSpPr>
            <a:cxnSpLocks/>
          </p:cNvCxnSpPr>
          <p:nvPr/>
        </p:nvCxnSpPr>
        <p:spPr>
          <a:xfrm flipV="1">
            <a:off x="1019838" y="1596381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6A0135CD-EF9A-15B8-E7BC-B19834A6DDFC}"/>
              </a:ext>
            </a:extLst>
          </p:cNvPr>
          <p:cNvCxnSpPr>
            <a:cxnSpLocks/>
          </p:cNvCxnSpPr>
          <p:nvPr/>
        </p:nvCxnSpPr>
        <p:spPr>
          <a:xfrm>
            <a:off x="3602850" y="4419110"/>
            <a:ext cx="17054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EC9D5D4-09AF-2156-0298-D5BE246AFCAC}"/>
              </a:ext>
            </a:extLst>
          </p:cNvPr>
          <p:cNvSpPr txBox="1"/>
          <p:nvPr/>
        </p:nvSpPr>
        <p:spPr>
          <a:xfrm>
            <a:off x="3488771" y="4736275"/>
            <a:ext cx="2883454" cy="58477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預かり期間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7C4C59A-E697-E9EF-A0EC-9D9FAC489970}"/>
              </a:ext>
            </a:extLst>
          </p:cNvPr>
          <p:cNvSpPr txBox="1"/>
          <p:nvPr/>
        </p:nvSpPr>
        <p:spPr>
          <a:xfrm>
            <a:off x="1724709" y="5421606"/>
            <a:ext cx="7229670" cy="707886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間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ED56C89D-BA05-5B17-3CB7-D04387C2645B}"/>
              </a:ext>
            </a:extLst>
          </p:cNvPr>
          <p:cNvCxnSpPr>
            <a:cxnSpLocks/>
          </p:cNvCxnSpPr>
          <p:nvPr/>
        </p:nvCxnSpPr>
        <p:spPr>
          <a:xfrm>
            <a:off x="1838104" y="6028835"/>
            <a:ext cx="10991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F0BFF09A-2EDF-6F93-4031-1876A81AD549}"/>
              </a:ext>
            </a:extLst>
          </p:cNvPr>
          <p:cNvCxnSpPr>
            <a:cxnSpLocks/>
          </p:cNvCxnSpPr>
          <p:nvPr/>
        </p:nvCxnSpPr>
        <p:spPr>
          <a:xfrm>
            <a:off x="3504979" y="6028835"/>
            <a:ext cx="109912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58635E63-8CA6-FA18-793B-0B80BC9CE0DB}"/>
              </a:ext>
            </a:extLst>
          </p:cNvPr>
          <p:cNvCxnSpPr>
            <a:cxnSpLocks/>
          </p:cNvCxnSpPr>
          <p:nvPr/>
        </p:nvCxnSpPr>
        <p:spPr>
          <a:xfrm flipV="1">
            <a:off x="5001288" y="1596381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A02B3675-DDF8-2577-5137-BA167B9B0352}"/>
              </a:ext>
            </a:extLst>
          </p:cNvPr>
          <p:cNvCxnSpPr>
            <a:cxnSpLocks/>
          </p:cNvCxnSpPr>
          <p:nvPr/>
        </p:nvCxnSpPr>
        <p:spPr>
          <a:xfrm>
            <a:off x="5613749" y="6028835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92E363-B605-794E-9917-8CD71B8902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E2A443A9-B002-9BDF-5352-89E55B95217C}"/>
              </a:ext>
            </a:extLst>
          </p:cNvPr>
          <p:cNvSpPr/>
          <p:nvPr/>
        </p:nvSpPr>
        <p:spPr>
          <a:xfrm>
            <a:off x="268703" y="5094185"/>
            <a:ext cx="9418222" cy="510750"/>
          </a:xfrm>
          <a:prstGeom prst="roundRect">
            <a:avLst>
              <a:gd name="adj" fmla="val 50000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3C3C080-3894-84BA-46AD-0A17277469C2}"/>
              </a:ext>
            </a:extLst>
          </p:cNvPr>
          <p:cNvSpPr txBox="1"/>
          <p:nvPr/>
        </p:nvSpPr>
        <p:spPr>
          <a:xfrm>
            <a:off x="259087" y="3150592"/>
            <a:ext cx="9329565" cy="1680085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4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へ連絡ください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0726F55A-C89A-A11B-5E00-0BB0C8CC7497}"/>
              </a:ext>
            </a:extLst>
          </p:cNvPr>
          <p:cNvSpPr txBox="1"/>
          <p:nvPr/>
        </p:nvSpPr>
        <p:spPr>
          <a:xfrm>
            <a:off x="476486" y="2025306"/>
            <a:ext cx="8894766" cy="861774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5000" dirty="0">
                <a:ln w="38100">
                  <a:noFill/>
                </a:ln>
                <a:effectLst/>
              </a:rPr>
              <a:t>落し物・忘れ物がありました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75022F98-AABC-B316-E786-A6DDC8141CD4}"/>
              </a:ext>
            </a:extLst>
          </p:cNvPr>
          <p:cNvSpPr txBox="1"/>
          <p:nvPr/>
        </p:nvSpPr>
        <p:spPr>
          <a:xfrm>
            <a:off x="803737" y="963752"/>
            <a:ext cx="8894766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　　 に　　　　　　　の</a:t>
            </a:r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819BC29C-5A40-6DB5-4989-AB68D7BCEF6D}"/>
              </a:ext>
            </a:extLst>
          </p:cNvPr>
          <p:cNvCxnSpPr>
            <a:cxnSpLocks/>
          </p:cNvCxnSpPr>
          <p:nvPr/>
        </p:nvCxnSpPr>
        <p:spPr>
          <a:xfrm flipV="1">
            <a:off x="476486" y="1568672"/>
            <a:ext cx="3654065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直線コネクタ 6">
            <a:extLst>
              <a:ext uri="{FF2B5EF4-FFF2-40B4-BE49-F238E27FC236}">
                <a16:creationId xmlns:a16="http://schemas.microsoft.com/office/drawing/2014/main" id="{48DABFE7-3B87-B96A-1442-DF9BEDBCBCFD}"/>
              </a:ext>
            </a:extLst>
          </p:cNvPr>
          <p:cNvCxnSpPr>
            <a:cxnSpLocks/>
          </p:cNvCxnSpPr>
          <p:nvPr/>
        </p:nvCxnSpPr>
        <p:spPr>
          <a:xfrm>
            <a:off x="3414007" y="4693195"/>
            <a:ext cx="193947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AF84715-B35B-B17A-7028-9ACF3968A19D}"/>
              </a:ext>
            </a:extLst>
          </p:cNvPr>
          <p:cNvSpPr txBox="1"/>
          <p:nvPr/>
        </p:nvSpPr>
        <p:spPr>
          <a:xfrm>
            <a:off x="3284271" y="5025749"/>
            <a:ext cx="3279197" cy="665033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200" dirty="0">
                <a:ln w="38100">
                  <a:noFill/>
                </a:ln>
                <a:solidFill>
                  <a:schemeClr val="bg1"/>
                </a:solidFill>
                <a:effectLst/>
              </a:rPr>
              <a:t>預かり期間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84839D4F-D18F-AAD8-7811-EC60AC68EFC7}"/>
              </a:ext>
            </a:extLst>
          </p:cNvPr>
          <p:cNvSpPr txBox="1"/>
          <p:nvPr/>
        </p:nvSpPr>
        <p:spPr>
          <a:xfrm>
            <a:off x="1278098" y="5805139"/>
            <a:ext cx="8221914" cy="805040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間</a:t>
            </a:r>
          </a:p>
        </p:txBody>
      </p:sp>
      <p:cxnSp>
        <p:nvCxnSpPr>
          <p:cNvPr id="12" name="直線コネクタ 11">
            <a:extLst>
              <a:ext uri="{FF2B5EF4-FFF2-40B4-BE49-F238E27FC236}">
                <a16:creationId xmlns:a16="http://schemas.microsoft.com/office/drawing/2014/main" id="{276EACC3-A786-7A9D-181F-04ED676866C5}"/>
              </a:ext>
            </a:extLst>
          </p:cNvPr>
          <p:cNvCxnSpPr>
            <a:cxnSpLocks/>
          </p:cNvCxnSpPr>
          <p:nvPr/>
        </p:nvCxnSpPr>
        <p:spPr>
          <a:xfrm>
            <a:off x="1407056" y="6495707"/>
            <a:ext cx="12499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コネクタ 13">
            <a:extLst>
              <a:ext uri="{FF2B5EF4-FFF2-40B4-BE49-F238E27FC236}">
                <a16:creationId xmlns:a16="http://schemas.microsoft.com/office/drawing/2014/main" id="{2B094E13-BD6B-5313-25C4-588EE0ADACAF}"/>
              </a:ext>
            </a:extLst>
          </p:cNvPr>
          <p:cNvCxnSpPr>
            <a:cxnSpLocks/>
          </p:cNvCxnSpPr>
          <p:nvPr/>
        </p:nvCxnSpPr>
        <p:spPr>
          <a:xfrm>
            <a:off x="3302703" y="6495707"/>
            <a:ext cx="124997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7A67D05A-0B10-2896-2B05-34E52D89324C}"/>
              </a:ext>
            </a:extLst>
          </p:cNvPr>
          <p:cNvCxnSpPr>
            <a:cxnSpLocks/>
          </p:cNvCxnSpPr>
          <p:nvPr/>
        </p:nvCxnSpPr>
        <p:spPr>
          <a:xfrm flipV="1">
            <a:off x="5004375" y="1568672"/>
            <a:ext cx="3654065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D3E23289-287D-BD55-B467-972A0F433B62}"/>
              </a:ext>
            </a:extLst>
          </p:cNvPr>
          <p:cNvCxnSpPr>
            <a:cxnSpLocks/>
          </p:cNvCxnSpPr>
          <p:nvPr/>
        </p:nvCxnSpPr>
        <p:spPr>
          <a:xfrm>
            <a:off x="5700894" y="6495707"/>
            <a:ext cx="1484021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フレーム 12">
            <a:extLst>
              <a:ext uri="{FF2B5EF4-FFF2-40B4-BE49-F238E27FC236}">
                <a16:creationId xmlns:a16="http://schemas.microsoft.com/office/drawing/2014/main" id="{1B650188-9829-2BCA-1BEA-E70C01279058}"/>
              </a:ext>
            </a:extLst>
          </p:cNvPr>
          <p:cNvSpPr/>
          <p:nvPr/>
        </p:nvSpPr>
        <p:spPr>
          <a:xfrm>
            <a:off x="182470" y="376005"/>
            <a:ext cx="9516033" cy="2647950"/>
          </a:xfrm>
          <a:prstGeom prst="frame">
            <a:avLst>
              <a:gd name="adj1" fmla="val 2580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44534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フリーフォーム: 図形 123">
            <a:extLst>
              <a:ext uri="{FF2B5EF4-FFF2-40B4-BE49-F238E27FC236}">
                <a16:creationId xmlns:a16="http://schemas.microsoft.com/office/drawing/2014/main" id="{FD5C9F06-668A-C79E-3F6C-FACCD4FBE2C7}"/>
              </a:ext>
            </a:extLst>
          </p:cNvPr>
          <p:cNvSpPr/>
          <p:nvPr/>
        </p:nvSpPr>
        <p:spPr>
          <a:xfrm rot="5400000">
            <a:off x="2574193" y="947217"/>
            <a:ext cx="3437140" cy="7791727"/>
          </a:xfrm>
          <a:custGeom>
            <a:avLst/>
            <a:gdLst>
              <a:gd name="connsiteX0" fmla="*/ 0 w 3437140"/>
              <a:gd name="connsiteY0" fmla="*/ 7510397 h 7791727"/>
              <a:gd name="connsiteX1" fmla="*/ 0 w 3437140"/>
              <a:gd name="connsiteY1" fmla="*/ 640407 h 7791727"/>
              <a:gd name="connsiteX2" fmla="*/ 281330 w 3437140"/>
              <a:gd name="connsiteY2" fmla="*/ 359077 h 7791727"/>
              <a:gd name="connsiteX3" fmla="*/ 796519 w 3437140"/>
              <a:gd name="connsiteY3" fmla="*/ 359077 h 7791727"/>
              <a:gd name="connsiteX4" fmla="*/ 806649 w 3437140"/>
              <a:gd name="connsiteY4" fmla="*/ 319269 h 7791727"/>
              <a:gd name="connsiteX5" fmla="*/ 1201517 w 3437140"/>
              <a:gd name="connsiteY5" fmla="*/ 0 h 7791727"/>
              <a:gd name="connsiteX6" fmla="*/ 1107116 w 3437140"/>
              <a:gd name="connsiteY6" fmla="*/ 252917 h 7791727"/>
              <a:gd name="connsiteX7" fmla="*/ 1088399 w 3437140"/>
              <a:gd name="connsiteY7" fmla="*/ 359077 h 7791727"/>
              <a:gd name="connsiteX8" fmla="*/ 3155810 w 3437140"/>
              <a:gd name="connsiteY8" fmla="*/ 359077 h 7791727"/>
              <a:gd name="connsiteX9" fmla="*/ 3437140 w 3437140"/>
              <a:gd name="connsiteY9" fmla="*/ 640407 h 7791727"/>
              <a:gd name="connsiteX10" fmla="*/ 3437140 w 3437140"/>
              <a:gd name="connsiteY10" fmla="*/ 7510397 h 7791727"/>
              <a:gd name="connsiteX11" fmla="*/ 3155810 w 3437140"/>
              <a:gd name="connsiteY11" fmla="*/ 7791727 h 7791727"/>
              <a:gd name="connsiteX12" fmla="*/ 281330 w 3437140"/>
              <a:gd name="connsiteY12" fmla="*/ 7791727 h 7791727"/>
              <a:gd name="connsiteX13" fmla="*/ 0 w 3437140"/>
              <a:gd name="connsiteY13" fmla="*/ 7510397 h 7791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3437140" h="7791727">
                <a:moveTo>
                  <a:pt x="0" y="7510397"/>
                </a:moveTo>
                <a:lnTo>
                  <a:pt x="0" y="640407"/>
                </a:lnTo>
                <a:cubicBezTo>
                  <a:pt x="0" y="485033"/>
                  <a:pt x="125956" y="359077"/>
                  <a:pt x="281330" y="359077"/>
                </a:cubicBezTo>
                <a:lnTo>
                  <a:pt x="796519" y="359077"/>
                </a:lnTo>
                <a:lnTo>
                  <a:pt x="806649" y="319269"/>
                </a:lnTo>
                <a:cubicBezTo>
                  <a:pt x="871706" y="131648"/>
                  <a:pt x="1024008" y="0"/>
                  <a:pt x="1201517" y="0"/>
                </a:cubicBezTo>
                <a:cubicBezTo>
                  <a:pt x="1159561" y="79609"/>
                  <a:pt x="1128094" y="164854"/>
                  <a:pt x="1107116" y="252917"/>
                </a:cubicBezTo>
                <a:lnTo>
                  <a:pt x="1088399" y="359077"/>
                </a:lnTo>
                <a:lnTo>
                  <a:pt x="3155810" y="359077"/>
                </a:lnTo>
                <a:cubicBezTo>
                  <a:pt x="3311184" y="359077"/>
                  <a:pt x="3437140" y="485033"/>
                  <a:pt x="3437140" y="640407"/>
                </a:cubicBezTo>
                <a:lnTo>
                  <a:pt x="3437140" y="7510397"/>
                </a:lnTo>
                <a:cubicBezTo>
                  <a:pt x="3437140" y="7665771"/>
                  <a:pt x="3311184" y="7791727"/>
                  <a:pt x="3155810" y="7791727"/>
                </a:cubicBezTo>
                <a:lnTo>
                  <a:pt x="281330" y="7791727"/>
                </a:lnTo>
                <a:cubicBezTo>
                  <a:pt x="125956" y="7791727"/>
                  <a:pt x="0" y="7665771"/>
                  <a:pt x="0" y="7510397"/>
                </a:cubicBez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7087669-E211-AA30-AC92-8A34648D3C84}"/>
              </a:ext>
            </a:extLst>
          </p:cNvPr>
          <p:cNvSpPr txBox="1"/>
          <p:nvPr/>
        </p:nvSpPr>
        <p:spPr>
          <a:xfrm>
            <a:off x="462546" y="3370260"/>
            <a:ext cx="7342984" cy="135421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へ連絡ください</a:t>
            </a: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F9BDE07A-4E0B-37E5-19A0-2A9F655CEAAB}"/>
              </a:ext>
            </a:extLst>
          </p:cNvPr>
          <p:cNvSpPr txBox="1"/>
          <p:nvPr/>
        </p:nvSpPr>
        <p:spPr>
          <a:xfrm>
            <a:off x="1019838" y="2242053"/>
            <a:ext cx="7821320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落し物・忘れ物がありました</a:t>
            </a: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ADBF2D82-6B5C-6F27-DF70-6079A53199A6}"/>
              </a:ext>
            </a:extLst>
          </p:cNvPr>
          <p:cNvSpPr txBox="1"/>
          <p:nvPr/>
        </p:nvSpPr>
        <p:spPr>
          <a:xfrm>
            <a:off x="1307595" y="1380157"/>
            <a:ext cx="7821320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　　に　　　　　　の</a:t>
            </a:r>
          </a:p>
        </p:txBody>
      </p: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638B6AEE-DB6F-4625-B924-80BACC435720}"/>
              </a:ext>
            </a:extLst>
          </p:cNvPr>
          <p:cNvCxnSpPr>
            <a:cxnSpLocks/>
          </p:cNvCxnSpPr>
          <p:nvPr/>
        </p:nvCxnSpPr>
        <p:spPr>
          <a:xfrm flipV="1">
            <a:off x="1019838" y="2004933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597DE5C2-273E-173B-ADA2-FEFE3AFA6D23}"/>
              </a:ext>
            </a:extLst>
          </p:cNvPr>
          <p:cNvCxnSpPr>
            <a:cxnSpLocks/>
          </p:cNvCxnSpPr>
          <p:nvPr/>
        </p:nvCxnSpPr>
        <p:spPr>
          <a:xfrm>
            <a:off x="2806390" y="4603587"/>
            <a:ext cx="17054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9B8B7D29-F9ED-7575-5C2E-1F0E45863883}"/>
              </a:ext>
            </a:extLst>
          </p:cNvPr>
          <p:cNvSpPr txBox="1"/>
          <p:nvPr/>
        </p:nvSpPr>
        <p:spPr>
          <a:xfrm>
            <a:off x="1250339" y="5743881"/>
            <a:ext cx="6471190" cy="64633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月　　日～　　　間</a:t>
            </a:r>
          </a:p>
        </p:txBody>
      </p: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2766F631-9165-C27B-8ADD-707097BE7E9E}"/>
              </a:ext>
            </a:extLst>
          </p:cNvPr>
          <p:cNvCxnSpPr>
            <a:cxnSpLocks/>
          </p:cNvCxnSpPr>
          <p:nvPr/>
        </p:nvCxnSpPr>
        <p:spPr>
          <a:xfrm>
            <a:off x="1457325" y="6289555"/>
            <a:ext cx="8921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>
            <a:extLst>
              <a:ext uri="{FF2B5EF4-FFF2-40B4-BE49-F238E27FC236}">
                <a16:creationId xmlns:a16="http://schemas.microsoft.com/office/drawing/2014/main" id="{121E66E4-9309-CC0A-E814-F4ECB8ED7EA2}"/>
              </a:ext>
            </a:extLst>
          </p:cNvPr>
          <p:cNvCxnSpPr>
            <a:cxnSpLocks/>
          </p:cNvCxnSpPr>
          <p:nvPr/>
        </p:nvCxnSpPr>
        <p:spPr>
          <a:xfrm flipV="1">
            <a:off x="5001288" y="2004933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線コネクタ 29">
            <a:extLst>
              <a:ext uri="{FF2B5EF4-FFF2-40B4-BE49-F238E27FC236}">
                <a16:creationId xmlns:a16="http://schemas.microsoft.com/office/drawing/2014/main" id="{481F4A91-55CE-7878-ED9B-32E9E3259B0D}"/>
              </a:ext>
            </a:extLst>
          </p:cNvPr>
          <p:cNvCxnSpPr>
            <a:cxnSpLocks/>
          </p:cNvCxnSpPr>
          <p:nvPr/>
        </p:nvCxnSpPr>
        <p:spPr>
          <a:xfrm>
            <a:off x="4760139" y="6289555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7D88C243-5FF0-5F22-FA24-E74BC6713E91}"/>
              </a:ext>
            </a:extLst>
          </p:cNvPr>
          <p:cNvSpPr/>
          <p:nvPr/>
        </p:nvSpPr>
        <p:spPr>
          <a:xfrm>
            <a:off x="295408" y="236388"/>
            <a:ext cx="9315184" cy="829886"/>
          </a:xfrm>
          <a:prstGeom prst="roundRect">
            <a:avLst>
              <a:gd name="adj" fmla="val 50000"/>
            </a:avLst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012DBC0-55D6-390E-03E8-56A919172F65}"/>
              </a:ext>
            </a:extLst>
          </p:cNvPr>
          <p:cNvSpPr txBox="1"/>
          <p:nvPr/>
        </p:nvSpPr>
        <p:spPr>
          <a:xfrm>
            <a:off x="1698071" y="288928"/>
            <a:ext cx="6464854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落し物・忘れ物の案内</a:t>
            </a:r>
          </a:p>
        </p:txBody>
      </p: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29DB7AA-AB19-C373-D214-DD3412CAD1AA}"/>
              </a:ext>
            </a:extLst>
          </p:cNvPr>
          <p:cNvGrpSpPr/>
          <p:nvPr/>
        </p:nvGrpSpPr>
        <p:grpSpPr>
          <a:xfrm>
            <a:off x="8067897" y="3924054"/>
            <a:ext cx="1634232" cy="2637607"/>
            <a:chOff x="2991228" y="2213191"/>
            <a:chExt cx="1677755" cy="2707852"/>
          </a:xfrm>
        </p:grpSpPr>
        <p:sp>
          <p:nvSpPr>
            <p:cNvPr id="35" name="月 548">
              <a:extLst>
                <a:ext uri="{FF2B5EF4-FFF2-40B4-BE49-F238E27FC236}">
                  <a16:creationId xmlns:a16="http://schemas.microsoft.com/office/drawing/2014/main" id="{C90C990B-9C49-62C3-1568-4E5E9CF0A87E}"/>
                </a:ext>
              </a:extLst>
            </p:cNvPr>
            <p:cNvSpPr/>
            <p:nvPr/>
          </p:nvSpPr>
          <p:spPr bwMode="auto">
            <a:xfrm rot="1800000" flipH="1">
              <a:off x="3202998" y="3286864"/>
              <a:ext cx="387888" cy="362156"/>
            </a:xfrm>
            <a:custGeom>
              <a:avLst/>
              <a:gdLst>
                <a:gd name="connsiteX0" fmla="*/ 576181 w 576181"/>
                <a:gd name="connsiteY0" fmla="*/ 414026 h 537957"/>
                <a:gd name="connsiteX1" fmla="*/ 240458 w 576181"/>
                <a:gd name="connsiteY1" fmla="*/ 0 h 537957"/>
                <a:gd name="connsiteX2" fmla="*/ 0 w 576181"/>
                <a:gd name="connsiteY2" fmla="*/ 267465 h 537957"/>
                <a:gd name="connsiteX3" fmla="*/ 270491 w 576181"/>
                <a:gd name="connsiteY3" fmla="*/ 537957 h 537957"/>
                <a:gd name="connsiteX4" fmla="*/ 270491 w 576181"/>
                <a:gd name="connsiteY4" fmla="*/ 537955 h 537957"/>
                <a:gd name="connsiteX5" fmla="*/ 219623 w 576181"/>
                <a:gd name="connsiteY5" fmla="*/ 332992 h 537957"/>
                <a:gd name="connsiteX6" fmla="*/ 576181 w 576181"/>
                <a:gd name="connsiteY6" fmla="*/ 414027 h 537957"/>
                <a:gd name="connsiteX7" fmla="*/ 576181 w 576181"/>
                <a:gd name="connsiteY7" fmla="*/ 414026 h 5379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1" h="537957">
                  <a:moveTo>
                    <a:pt x="576181" y="414026"/>
                  </a:moveTo>
                  <a:cubicBezTo>
                    <a:pt x="520227" y="345022"/>
                    <a:pt x="336488" y="24427"/>
                    <a:pt x="240458" y="0"/>
                  </a:cubicBezTo>
                  <a:cubicBezTo>
                    <a:pt x="105125" y="13647"/>
                    <a:pt x="0" y="128279"/>
                    <a:pt x="0" y="267465"/>
                  </a:cubicBezTo>
                  <a:cubicBezTo>
                    <a:pt x="0" y="416853"/>
                    <a:pt x="121103" y="537957"/>
                    <a:pt x="270491" y="537957"/>
                  </a:cubicBezTo>
                  <a:lnTo>
                    <a:pt x="270491" y="537955"/>
                  </a:lnTo>
                  <a:cubicBezTo>
                    <a:pt x="241174" y="472421"/>
                    <a:pt x="223020" y="403312"/>
                    <a:pt x="219623" y="332992"/>
                  </a:cubicBezTo>
                  <a:cubicBezTo>
                    <a:pt x="297798" y="448522"/>
                    <a:pt x="453263" y="484993"/>
                    <a:pt x="576181" y="414027"/>
                  </a:cubicBezTo>
                  <a:lnTo>
                    <a:pt x="576181" y="414026"/>
                  </a:ln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月 550">
              <a:extLst>
                <a:ext uri="{FF2B5EF4-FFF2-40B4-BE49-F238E27FC236}">
                  <a16:creationId xmlns:a16="http://schemas.microsoft.com/office/drawing/2014/main" id="{5E1C1936-FDA1-9CA5-0E6A-E888CE19519E}"/>
                </a:ext>
              </a:extLst>
            </p:cNvPr>
            <p:cNvSpPr/>
            <p:nvPr/>
          </p:nvSpPr>
          <p:spPr bwMode="auto">
            <a:xfrm rot="19800000">
              <a:off x="4240146" y="3299941"/>
              <a:ext cx="387889" cy="362155"/>
            </a:xfrm>
            <a:custGeom>
              <a:avLst/>
              <a:gdLst>
                <a:gd name="connsiteX0" fmla="*/ 240460 w 576182"/>
                <a:gd name="connsiteY0" fmla="*/ 0 h 537956"/>
                <a:gd name="connsiteX1" fmla="*/ 576181 w 576182"/>
                <a:gd name="connsiteY1" fmla="*/ 414026 h 537956"/>
                <a:gd name="connsiteX2" fmla="*/ 576182 w 576182"/>
                <a:gd name="connsiteY2" fmla="*/ 414027 h 537956"/>
                <a:gd name="connsiteX3" fmla="*/ 219623 w 576182"/>
                <a:gd name="connsiteY3" fmla="*/ 332991 h 537956"/>
                <a:gd name="connsiteX4" fmla="*/ 270491 w 576182"/>
                <a:gd name="connsiteY4" fmla="*/ 537955 h 537956"/>
                <a:gd name="connsiteX5" fmla="*/ 270491 w 576182"/>
                <a:gd name="connsiteY5" fmla="*/ 537956 h 537956"/>
                <a:gd name="connsiteX6" fmla="*/ 0 w 576182"/>
                <a:gd name="connsiteY6" fmla="*/ 267464 h 537956"/>
                <a:gd name="connsiteX7" fmla="*/ 240460 w 576182"/>
                <a:gd name="connsiteY7" fmla="*/ 0 h 5379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6182" h="537956">
                  <a:moveTo>
                    <a:pt x="240460" y="0"/>
                  </a:moveTo>
                  <a:cubicBezTo>
                    <a:pt x="336490" y="24427"/>
                    <a:pt x="520227" y="345022"/>
                    <a:pt x="576181" y="414026"/>
                  </a:cubicBezTo>
                  <a:lnTo>
                    <a:pt x="576182" y="414027"/>
                  </a:lnTo>
                  <a:cubicBezTo>
                    <a:pt x="453263" y="484994"/>
                    <a:pt x="297797" y="448522"/>
                    <a:pt x="219623" y="332991"/>
                  </a:cubicBezTo>
                  <a:cubicBezTo>
                    <a:pt x="223020" y="403312"/>
                    <a:pt x="241174" y="472421"/>
                    <a:pt x="270491" y="537955"/>
                  </a:cubicBezTo>
                  <a:lnTo>
                    <a:pt x="270491" y="537956"/>
                  </a:lnTo>
                  <a:cubicBezTo>
                    <a:pt x="121103" y="537957"/>
                    <a:pt x="0" y="416853"/>
                    <a:pt x="0" y="267464"/>
                  </a:cubicBezTo>
                  <a:cubicBezTo>
                    <a:pt x="0" y="128279"/>
                    <a:pt x="105126" y="13646"/>
                    <a:pt x="240460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7" name="円/楕円 506">
              <a:extLst>
                <a:ext uri="{FF2B5EF4-FFF2-40B4-BE49-F238E27FC236}">
                  <a16:creationId xmlns:a16="http://schemas.microsoft.com/office/drawing/2014/main" id="{213CE6AF-B5E9-D653-87F2-844E3A9706A7}"/>
                </a:ext>
              </a:extLst>
            </p:cNvPr>
            <p:cNvSpPr/>
            <p:nvPr/>
          </p:nvSpPr>
          <p:spPr bwMode="auto">
            <a:xfrm>
              <a:off x="3263296" y="2240435"/>
              <a:ext cx="1302959" cy="1288597"/>
            </a:xfrm>
            <a:prstGeom prst="ellipse">
              <a:avLst/>
            </a:pr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8" name="フリーフォーム 507">
              <a:extLst>
                <a:ext uri="{FF2B5EF4-FFF2-40B4-BE49-F238E27FC236}">
                  <a16:creationId xmlns:a16="http://schemas.microsoft.com/office/drawing/2014/main" id="{8129362B-3819-ADF4-6F70-1B58433AF0B1}"/>
                </a:ext>
              </a:extLst>
            </p:cNvPr>
            <p:cNvSpPr/>
            <p:nvPr/>
          </p:nvSpPr>
          <p:spPr bwMode="auto">
            <a:xfrm>
              <a:off x="3637702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フリーフォーム 508">
              <a:extLst>
                <a:ext uri="{FF2B5EF4-FFF2-40B4-BE49-F238E27FC236}">
                  <a16:creationId xmlns:a16="http://schemas.microsoft.com/office/drawing/2014/main" id="{F23C7FE5-C0D1-5951-E8A1-17FB2C594C03}"/>
                </a:ext>
              </a:extLst>
            </p:cNvPr>
            <p:cNvSpPr/>
            <p:nvPr/>
          </p:nvSpPr>
          <p:spPr bwMode="auto">
            <a:xfrm flipH="1">
              <a:off x="3914330" y="4303732"/>
              <a:ext cx="276629" cy="363191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BC1AE2C2-D9CB-AF5D-6A08-EDD11BC08E93}"/>
                </a:ext>
              </a:extLst>
            </p:cNvPr>
            <p:cNvSpPr/>
            <p:nvPr/>
          </p:nvSpPr>
          <p:spPr bwMode="auto">
            <a:xfrm>
              <a:off x="3526777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涙形 64">
              <a:extLst>
                <a:ext uri="{FF2B5EF4-FFF2-40B4-BE49-F238E27FC236}">
                  <a16:creationId xmlns:a16="http://schemas.microsoft.com/office/drawing/2014/main" id="{03556722-BD74-EDDB-7A14-B28BD6EE0535}"/>
                </a:ext>
              </a:extLst>
            </p:cNvPr>
            <p:cNvSpPr/>
            <p:nvPr/>
          </p:nvSpPr>
          <p:spPr bwMode="auto">
            <a:xfrm flipH="1">
              <a:off x="3914331" y="4669171"/>
              <a:ext cx="387554" cy="251872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20C8BD15-494E-5827-2AC9-53E094DD2487}"/>
                </a:ext>
              </a:extLst>
            </p:cNvPr>
            <p:cNvSpPr/>
            <p:nvPr/>
          </p:nvSpPr>
          <p:spPr bwMode="auto">
            <a:xfrm>
              <a:off x="3383991" y="3842680"/>
              <a:ext cx="1060678" cy="600589"/>
            </a:xfrm>
            <a:prstGeom prst="trapezoid">
              <a:avLst>
                <a:gd name="adj" fmla="val 34296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片側の 2 つの角を丸めた四角形 513">
              <a:extLst>
                <a:ext uri="{FF2B5EF4-FFF2-40B4-BE49-F238E27FC236}">
                  <a16:creationId xmlns:a16="http://schemas.microsoft.com/office/drawing/2014/main" id="{0FBA445F-2EAF-2C39-6D45-E0C230E210F6}"/>
                </a:ext>
              </a:extLst>
            </p:cNvPr>
            <p:cNvSpPr/>
            <p:nvPr/>
          </p:nvSpPr>
          <p:spPr bwMode="auto">
            <a:xfrm>
              <a:off x="3490628" y="3269581"/>
              <a:ext cx="847404" cy="786692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24756F62-A073-A80A-BE0A-29C18DEC4DC3}"/>
                </a:ext>
              </a:extLst>
            </p:cNvPr>
            <p:cNvSpPr/>
            <p:nvPr/>
          </p:nvSpPr>
          <p:spPr bwMode="auto">
            <a:xfrm rot="10800000">
              <a:off x="3679628" y="3450265"/>
              <a:ext cx="469402" cy="477200"/>
            </a:xfrm>
            <a:prstGeom prst="trapezoid">
              <a:avLst>
                <a:gd name="adj" fmla="val 50000"/>
              </a:avLst>
            </a:prstGeom>
            <a:solidFill>
              <a:schemeClr val="bg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台形 44">
              <a:extLst>
                <a:ext uri="{FF2B5EF4-FFF2-40B4-BE49-F238E27FC236}">
                  <a16:creationId xmlns:a16="http://schemas.microsoft.com/office/drawing/2014/main" id="{C53D24A4-6583-969A-5D47-33A6AB3F7049}"/>
                </a:ext>
              </a:extLst>
            </p:cNvPr>
            <p:cNvSpPr/>
            <p:nvPr/>
          </p:nvSpPr>
          <p:spPr bwMode="auto">
            <a:xfrm rot="10800000">
              <a:off x="3821554" y="3503832"/>
              <a:ext cx="185550" cy="97319"/>
            </a:xfrm>
            <a:prstGeom prst="trapezoid">
              <a:avLst>
                <a:gd name="adj" fmla="val 53113"/>
              </a:avLst>
            </a:pr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円/楕円 517">
              <a:extLst>
                <a:ext uri="{FF2B5EF4-FFF2-40B4-BE49-F238E27FC236}">
                  <a16:creationId xmlns:a16="http://schemas.microsoft.com/office/drawing/2014/main" id="{48328EA6-1002-C75B-F937-9838FBEC9168}"/>
                </a:ext>
              </a:extLst>
            </p:cNvPr>
            <p:cNvSpPr/>
            <p:nvPr/>
          </p:nvSpPr>
          <p:spPr bwMode="auto">
            <a:xfrm>
              <a:off x="3595521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518">
              <a:extLst>
                <a:ext uri="{FF2B5EF4-FFF2-40B4-BE49-F238E27FC236}">
                  <a16:creationId xmlns:a16="http://schemas.microsoft.com/office/drawing/2014/main" id="{AEA0ED54-C344-4DC3-B63A-3D78B1A0FDC5}"/>
                </a:ext>
              </a:extLst>
            </p:cNvPr>
            <p:cNvSpPr/>
            <p:nvPr/>
          </p:nvSpPr>
          <p:spPr bwMode="auto">
            <a:xfrm>
              <a:off x="4156388" y="4736389"/>
              <a:ext cx="78259" cy="78259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角丸四角形 559">
              <a:extLst>
                <a:ext uri="{FF2B5EF4-FFF2-40B4-BE49-F238E27FC236}">
                  <a16:creationId xmlns:a16="http://schemas.microsoft.com/office/drawing/2014/main" id="{AD17FB46-0B56-CFED-1286-701C17DAA5B7}"/>
                </a:ext>
              </a:extLst>
            </p:cNvPr>
            <p:cNvSpPr/>
            <p:nvPr/>
          </p:nvSpPr>
          <p:spPr bwMode="auto">
            <a:xfrm rot="11514119" flipH="1">
              <a:off x="3746244" y="3984163"/>
              <a:ext cx="364571" cy="381452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9" name="台形 441">
              <a:extLst>
                <a:ext uri="{FF2B5EF4-FFF2-40B4-BE49-F238E27FC236}">
                  <a16:creationId xmlns:a16="http://schemas.microsoft.com/office/drawing/2014/main" id="{217EA6F6-947C-C041-2515-CC399FCA2159}"/>
                </a:ext>
              </a:extLst>
            </p:cNvPr>
            <p:cNvSpPr/>
            <p:nvPr/>
          </p:nvSpPr>
          <p:spPr bwMode="auto">
            <a:xfrm rot="12600000" flipH="1">
              <a:off x="3950751" y="3652535"/>
              <a:ext cx="311053" cy="399925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台形 441">
              <a:extLst>
                <a:ext uri="{FF2B5EF4-FFF2-40B4-BE49-F238E27FC236}">
                  <a16:creationId xmlns:a16="http://schemas.microsoft.com/office/drawing/2014/main" id="{DF628243-0CFB-ABBD-68BD-52D2FE20BF6A}"/>
                </a:ext>
              </a:extLst>
            </p:cNvPr>
            <p:cNvSpPr/>
            <p:nvPr/>
          </p:nvSpPr>
          <p:spPr bwMode="auto">
            <a:xfrm rot="12600000" flipH="1">
              <a:off x="3898750" y="3947313"/>
              <a:ext cx="248762" cy="107026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54388 w 209542"/>
                <a:gd name="connsiteY2" fmla="*/ 1018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  <a:gd name="connsiteX0" fmla="*/ 0 w 209542"/>
                <a:gd name="connsiteY0" fmla="*/ 351883 h 351883"/>
                <a:gd name="connsiteX1" fmla="*/ 30242 w 209542"/>
                <a:gd name="connsiteY1" fmla="*/ -1 h 351883"/>
                <a:gd name="connsiteX2" fmla="*/ 177195 w 209542"/>
                <a:gd name="connsiteY2" fmla="*/ 1473 h 351883"/>
                <a:gd name="connsiteX3" fmla="*/ 209542 w 209542"/>
                <a:gd name="connsiteY3" fmla="*/ 351883 h 351883"/>
                <a:gd name="connsiteX4" fmla="*/ 0 w 209542"/>
                <a:gd name="connsiteY4" fmla="*/ 351883 h 3518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9542" h="351883">
                  <a:moveTo>
                    <a:pt x="0" y="351883"/>
                  </a:moveTo>
                  <a:lnTo>
                    <a:pt x="30242" y="-1"/>
                  </a:lnTo>
                  <a:lnTo>
                    <a:pt x="177195" y="1473"/>
                  </a:lnTo>
                  <a:lnTo>
                    <a:pt x="209542" y="351883"/>
                  </a:lnTo>
                  <a:lnTo>
                    <a:pt x="0" y="351883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36">
              <a:extLst>
                <a:ext uri="{FF2B5EF4-FFF2-40B4-BE49-F238E27FC236}">
                  <a16:creationId xmlns:a16="http://schemas.microsoft.com/office/drawing/2014/main" id="{F921D91F-43F4-FE87-B93E-2040DB56D49D}"/>
                </a:ext>
              </a:extLst>
            </p:cNvPr>
            <p:cNvSpPr/>
            <p:nvPr/>
          </p:nvSpPr>
          <p:spPr bwMode="auto">
            <a:xfrm flipH="1">
              <a:off x="4282695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37">
              <a:extLst>
                <a:ext uri="{FF2B5EF4-FFF2-40B4-BE49-F238E27FC236}">
                  <a16:creationId xmlns:a16="http://schemas.microsoft.com/office/drawing/2014/main" id="{0A874B0E-E92F-9B28-5F6F-6497085B72F7}"/>
                </a:ext>
              </a:extLst>
            </p:cNvPr>
            <p:cNvSpPr/>
            <p:nvPr/>
          </p:nvSpPr>
          <p:spPr bwMode="auto">
            <a:xfrm flipH="1">
              <a:off x="4361331" y="2907314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34">
              <a:extLst>
                <a:ext uri="{FF2B5EF4-FFF2-40B4-BE49-F238E27FC236}">
                  <a16:creationId xmlns:a16="http://schemas.microsoft.com/office/drawing/2014/main" id="{125C9E73-27C9-97D3-FB2E-6330F03AB2BE}"/>
                </a:ext>
              </a:extLst>
            </p:cNvPr>
            <p:cNvSpPr/>
            <p:nvPr/>
          </p:nvSpPr>
          <p:spPr bwMode="auto">
            <a:xfrm>
              <a:off x="3160568" y="2816010"/>
              <a:ext cx="386288" cy="397551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5">
              <a:extLst>
                <a:ext uri="{FF2B5EF4-FFF2-40B4-BE49-F238E27FC236}">
                  <a16:creationId xmlns:a16="http://schemas.microsoft.com/office/drawing/2014/main" id="{B570C026-9A20-7DAD-3489-D62116C67EC0}"/>
                </a:ext>
              </a:extLst>
            </p:cNvPr>
            <p:cNvSpPr/>
            <p:nvPr/>
          </p:nvSpPr>
          <p:spPr bwMode="auto">
            <a:xfrm>
              <a:off x="3277584" y="2909053"/>
              <a:ext cx="190636" cy="214943"/>
            </a:xfrm>
            <a:prstGeom prst="ellipse">
              <a:avLst/>
            </a:prstGeom>
            <a:solidFill>
              <a:srgbClr val="FF9933"/>
            </a:solidFill>
            <a:ln w="3810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25">
              <a:extLst>
                <a:ext uri="{FF2B5EF4-FFF2-40B4-BE49-F238E27FC236}">
                  <a16:creationId xmlns:a16="http://schemas.microsoft.com/office/drawing/2014/main" id="{20B69896-4F7F-DFB4-839B-D2D82A4400E3}"/>
                </a:ext>
              </a:extLst>
            </p:cNvPr>
            <p:cNvSpPr/>
            <p:nvPr/>
          </p:nvSpPr>
          <p:spPr bwMode="auto">
            <a:xfrm>
              <a:off x="3355971" y="2405892"/>
              <a:ext cx="1116720" cy="111672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アーチ 55">
              <a:extLst>
                <a:ext uri="{FF2B5EF4-FFF2-40B4-BE49-F238E27FC236}">
                  <a16:creationId xmlns:a16="http://schemas.microsoft.com/office/drawing/2014/main" id="{5D464C73-4545-FEF7-B654-0C0026589C8B}"/>
                </a:ext>
              </a:extLst>
            </p:cNvPr>
            <p:cNvSpPr/>
            <p:nvPr/>
          </p:nvSpPr>
          <p:spPr bwMode="auto">
            <a:xfrm>
              <a:off x="3764410" y="3093687"/>
              <a:ext cx="293648" cy="293648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アーチ 56">
              <a:extLst>
                <a:ext uri="{FF2B5EF4-FFF2-40B4-BE49-F238E27FC236}">
                  <a16:creationId xmlns:a16="http://schemas.microsoft.com/office/drawing/2014/main" id="{45EFB733-13A0-7D55-8D1F-844D2A03B145}"/>
                </a:ext>
              </a:extLst>
            </p:cNvPr>
            <p:cNvSpPr/>
            <p:nvPr/>
          </p:nvSpPr>
          <p:spPr bwMode="auto">
            <a:xfrm rot="10800000">
              <a:off x="3461214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アーチ 57">
              <a:extLst>
                <a:ext uri="{FF2B5EF4-FFF2-40B4-BE49-F238E27FC236}">
                  <a16:creationId xmlns:a16="http://schemas.microsoft.com/office/drawing/2014/main" id="{876AEC9E-0018-19F6-B33C-72A27E527785}"/>
                </a:ext>
              </a:extLst>
            </p:cNvPr>
            <p:cNvSpPr/>
            <p:nvPr/>
          </p:nvSpPr>
          <p:spPr bwMode="auto">
            <a:xfrm rot="10800000">
              <a:off x="3986212" y="2914205"/>
              <a:ext cx="390064" cy="293648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円/楕円 607">
              <a:extLst>
                <a:ext uri="{FF2B5EF4-FFF2-40B4-BE49-F238E27FC236}">
                  <a16:creationId xmlns:a16="http://schemas.microsoft.com/office/drawing/2014/main" id="{3FD15C11-A239-BEDB-7D8D-EF1D36783DD5}"/>
                </a:ext>
              </a:extLst>
            </p:cNvPr>
            <p:cNvSpPr/>
            <p:nvPr/>
          </p:nvSpPr>
          <p:spPr bwMode="auto">
            <a:xfrm>
              <a:off x="3208736" y="2213191"/>
              <a:ext cx="1414823" cy="620964"/>
            </a:xfrm>
            <a:custGeom>
              <a:avLst/>
              <a:gdLst/>
              <a:ahLst/>
              <a:cxnLst/>
              <a:rect l="l" t="t" r="r" b="b"/>
              <a:pathLst>
                <a:path w="2101622" h="1051596">
                  <a:moveTo>
                    <a:pt x="1048108" y="0"/>
                  </a:moveTo>
                  <a:cubicBezTo>
                    <a:pt x="1506826" y="0"/>
                    <a:pt x="1882145" y="306092"/>
                    <a:pt x="1910252" y="693087"/>
                  </a:cubicBezTo>
                  <a:cubicBezTo>
                    <a:pt x="1970430" y="742937"/>
                    <a:pt x="2034579" y="788013"/>
                    <a:pt x="2101622" y="828789"/>
                  </a:cubicBezTo>
                  <a:lnTo>
                    <a:pt x="2101622" y="828789"/>
                  </a:lnTo>
                  <a:cubicBezTo>
                    <a:pt x="1953733" y="976679"/>
                    <a:pt x="1715583" y="982186"/>
                    <a:pt x="1551043" y="847086"/>
                  </a:cubicBezTo>
                  <a:cubicBezTo>
                    <a:pt x="1592026" y="917989"/>
                    <a:pt x="1642518" y="983049"/>
                    <a:pt x="1701293" y="1039834"/>
                  </a:cubicBezTo>
                  <a:lnTo>
                    <a:pt x="1701293" y="1039835"/>
                  </a:lnTo>
                  <a:cubicBezTo>
                    <a:pt x="1536302" y="1084044"/>
                    <a:pt x="1362498" y="1000373"/>
                    <a:pt x="1258575" y="843416"/>
                  </a:cubicBezTo>
                  <a:cubicBezTo>
                    <a:pt x="1273304" y="897743"/>
                    <a:pt x="1294423" y="949595"/>
                    <a:pt x="1320233" y="998377"/>
                  </a:cubicBezTo>
                  <a:cubicBezTo>
                    <a:pt x="1208754" y="998377"/>
                    <a:pt x="1110148" y="923610"/>
                    <a:pt x="1050812" y="808691"/>
                  </a:cubicBezTo>
                  <a:cubicBezTo>
                    <a:pt x="991475" y="923610"/>
                    <a:pt x="892869" y="998377"/>
                    <a:pt x="781390" y="998377"/>
                  </a:cubicBezTo>
                  <a:cubicBezTo>
                    <a:pt x="807201" y="949595"/>
                    <a:pt x="828319" y="897743"/>
                    <a:pt x="843048" y="843416"/>
                  </a:cubicBezTo>
                  <a:cubicBezTo>
                    <a:pt x="739125" y="1000373"/>
                    <a:pt x="565321" y="1084044"/>
                    <a:pt x="400331" y="1039835"/>
                  </a:cubicBezTo>
                  <a:lnTo>
                    <a:pt x="400331" y="1039834"/>
                  </a:lnTo>
                  <a:cubicBezTo>
                    <a:pt x="459105" y="983049"/>
                    <a:pt x="509597" y="917989"/>
                    <a:pt x="550581" y="847085"/>
                  </a:cubicBezTo>
                  <a:cubicBezTo>
                    <a:pt x="386040" y="982186"/>
                    <a:pt x="147890" y="976679"/>
                    <a:pt x="0" y="828789"/>
                  </a:cubicBezTo>
                  <a:lnTo>
                    <a:pt x="1" y="828789"/>
                  </a:lnTo>
                  <a:cubicBezTo>
                    <a:pt x="64864" y="789339"/>
                    <a:pt x="127018" y="745864"/>
                    <a:pt x="185666" y="698150"/>
                  </a:cubicBezTo>
                  <a:cubicBezTo>
                    <a:pt x="210799" y="308768"/>
                    <a:pt x="587390" y="0"/>
                    <a:pt x="1048108" y="0"/>
                  </a:cubicBezTo>
                  <a:close/>
                </a:path>
              </a:pathLst>
            </a:custGeom>
            <a:solidFill>
              <a:schemeClr val="tx1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5" name="円/楕円 609">
              <a:extLst>
                <a:ext uri="{FF2B5EF4-FFF2-40B4-BE49-F238E27FC236}">
                  <a16:creationId xmlns:a16="http://schemas.microsoft.com/office/drawing/2014/main" id="{785DD229-D159-37C1-68F2-4213B929D865}"/>
                </a:ext>
              </a:extLst>
            </p:cNvPr>
            <p:cNvSpPr/>
            <p:nvPr/>
          </p:nvSpPr>
          <p:spPr bwMode="auto">
            <a:xfrm>
              <a:off x="330925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6" name="円/楕円 609">
              <a:extLst>
                <a:ext uri="{FF2B5EF4-FFF2-40B4-BE49-F238E27FC236}">
                  <a16:creationId xmlns:a16="http://schemas.microsoft.com/office/drawing/2014/main" id="{C753B550-773C-D146-C5AF-690BC0746D0C}"/>
                </a:ext>
              </a:extLst>
            </p:cNvPr>
            <p:cNvSpPr/>
            <p:nvPr/>
          </p:nvSpPr>
          <p:spPr bwMode="auto">
            <a:xfrm>
              <a:off x="4404986" y="3240511"/>
              <a:ext cx="127292" cy="188405"/>
            </a:xfrm>
            <a:custGeom>
              <a:avLst/>
              <a:gdLst/>
              <a:ahLst/>
              <a:cxnLst/>
              <a:rect l="l" t="t" r="r" b="b"/>
              <a:pathLst>
                <a:path w="855096" h="1092312">
                  <a:moveTo>
                    <a:pt x="427548" y="0"/>
                  </a:moveTo>
                  <a:lnTo>
                    <a:pt x="855095" y="986172"/>
                  </a:lnTo>
                  <a:lnTo>
                    <a:pt x="852949" y="986172"/>
                  </a:lnTo>
                  <a:cubicBezTo>
                    <a:pt x="854896" y="987610"/>
                    <a:pt x="855096" y="989403"/>
                    <a:pt x="855096" y="991208"/>
                  </a:cubicBezTo>
                  <a:cubicBezTo>
                    <a:pt x="855096" y="1047046"/>
                    <a:pt x="663676" y="1092312"/>
                    <a:pt x="427548" y="1092312"/>
                  </a:cubicBezTo>
                  <a:cubicBezTo>
                    <a:pt x="191420" y="1092312"/>
                    <a:pt x="0" y="1047046"/>
                    <a:pt x="0" y="991208"/>
                  </a:cubicBezTo>
                  <a:lnTo>
                    <a:pt x="2147" y="986172"/>
                  </a:lnTo>
                  <a:lnTo>
                    <a:pt x="0" y="986172"/>
                  </a:lnTo>
                  <a:close/>
                </a:path>
              </a:pathLst>
            </a:custGeom>
            <a:solidFill>
              <a:srgbClr val="00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07" name="円/楕円 532">
              <a:extLst>
                <a:ext uri="{FF2B5EF4-FFF2-40B4-BE49-F238E27FC236}">
                  <a16:creationId xmlns:a16="http://schemas.microsoft.com/office/drawing/2014/main" id="{E1BE8E06-3EEE-6F8C-820B-037B050B6A65}"/>
                </a:ext>
              </a:extLst>
            </p:cNvPr>
            <p:cNvSpPr/>
            <p:nvPr/>
          </p:nvSpPr>
          <p:spPr bwMode="auto">
            <a:xfrm>
              <a:off x="3476546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円/楕円 533">
              <a:extLst>
                <a:ext uri="{FF2B5EF4-FFF2-40B4-BE49-F238E27FC236}">
                  <a16:creationId xmlns:a16="http://schemas.microsoft.com/office/drawing/2014/main" id="{B770891E-2780-B3E0-0AC5-829666FC4A95}"/>
                </a:ext>
              </a:extLst>
            </p:cNvPr>
            <p:cNvSpPr/>
            <p:nvPr/>
          </p:nvSpPr>
          <p:spPr bwMode="auto">
            <a:xfrm>
              <a:off x="4211137" y="3200079"/>
              <a:ext cx="140618" cy="75600"/>
            </a:xfrm>
            <a:prstGeom prst="ellipse">
              <a:avLst/>
            </a:pr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フリーフォーム: 図形 108">
              <a:extLst>
                <a:ext uri="{FF2B5EF4-FFF2-40B4-BE49-F238E27FC236}">
                  <a16:creationId xmlns:a16="http://schemas.microsoft.com/office/drawing/2014/main" id="{9D99F474-23FD-7872-660E-FB6380D66CE2}"/>
                </a:ext>
              </a:extLst>
            </p:cNvPr>
            <p:cNvSpPr/>
            <p:nvPr/>
          </p:nvSpPr>
          <p:spPr bwMode="auto">
            <a:xfrm rot="10800000">
              <a:off x="3847201" y="3609081"/>
              <a:ext cx="136629" cy="318383"/>
            </a:xfrm>
            <a:custGeom>
              <a:avLst/>
              <a:gdLst>
                <a:gd name="connsiteX0" fmla="*/ 103728 w 136629"/>
                <a:gd name="connsiteY0" fmla="*/ 356080 h 356080"/>
                <a:gd name="connsiteX1" fmla="*/ 32900 w 136629"/>
                <a:gd name="connsiteY1" fmla="*/ 356080 h 356080"/>
                <a:gd name="connsiteX2" fmla="*/ 0 w 136629"/>
                <a:gd name="connsiteY2" fmla="*/ 138899 h 356080"/>
                <a:gd name="connsiteX3" fmla="*/ 68314 w 136629"/>
                <a:gd name="connsiteY3" fmla="*/ 0 h 356080"/>
                <a:gd name="connsiteX4" fmla="*/ 136629 w 136629"/>
                <a:gd name="connsiteY4" fmla="*/ 138899 h 3560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6629" h="356080">
                  <a:moveTo>
                    <a:pt x="103728" y="356080"/>
                  </a:moveTo>
                  <a:lnTo>
                    <a:pt x="32900" y="356080"/>
                  </a:lnTo>
                  <a:lnTo>
                    <a:pt x="0" y="138899"/>
                  </a:lnTo>
                  <a:lnTo>
                    <a:pt x="68314" y="0"/>
                  </a:lnTo>
                  <a:lnTo>
                    <a:pt x="136629" y="138899"/>
                  </a:lnTo>
                  <a:close/>
                </a:path>
              </a:pathLst>
            </a:custGeom>
            <a:solidFill>
              <a:srgbClr val="FF99CC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0" name="フリーフォーム: 図形 109">
              <a:extLst>
                <a:ext uri="{FF2B5EF4-FFF2-40B4-BE49-F238E27FC236}">
                  <a16:creationId xmlns:a16="http://schemas.microsoft.com/office/drawing/2014/main" id="{3152F21F-D111-8230-EBEB-056D86219580}"/>
                </a:ext>
              </a:extLst>
            </p:cNvPr>
            <p:cNvSpPr/>
            <p:nvPr/>
          </p:nvSpPr>
          <p:spPr bwMode="auto">
            <a:xfrm>
              <a:off x="3562350" y="3486150"/>
              <a:ext cx="280988" cy="400050"/>
            </a:xfrm>
            <a:custGeom>
              <a:avLst/>
              <a:gdLst>
                <a:gd name="connsiteX0" fmla="*/ 61913 w 280988"/>
                <a:gd name="connsiteY0" fmla="*/ 0 h 400050"/>
                <a:gd name="connsiteX1" fmla="*/ 0 w 280988"/>
                <a:gd name="connsiteY1" fmla="*/ 138113 h 400050"/>
                <a:gd name="connsiteX2" fmla="*/ 176213 w 280988"/>
                <a:gd name="connsiteY2" fmla="*/ 195263 h 400050"/>
                <a:gd name="connsiteX3" fmla="*/ 114300 w 280988"/>
                <a:gd name="connsiteY3" fmla="*/ 285750 h 400050"/>
                <a:gd name="connsiteX4" fmla="*/ 280988 w 280988"/>
                <a:gd name="connsiteY4" fmla="*/ 400050 h 400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0988" h="400050">
                  <a:moveTo>
                    <a:pt x="61913" y="0"/>
                  </a:moveTo>
                  <a:lnTo>
                    <a:pt x="0" y="138113"/>
                  </a:lnTo>
                  <a:lnTo>
                    <a:pt x="176213" y="195263"/>
                  </a:lnTo>
                  <a:lnTo>
                    <a:pt x="114300" y="285750"/>
                  </a:lnTo>
                  <a:lnTo>
                    <a:pt x="280988" y="400050"/>
                  </a:lnTo>
                </a:path>
              </a:pathLst>
            </a:custGeom>
            <a:solidFill>
              <a:srgbClr val="C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50C86AE4-5E43-4188-F895-AA4DD6773603}"/>
                </a:ext>
              </a:extLst>
            </p:cNvPr>
            <p:cNvGrpSpPr/>
            <p:nvPr/>
          </p:nvGrpSpPr>
          <p:grpSpPr>
            <a:xfrm rot="20745095">
              <a:off x="2991228" y="3082172"/>
              <a:ext cx="670884" cy="868868"/>
              <a:chOff x="2831232" y="3154484"/>
              <a:chExt cx="670884" cy="868868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FD668475-C8B6-9421-4415-E0CBDF614AEF}"/>
                  </a:ext>
                </a:extLst>
              </p:cNvPr>
              <p:cNvGrpSpPr/>
              <p:nvPr/>
            </p:nvGrpSpPr>
            <p:grpSpPr>
              <a:xfrm rot="21249054">
                <a:off x="2831232" y="3154484"/>
                <a:ext cx="670884" cy="752216"/>
                <a:chOff x="3535136" y="5569681"/>
                <a:chExt cx="1287973" cy="1435129"/>
              </a:xfrm>
            </p:grpSpPr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551591D-B969-C166-CEAD-10FB3D49609A}"/>
                    </a:ext>
                  </a:extLst>
                </p:cNvPr>
                <p:cNvSpPr/>
                <p:nvPr/>
              </p:nvSpPr>
              <p:spPr>
                <a:xfrm rot="1800000">
                  <a:off x="3579941" y="5846868"/>
                  <a:ext cx="1243168" cy="1157942"/>
                </a:xfrm>
                <a:custGeom>
                  <a:avLst/>
                  <a:gdLst>
                    <a:gd name="connsiteX0" fmla="*/ 167471 w 1243168"/>
                    <a:gd name="connsiteY0" fmla="*/ 11448 h 1157942"/>
                    <a:gd name="connsiteX1" fmla="*/ 253351 w 1243168"/>
                    <a:gd name="connsiteY1" fmla="*/ 30730 h 1157942"/>
                    <a:gd name="connsiteX2" fmla="*/ 381206 w 1243168"/>
                    <a:gd name="connsiteY2" fmla="*/ 206736 h 1157942"/>
                    <a:gd name="connsiteX3" fmla="*/ 442231 w 1243168"/>
                    <a:gd name="connsiteY3" fmla="*/ 221633 h 1157942"/>
                    <a:gd name="connsiteX4" fmla="*/ 547816 w 1243168"/>
                    <a:gd name="connsiteY4" fmla="*/ 281127 h 1157942"/>
                    <a:gd name="connsiteX5" fmla="*/ 570565 w 1243168"/>
                    <a:gd name="connsiteY5" fmla="*/ 307131 h 1157942"/>
                    <a:gd name="connsiteX6" fmla="*/ 1184400 w 1243168"/>
                    <a:gd name="connsiteY6" fmla="*/ 883409 h 1157942"/>
                    <a:gd name="connsiteX7" fmla="*/ 1197523 w 1243168"/>
                    <a:gd name="connsiteY7" fmla="*/ 1120858 h 1157942"/>
                    <a:gd name="connsiteX8" fmla="*/ 931383 w 1243168"/>
                    <a:gd name="connsiteY8" fmla="*/ 1091108 h 1157942"/>
                    <a:gd name="connsiteX9" fmla="*/ 470898 w 1243168"/>
                    <a:gd name="connsiteY9" fmla="*/ 533274 h 1157942"/>
                    <a:gd name="connsiteX10" fmla="*/ 416052 w 1243168"/>
                    <a:gd name="connsiteY10" fmla="*/ 556215 h 1157942"/>
                    <a:gd name="connsiteX11" fmla="*/ 299481 w 1243168"/>
                    <a:gd name="connsiteY11" fmla="*/ 570817 h 1157942"/>
                    <a:gd name="connsiteX12" fmla="*/ 0 w 1243168"/>
                    <a:gd name="connsiteY12" fmla="*/ 385012 h 1157942"/>
                    <a:gd name="connsiteX13" fmla="*/ 87716 w 1243168"/>
                    <a:gd name="connsiteY13" fmla="*/ 253628 h 1157942"/>
                    <a:gd name="connsiteX14" fmla="*/ 182909 w 1243168"/>
                    <a:gd name="connsiteY14" fmla="*/ 213808 h 1157942"/>
                    <a:gd name="connsiteX15" fmla="*/ 203338 w 1243168"/>
                    <a:gd name="connsiteY15" fmla="*/ 211250 h 1157942"/>
                    <a:gd name="connsiteX16" fmla="*/ 141229 w 1243168"/>
                    <a:gd name="connsiteY16" fmla="*/ 95463 h 1157942"/>
                    <a:gd name="connsiteX17" fmla="*/ 167471 w 1243168"/>
                    <a:gd name="connsiteY17" fmla="*/ 11448 h 1157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1243168" h="1157942">
                      <a:moveTo>
                        <a:pt x="167471" y="11448"/>
                      </a:moveTo>
                      <a:cubicBezTo>
                        <a:pt x="198432" y="-6428"/>
                        <a:pt x="214859" y="-5767"/>
                        <a:pt x="253351" y="30730"/>
                      </a:cubicBezTo>
                      <a:lnTo>
                        <a:pt x="381206" y="206736"/>
                      </a:lnTo>
                      <a:lnTo>
                        <a:pt x="442231" y="221633"/>
                      </a:lnTo>
                      <a:cubicBezTo>
                        <a:pt x="484666" y="235935"/>
                        <a:pt x="520906" y="256415"/>
                        <a:pt x="547816" y="281127"/>
                      </a:cubicBezTo>
                      <a:lnTo>
                        <a:pt x="570565" y="307131"/>
                      </a:lnTo>
                      <a:lnTo>
                        <a:pt x="1184400" y="883409"/>
                      </a:lnTo>
                      <a:cubicBezTo>
                        <a:pt x="1254450" y="956243"/>
                        <a:pt x="1265627" y="1059395"/>
                        <a:pt x="1197523" y="1120858"/>
                      </a:cubicBezTo>
                      <a:cubicBezTo>
                        <a:pt x="1129417" y="1182321"/>
                        <a:pt x="1001432" y="1163939"/>
                        <a:pt x="931383" y="1091108"/>
                      </a:cubicBezTo>
                      <a:lnTo>
                        <a:pt x="470898" y="533274"/>
                      </a:lnTo>
                      <a:lnTo>
                        <a:pt x="416052" y="556215"/>
                      </a:lnTo>
                      <a:cubicBezTo>
                        <a:pt x="380223" y="565618"/>
                        <a:pt x="340831" y="570817"/>
                        <a:pt x="299481" y="570817"/>
                      </a:cubicBezTo>
                      <a:cubicBezTo>
                        <a:pt x="134082" y="570817"/>
                        <a:pt x="0" y="487629"/>
                        <a:pt x="0" y="385012"/>
                      </a:cubicBezTo>
                      <a:cubicBezTo>
                        <a:pt x="1" y="333703"/>
                        <a:pt x="33521" y="287252"/>
                        <a:pt x="87716" y="253628"/>
                      </a:cubicBezTo>
                      <a:cubicBezTo>
                        <a:pt x="114814" y="236816"/>
                        <a:pt x="147080" y="223211"/>
                        <a:pt x="182909" y="213808"/>
                      </a:cubicBezTo>
                      <a:lnTo>
                        <a:pt x="203338" y="211250"/>
                      </a:lnTo>
                      <a:lnTo>
                        <a:pt x="141229" y="95463"/>
                      </a:lnTo>
                      <a:cubicBezTo>
                        <a:pt x="124760" y="66938"/>
                        <a:pt x="136509" y="29323"/>
                        <a:pt x="167471" y="1144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3810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AF7DE1F6-8280-B5FC-3314-D9E686ECF63D}"/>
                    </a:ext>
                  </a:extLst>
                </p:cNvPr>
                <p:cNvGrpSpPr/>
                <p:nvPr/>
              </p:nvGrpSpPr>
              <p:grpSpPr>
                <a:xfrm>
                  <a:off x="3535136" y="5569681"/>
                  <a:ext cx="536686" cy="555291"/>
                  <a:chOff x="4768782" y="4875188"/>
                  <a:chExt cx="536686" cy="555291"/>
                </a:xfrm>
              </p:grpSpPr>
              <p:sp>
                <p:nvSpPr>
                  <p:cNvPr id="117" name="四角形: 角を丸くする 89">
                    <a:extLst>
                      <a:ext uri="{FF2B5EF4-FFF2-40B4-BE49-F238E27FC236}">
                        <a16:creationId xmlns:a16="http://schemas.microsoft.com/office/drawing/2014/main" id="{DF26ADDB-9239-4952-5A76-B6B023D8A14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840970" y="5046836"/>
                    <a:ext cx="416968" cy="85726"/>
                  </a:xfrm>
                  <a:custGeom>
                    <a:avLst/>
                    <a:gdLst>
                      <a:gd name="connsiteX0" fmla="*/ 0 w 456706"/>
                      <a:gd name="connsiteY0" fmla="*/ 42863 h 85725"/>
                      <a:gd name="connsiteX1" fmla="*/ 42863 w 456706"/>
                      <a:gd name="connsiteY1" fmla="*/ 0 h 85725"/>
                      <a:gd name="connsiteX2" fmla="*/ 413844 w 456706"/>
                      <a:gd name="connsiteY2" fmla="*/ 0 h 85725"/>
                      <a:gd name="connsiteX3" fmla="*/ 456707 w 456706"/>
                      <a:gd name="connsiteY3" fmla="*/ 42863 h 85725"/>
                      <a:gd name="connsiteX4" fmla="*/ 456706 w 456706"/>
                      <a:gd name="connsiteY4" fmla="*/ 42863 h 85725"/>
                      <a:gd name="connsiteX5" fmla="*/ 413843 w 456706"/>
                      <a:gd name="connsiteY5" fmla="*/ 85726 h 85725"/>
                      <a:gd name="connsiteX6" fmla="*/ 42863 w 456706"/>
                      <a:gd name="connsiteY6" fmla="*/ 85725 h 85725"/>
                      <a:gd name="connsiteX7" fmla="*/ 0 w 456706"/>
                      <a:gd name="connsiteY7" fmla="*/ 42862 h 85725"/>
                      <a:gd name="connsiteX8" fmla="*/ 0 w 456706"/>
                      <a:gd name="connsiteY8" fmla="*/ 42863 h 85725"/>
                      <a:gd name="connsiteX0" fmla="*/ 456706 w 548146"/>
                      <a:gd name="connsiteY0" fmla="*/ 42863 h 134303"/>
                      <a:gd name="connsiteX1" fmla="*/ 413843 w 548146"/>
                      <a:gd name="connsiteY1" fmla="*/ 85726 h 134303"/>
                      <a:gd name="connsiteX2" fmla="*/ 42863 w 548146"/>
                      <a:gd name="connsiteY2" fmla="*/ 85725 h 134303"/>
                      <a:gd name="connsiteX3" fmla="*/ 0 w 548146"/>
                      <a:gd name="connsiteY3" fmla="*/ 42862 h 134303"/>
                      <a:gd name="connsiteX4" fmla="*/ 0 w 548146"/>
                      <a:gd name="connsiteY4" fmla="*/ 42863 h 134303"/>
                      <a:gd name="connsiteX5" fmla="*/ 42863 w 548146"/>
                      <a:gd name="connsiteY5" fmla="*/ 0 h 134303"/>
                      <a:gd name="connsiteX6" fmla="*/ 413844 w 548146"/>
                      <a:gd name="connsiteY6" fmla="*/ 0 h 134303"/>
                      <a:gd name="connsiteX7" fmla="*/ 456707 w 548146"/>
                      <a:gd name="connsiteY7" fmla="*/ 42863 h 134303"/>
                      <a:gd name="connsiteX8" fmla="*/ 548146 w 548146"/>
                      <a:gd name="connsiteY8" fmla="*/ 134303 h 134303"/>
                      <a:gd name="connsiteX0" fmla="*/ 456706 w 456707"/>
                      <a:gd name="connsiteY0" fmla="*/ 42863 h 85726"/>
                      <a:gd name="connsiteX1" fmla="*/ 413843 w 456707"/>
                      <a:gd name="connsiteY1" fmla="*/ 85726 h 85726"/>
                      <a:gd name="connsiteX2" fmla="*/ 42863 w 456707"/>
                      <a:gd name="connsiteY2" fmla="*/ 85725 h 85726"/>
                      <a:gd name="connsiteX3" fmla="*/ 0 w 456707"/>
                      <a:gd name="connsiteY3" fmla="*/ 42862 h 85726"/>
                      <a:gd name="connsiteX4" fmla="*/ 0 w 456707"/>
                      <a:gd name="connsiteY4" fmla="*/ 42863 h 85726"/>
                      <a:gd name="connsiteX5" fmla="*/ 42863 w 456707"/>
                      <a:gd name="connsiteY5" fmla="*/ 0 h 85726"/>
                      <a:gd name="connsiteX6" fmla="*/ 413844 w 456707"/>
                      <a:gd name="connsiteY6" fmla="*/ 0 h 85726"/>
                      <a:gd name="connsiteX7" fmla="*/ 456707 w 456707"/>
                      <a:gd name="connsiteY7" fmla="*/ 42863 h 85726"/>
                      <a:gd name="connsiteX0" fmla="*/ 456706 w 456706"/>
                      <a:gd name="connsiteY0" fmla="*/ 42863 h 85726"/>
                      <a:gd name="connsiteX1" fmla="*/ 413843 w 456706"/>
                      <a:gd name="connsiteY1" fmla="*/ 85726 h 85726"/>
                      <a:gd name="connsiteX2" fmla="*/ 42863 w 456706"/>
                      <a:gd name="connsiteY2" fmla="*/ 85725 h 85726"/>
                      <a:gd name="connsiteX3" fmla="*/ 0 w 456706"/>
                      <a:gd name="connsiteY3" fmla="*/ 42862 h 85726"/>
                      <a:gd name="connsiteX4" fmla="*/ 0 w 456706"/>
                      <a:gd name="connsiteY4" fmla="*/ 42863 h 85726"/>
                      <a:gd name="connsiteX5" fmla="*/ 42863 w 456706"/>
                      <a:gd name="connsiteY5" fmla="*/ 0 h 85726"/>
                      <a:gd name="connsiteX6" fmla="*/ 413844 w 456706"/>
                      <a:gd name="connsiteY6" fmla="*/ 0 h 85726"/>
                      <a:gd name="connsiteX0" fmla="*/ 413843 w 413844"/>
                      <a:gd name="connsiteY0" fmla="*/ 85726 h 85726"/>
                      <a:gd name="connsiteX1" fmla="*/ 42863 w 413844"/>
                      <a:gd name="connsiteY1" fmla="*/ 85725 h 85726"/>
                      <a:gd name="connsiteX2" fmla="*/ 0 w 413844"/>
                      <a:gd name="connsiteY2" fmla="*/ 42862 h 85726"/>
                      <a:gd name="connsiteX3" fmla="*/ 0 w 413844"/>
                      <a:gd name="connsiteY3" fmla="*/ 42863 h 85726"/>
                      <a:gd name="connsiteX4" fmla="*/ 42863 w 413844"/>
                      <a:gd name="connsiteY4" fmla="*/ 0 h 85726"/>
                      <a:gd name="connsiteX5" fmla="*/ 413844 w 413844"/>
                      <a:gd name="connsiteY5" fmla="*/ 0 h 8572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13844" h="85726">
                        <a:moveTo>
                          <a:pt x="413843" y="85726"/>
                        </a:moveTo>
                        <a:lnTo>
                          <a:pt x="42863" y="85725"/>
                        </a:lnTo>
                        <a:cubicBezTo>
                          <a:pt x="19190" y="85725"/>
                          <a:pt x="0" y="66535"/>
                          <a:pt x="0" y="42862"/>
                        </a:cubicBezTo>
                        <a:lnTo>
                          <a:pt x="0" y="42863"/>
                        </a:lnTo>
                        <a:cubicBezTo>
                          <a:pt x="0" y="19190"/>
                          <a:pt x="19190" y="0"/>
                          <a:pt x="42863" y="0"/>
                        </a:cubicBezTo>
                        <a:lnTo>
                          <a:pt x="413844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8" name="四角形: 角を丸くする 148">
                    <a:extLst>
                      <a:ext uri="{FF2B5EF4-FFF2-40B4-BE49-F238E27FC236}">
                        <a16:creationId xmlns:a16="http://schemas.microsoft.com/office/drawing/2014/main" id="{D3B7FAF1-F152-2B42-6412-2FD0C8AEF81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3049" y="5049241"/>
                    <a:ext cx="458866" cy="110760"/>
                  </a:xfrm>
                  <a:custGeom>
                    <a:avLst/>
                    <a:gdLst>
                      <a:gd name="connsiteX0" fmla="*/ 0 w 511687"/>
                      <a:gd name="connsiteY0" fmla="*/ 55380 h 110759"/>
                      <a:gd name="connsiteX1" fmla="*/ 55380 w 511687"/>
                      <a:gd name="connsiteY1" fmla="*/ 0 h 110759"/>
                      <a:gd name="connsiteX2" fmla="*/ 456308 w 511687"/>
                      <a:gd name="connsiteY2" fmla="*/ 0 h 110759"/>
                      <a:gd name="connsiteX3" fmla="*/ 511688 w 511687"/>
                      <a:gd name="connsiteY3" fmla="*/ 55380 h 110759"/>
                      <a:gd name="connsiteX4" fmla="*/ 511687 w 511687"/>
                      <a:gd name="connsiteY4" fmla="*/ 55380 h 110759"/>
                      <a:gd name="connsiteX5" fmla="*/ 456307 w 511687"/>
                      <a:gd name="connsiteY5" fmla="*/ 110760 h 110759"/>
                      <a:gd name="connsiteX6" fmla="*/ 55380 w 511687"/>
                      <a:gd name="connsiteY6" fmla="*/ 110759 h 110759"/>
                      <a:gd name="connsiteX7" fmla="*/ 0 w 511687"/>
                      <a:gd name="connsiteY7" fmla="*/ 55379 h 110759"/>
                      <a:gd name="connsiteX8" fmla="*/ 0 w 511687"/>
                      <a:gd name="connsiteY8" fmla="*/ 55380 h 110759"/>
                      <a:gd name="connsiteX0" fmla="*/ 511687 w 603127"/>
                      <a:gd name="connsiteY0" fmla="*/ 55380 h 146820"/>
                      <a:gd name="connsiteX1" fmla="*/ 456307 w 603127"/>
                      <a:gd name="connsiteY1" fmla="*/ 110760 h 146820"/>
                      <a:gd name="connsiteX2" fmla="*/ 55380 w 603127"/>
                      <a:gd name="connsiteY2" fmla="*/ 110759 h 146820"/>
                      <a:gd name="connsiteX3" fmla="*/ 0 w 603127"/>
                      <a:gd name="connsiteY3" fmla="*/ 55379 h 146820"/>
                      <a:gd name="connsiteX4" fmla="*/ 0 w 603127"/>
                      <a:gd name="connsiteY4" fmla="*/ 55380 h 146820"/>
                      <a:gd name="connsiteX5" fmla="*/ 55380 w 603127"/>
                      <a:gd name="connsiteY5" fmla="*/ 0 h 146820"/>
                      <a:gd name="connsiteX6" fmla="*/ 456308 w 603127"/>
                      <a:gd name="connsiteY6" fmla="*/ 0 h 146820"/>
                      <a:gd name="connsiteX7" fmla="*/ 511688 w 603127"/>
                      <a:gd name="connsiteY7" fmla="*/ 55380 h 146820"/>
                      <a:gd name="connsiteX8" fmla="*/ 603127 w 603127"/>
                      <a:gd name="connsiteY8" fmla="*/ 146820 h 146820"/>
                      <a:gd name="connsiteX0" fmla="*/ 511687 w 511688"/>
                      <a:gd name="connsiteY0" fmla="*/ 55380 h 110760"/>
                      <a:gd name="connsiteX1" fmla="*/ 456307 w 511688"/>
                      <a:gd name="connsiteY1" fmla="*/ 110760 h 110760"/>
                      <a:gd name="connsiteX2" fmla="*/ 55380 w 511688"/>
                      <a:gd name="connsiteY2" fmla="*/ 110759 h 110760"/>
                      <a:gd name="connsiteX3" fmla="*/ 0 w 511688"/>
                      <a:gd name="connsiteY3" fmla="*/ 55379 h 110760"/>
                      <a:gd name="connsiteX4" fmla="*/ 0 w 511688"/>
                      <a:gd name="connsiteY4" fmla="*/ 55380 h 110760"/>
                      <a:gd name="connsiteX5" fmla="*/ 55380 w 511688"/>
                      <a:gd name="connsiteY5" fmla="*/ 0 h 110760"/>
                      <a:gd name="connsiteX6" fmla="*/ 456308 w 511688"/>
                      <a:gd name="connsiteY6" fmla="*/ 0 h 110760"/>
                      <a:gd name="connsiteX7" fmla="*/ 511688 w 511688"/>
                      <a:gd name="connsiteY7" fmla="*/ 55380 h 110760"/>
                      <a:gd name="connsiteX0" fmla="*/ 511687 w 511687"/>
                      <a:gd name="connsiteY0" fmla="*/ 55380 h 110760"/>
                      <a:gd name="connsiteX1" fmla="*/ 456307 w 511687"/>
                      <a:gd name="connsiteY1" fmla="*/ 110760 h 110760"/>
                      <a:gd name="connsiteX2" fmla="*/ 55380 w 511687"/>
                      <a:gd name="connsiteY2" fmla="*/ 110759 h 110760"/>
                      <a:gd name="connsiteX3" fmla="*/ 0 w 511687"/>
                      <a:gd name="connsiteY3" fmla="*/ 55379 h 110760"/>
                      <a:gd name="connsiteX4" fmla="*/ 0 w 511687"/>
                      <a:gd name="connsiteY4" fmla="*/ 55380 h 110760"/>
                      <a:gd name="connsiteX5" fmla="*/ 55380 w 511687"/>
                      <a:gd name="connsiteY5" fmla="*/ 0 h 110760"/>
                      <a:gd name="connsiteX6" fmla="*/ 456308 w 511687"/>
                      <a:gd name="connsiteY6" fmla="*/ 0 h 110760"/>
                      <a:gd name="connsiteX0" fmla="*/ 456307 w 456308"/>
                      <a:gd name="connsiteY0" fmla="*/ 110760 h 110760"/>
                      <a:gd name="connsiteX1" fmla="*/ 55380 w 456308"/>
                      <a:gd name="connsiteY1" fmla="*/ 110759 h 110760"/>
                      <a:gd name="connsiteX2" fmla="*/ 0 w 456308"/>
                      <a:gd name="connsiteY2" fmla="*/ 55379 h 110760"/>
                      <a:gd name="connsiteX3" fmla="*/ 0 w 456308"/>
                      <a:gd name="connsiteY3" fmla="*/ 55380 h 110760"/>
                      <a:gd name="connsiteX4" fmla="*/ 55380 w 456308"/>
                      <a:gd name="connsiteY4" fmla="*/ 0 h 110760"/>
                      <a:gd name="connsiteX5" fmla="*/ 456308 w 456308"/>
                      <a:gd name="connsiteY5" fmla="*/ 0 h 11076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456308" h="110760">
                        <a:moveTo>
                          <a:pt x="456307" y="110760"/>
                        </a:moveTo>
                        <a:lnTo>
                          <a:pt x="55380" y="110759"/>
                        </a:lnTo>
                        <a:cubicBezTo>
                          <a:pt x="24794" y="110759"/>
                          <a:pt x="0" y="85965"/>
                          <a:pt x="0" y="55379"/>
                        </a:cubicBezTo>
                        <a:lnTo>
                          <a:pt x="0" y="55380"/>
                        </a:lnTo>
                        <a:cubicBezTo>
                          <a:pt x="0" y="24794"/>
                          <a:pt x="24794" y="0"/>
                          <a:pt x="55380" y="0"/>
                        </a:cubicBezTo>
                        <a:lnTo>
                          <a:pt x="45630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19" name="四角形: 角を丸くする 149">
                    <a:extLst>
                      <a:ext uri="{FF2B5EF4-FFF2-40B4-BE49-F238E27FC236}">
                        <a16:creationId xmlns:a16="http://schemas.microsoft.com/office/drawing/2014/main" id="{103AA1EB-78AF-0C62-8CBF-7717D72D6B4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720111" y="5135433"/>
                    <a:ext cx="394135" cy="104024"/>
                  </a:xfrm>
                  <a:custGeom>
                    <a:avLst/>
                    <a:gdLst>
                      <a:gd name="connsiteX0" fmla="*/ 0 w 451259"/>
                      <a:gd name="connsiteY0" fmla="*/ 52012 h 104023"/>
                      <a:gd name="connsiteX1" fmla="*/ 52012 w 451259"/>
                      <a:gd name="connsiteY1" fmla="*/ 0 h 104023"/>
                      <a:gd name="connsiteX2" fmla="*/ 399248 w 451259"/>
                      <a:gd name="connsiteY2" fmla="*/ 0 h 104023"/>
                      <a:gd name="connsiteX3" fmla="*/ 451260 w 451259"/>
                      <a:gd name="connsiteY3" fmla="*/ 52012 h 104023"/>
                      <a:gd name="connsiteX4" fmla="*/ 451259 w 451259"/>
                      <a:gd name="connsiteY4" fmla="*/ 52012 h 104023"/>
                      <a:gd name="connsiteX5" fmla="*/ 399247 w 451259"/>
                      <a:gd name="connsiteY5" fmla="*/ 104024 h 104023"/>
                      <a:gd name="connsiteX6" fmla="*/ 52012 w 451259"/>
                      <a:gd name="connsiteY6" fmla="*/ 104023 h 104023"/>
                      <a:gd name="connsiteX7" fmla="*/ 0 w 451259"/>
                      <a:gd name="connsiteY7" fmla="*/ 52011 h 104023"/>
                      <a:gd name="connsiteX8" fmla="*/ 0 w 451259"/>
                      <a:gd name="connsiteY8" fmla="*/ 52012 h 104023"/>
                      <a:gd name="connsiteX0" fmla="*/ 451259 w 542699"/>
                      <a:gd name="connsiteY0" fmla="*/ 52012 h 143452"/>
                      <a:gd name="connsiteX1" fmla="*/ 399247 w 542699"/>
                      <a:gd name="connsiteY1" fmla="*/ 104024 h 143452"/>
                      <a:gd name="connsiteX2" fmla="*/ 52012 w 542699"/>
                      <a:gd name="connsiteY2" fmla="*/ 104023 h 143452"/>
                      <a:gd name="connsiteX3" fmla="*/ 0 w 542699"/>
                      <a:gd name="connsiteY3" fmla="*/ 52011 h 143452"/>
                      <a:gd name="connsiteX4" fmla="*/ 0 w 542699"/>
                      <a:gd name="connsiteY4" fmla="*/ 52012 h 143452"/>
                      <a:gd name="connsiteX5" fmla="*/ 52012 w 542699"/>
                      <a:gd name="connsiteY5" fmla="*/ 0 h 143452"/>
                      <a:gd name="connsiteX6" fmla="*/ 399248 w 542699"/>
                      <a:gd name="connsiteY6" fmla="*/ 0 h 143452"/>
                      <a:gd name="connsiteX7" fmla="*/ 451260 w 542699"/>
                      <a:gd name="connsiteY7" fmla="*/ 52012 h 143452"/>
                      <a:gd name="connsiteX8" fmla="*/ 542699 w 542699"/>
                      <a:gd name="connsiteY8" fmla="*/ 143452 h 143452"/>
                      <a:gd name="connsiteX0" fmla="*/ 451259 w 451260"/>
                      <a:gd name="connsiteY0" fmla="*/ 52012 h 104024"/>
                      <a:gd name="connsiteX1" fmla="*/ 399247 w 451260"/>
                      <a:gd name="connsiteY1" fmla="*/ 104024 h 104024"/>
                      <a:gd name="connsiteX2" fmla="*/ 52012 w 451260"/>
                      <a:gd name="connsiteY2" fmla="*/ 104023 h 104024"/>
                      <a:gd name="connsiteX3" fmla="*/ 0 w 451260"/>
                      <a:gd name="connsiteY3" fmla="*/ 52011 h 104024"/>
                      <a:gd name="connsiteX4" fmla="*/ 0 w 451260"/>
                      <a:gd name="connsiteY4" fmla="*/ 52012 h 104024"/>
                      <a:gd name="connsiteX5" fmla="*/ 52012 w 451260"/>
                      <a:gd name="connsiteY5" fmla="*/ 0 h 104024"/>
                      <a:gd name="connsiteX6" fmla="*/ 399248 w 451260"/>
                      <a:gd name="connsiteY6" fmla="*/ 0 h 104024"/>
                      <a:gd name="connsiteX7" fmla="*/ 451260 w 451260"/>
                      <a:gd name="connsiteY7" fmla="*/ 52012 h 104024"/>
                      <a:gd name="connsiteX0" fmla="*/ 451259 w 451259"/>
                      <a:gd name="connsiteY0" fmla="*/ 52012 h 104024"/>
                      <a:gd name="connsiteX1" fmla="*/ 399247 w 451259"/>
                      <a:gd name="connsiteY1" fmla="*/ 104024 h 104024"/>
                      <a:gd name="connsiteX2" fmla="*/ 52012 w 451259"/>
                      <a:gd name="connsiteY2" fmla="*/ 104023 h 104024"/>
                      <a:gd name="connsiteX3" fmla="*/ 0 w 451259"/>
                      <a:gd name="connsiteY3" fmla="*/ 52011 h 104024"/>
                      <a:gd name="connsiteX4" fmla="*/ 0 w 451259"/>
                      <a:gd name="connsiteY4" fmla="*/ 52012 h 104024"/>
                      <a:gd name="connsiteX5" fmla="*/ 52012 w 451259"/>
                      <a:gd name="connsiteY5" fmla="*/ 0 h 104024"/>
                      <a:gd name="connsiteX6" fmla="*/ 399248 w 451259"/>
                      <a:gd name="connsiteY6" fmla="*/ 0 h 104024"/>
                      <a:gd name="connsiteX0" fmla="*/ 399247 w 399248"/>
                      <a:gd name="connsiteY0" fmla="*/ 104024 h 104024"/>
                      <a:gd name="connsiteX1" fmla="*/ 52012 w 399248"/>
                      <a:gd name="connsiteY1" fmla="*/ 104023 h 104024"/>
                      <a:gd name="connsiteX2" fmla="*/ 0 w 399248"/>
                      <a:gd name="connsiteY2" fmla="*/ 52011 h 104024"/>
                      <a:gd name="connsiteX3" fmla="*/ 0 w 399248"/>
                      <a:gd name="connsiteY3" fmla="*/ 52012 h 104024"/>
                      <a:gd name="connsiteX4" fmla="*/ 52012 w 399248"/>
                      <a:gd name="connsiteY4" fmla="*/ 0 h 104024"/>
                      <a:gd name="connsiteX5" fmla="*/ 399248 w 399248"/>
                      <a:gd name="connsiteY5" fmla="*/ 0 h 10402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99248" h="104024">
                        <a:moveTo>
                          <a:pt x="399247" y="104024"/>
                        </a:moveTo>
                        <a:lnTo>
                          <a:pt x="52012" y="104023"/>
                        </a:lnTo>
                        <a:cubicBezTo>
                          <a:pt x="23287" y="104023"/>
                          <a:pt x="0" y="80736"/>
                          <a:pt x="0" y="52011"/>
                        </a:cubicBezTo>
                        <a:lnTo>
                          <a:pt x="0" y="52012"/>
                        </a:lnTo>
                        <a:cubicBezTo>
                          <a:pt x="0" y="23287"/>
                          <a:pt x="23287" y="0"/>
                          <a:pt x="52012" y="0"/>
                        </a:cubicBezTo>
                        <a:lnTo>
                          <a:pt x="399248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0" name="四角形: 角を丸くする 150">
                    <a:extLst>
                      <a:ext uri="{FF2B5EF4-FFF2-40B4-BE49-F238E27FC236}">
                        <a16:creationId xmlns:a16="http://schemas.microsoft.com/office/drawing/2014/main" id="{E75F8925-02C3-5FFF-4168-0A3C5154F4DD}"/>
                      </a:ext>
                    </a:extLst>
                  </p:cNvPr>
                  <p:cNvSpPr/>
                  <p:nvPr/>
                </p:nvSpPr>
                <p:spPr>
                  <a:xfrm rot="2431359">
                    <a:off x="4768782" y="5253475"/>
                    <a:ext cx="317373" cy="90726"/>
                  </a:xfrm>
                  <a:custGeom>
                    <a:avLst/>
                    <a:gdLst>
                      <a:gd name="connsiteX0" fmla="*/ 0 w 384530"/>
                      <a:gd name="connsiteY0" fmla="*/ 46631 h 93261"/>
                      <a:gd name="connsiteX1" fmla="*/ 46631 w 384530"/>
                      <a:gd name="connsiteY1" fmla="*/ 0 h 93261"/>
                      <a:gd name="connsiteX2" fmla="*/ 337900 w 384530"/>
                      <a:gd name="connsiteY2" fmla="*/ 0 h 93261"/>
                      <a:gd name="connsiteX3" fmla="*/ 384531 w 384530"/>
                      <a:gd name="connsiteY3" fmla="*/ 46631 h 93261"/>
                      <a:gd name="connsiteX4" fmla="*/ 384530 w 384530"/>
                      <a:gd name="connsiteY4" fmla="*/ 46631 h 93261"/>
                      <a:gd name="connsiteX5" fmla="*/ 337899 w 384530"/>
                      <a:gd name="connsiteY5" fmla="*/ 93262 h 93261"/>
                      <a:gd name="connsiteX6" fmla="*/ 46631 w 384530"/>
                      <a:gd name="connsiteY6" fmla="*/ 93261 h 93261"/>
                      <a:gd name="connsiteX7" fmla="*/ 0 w 384530"/>
                      <a:gd name="connsiteY7" fmla="*/ 46630 h 93261"/>
                      <a:gd name="connsiteX8" fmla="*/ 0 w 384530"/>
                      <a:gd name="connsiteY8" fmla="*/ 46631 h 93261"/>
                      <a:gd name="connsiteX0" fmla="*/ 384530 w 475970"/>
                      <a:gd name="connsiteY0" fmla="*/ 46631 h 138071"/>
                      <a:gd name="connsiteX1" fmla="*/ 337899 w 475970"/>
                      <a:gd name="connsiteY1" fmla="*/ 93262 h 138071"/>
                      <a:gd name="connsiteX2" fmla="*/ 46631 w 475970"/>
                      <a:gd name="connsiteY2" fmla="*/ 93261 h 138071"/>
                      <a:gd name="connsiteX3" fmla="*/ 0 w 475970"/>
                      <a:gd name="connsiteY3" fmla="*/ 46630 h 138071"/>
                      <a:gd name="connsiteX4" fmla="*/ 0 w 475970"/>
                      <a:gd name="connsiteY4" fmla="*/ 46631 h 138071"/>
                      <a:gd name="connsiteX5" fmla="*/ 46631 w 475970"/>
                      <a:gd name="connsiteY5" fmla="*/ 0 h 138071"/>
                      <a:gd name="connsiteX6" fmla="*/ 337900 w 475970"/>
                      <a:gd name="connsiteY6" fmla="*/ 0 h 138071"/>
                      <a:gd name="connsiteX7" fmla="*/ 384531 w 475970"/>
                      <a:gd name="connsiteY7" fmla="*/ 46631 h 138071"/>
                      <a:gd name="connsiteX8" fmla="*/ 475970 w 475970"/>
                      <a:gd name="connsiteY8" fmla="*/ 138071 h 138071"/>
                      <a:gd name="connsiteX0" fmla="*/ 384530 w 482422"/>
                      <a:gd name="connsiteY0" fmla="*/ 46631 h 141952"/>
                      <a:gd name="connsiteX1" fmla="*/ 337899 w 482422"/>
                      <a:gd name="connsiteY1" fmla="*/ 93262 h 141952"/>
                      <a:gd name="connsiteX2" fmla="*/ 46631 w 482422"/>
                      <a:gd name="connsiteY2" fmla="*/ 93261 h 141952"/>
                      <a:gd name="connsiteX3" fmla="*/ 0 w 482422"/>
                      <a:gd name="connsiteY3" fmla="*/ 46630 h 141952"/>
                      <a:gd name="connsiteX4" fmla="*/ 0 w 482422"/>
                      <a:gd name="connsiteY4" fmla="*/ 46631 h 141952"/>
                      <a:gd name="connsiteX5" fmla="*/ 46631 w 482422"/>
                      <a:gd name="connsiteY5" fmla="*/ 0 h 141952"/>
                      <a:gd name="connsiteX6" fmla="*/ 337900 w 482422"/>
                      <a:gd name="connsiteY6" fmla="*/ 0 h 141952"/>
                      <a:gd name="connsiteX7" fmla="*/ 384531 w 482422"/>
                      <a:gd name="connsiteY7" fmla="*/ 46631 h 141952"/>
                      <a:gd name="connsiteX8" fmla="*/ 482422 w 482422"/>
                      <a:gd name="connsiteY8" fmla="*/ 141952 h 141952"/>
                      <a:gd name="connsiteX0" fmla="*/ 384530 w 384531"/>
                      <a:gd name="connsiteY0" fmla="*/ 46631 h 93262"/>
                      <a:gd name="connsiteX1" fmla="*/ 337899 w 384531"/>
                      <a:gd name="connsiteY1" fmla="*/ 93262 h 93262"/>
                      <a:gd name="connsiteX2" fmla="*/ 46631 w 384531"/>
                      <a:gd name="connsiteY2" fmla="*/ 93261 h 93262"/>
                      <a:gd name="connsiteX3" fmla="*/ 0 w 384531"/>
                      <a:gd name="connsiteY3" fmla="*/ 46630 h 93262"/>
                      <a:gd name="connsiteX4" fmla="*/ 0 w 384531"/>
                      <a:gd name="connsiteY4" fmla="*/ 46631 h 93262"/>
                      <a:gd name="connsiteX5" fmla="*/ 46631 w 384531"/>
                      <a:gd name="connsiteY5" fmla="*/ 0 h 93262"/>
                      <a:gd name="connsiteX6" fmla="*/ 337900 w 384531"/>
                      <a:gd name="connsiteY6" fmla="*/ 0 h 93262"/>
                      <a:gd name="connsiteX7" fmla="*/ 384531 w 384531"/>
                      <a:gd name="connsiteY7" fmla="*/ 46631 h 93262"/>
                      <a:gd name="connsiteX0" fmla="*/ 384530 w 384530"/>
                      <a:gd name="connsiteY0" fmla="*/ 46631 h 93262"/>
                      <a:gd name="connsiteX1" fmla="*/ 337899 w 384530"/>
                      <a:gd name="connsiteY1" fmla="*/ 93262 h 93262"/>
                      <a:gd name="connsiteX2" fmla="*/ 46631 w 384530"/>
                      <a:gd name="connsiteY2" fmla="*/ 93261 h 93262"/>
                      <a:gd name="connsiteX3" fmla="*/ 0 w 384530"/>
                      <a:gd name="connsiteY3" fmla="*/ 46630 h 93262"/>
                      <a:gd name="connsiteX4" fmla="*/ 0 w 384530"/>
                      <a:gd name="connsiteY4" fmla="*/ 46631 h 93262"/>
                      <a:gd name="connsiteX5" fmla="*/ 46631 w 384530"/>
                      <a:gd name="connsiteY5" fmla="*/ 0 h 93262"/>
                      <a:gd name="connsiteX6" fmla="*/ 337900 w 384530"/>
                      <a:gd name="connsiteY6" fmla="*/ 0 h 93262"/>
                      <a:gd name="connsiteX0" fmla="*/ 337899 w 337900"/>
                      <a:gd name="connsiteY0" fmla="*/ 93262 h 93262"/>
                      <a:gd name="connsiteX1" fmla="*/ 46631 w 337900"/>
                      <a:gd name="connsiteY1" fmla="*/ 93261 h 93262"/>
                      <a:gd name="connsiteX2" fmla="*/ 0 w 337900"/>
                      <a:gd name="connsiteY2" fmla="*/ 46630 h 93262"/>
                      <a:gd name="connsiteX3" fmla="*/ 0 w 337900"/>
                      <a:gd name="connsiteY3" fmla="*/ 46631 h 93262"/>
                      <a:gd name="connsiteX4" fmla="*/ 46631 w 337900"/>
                      <a:gd name="connsiteY4" fmla="*/ 0 h 93262"/>
                      <a:gd name="connsiteX5" fmla="*/ 337900 w 337900"/>
                      <a:gd name="connsiteY5" fmla="*/ 0 h 932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37900" h="93262">
                        <a:moveTo>
                          <a:pt x="337899" y="93262"/>
                        </a:moveTo>
                        <a:lnTo>
                          <a:pt x="46631" y="93261"/>
                        </a:lnTo>
                        <a:cubicBezTo>
                          <a:pt x="20877" y="93261"/>
                          <a:pt x="0" y="72384"/>
                          <a:pt x="0" y="46630"/>
                        </a:cubicBezTo>
                        <a:lnTo>
                          <a:pt x="0" y="46631"/>
                        </a:lnTo>
                        <a:cubicBezTo>
                          <a:pt x="0" y="20877"/>
                          <a:pt x="20877" y="0"/>
                          <a:pt x="46631" y="0"/>
                        </a:cubicBezTo>
                        <a:lnTo>
                          <a:pt x="337900" y="0"/>
                        </a:lnTo>
                      </a:path>
                    </a:pathLst>
                  </a:custGeom>
                  <a:solidFill>
                    <a:srgbClr val="FFCC99"/>
                  </a:solidFill>
                  <a:ln w="3810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21" name="楕円 120">
                    <a:extLst>
                      <a:ext uri="{FF2B5EF4-FFF2-40B4-BE49-F238E27FC236}">
                        <a16:creationId xmlns:a16="http://schemas.microsoft.com/office/drawing/2014/main" id="{A2C81F04-AA9D-478F-F8FC-224D66D5551F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5025038" y="5206058"/>
                    <a:ext cx="280430" cy="224421"/>
                  </a:xfrm>
                  <a:prstGeom prst="ellipse">
                    <a:avLst/>
                  </a:prstGeom>
                  <a:solidFill>
                    <a:srgbClr val="FFCC99"/>
                  </a:solidFill>
                  <a:ln w="3810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algn="ctr"/>
                    <a:endParaRPr lang="ja-JP" altLang="en-US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sp>
            <p:nvSpPr>
              <p:cNvPr id="113" name="四角形: 上の 2 つの角を丸める 112">
                <a:extLst>
                  <a:ext uri="{FF2B5EF4-FFF2-40B4-BE49-F238E27FC236}">
                    <a16:creationId xmlns:a16="http://schemas.microsoft.com/office/drawing/2014/main" id="{075B6284-8305-2A96-1784-AFC2626FB292}"/>
                  </a:ext>
                </a:extLst>
              </p:cNvPr>
              <p:cNvSpPr/>
              <p:nvPr/>
            </p:nvSpPr>
            <p:spPr bwMode="auto">
              <a:xfrm rot="9900000">
                <a:off x="3157068" y="3579264"/>
                <a:ext cx="240790" cy="444088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C00000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台形 441">
                <a:extLst>
                  <a:ext uri="{FF2B5EF4-FFF2-40B4-BE49-F238E27FC236}">
                    <a16:creationId xmlns:a16="http://schemas.microsoft.com/office/drawing/2014/main" id="{FBB66B6C-B27C-F47C-5BEB-6C6FF58C818C}"/>
                  </a:ext>
                </a:extLst>
              </p:cNvPr>
              <p:cNvSpPr/>
              <p:nvPr/>
            </p:nvSpPr>
            <p:spPr bwMode="auto">
              <a:xfrm rot="20700000" flipH="1">
                <a:off x="3056796" y="3518951"/>
                <a:ext cx="320628" cy="150964"/>
              </a:xfrm>
              <a:custGeom>
                <a:avLst/>
                <a:gdLst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78140 w 209542"/>
                  <a:gd name="connsiteY4" fmla="*/ 350305 h 350865"/>
                  <a:gd name="connsiteX5" fmla="*/ 0 w 209542"/>
                  <a:gd name="connsiteY5" fmla="*/ 350865 h 350865"/>
                  <a:gd name="connsiteX0" fmla="*/ 78140 w 209542"/>
                  <a:gd name="connsiteY0" fmla="*/ 350305 h 441745"/>
                  <a:gd name="connsiteX1" fmla="*/ 0 w 209542"/>
                  <a:gd name="connsiteY1" fmla="*/ 350865 h 441745"/>
                  <a:gd name="connsiteX2" fmla="*/ 55154 w 209542"/>
                  <a:gd name="connsiteY2" fmla="*/ 0 h 441745"/>
                  <a:gd name="connsiteX3" fmla="*/ 154388 w 209542"/>
                  <a:gd name="connsiteY3" fmla="*/ 0 h 441745"/>
                  <a:gd name="connsiteX4" fmla="*/ 209542 w 209542"/>
                  <a:gd name="connsiteY4" fmla="*/ 350865 h 441745"/>
                  <a:gd name="connsiteX5" fmla="*/ 169580 w 209542"/>
                  <a:gd name="connsiteY5" fmla="*/ 441745 h 441745"/>
                  <a:gd name="connsiteX0" fmla="*/ 0 w 209542"/>
                  <a:gd name="connsiteY0" fmla="*/ 350865 h 441745"/>
                  <a:gd name="connsiteX1" fmla="*/ 55154 w 209542"/>
                  <a:gd name="connsiteY1" fmla="*/ 0 h 441745"/>
                  <a:gd name="connsiteX2" fmla="*/ 154388 w 209542"/>
                  <a:gd name="connsiteY2" fmla="*/ 0 h 441745"/>
                  <a:gd name="connsiteX3" fmla="*/ 209542 w 209542"/>
                  <a:gd name="connsiteY3" fmla="*/ 350865 h 441745"/>
                  <a:gd name="connsiteX4" fmla="*/ 169580 w 209542"/>
                  <a:gd name="connsiteY4" fmla="*/ 441745 h 44174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0" fmla="*/ 0 w 209542"/>
                  <a:gd name="connsiteY0" fmla="*/ 350865 h 350865"/>
                  <a:gd name="connsiteX1" fmla="*/ 55154 w 209542"/>
                  <a:gd name="connsiteY1" fmla="*/ 0 h 350865"/>
                  <a:gd name="connsiteX2" fmla="*/ 154388 w 209542"/>
                  <a:gd name="connsiteY2" fmla="*/ 0 h 350865"/>
                  <a:gd name="connsiteX3" fmla="*/ 209542 w 209542"/>
                  <a:gd name="connsiteY3" fmla="*/ 350865 h 350865"/>
                  <a:gd name="connsiteX4" fmla="*/ 0 w 209542"/>
                  <a:gd name="connsiteY4" fmla="*/ 350865 h 350865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54388 w 209542"/>
                  <a:gd name="connsiteY2" fmla="*/ 1018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  <a:gd name="connsiteX0" fmla="*/ 0 w 209542"/>
                  <a:gd name="connsiteY0" fmla="*/ 351883 h 351883"/>
                  <a:gd name="connsiteX1" fmla="*/ 30242 w 209542"/>
                  <a:gd name="connsiteY1" fmla="*/ -1 h 351883"/>
                  <a:gd name="connsiteX2" fmla="*/ 177195 w 209542"/>
                  <a:gd name="connsiteY2" fmla="*/ 1473 h 351883"/>
                  <a:gd name="connsiteX3" fmla="*/ 209542 w 209542"/>
                  <a:gd name="connsiteY3" fmla="*/ 351883 h 351883"/>
                  <a:gd name="connsiteX4" fmla="*/ 0 w 209542"/>
                  <a:gd name="connsiteY4" fmla="*/ 351883 h 351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542" h="351883">
                    <a:moveTo>
                      <a:pt x="0" y="351883"/>
                    </a:moveTo>
                    <a:lnTo>
                      <a:pt x="30242" y="-1"/>
                    </a:lnTo>
                    <a:lnTo>
                      <a:pt x="177195" y="1473"/>
                    </a:lnTo>
                    <a:lnTo>
                      <a:pt x="209542" y="351883"/>
                    </a:lnTo>
                    <a:lnTo>
                      <a:pt x="0" y="351883"/>
                    </a:lnTo>
                    <a:close/>
                  </a:path>
                </a:pathLst>
              </a:custGeom>
              <a:solidFill>
                <a:srgbClr val="FF99CC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5" name="テキスト ボックス 124">
            <a:extLst>
              <a:ext uri="{FF2B5EF4-FFF2-40B4-BE49-F238E27FC236}">
                <a16:creationId xmlns:a16="http://schemas.microsoft.com/office/drawing/2014/main" id="{3395E972-343D-FE70-CB6D-6BF9F7F31700}"/>
              </a:ext>
            </a:extLst>
          </p:cNvPr>
          <p:cNvSpPr txBox="1"/>
          <p:nvPr/>
        </p:nvSpPr>
        <p:spPr>
          <a:xfrm>
            <a:off x="948376" y="4976661"/>
            <a:ext cx="6471190" cy="64633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預かり期間</a:t>
            </a:r>
          </a:p>
        </p:txBody>
      </p:sp>
      <p:cxnSp>
        <p:nvCxnSpPr>
          <p:cNvPr id="128" name="直線コネクタ 127">
            <a:extLst>
              <a:ext uri="{FF2B5EF4-FFF2-40B4-BE49-F238E27FC236}">
                <a16:creationId xmlns:a16="http://schemas.microsoft.com/office/drawing/2014/main" id="{1F73046F-5C0D-EA1A-88C9-6DA0001A063F}"/>
              </a:ext>
            </a:extLst>
          </p:cNvPr>
          <p:cNvCxnSpPr>
            <a:cxnSpLocks/>
          </p:cNvCxnSpPr>
          <p:nvPr/>
        </p:nvCxnSpPr>
        <p:spPr>
          <a:xfrm>
            <a:off x="2914650" y="6289555"/>
            <a:ext cx="8921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023690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>
            <a:extLst>
              <a:ext uri="{FF2B5EF4-FFF2-40B4-BE49-F238E27FC236}">
                <a16:creationId xmlns:a16="http://schemas.microsoft.com/office/drawing/2014/main" id="{F34079C4-A5C1-1D97-1D71-68D79764DC5B}"/>
              </a:ext>
            </a:extLst>
          </p:cNvPr>
          <p:cNvSpPr/>
          <p:nvPr/>
        </p:nvSpPr>
        <p:spPr>
          <a:xfrm>
            <a:off x="295275" y="275771"/>
            <a:ext cx="9315450" cy="6154419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0070C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四角形: 上の 2 つの角を丸める 5">
            <a:extLst>
              <a:ext uri="{FF2B5EF4-FFF2-40B4-BE49-F238E27FC236}">
                <a16:creationId xmlns:a16="http://schemas.microsoft.com/office/drawing/2014/main" id="{8F276054-4A4F-6B08-E5F4-34A81324CA88}"/>
              </a:ext>
            </a:extLst>
          </p:cNvPr>
          <p:cNvSpPr/>
          <p:nvPr/>
        </p:nvSpPr>
        <p:spPr>
          <a:xfrm>
            <a:off x="353332" y="339925"/>
            <a:ext cx="9182554" cy="796544"/>
          </a:xfrm>
          <a:prstGeom prst="round2SameRect">
            <a:avLst>
              <a:gd name="adj1" fmla="val 10812"/>
              <a:gd name="adj2" fmla="val 0"/>
            </a:avLst>
          </a:prstGeom>
          <a:solidFill>
            <a:srgbClr val="0070C0"/>
          </a:solidFill>
          <a:ln w="1905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79029E-72B9-D9FC-9B36-0EE955223D28}"/>
              </a:ext>
            </a:extLst>
          </p:cNvPr>
          <p:cNvSpPr txBox="1"/>
          <p:nvPr/>
        </p:nvSpPr>
        <p:spPr>
          <a:xfrm>
            <a:off x="629104" y="357703"/>
            <a:ext cx="86310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54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落し物・忘れ物の案内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2550BAB6-BA9D-71EE-0747-83A9102C4F9B}"/>
              </a:ext>
            </a:extLst>
          </p:cNvPr>
          <p:cNvSpPr txBox="1"/>
          <p:nvPr/>
        </p:nvSpPr>
        <p:spPr>
          <a:xfrm>
            <a:off x="828675" y="3550941"/>
            <a:ext cx="8203646" cy="1477328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お心当たりのある方は</a:t>
            </a:r>
          </a:p>
          <a:p>
            <a:pPr>
              <a:spcAft>
                <a:spcPts val="1200"/>
              </a:spcAft>
            </a:pPr>
            <a:r>
              <a:rPr lang="ja-JP" altLang="en-US" sz="40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３階事務係　　 　へ連絡ください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C53E7B14-7867-A05D-5E49-FDB20EBF9A9A}"/>
              </a:ext>
            </a:extLst>
          </p:cNvPr>
          <p:cNvSpPr txBox="1"/>
          <p:nvPr/>
        </p:nvSpPr>
        <p:spPr>
          <a:xfrm>
            <a:off x="552450" y="2578382"/>
            <a:ext cx="8756096" cy="830997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800" dirty="0">
                <a:ln w="38100">
                  <a:noFill/>
                </a:ln>
                <a:effectLst/>
              </a:rPr>
              <a:t>落し物・忘れ物がありました</a:t>
            </a:r>
          </a:p>
        </p:txBody>
      </p:sp>
      <p:sp>
        <p:nvSpPr>
          <p:cNvPr id="140" name="テキスト ボックス 139">
            <a:extLst>
              <a:ext uri="{FF2B5EF4-FFF2-40B4-BE49-F238E27FC236}">
                <a16:creationId xmlns:a16="http://schemas.microsoft.com/office/drawing/2014/main" id="{C18C5896-6C6D-81D9-D1B1-67A2A3C23E08}"/>
              </a:ext>
            </a:extLst>
          </p:cNvPr>
          <p:cNvSpPr txBox="1"/>
          <p:nvPr/>
        </p:nvSpPr>
        <p:spPr>
          <a:xfrm>
            <a:off x="1307595" y="1752675"/>
            <a:ext cx="7821320" cy="76944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800"/>
              </a:spcAft>
            </a:pPr>
            <a:r>
              <a:rPr lang="ja-JP" altLang="en-US" sz="44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　　　　　に　　　　　　の</a:t>
            </a:r>
          </a:p>
        </p:txBody>
      </p:sp>
      <p:cxnSp>
        <p:nvCxnSpPr>
          <p:cNvPr id="141" name="直線コネクタ 140">
            <a:extLst>
              <a:ext uri="{FF2B5EF4-FFF2-40B4-BE49-F238E27FC236}">
                <a16:creationId xmlns:a16="http://schemas.microsoft.com/office/drawing/2014/main" id="{E65ED064-C5C9-D0D7-8A13-C2D6B9F36293}"/>
              </a:ext>
            </a:extLst>
          </p:cNvPr>
          <p:cNvCxnSpPr>
            <a:cxnSpLocks/>
          </p:cNvCxnSpPr>
          <p:nvPr/>
        </p:nvCxnSpPr>
        <p:spPr>
          <a:xfrm flipV="1">
            <a:off x="1019838" y="2377451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2" name="直線コネクタ 141">
            <a:extLst>
              <a:ext uri="{FF2B5EF4-FFF2-40B4-BE49-F238E27FC236}">
                <a16:creationId xmlns:a16="http://schemas.microsoft.com/office/drawing/2014/main" id="{A64135C7-36C7-11EF-BC94-90F77764BE9C}"/>
              </a:ext>
            </a:extLst>
          </p:cNvPr>
          <p:cNvCxnSpPr>
            <a:cxnSpLocks/>
          </p:cNvCxnSpPr>
          <p:nvPr/>
        </p:nvCxnSpPr>
        <p:spPr>
          <a:xfrm>
            <a:off x="3602850" y="4907379"/>
            <a:ext cx="170541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5" name="テキスト ボックス 144">
            <a:extLst>
              <a:ext uri="{FF2B5EF4-FFF2-40B4-BE49-F238E27FC236}">
                <a16:creationId xmlns:a16="http://schemas.microsoft.com/office/drawing/2014/main" id="{A2570CAF-5342-C795-79AA-BBA3AFFD3C68}"/>
              </a:ext>
            </a:extLst>
          </p:cNvPr>
          <p:cNvSpPr txBox="1"/>
          <p:nvPr/>
        </p:nvSpPr>
        <p:spPr>
          <a:xfrm>
            <a:off x="629104" y="5537541"/>
            <a:ext cx="8631010" cy="646331"/>
          </a:xfrm>
          <a:prstGeom prst="rect">
            <a:avLst/>
          </a:prstGeom>
          <a:noFill/>
        </p:spPr>
        <p:txBody>
          <a:bodyPr vert="horz" wrap="square" rtlCol="0" anchor="b"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>
              <a:spcAft>
                <a:spcPts val="1200"/>
              </a:spcAft>
            </a:pPr>
            <a:r>
              <a:rPr lang="ja-JP" altLang="en-US" sz="3600" b="0" dirty="0">
                <a:ln w="38100">
                  <a:noFill/>
                </a:ln>
                <a:solidFill>
                  <a:schemeClr val="tx1"/>
                </a:solidFill>
                <a:effectLst/>
              </a:rPr>
              <a:t>預かり期間：　　月　　日～　　　間</a:t>
            </a:r>
          </a:p>
        </p:txBody>
      </p:sp>
      <p:cxnSp>
        <p:nvCxnSpPr>
          <p:cNvPr id="146" name="直線コネクタ 145">
            <a:extLst>
              <a:ext uri="{FF2B5EF4-FFF2-40B4-BE49-F238E27FC236}">
                <a16:creationId xmlns:a16="http://schemas.microsoft.com/office/drawing/2014/main" id="{D5666B90-7293-64D9-ABBE-6FB7099DE5FC}"/>
              </a:ext>
            </a:extLst>
          </p:cNvPr>
          <p:cNvCxnSpPr>
            <a:cxnSpLocks/>
          </p:cNvCxnSpPr>
          <p:nvPr/>
        </p:nvCxnSpPr>
        <p:spPr>
          <a:xfrm>
            <a:off x="3692860" y="6083215"/>
            <a:ext cx="895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8" name="直線コネクタ 157">
            <a:extLst>
              <a:ext uri="{FF2B5EF4-FFF2-40B4-BE49-F238E27FC236}">
                <a16:creationId xmlns:a16="http://schemas.microsoft.com/office/drawing/2014/main" id="{F9F5DE15-5E60-4BED-B222-3F80DDDFF683}"/>
              </a:ext>
            </a:extLst>
          </p:cNvPr>
          <p:cNvCxnSpPr>
            <a:cxnSpLocks/>
          </p:cNvCxnSpPr>
          <p:nvPr/>
        </p:nvCxnSpPr>
        <p:spPr>
          <a:xfrm flipV="1">
            <a:off x="5001288" y="2377451"/>
            <a:ext cx="3213082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9" name="直線コネクタ 158">
            <a:extLst>
              <a:ext uri="{FF2B5EF4-FFF2-40B4-BE49-F238E27FC236}">
                <a16:creationId xmlns:a16="http://schemas.microsoft.com/office/drawing/2014/main" id="{EC8EDBED-67DA-C8FC-8C28-BC318C327C48}"/>
              </a:ext>
            </a:extLst>
          </p:cNvPr>
          <p:cNvCxnSpPr>
            <a:cxnSpLocks/>
          </p:cNvCxnSpPr>
          <p:nvPr/>
        </p:nvCxnSpPr>
        <p:spPr>
          <a:xfrm>
            <a:off x="7113240" y="6083215"/>
            <a:ext cx="1304925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2" name="直線コネクタ 161">
            <a:extLst>
              <a:ext uri="{FF2B5EF4-FFF2-40B4-BE49-F238E27FC236}">
                <a16:creationId xmlns:a16="http://schemas.microsoft.com/office/drawing/2014/main" id="{B31218EB-6689-1D8C-E949-F69C1FAD966F}"/>
              </a:ext>
            </a:extLst>
          </p:cNvPr>
          <p:cNvCxnSpPr>
            <a:cxnSpLocks/>
          </p:cNvCxnSpPr>
          <p:nvPr/>
        </p:nvCxnSpPr>
        <p:spPr>
          <a:xfrm>
            <a:off x="5169235" y="6083215"/>
            <a:ext cx="895713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4" name="直線コネクタ 163">
            <a:extLst>
              <a:ext uri="{FF2B5EF4-FFF2-40B4-BE49-F238E27FC236}">
                <a16:creationId xmlns:a16="http://schemas.microsoft.com/office/drawing/2014/main" id="{77CE6C77-AD66-A408-94F3-0EF91C2D0645}"/>
              </a:ext>
            </a:extLst>
          </p:cNvPr>
          <p:cNvCxnSpPr>
            <a:cxnSpLocks/>
          </p:cNvCxnSpPr>
          <p:nvPr/>
        </p:nvCxnSpPr>
        <p:spPr>
          <a:xfrm>
            <a:off x="571727" y="5229200"/>
            <a:ext cx="8762546" cy="0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3394585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88</TotalTime>
  <Words>107</Words>
  <Application>Microsoft Office PowerPoint</Application>
  <PresentationFormat>A4 210 x 297 mm</PresentationFormat>
  <Paragraphs>25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メイリオ</vt:lpstr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落し物・忘れ物の案内の貼り紙</dc:title>
  <dc:subject>落し物・忘れ物の案内の貼り紙</dc:subject>
  <dc:creator>でじけろお</dc:creator>
  <cp:revision>1</cp:revision>
  <dcterms:created xsi:type="dcterms:W3CDTF">2014-12-04T06:28:23Z</dcterms:created>
  <dcterms:modified xsi:type="dcterms:W3CDTF">2025-04-04T17:30:34Z</dcterms:modified>
  <cp:version>1</cp:version>
</cp:coreProperties>
</file>