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99" r:id="rId2"/>
    <p:sldId id="300" r:id="rId3"/>
    <p:sldId id="298" r:id="rId4"/>
    <p:sldId id="268" r:id="rId5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9900"/>
    <a:srgbClr val="FFCC99"/>
    <a:srgbClr val="FF6600"/>
    <a:srgbClr val="CC6600"/>
    <a:srgbClr val="663300"/>
    <a:srgbClr val="003300"/>
    <a:srgbClr val="996633"/>
    <a:srgbClr val="FFCC66"/>
    <a:srgbClr val="FF3399"/>
    <a:srgbClr val="FF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 varScale="1">
        <p:scale>
          <a:sx n="71" d="100"/>
          <a:sy n="71" d="100"/>
        </p:scale>
        <p:origin x="3738" y="288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フリーフォーム: 図形 3">
            <a:extLst>
              <a:ext uri="{FF2B5EF4-FFF2-40B4-BE49-F238E27FC236}">
                <a16:creationId xmlns:a16="http://schemas.microsoft.com/office/drawing/2014/main" id="{6D5C1EA6-2E3E-9F7E-40F7-8718BCDC1E74}"/>
              </a:ext>
            </a:extLst>
          </p:cNvPr>
          <p:cNvSpPr/>
          <p:nvPr/>
        </p:nvSpPr>
        <p:spPr>
          <a:xfrm rot="5400000">
            <a:off x="-1231021" y="1747970"/>
            <a:ext cx="9273399" cy="6349040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00B0F0"/>
          </a:solidFill>
          <a:ln w="762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C961BE2A-ED4B-D753-12D6-47D9C51D16C1}"/>
              </a:ext>
            </a:extLst>
          </p:cNvPr>
          <p:cNvSpPr/>
          <p:nvPr/>
        </p:nvSpPr>
        <p:spPr>
          <a:xfrm>
            <a:off x="862936" y="7431850"/>
            <a:ext cx="5156864" cy="582111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031DEF8E-A952-081E-2A72-B74FB45C87BE}"/>
              </a:ext>
            </a:extLst>
          </p:cNvPr>
          <p:cNvSpPr txBox="1"/>
          <p:nvPr/>
        </p:nvSpPr>
        <p:spPr>
          <a:xfrm>
            <a:off x="546100" y="4888558"/>
            <a:ext cx="5765800" cy="2246769"/>
          </a:xfrm>
          <a:prstGeom prst="rect">
            <a:avLst/>
          </a:prstGeom>
          <a:noFill/>
        </p:spPr>
        <p:txBody>
          <a:bodyPr vert="horz" wrap="square" rtlCol="0" anchor="b"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>
              <a:spcAft>
                <a:spcPts val="1200"/>
              </a:spcAft>
            </a:pPr>
            <a:r>
              <a:rPr lang="ja-JP" altLang="en-US" sz="4000" b="0" dirty="0">
                <a:ln w="38100">
                  <a:noFill/>
                </a:ln>
                <a:solidFill>
                  <a:schemeClr val="tx1"/>
                </a:solidFill>
                <a:effectLst/>
              </a:rPr>
              <a:t>お心当たりのある方は</a:t>
            </a:r>
          </a:p>
          <a:p>
            <a:pPr>
              <a:spcAft>
                <a:spcPts val="1200"/>
              </a:spcAft>
            </a:pPr>
            <a:r>
              <a:rPr lang="ja-JP" altLang="en-US" sz="4000" b="0" dirty="0">
                <a:ln w="38100">
                  <a:noFill/>
                </a:ln>
                <a:solidFill>
                  <a:schemeClr val="tx1"/>
                </a:solidFill>
                <a:effectLst/>
              </a:rPr>
              <a:t>３階事務係　　 　</a:t>
            </a:r>
            <a:endParaRPr lang="en-US" altLang="ja-JP" sz="4000" b="0" dirty="0">
              <a:ln w="38100">
                <a:noFill/>
              </a:ln>
              <a:solidFill>
                <a:schemeClr val="tx1"/>
              </a:solidFill>
              <a:effectLst/>
            </a:endParaRPr>
          </a:p>
          <a:p>
            <a:pPr>
              <a:spcAft>
                <a:spcPts val="1200"/>
              </a:spcAft>
            </a:pPr>
            <a:r>
              <a:rPr lang="ja-JP" altLang="en-US" sz="4000" b="0" dirty="0">
                <a:ln w="38100">
                  <a:noFill/>
                </a:ln>
                <a:solidFill>
                  <a:schemeClr val="tx1"/>
                </a:solidFill>
                <a:effectLst/>
              </a:rPr>
              <a:t>　　　へ連絡ください</a:t>
            </a:r>
          </a:p>
        </p:txBody>
      </p:sp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C7A1485A-E0A6-FF3D-F2BE-8FEEE4829CD3}"/>
              </a:ext>
            </a:extLst>
          </p:cNvPr>
          <p:cNvSpPr/>
          <p:nvPr/>
        </p:nvSpPr>
        <p:spPr>
          <a:xfrm>
            <a:off x="862936" y="4427755"/>
            <a:ext cx="5131464" cy="133879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16315E14-BDAB-5250-4F7D-E7D2E3E6198B}"/>
              </a:ext>
            </a:extLst>
          </p:cNvPr>
          <p:cNvSpPr txBox="1"/>
          <p:nvPr/>
        </p:nvSpPr>
        <p:spPr>
          <a:xfrm>
            <a:off x="862936" y="2945885"/>
            <a:ext cx="5156864" cy="1569660"/>
          </a:xfrm>
          <a:prstGeom prst="rect">
            <a:avLst/>
          </a:prstGeom>
          <a:noFill/>
        </p:spPr>
        <p:txBody>
          <a:bodyPr vert="horz" wrap="square" rtlCol="0" anchor="b"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4800" dirty="0">
                <a:ln w="38100">
                  <a:noFill/>
                </a:ln>
                <a:effectLst/>
              </a:rPr>
              <a:t>落し物・忘れ物が</a:t>
            </a:r>
            <a:endParaRPr lang="en-US" altLang="ja-JP" sz="4800" dirty="0">
              <a:ln w="38100">
                <a:noFill/>
              </a:ln>
              <a:effectLst/>
            </a:endParaRPr>
          </a:p>
          <a:p>
            <a:pPr>
              <a:spcAft>
                <a:spcPts val="0"/>
              </a:spcAft>
            </a:pPr>
            <a:r>
              <a:rPr lang="ja-JP" altLang="en-US" sz="4800" dirty="0">
                <a:ln w="38100">
                  <a:noFill/>
                </a:ln>
                <a:effectLst/>
              </a:rPr>
              <a:t>ありました</a:t>
            </a: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D1D3F1F1-3787-3766-E527-E24D83F1A7FC}"/>
              </a:ext>
            </a:extLst>
          </p:cNvPr>
          <p:cNvSpPr txBox="1"/>
          <p:nvPr/>
        </p:nvSpPr>
        <p:spPr>
          <a:xfrm>
            <a:off x="5001288" y="983622"/>
            <a:ext cx="755335" cy="769441"/>
          </a:xfrm>
          <a:prstGeom prst="rect">
            <a:avLst/>
          </a:prstGeom>
          <a:noFill/>
        </p:spPr>
        <p:txBody>
          <a:bodyPr vert="horz" wrap="none" rtlCol="0" anchor="b"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>
              <a:spcAft>
                <a:spcPts val="1800"/>
              </a:spcAft>
            </a:pPr>
            <a:r>
              <a:rPr lang="ja-JP" altLang="en-US" sz="4400" dirty="0">
                <a:ln w="38100">
                  <a:noFill/>
                </a:ln>
                <a:solidFill>
                  <a:schemeClr val="tx1"/>
                </a:solidFill>
                <a:effectLst/>
              </a:rPr>
              <a:t>に</a:t>
            </a:r>
          </a:p>
        </p:txBody>
      </p:sp>
      <p:cxnSp>
        <p:nvCxnSpPr>
          <p:cNvPr id="10" name="直線コネクタ 9">
            <a:extLst>
              <a:ext uri="{FF2B5EF4-FFF2-40B4-BE49-F238E27FC236}">
                <a16:creationId xmlns:a16="http://schemas.microsoft.com/office/drawing/2014/main" id="{699E9B41-3528-8F0C-9EFA-99EE0C85F21D}"/>
              </a:ext>
            </a:extLst>
          </p:cNvPr>
          <p:cNvCxnSpPr>
            <a:cxnSpLocks/>
          </p:cNvCxnSpPr>
          <p:nvPr/>
        </p:nvCxnSpPr>
        <p:spPr>
          <a:xfrm>
            <a:off x="1204528" y="1608398"/>
            <a:ext cx="3819255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線コネクタ 10">
            <a:extLst>
              <a:ext uri="{FF2B5EF4-FFF2-40B4-BE49-F238E27FC236}">
                <a16:creationId xmlns:a16="http://schemas.microsoft.com/office/drawing/2014/main" id="{C0B6592F-C92F-2B0A-B5A5-AC0B5036DB21}"/>
              </a:ext>
            </a:extLst>
          </p:cNvPr>
          <p:cNvCxnSpPr>
            <a:cxnSpLocks/>
          </p:cNvCxnSpPr>
          <p:nvPr/>
        </p:nvCxnSpPr>
        <p:spPr>
          <a:xfrm>
            <a:off x="862936" y="7014437"/>
            <a:ext cx="1472049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E2410051-85B4-EB65-7FD9-F703B1845BC9}"/>
              </a:ext>
            </a:extLst>
          </p:cNvPr>
          <p:cNvSpPr txBox="1"/>
          <p:nvPr/>
        </p:nvSpPr>
        <p:spPr>
          <a:xfrm>
            <a:off x="1944482" y="7472300"/>
            <a:ext cx="2883454" cy="584775"/>
          </a:xfrm>
          <a:prstGeom prst="rect">
            <a:avLst/>
          </a:prstGeom>
          <a:noFill/>
        </p:spPr>
        <p:txBody>
          <a:bodyPr vert="horz" wrap="square" rtlCol="0" anchor="b"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>
              <a:spcAft>
                <a:spcPts val="1200"/>
              </a:spcAft>
            </a:pPr>
            <a:r>
              <a:rPr lang="ja-JP" altLang="en-US" sz="3200" dirty="0">
                <a:ln w="38100">
                  <a:noFill/>
                </a:ln>
                <a:solidFill>
                  <a:schemeClr val="bg1"/>
                </a:solidFill>
                <a:effectLst/>
              </a:rPr>
              <a:t>預かり期間</a:t>
            </a: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D1ABA3C9-1E06-597D-762D-C2831A364D1E}"/>
              </a:ext>
            </a:extLst>
          </p:cNvPr>
          <p:cNvSpPr txBox="1">
            <a:spLocks/>
          </p:cNvSpPr>
          <p:nvPr/>
        </p:nvSpPr>
        <p:spPr>
          <a:xfrm>
            <a:off x="1744927" y="8364849"/>
            <a:ext cx="4352474" cy="584775"/>
          </a:xfrm>
          <a:prstGeom prst="rect">
            <a:avLst/>
          </a:prstGeom>
          <a:noFill/>
        </p:spPr>
        <p:txBody>
          <a:bodyPr vert="horz" wrap="none" rtlCol="0" anchor="b"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>
              <a:spcAft>
                <a:spcPts val="1200"/>
              </a:spcAft>
            </a:pPr>
            <a:r>
              <a:rPr lang="ja-JP" altLang="en-US" sz="3200" b="0" dirty="0">
                <a:ln w="38100">
                  <a:noFill/>
                </a:ln>
                <a:solidFill>
                  <a:schemeClr val="tx1"/>
                </a:solidFill>
                <a:effectLst/>
              </a:rPr>
              <a:t>月　　日～　　　　間</a:t>
            </a:r>
          </a:p>
        </p:txBody>
      </p:sp>
      <p:cxnSp>
        <p:nvCxnSpPr>
          <p:cNvPr id="14" name="直線コネクタ 13">
            <a:extLst>
              <a:ext uri="{FF2B5EF4-FFF2-40B4-BE49-F238E27FC236}">
                <a16:creationId xmlns:a16="http://schemas.microsoft.com/office/drawing/2014/main" id="{BC2E4CC4-ED97-15DC-08A6-656B6F3B512F}"/>
              </a:ext>
            </a:extLst>
          </p:cNvPr>
          <p:cNvCxnSpPr>
            <a:cxnSpLocks/>
          </p:cNvCxnSpPr>
          <p:nvPr/>
        </p:nvCxnSpPr>
        <p:spPr>
          <a:xfrm>
            <a:off x="1001485" y="8848967"/>
            <a:ext cx="717849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線コネクタ 16">
            <a:extLst>
              <a:ext uri="{FF2B5EF4-FFF2-40B4-BE49-F238E27FC236}">
                <a16:creationId xmlns:a16="http://schemas.microsoft.com/office/drawing/2014/main" id="{ED79E29C-2475-964C-2CC7-8BCFB1471CDB}"/>
              </a:ext>
            </a:extLst>
          </p:cNvPr>
          <p:cNvCxnSpPr>
            <a:cxnSpLocks/>
          </p:cNvCxnSpPr>
          <p:nvPr/>
        </p:nvCxnSpPr>
        <p:spPr>
          <a:xfrm>
            <a:off x="4278035" y="8848967"/>
            <a:ext cx="1304925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線コネクタ 19">
            <a:extLst>
              <a:ext uri="{FF2B5EF4-FFF2-40B4-BE49-F238E27FC236}">
                <a16:creationId xmlns:a16="http://schemas.microsoft.com/office/drawing/2014/main" id="{C9A3B0E1-1EFF-2297-E530-0A7C7D5A7E1F}"/>
              </a:ext>
            </a:extLst>
          </p:cNvPr>
          <p:cNvCxnSpPr>
            <a:cxnSpLocks/>
          </p:cNvCxnSpPr>
          <p:nvPr/>
        </p:nvCxnSpPr>
        <p:spPr>
          <a:xfrm>
            <a:off x="2334985" y="8848967"/>
            <a:ext cx="717849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3C3811CB-BFA8-14DD-F540-75DB30C4E8C4}"/>
              </a:ext>
            </a:extLst>
          </p:cNvPr>
          <p:cNvSpPr txBox="1"/>
          <p:nvPr/>
        </p:nvSpPr>
        <p:spPr>
          <a:xfrm>
            <a:off x="5001288" y="2025022"/>
            <a:ext cx="755335" cy="769441"/>
          </a:xfrm>
          <a:prstGeom prst="rect">
            <a:avLst/>
          </a:prstGeom>
          <a:noFill/>
        </p:spPr>
        <p:txBody>
          <a:bodyPr vert="horz" wrap="none" rtlCol="0" anchor="b"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>
              <a:spcAft>
                <a:spcPts val="1800"/>
              </a:spcAft>
            </a:pPr>
            <a:r>
              <a:rPr lang="ja-JP" altLang="en-US" sz="4400" dirty="0">
                <a:ln w="38100">
                  <a:noFill/>
                </a:ln>
                <a:solidFill>
                  <a:schemeClr val="tx1"/>
                </a:solidFill>
                <a:effectLst/>
              </a:rPr>
              <a:t>の</a:t>
            </a:r>
          </a:p>
        </p:txBody>
      </p:sp>
      <p:cxnSp>
        <p:nvCxnSpPr>
          <p:cNvPr id="24" name="直線コネクタ 23">
            <a:extLst>
              <a:ext uri="{FF2B5EF4-FFF2-40B4-BE49-F238E27FC236}">
                <a16:creationId xmlns:a16="http://schemas.microsoft.com/office/drawing/2014/main" id="{0D98E720-55BC-7639-C263-122E58384679}"/>
              </a:ext>
            </a:extLst>
          </p:cNvPr>
          <p:cNvCxnSpPr>
            <a:cxnSpLocks/>
          </p:cNvCxnSpPr>
          <p:nvPr/>
        </p:nvCxnSpPr>
        <p:spPr>
          <a:xfrm>
            <a:off x="1204528" y="2649798"/>
            <a:ext cx="3819255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668405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11206FEE-CCEA-8C9A-09E8-BCF2FEFA997B}"/>
              </a:ext>
            </a:extLst>
          </p:cNvPr>
          <p:cNvSpPr txBox="1"/>
          <p:nvPr/>
        </p:nvSpPr>
        <p:spPr>
          <a:xfrm>
            <a:off x="363071" y="2975363"/>
            <a:ext cx="6156594" cy="1754326"/>
          </a:xfrm>
          <a:prstGeom prst="rect">
            <a:avLst/>
          </a:prstGeom>
          <a:noFill/>
        </p:spPr>
        <p:txBody>
          <a:bodyPr vert="horz" wrap="square" rtlCol="0" anchor="b"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38100">
                  <a:noFill/>
                </a:ln>
                <a:effectLst/>
              </a:rPr>
              <a:t>落し物・忘れ物が</a:t>
            </a:r>
            <a:endParaRPr lang="en-US" altLang="ja-JP" sz="5400" dirty="0">
              <a:ln w="38100">
                <a:noFill/>
              </a:ln>
              <a:effectLst/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38100">
                  <a:noFill/>
                </a:ln>
                <a:effectLst/>
              </a:rPr>
              <a:t>ありました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61D95CA2-3C6F-F650-DB4C-88A32D4B25B9}"/>
              </a:ext>
            </a:extLst>
          </p:cNvPr>
          <p:cNvSpPr txBox="1"/>
          <p:nvPr/>
        </p:nvSpPr>
        <p:spPr>
          <a:xfrm>
            <a:off x="5413790" y="765573"/>
            <a:ext cx="806631" cy="830997"/>
          </a:xfrm>
          <a:prstGeom prst="rect">
            <a:avLst/>
          </a:prstGeom>
          <a:noFill/>
        </p:spPr>
        <p:txBody>
          <a:bodyPr vert="horz" wrap="none" rtlCol="0" anchor="b"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>
              <a:spcAft>
                <a:spcPts val="1800"/>
              </a:spcAft>
            </a:pPr>
            <a:r>
              <a:rPr lang="ja-JP" altLang="en-US" sz="4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に</a:t>
            </a: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C0A4A69B-182D-09D3-5353-EF6824024A74}"/>
              </a:ext>
            </a:extLst>
          </p:cNvPr>
          <p:cNvSpPr txBox="1"/>
          <p:nvPr/>
        </p:nvSpPr>
        <p:spPr>
          <a:xfrm>
            <a:off x="5413790" y="1854834"/>
            <a:ext cx="806631" cy="830997"/>
          </a:xfrm>
          <a:prstGeom prst="rect">
            <a:avLst/>
          </a:prstGeom>
          <a:noFill/>
        </p:spPr>
        <p:txBody>
          <a:bodyPr vert="horz" wrap="none" rtlCol="0" anchor="b"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>
              <a:spcAft>
                <a:spcPts val="1800"/>
              </a:spcAft>
            </a:pPr>
            <a:r>
              <a:rPr lang="ja-JP" altLang="en-US" sz="4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の</a:t>
            </a:r>
          </a:p>
        </p:txBody>
      </p:sp>
      <p:grpSp>
        <p:nvGrpSpPr>
          <p:cNvPr id="9" name="グループ化 8">
            <a:extLst>
              <a:ext uri="{FF2B5EF4-FFF2-40B4-BE49-F238E27FC236}">
                <a16:creationId xmlns:a16="http://schemas.microsoft.com/office/drawing/2014/main" id="{58DB4A2D-4172-806D-C2B8-2DDE6E92F943}"/>
              </a:ext>
            </a:extLst>
          </p:cNvPr>
          <p:cNvGrpSpPr/>
          <p:nvPr/>
        </p:nvGrpSpPr>
        <p:grpSpPr>
          <a:xfrm>
            <a:off x="712694" y="1451905"/>
            <a:ext cx="4749239" cy="1089261"/>
            <a:chOff x="1642678" y="1451905"/>
            <a:chExt cx="3819255" cy="1089261"/>
          </a:xfrm>
        </p:grpSpPr>
        <p:cxnSp>
          <p:nvCxnSpPr>
            <p:cNvPr id="4" name="直線コネクタ 3">
              <a:extLst>
                <a:ext uri="{FF2B5EF4-FFF2-40B4-BE49-F238E27FC236}">
                  <a16:creationId xmlns:a16="http://schemas.microsoft.com/office/drawing/2014/main" id="{14518662-D14A-ECFD-BD69-CBDCB2707CE0}"/>
                </a:ext>
              </a:extLst>
            </p:cNvPr>
            <p:cNvCxnSpPr>
              <a:cxnSpLocks/>
            </p:cNvCxnSpPr>
            <p:nvPr/>
          </p:nvCxnSpPr>
          <p:spPr>
            <a:xfrm>
              <a:off x="1642678" y="1451905"/>
              <a:ext cx="3819255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直線コネクタ 6">
              <a:extLst>
                <a:ext uri="{FF2B5EF4-FFF2-40B4-BE49-F238E27FC236}">
                  <a16:creationId xmlns:a16="http://schemas.microsoft.com/office/drawing/2014/main" id="{53812D40-4523-C732-CB54-6E7D17D63850}"/>
                </a:ext>
              </a:extLst>
            </p:cNvPr>
            <p:cNvCxnSpPr>
              <a:cxnSpLocks/>
            </p:cNvCxnSpPr>
            <p:nvPr/>
          </p:nvCxnSpPr>
          <p:spPr>
            <a:xfrm>
              <a:off x="1642678" y="2541166"/>
              <a:ext cx="3819255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フレーム 7">
            <a:extLst>
              <a:ext uri="{FF2B5EF4-FFF2-40B4-BE49-F238E27FC236}">
                <a16:creationId xmlns:a16="http://schemas.microsoft.com/office/drawing/2014/main" id="{E8283B58-0C95-2666-75C0-EACEC7B2FF92}"/>
              </a:ext>
            </a:extLst>
          </p:cNvPr>
          <p:cNvSpPr/>
          <p:nvPr/>
        </p:nvSpPr>
        <p:spPr>
          <a:xfrm>
            <a:off x="182471" y="242654"/>
            <a:ext cx="6486890" cy="4596046"/>
          </a:xfrm>
          <a:prstGeom prst="frame">
            <a:avLst>
              <a:gd name="adj1" fmla="val 2580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DC229042-D256-9A19-AF07-EB2EA7655972}"/>
              </a:ext>
            </a:extLst>
          </p:cNvPr>
          <p:cNvSpPr txBox="1"/>
          <p:nvPr/>
        </p:nvSpPr>
        <p:spPr>
          <a:xfrm>
            <a:off x="285750" y="5105334"/>
            <a:ext cx="6286500" cy="2431435"/>
          </a:xfrm>
          <a:prstGeom prst="rect">
            <a:avLst/>
          </a:prstGeom>
          <a:noFill/>
        </p:spPr>
        <p:txBody>
          <a:bodyPr vert="horz" wrap="square" rtlCol="0" anchor="b"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>
              <a:spcAft>
                <a:spcPts val="1200"/>
              </a:spcAft>
            </a:pPr>
            <a:r>
              <a:rPr lang="ja-JP" altLang="en-US" sz="4400" dirty="0">
                <a:ln w="38100">
                  <a:noFill/>
                </a:ln>
                <a:solidFill>
                  <a:schemeClr val="tx1"/>
                </a:solidFill>
                <a:effectLst/>
              </a:rPr>
              <a:t>お心当たりのある方は</a:t>
            </a:r>
          </a:p>
          <a:p>
            <a:pPr>
              <a:spcAft>
                <a:spcPts val="1200"/>
              </a:spcAft>
            </a:pPr>
            <a:r>
              <a:rPr lang="ja-JP" altLang="en-US" sz="4400" dirty="0">
                <a:ln w="38100">
                  <a:noFill/>
                </a:ln>
                <a:solidFill>
                  <a:schemeClr val="tx1"/>
                </a:solidFill>
                <a:effectLst/>
              </a:rPr>
              <a:t>３階事務係　　 　</a:t>
            </a:r>
            <a:endParaRPr lang="en-US" altLang="ja-JP" sz="4400" dirty="0">
              <a:ln w="38100">
                <a:noFill/>
              </a:ln>
              <a:solidFill>
                <a:schemeClr val="tx1"/>
              </a:solidFill>
              <a:effectLst/>
            </a:endParaRPr>
          </a:p>
          <a:p>
            <a:pPr>
              <a:spcAft>
                <a:spcPts val="1200"/>
              </a:spcAft>
            </a:pPr>
            <a:r>
              <a:rPr lang="ja-JP" altLang="en-US" sz="4400" dirty="0">
                <a:ln w="38100">
                  <a:noFill/>
                </a:ln>
                <a:solidFill>
                  <a:schemeClr val="tx1"/>
                </a:solidFill>
                <a:effectLst/>
              </a:rPr>
              <a:t>　　　へ連絡ください</a:t>
            </a:r>
          </a:p>
        </p:txBody>
      </p:sp>
      <p:cxnSp>
        <p:nvCxnSpPr>
          <p:cNvPr id="12" name="直線コネクタ 11">
            <a:extLst>
              <a:ext uri="{FF2B5EF4-FFF2-40B4-BE49-F238E27FC236}">
                <a16:creationId xmlns:a16="http://schemas.microsoft.com/office/drawing/2014/main" id="{7A84AE4C-30B8-F9AF-F506-EACC9C33757D}"/>
              </a:ext>
            </a:extLst>
          </p:cNvPr>
          <p:cNvCxnSpPr>
            <a:cxnSpLocks/>
          </p:cNvCxnSpPr>
          <p:nvPr/>
        </p:nvCxnSpPr>
        <p:spPr>
          <a:xfrm>
            <a:off x="593685" y="7415879"/>
            <a:ext cx="174130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692064BE-133B-77F2-B0BA-0D9D7C6181FF}"/>
              </a:ext>
            </a:extLst>
          </p:cNvPr>
          <p:cNvSpPr txBox="1">
            <a:spLocks/>
          </p:cNvSpPr>
          <p:nvPr/>
        </p:nvSpPr>
        <p:spPr>
          <a:xfrm>
            <a:off x="1190758" y="8914985"/>
            <a:ext cx="5304826" cy="646331"/>
          </a:xfrm>
          <a:prstGeom prst="rect">
            <a:avLst/>
          </a:prstGeom>
          <a:noFill/>
        </p:spPr>
        <p:txBody>
          <a:bodyPr vert="horz" wrap="square" rtlCol="0" anchor="b"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>
              <a:spcAft>
                <a:spcPts val="1200"/>
              </a:spcAft>
            </a:pPr>
            <a:r>
              <a:rPr lang="ja-JP" altLang="en-US" sz="3600" b="0" dirty="0">
                <a:ln w="38100">
                  <a:noFill/>
                </a:ln>
                <a:solidFill>
                  <a:schemeClr val="tx1"/>
                </a:solidFill>
                <a:effectLst/>
              </a:rPr>
              <a:t>月　　日～　　　　間</a:t>
            </a:r>
          </a:p>
        </p:txBody>
      </p:sp>
      <p:cxnSp>
        <p:nvCxnSpPr>
          <p:cNvPr id="17" name="直線コネクタ 16">
            <a:extLst>
              <a:ext uri="{FF2B5EF4-FFF2-40B4-BE49-F238E27FC236}">
                <a16:creationId xmlns:a16="http://schemas.microsoft.com/office/drawing/2014/main" id="{0A07AAFC-1825-7396-D898-02782FFC6FAF}"/>
              </a:ext>
            </a:extLst>
          </p:cNvPr>
          <p:cNvCxnSpPr>
            <a:cxnSpLocks/>
          </p:cNvCxnSpPr>
          <p:nvPr/>
        </p:nvCxnSpPr>
        <p:spPr>
          <a:xfrm>
            <a:off x="4200042" y="9460659"/>
            <a:ext cx="1484478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線コネクタ 17">
            <a:extLst>
              <a:ext uri="{FF2B5EF4-FFF2-40B4-BE49-F238E27FC236}">
                <a16:creationId xmlns:a16="http://schemas.microsoft.com/office/drawing/2014/main" id="{8F0CA562-32EC-E3CC-3DE7-1F06DED7DD6C}"/>
              </a:ext>
            </a:extLst>
          </p:cNvPr>
          <p:cNvCxnSpPr>
            <a:cxnSpLocks/>
          </p:cNvCxnSpPr>
          <p:nvPr/>
        </p:nvCxnSpPr>
        <p:spPr>
          <a:xfrm>
            <a:off x="2042160" y="9460659"/>
            <a:ext cx="871721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四角形: 角を丸くする 19">
            <a:extLst>
              <a:ext uri="{FF2B5EF4-FFF2-40B4-BE49-F238E27FC236}">
                <a16:creationId xmlns:a16="http://schemas.microsoft.com/office/drawing/2014/main" id="{4D360B7E-2F29-EB9A-217E-A2CEF7A87121}"/>
              </a:ext>
            </a:extLst>
          </p:cNvPr>
          <p:cNvSpPr/>
          <p:nvPr/>
        </p:nvSpPr>
        <p:spPr>
          <a:xfrm>
            <a:off x="268703" y="8025931"/>
            <a:ext cx="6250962" cy="598563"/>
          </a:xfrm>
          <a:prstGeom prst="roundRect">
            <a:avLst>
              <a:gd name="adj" fmla="val 50000"/>
            </a:avLst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EE5EC745-EF82-DEBC-C709-CAE32509E38E}"/>
              </a:ext>
            </a:extLst>
          </p:cNvPr>
          <p:cNvSpPr txBox="1"/>
          <p:nvPr/>
        </p:nvSpPr>
        <p:spPr>
          <a:xfrm>
            <a:off x="1814282" y="8045931"/>
            <a:ext cx="3143854" cy="646331"/>
          </a:xfrm>
          <a:prstGeom prst="rect">
            <a:avLst/>
          </a:prstGeom>
          <a:noFill/>
        </p:spPr>
        <p:txBody>
          <a:bodyPr vert="horz" wrap="square" rtlCol="0" anchor="b"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>
              <a:spcAft>
                <a:spcPts val="1200"/>
              </a:spcAft>
            </a:pPr>
            <a:r>
              <a:rPr lang="ja-JP" altLang="en-US" sz="3600" dirty="0">
                <a:ln w="38100">
                  <a:noFill/>
                </a:ln>
                <a:solidFill>
                  <a:schemeClr val="bg1"/>
                </a:solidFill>
                <a:effectLst/>
              </a:rPr>
              <a:t>預かり期間</a:t>
            </a:r>
          </a:p>
        </p:txBody>
      </p:sp>
      <p:cxnSp>
        <p:nvCxnSpPr>
          <p:cNvPr id="25" name="直線コネクタ 24">
            <a:extLst>
              <a:ext uri="{FF2B5EF4-FFF2-40B4-BE49-F238E27FC236}">
                <a16:creationId xmlns:a16="http://schemas.microsoft.com/office/drawing/2014/main" id="{190B1FDB-D2EA-05A2-3D15-CFCFF6A73D1B}"/>
              </a:ext>
            </a:extLst>
          </p:cNvPr>
          <p:cNvCxnSpPr>
            <a:cxnSpLocks/>
          </p:cNvCxnSpPr>
          <p:nvPr/>
        </p:nvCxnSpPr>
        <p:spPr>
          <a:xfrm>
            <a:off x="556260" y="9460659"/>
            <a:ext cx="871721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869283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四角形: 角を丸くする 1">
            <a:extLst>
              <a:ext uri="{FF2B5EF4-FFF2-40B4-BE49-F238E27FC236}">
                <a16:creationId xmlns:a16="http://schemas.microsoft.com/office/drawing/2014/main" id="{8DC7B823-B595-8C72-5114-5DB9BE26EA02}"/>
              </a:ext>
            </a:extLst>
          </p:cNvPr>
          <p:cNvSpPr/>
          <p:nvPr/>
        </p:nvSpPr>
        <p:spPr>
          <a:xfrm>
            <a:off x="350070" y="236388"/>
            <a:ext cx="6203130" cy="829886"/>
          </a:xfrm>
          <a:prstGeom prst="roundRect">
            <a:avLst>
              <a:gd name="adj" fmla="val 50000"/>
            </a:avLst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6C5A1C68-6802-BE60-E1CE-7D6B35200448}"/>
              </a:ext>
            </a:extLst>
          </p:cNvPr>
          <p:cNvSpPr txBox="1"/>
          <p:nvPr/>
        </p:nvSpPr>
        <p:spPr>
          <a:xfrm>
            <a:off x="393146" y="335839"/>
            <a:ext cx="6033054" cy="707886"/>
          </a:xfrm>
          <a:prstGeom prst="rect">
            <a:avLst/>
          </a:prstGeom>
          <a:noFill/>
        </p:spPr>
        <p:txBody>
          <a:bodyPr vert="horz" wrap="square" rtlCol="0" anchor="b"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>
              <a:spcAft>
                <a:spcPts val="1800"/>
              </a:spcAft>
            </a:pPr>
            <a:r>
              <a:rPr lang="ja-JP" altLang="en-US" sz="4000" dirty="0">
                <a:ln w="38100">
                  <a:noFill/>
                </a:ln>
                <a:solidFill>
                  <a:schemeClr val="bg1"/>
                </a:solidFill>
                <a:effectLst/>
              </a:rPr>
              <a:t>落し物・忘れ物の案内</a:t>
            </a:r>
          </a:p>
        </p:txBody>
      </p:sp>
      <p:sp>
        <p:nvSpPr>
          <p:cNvPr id="229" name="テキスト ボックス 228">
            <a:extLst>
              <a:ext uri="{FF2B5EF4-FFF2-40B4-BE49-F238E27FC236}">
                <a16:creationId xmlns:a16="http://schemas.microsoft.com/office/drawing/2014/main" id="{1B0FF6D5-ED55-4D5D-CC45-22F578CD293A}"/>
              </a:ext>
            </a:extLst>
          </p:cNvPr>
          <p:cNvSpPr txBox="1"/>
          <p:nvPr/>
        </p:nvSpPr>
        <p:spPr>
          <a:xfrm>
            <a:off x="363071" y="3309057"/>
            <a:ext cx="6156594" cy="1754326"/>
          </a:xfrm>
          <a:prstGeom prst="rect">
            <a:avLst/>
          </a:prstGeom>
          <a:noFill/>
        </p:spPr>
        <p:txBody>
          <a:bodyPr vert="horz" wrap="square" rtlCol="0" anchor="b"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38100">
                  <a:noFill/>
                </a:ln>
                <a:solidFill>
                  <a:schemeClr val="tx1"/>
                </a:solidFill>
                <a:effectLst/>
              </a:rPr>
              <a:t>落し物・忘れ物が</a:t>
            </a:r>
            <a:endParaRPr lang="en-US" altLang="ja-JP" sz="5400" dirty="0">
              <a:ln w="38100">
                <a:noFill/>
              </a:ln>
              <a:solidFill>
                <a:schemeClr val="tx1"/>
              </a:solidFill>
              <a:effectLst/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38100">
                  <a:noFill/>
                </a:ln>
                <a:solidFill>
                  <a:schemeClr val="tx1"/>
                </a:solidFill>
                <a:effectLst/>
              </a:rPr>
              <a:t>ありました</a:t>
            </a:r>
          </a:p>
        </p:txBody>
      </p:sp>
      <p:sp>
        <p:nvSpPr>
          <p:cNvPr id="230" name="テキスト ボックス 229">
            <a:extLst>
              <a:ext uri="{FF2B5EF4-FFF2-40B4-BE49-F238E27FC236}">
                <a16:creationId xmlns:a16="http://schemas.microsoft.com/office/drawing/2014/main" id="{2493AD19-2696-FCD3-7D5A-775A2295F40D}"/>
              </a:ext>
            </a:extLst>
          </p:cNvPr>
          <p:cNvSpPr txBox="1"/>
          <p:nvPr/>
        </p:nvSpPr>
        <p:spPr>
          <a:xfrm>
            <a:off x="5001288" y="1478227"/>
            <a:ext cx="755335" cy="769441"/>
          </a:xfrm>
          <a:prstGeom prst="rect">
            <a:avLst/>
          </a:prstGeom>
          <a:noFill/>
        </p:spPr>
        <p:txBody>
          <a:bodyPr vert="horz" wrap="none" rtlCol="0" anchor="b"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>
              <a:spcAft>
                <a:spcPts val="1800"/>
              </a:spcAft>
            </a:pPr>
            <a:r>
              <a:rPr lang="ja-JP" altLang="en-US" sz="4400" dirty="0">
                <a:ln w="38100">
                  <a:noFill/>
                </a:ln>
                <a:solidFill>
                  <a:schemeClr val="tx1"/>
                </a:solidFill>
                <a:effectLst/>
              </a:rPr>
              <a:t>に</a:t>
            </a:r>
          </a:p>
        </p:txBody>
      </p:sp>
      <p:cxnSp>
        <p:nvCxnSpPr>
          <p:cNvPr id="231" name="直線コネクタ 230">
            <a:extLst>
              <a:ext uri="{FF2B5EF4-FFF2-40B4-BE49-F238E27FC236}">
                <a16:creationId xmlns:a16="http://schemas.microsoft.com/office/drawing/2014/main" id="{BEED9813-C3F7-40EA-27B0-442C2BA2A4E2}"/>
              </a:ext>
            </a:extLst>
          </p:cNvPr>
          <p:cNvCxnSpPr>
            <a:cxnSpLocks/>
          </p:cNvCxnSpPr>
          <p:nvPr/>
        </p:nvCxnSpPr>
        <p:spPr>
          <a:xfrm>
            <a:off x="1204528" y="2103003"/>
            <a:ext cx="3819255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2" name="テキスト ボックス 231">
            <a:extLst>
              <a:ext uri="{FF2B5EF4-FFF2-40B4-BE49-F238E27FC236}">
                <a16:creationId xmlns:a16="http://schemas.microsoft.com/office/drawing/2014/main" id="{88305127-5502-2AC2-8452-6453D2E87A77}"/>
              </a:ext>
            </a:extLst>
          </p:cNvPr>
          <p:cNvSpPr txBox="1"/>
          <p:nvPr/>
        </p:nvSpPr>
        <p:spPr>
          <a:xfrm>
            <a:off x="5001288" y="2345334"/>
            <a:ext cx="755335" cy="769441"/>
          </a:xfrm>
          <a:prstGeom prst="rect">
            <a:avLst/>
          </a:prstGeom>
          <a:noFill/>
        </p:spPr>
        <p:txBody>
          <a:bodyPr vert="horz" wrap="none" rtlCol="0" anchor="b"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>
              <a:spcAft>
                <a:spcPts val="1800"/>
              </a:spcAft>
            </a:pPr>
            <a:r>
              <a:rPr lang="ja-JP" altLang="en-US" sz="4400" dirty="0">
                <a:ln w="38100">
                  <a:noFill/>
                </a:ln>
                <a:solidFill>
                  <a:schemeClr val="tx1"/>
                </a:solidFill>
                <a:effectLst/>
              </a:rPr>
              <a:t>の</a:t>
            </a:r>
          </a:p>
        </p:txBody>
      </p:sp>
      <p:cxnSp>
        <p:nvCxnSpPr>
          <p:cNvPr id="233" name="直線コネクタ 232">
            <a:extLst>
              <a:ext uri="{FF2B5EF4-FFF2-40B4-BE49-F238E27FC236}">
                <a16:creationId xmlns:a16="http://schemas.microsoft.com/office/drawing/2014/main" id="{BA750D66-D531-3702-79B6-EFA05BC07918}"/>
              </a:ext>
            </a:extLst>
          </p:cNvPr>
          <p:cNvCxnSpPr>
            <a:cxnSpLocks/>
          </p:cNvCxnSpPr>
          <p:nvPr/>
        </p:nvCxnSpPr>
        <p:spPr>
          <a:xfrm>
            <a:off x="1204528" y="2970110"/>
            <a:ext cx="3819255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34" name="グループ化 233">
            <a:extLst>
              <a:ext uri="{FF2B5EF4-FFF2-40B4-BE49-F238E27FC236}">
                <a16:creationId xmlns:a16="http://schemas.microsoft.com/office/drawing/2014/main" id="{660100AB-E013-0B9A-B578-14EACB1A82CE}"/>
              </a:ext>
            </a:extLst>
          </p:cNvPr>
          <p:cNvGrpSpPr/>
          <p:nvPr/>
        </p:nvGrpSpPr>
        <p:grpSpPr>
          <a:xfrm>
            <a:off x="5109468" y="7448554"/>
            <a:ext cx="1329432" cy="2145668"/>
            <a:chOff x="2991228" y="2213191"/>
            <a:chExt cx="1677755" cy="2707852"/>
          </a:xfrm>
        </p:grpSpPr>
        <p:sp>
          <p:nvSpPr>
            <p:cNvPr id="235" name="月 548">
              <a:extLst>
                <a:ext uri="{FF2B5EF4-FFF2-40B4-BE49-F238E27FC236}">
                  <a16:creationId xmlns:a16="http://schemas.microsoft.com/office/drawing/2014/main" id="{7BC09CB4-7E28-9690-6F21-82EE41DCC24D}"/>
                </a:ext>
              </a:extLst>
            </p:cNvPr>
            <p:cNvSpPr/>
            <p:nvPr/>
          </p:nvSpPr>
          <p:spPr bwMode="auto">
            <a:xfrm rot="1800000" flipH="1">
              <a:off x="3202998" y="3286864"/>
              <a:ext cx="387888" cy="362156"/>
            </a:xfrm>
            <a:custGeom>
              <a:avLst/>
              <a:gdLst>
                <a:gd name="connsiteX0" fmla="*/ 576181 w 576181"/>
                <a:gd name="connsiteY0" fmla="*/ 414026 h 537957"/>
                <a:gd name="connsiteX1" fmla="*/ 240458 w 576181"/>
                <a:gd name="connsiteY1" fmla="*/ 0 h 537957"/>
                <a:gd name="connsiteX2" fmla="*/ 0 w 576181"/>
                <a:gd name="connsiteY2" fmla="*/ 267465 h 537957"/>
                <a:gd name="connsiteX3" fmla="*/ 270491 w 576181"/>
                <a:gd name="connsiteY3" fmla="*/ 537957 h 537957"/>
                <a:gd name="connsiteX4" fmla="*/ 270491 w 576181"/>
                <a:gd name="connsiteY4" fmla="*/ 537955 h 537957"/>
                <a:gd name="connsiteX5" fmla="*/ 219623 w 576181"/>
                <a:gd name="connsiteY5" fmla="*/ 332992 h 537957"/>
                <a:gd name="connsiteX6" fmla="*/ 576181 w 576181"/>
                <a:gd name="connsiteY6" fmla="*/ 414027 h 537957"/>
                <a:gd name="connsiteX7" fmla="*/ 576181 w 576181"/>
                <a:gd name="connsiteY7" fmla="*/ 414026 h 5379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76181" h="537957">
                  <a:moveTo>
                    <a:pt x="576181" y="414026"/>
                  </a:moveTo>
                  <a:cubicBezTo>
                    <a:pt x="520227" y="345022"/>
                    <a:pt x="336488" y="24427"/>
                    <a:pt x="240458" y="0"/>
                  </a:cubicBezTo>
                  <a:cubicBezTo>
                    <a:pt x="105125" y="13647"/>
                    <a:pt x="0" y="128279"/>
                    <a:pt x="0" y="267465"/>
                  </a:cubicBezTo>
                  <a:cubicBezTo>
                    <a:pt x="0" y="416853"/>
                    <a:pt x="121103" y="537957"/>
                    <a:pt x="270491" y="537957"/>
                  </a:cubicBezTo>
                  <a:lnTo>
                    <a:pt x="270491" y="537955"/>
                  </a:lnTo>
                  <a:cubicBezTo>
                    <a:pt x="241174" y="472421"/>
                    <a:pt x="223020" y="403312"/>
                    <a:pt x="219623" y="332992"/>
                  </a:cubicBezTo>
                  <a:cubicBezTo>
                    <a:pt x="297798" y="448522"/>
                    <a:pt x="453263" y="484993"/>
                    <a:pt x="576181" y="414027"/>
                  </a:cubicBezTo>
                  <a:lnTo>
                    <a:pt x="576181" y="414026"/>
                  </a:ln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36" name="月 550">
              <a:extLst>
                <a:ext uri="{FF2B5EF4-FFF2-40B4-BE49-F238E27FC236}">
                  <a16:creationId xmlns:a16="http://schemas.microsoft.com/office/drawing/2014/main" id="{769767CC-4173-A999-161B-7D9A1C0AB9B0}"/>
                </a:ext>
              </a:extLst>
            </p:cNvPr>
            <p:cNvSpPr/>
            <p:nvPr/>
          </p:nvSpPr>
          <p:spPr bwMode="auto">
            <a:xfrm rot="19800000">
              <a:off x="4240146" y="3299941"/>
              <a:ext cx="387889" cy="362155"/>
            </a:xfrm>
            <a:custGeom>
              <a:avLst/>
              <a:gdLst>
                <a:gd name="connsiteX0" fmla="*/ 240460 w 576182"/>
                <a:gd name="connsiteY0" fmla="*/ 0 h 537956"/>
                <a:gd name="connsiteX1" fmla="*/ 576181 w 576182"/>
                <a:gd name="connsiteY1" fmla="*/ 414026 h 537956"/>
                <a:gd name="connsiteX2" fmla="*/ 576182 w 576182"/>
                <a:gd name="connsiteY2" fmla="*/ 414027 h 537956"/>
                <a:gd name="connsiteX3" fmla="*/ 219623 w 576182"/>
                <a:gd name="connsiteY3" fmla="*/ 332991 h 537956"/>
                <a:gd name="connsiteX4" fmla="*/ 270491 w 576182"/>
                <a:gd name="connsiteY4" fmla="*/ 537955 h 537956"/>
                <a:gd name="connsiteX5" fmla="*/ 270491 w 576182"/>
                <a:gd name="connsiteY5" fmla="*/ 537956 h 537956"/>
                <a:gd name="connsiteX6" fmla="*/ 0 w 576182"/>
                <a:gd name="connsiteY6" fmla="*/ 267464 h 537956"/>
                <a:gd name="connsiteX7" fmla="*/ 240460 w 576182"/>
                <a:gd name="connsiteY7" fmla="*/ 0 h 5379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76182" h="537956">
                  <a:moveTo>
                    <a:pt x="240460" y="0"/>
                  </a:moveTo>
                  <a:cubicBezTo>
                    <a:pt x="336490" y="24427"/>
                    <a:pt x="520227" y="345022"/>
                    <a:pt x="576181" y="414026"/>
                  </a:cubicBezTo>
                  <a:lnTo>
                    <a:pt x="576182" y="414027"/>
                  </a:lnTo>
                  <a:cubicBezTo>
                    <a:pt x="453263" y="484994"/>
                    <a:pt x="297797" y="448522"/>
                    <a:pt x="219623" y="332991"/>
                  </a:cubicBezTo>
                  <a:cubicBezTo>
                    <a:pt x="223020" y="403312"/>
                    <a:pt x="241174" y="472421"/>
                    <a:pt x="270491" y="537955"/>
                  </a:cubicBezTo>
                  <a:lnTo>
                    <a:pt x="270491" y="537956"/>
                  </a:lnTo>
                  <a:cubicBezTo>
                    <a:pt x="121103" y="537957"/>
                    <a:pt x="0" y="416853"/>
                    <a:pt x="0" y="267464"/>
                  </a:cubicBezTo>
                  <a:cubicBezTo>
                    <a:pt x="0" y="128279"/>
                    <a:pt x="105126" y="13646"/>
                    <a:pt x="240460" y="0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37" name="円/楕円 506">
              <a:extLst>
                <a:ext uri="{FF2B5EF4-FFF2-40B4-BE49-F238E27FC236}">
                  <a16:creationId xmlns:a16="http://schemas.microsoft.com/office/drawing/2014/main" id="{D376F4BC-D483-27C0-9820-BA30D6C53FFF}"/>
                </a:ext>
              </a:extLst>
            </p:cNvPr>
            <p:cNvSpPr/>
            <p:nvPr/>
          </p:nvSpPr>
          <p:spPr bwMode="auto">
            <a:xfrm>
              <a:off x="3263296" y="2240435"/>
              <a:ext cx="1302959" cy="1288597"/>
            </a:xfrm>
            <a:prstGeom prst="ellipse">
              <a:avLst/>
            </a:pr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38" name="フリーフォーム 507">
              <a:extLst>
                <a:ext uri="{FF2B5EF4-FFF2-40B4-BE49-F238E27FC236}">
                  <a16:creationId xmlns:a16="http://schemas.microsoft.com/office/drawing/2014/main" id="{8F69768C-AE67-BF2B-9BDA-A4A288CFFA35}"/>
                </a:ext>
              </a:extLst>
            </p:cNvPr>
            <p:cNvSpPr/>
            <p:nvPr/>
          </p:nvSpPr>
          <p:spPr bwMode="auto">
            <a:xfrm>
              <a:off x="3637702" y="4303732"/>
              <a:ext cx="276629" cy="363191"/>
            </a:xfrm>
            <a:custGeom>
              <a:avLst/>
              <a:gdLst>
                <a:gd name="connsiteX0" fmla="*/ 125730 w 125730"/>
                <a:gd name="connsiteY0" fmla="*/ 0 h 247650"/>
                <a:gd name="connsiteX1" fmla="*/ 125730 w 125730"/>
                <a:gd name="connsiteY1" fmla="*/ 247650 h 247650"/>
                <a:gd name="connsiteX2" fmla="*/ 53340 w 125730"/>
                <a:gd name="connsiteY2" fmla="*/ 247650 h 247650"/>
                <a:gd name="connsiteX3" fmla="*/ 0 w 125730"/>
                <a:gd name="connsiteY3" fmla="*/ 7620 h 247650"/>
                <a:gd name="connsiteX4" fmla="*/ 125730 w 125730"/>
                <a:gd name="connsiteY4" fmla="*/ 0 h 247650"/>
                <a:gd name="connsiteX0" fmla="*/ 140970 w 140970"/>
                <a:gd name="connsiteY0" fmla="*/ 0 h 247650"/>
                <a:gd name="connsiteX1" fmla="*/ 140970 w 140970"/>
                <a:gd name="connsiteY1" fmla="*/ 247650 h 247650"/>
                <a:gd name="connsiteX2" fmla="*/ 68580 w 140970"/>
                <a:gd name="connsiteY2" fmla="*/ 247650 h 247650"/>
                <a:gd name="connsiteX3" fmla="*/ 0 w 140970"/>
                <a:gd name="connsiteY3" fmla="*/ 0 h 247650"/>
                <a:gd name="connsiteX4" fmla="*/ 140970 w 140970"/>
                <a:gd name="connsiteY4" fmla="*/ 0 h 247650"/>
                <a:gd name="connsiteX0" fmla="*/ 140970 w 140970"/>
                <a:gd name="connsiteY0" fmla="*/ 0 h 247650"/>
                <a:gd name="connsiteX1" fmla="*/ 140970 w 140970"/>
                <a:gd name="connsiteY1" fmla="*/ 247650 h 247650"/>
                <a:gd name="connsiteX2" fmla="*/ 45720 w 140970"/>
                <a:gd name="connsiteY2" fmla="*/ 247650 h 247650"/>
                <a:gd name="connsiteX3" fmla="*/ 0 w 140970"/>
                <a:gd name="connsiteY3" fmla="*/ 0 h 247650"/>
                <a:gd name="connsiteX4" fmla="*/ 140970 w 140970"/>
                <a:gd name="connsiteY4" fmla="*/ 0 h 247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0" h="247650">
                  <a:moveTo>
                    <a:pt x="140970" y="0"/>
                  </a:moveTo>
                  <a:lnTo>
                    <a:pt x="140970" y="247650"/>
                  </a:lnTo>
                  <a:lnTo>
                    <a:pt x="45720" y="247650"/>
                  </a:lnTo>
                  <a:lnTo>
                    <a:pt x="0" y="0"/>
                  </a:lnTo>
                  <a:lnTo>
                    <a:pt x="14097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9" name="フリーフォーム 508">
              <a:extLst>
                <a:ext uri="{FF2B5EF4-FFF2-40B4-BE49-F238E27FC236}">
                  <a16:creationId xmlns:a16="http://schemas.microsoft.com/office/drawing/2014/main" id="{6CB57AEB-09E7-DD77-B0A7-249313B2620D}"/>
                </a:ext>
              </a:extLst>
            </p:cNvPr>
            <p:cNvSpPr/>
            <p:nvPr/>
          </p:nvSpPr>
          <p:spPr bwMode="auto">
            <a:xfrm flipH="1">
              <a:off x="3914330" y="4303732"/>
              <a:ext cx="276629" cy="363191"/>
            </a:xfrm>
            <a:custGeom>
              <a:avLst/>
              <a:gdLst>
                <a:gd name="connsiteX0" fmla="*/ 125730 w 125730"/>
                <a:gd name="connsiteY0" fmla="*/ 0 h 247650"/>
                <a:gd name="connsiteX1" fmla="*/ 125730 w 125730"/>
                <a:gd name="connsiteY1" fmla="*/ 247650 h 247650"/>
                <a:gd name="connsiteX2" fmla="*/ 53340 w 125730"/>
                <a:gd name="connsiteY2" fmla="*/ 247650 h 247650"/>
                <a:gd name="connsiteX3" fmla="*/ 0 w 125730"/>
                <a:gd name="connsiteY3" fmla="*/ 7620 h 247650"/>
                <a:gd name="connsiteX4" fmla="*/ 125730 w 125730"/>
                <a:gd name="connsiteY4" fmla="*/ 0 h 247650"/>
                <a:gd name="connsiteX0" fmla="*/ 140970 w 140970"/>
                <a:gd name="connsiteY0" fmla="*/ 0 h 247650"/>
                <a:gd name="connsiteX1" fmla="*/ 140970 w 140970"/>
                <a:gd name="connsiteY1" fmla="*/ 247650 h 247650"/>
                <a:gd name="connsiteX2" fmla="*/ 68580 w 140970"/>
                <a:gd name="connsiteY2" fmla="*/ 247650 h 247650"/>
                <a:gd name="connsiteX3" fmla="*/ 0 w 140970"/>
                <a:gd name="connsiteY3" fmla="*/ 0 h 247650"/>
                <a:gd name="connsiteX4" fmla="*/ 140970 w 140970"/>
                <a:gd name="connsiteY4" fmla="*/ 0 h 247650"/>
                <a:gd name="connsiteX0" fmla="*/ 140970 w 140970"/>
                <a:gd name="connsiteY0" fmla="*/ 0 h 247650"/>
                <a:gd name="connsiteX1" fmla="*/ 140970 w 140970"/>
                <a:gd name="connsiteY1" fmla="*/ 247650 h 247650"/>
                <a:gd name="connsiteX2" fmla="*/ 45720 w 140970"/>
                <a:gd name="connsiteY2" fmla="*/ 247650 h 247650"/>
                <a:gd name="connsiteX3" fmla="*/ 0 w 140970"/>
                <a:gd name="connsiteY3" fmla="*/ 0 h 247650"/>
                <a:gd name="connsiteX4" fmla="*/ 140970 w 140970"/>
                <a:gd name="connsiteY4" fmla="*/ 0 h 247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0" h="247650">
                  <a:moveTo>
                    <a:pt x="140970" y="0"/>
                  </a:moveTo>
                  <a:lnTo>
                    <a:pt x="140970" y="247650"/>
                  </a:lnTo>
                  <a:lnTo>
                    <a:pt x="45720" y="247650"/>
                  </a:lnTo>
                  <a:lnTo>
                    <a:pt x="0" y="0"/>
                  </a:lnTo>
                  <a:lnTo>
                    <a:pt x="14097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0" name="涙形 64">
              <a:extLst>
                <a:ext uri="{FF2B5EF4-FFF2-40B4-BE49-F238E27FC236}">
                  <a16:creationId xmlns:a16="http://schemas.microsoft.com/office/drawing/2014/main" id="{81063EBD-A825-CA06-EE1E-FB0F9E7E9717}"/>
                </a:ext>
              </a:extLst>
            </p:cNvPr>
            <p:cNvSpPr/>
            <p:nvPr/>
          </p:nvSpPr>
          <p:spPr bwMode="auto">
            <a:xfrm>
              <a:off x="3526777" y="4669171"/>
              <a:ext cx="387554" cy="251872"/>
            </a:xfrm>
            <a:custGeom>
              <a:avLst/>
              <a:gdLst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147144"/>
                <a:gd name="connsiteX1" fmla="*/ 113205 w 226410"/>
                <a:gd name="connsiteY1" fmla="*/ 0 h 147144"/>
                <a:gd name="connsiteX2" fmla="*/ 226410 w 226410"/>
                <a:gd name="connsiteY2" fmla="*/ 0 h 147144"/>
                <a:gd name="connsiteX3" fmla="*/ 226410 w 226410"/>
                <a:gd name="connsiteY3" fmla="*/ 101647 h 147144"/>
                <a:gd name="connsiteX4" fmla="*/ 117015 w 226410"/>
                <a:gd name="connsiteY4" fmla="*/ 146144 h 147144"/>
                <a:gd name="connsiteX5" fmla="*/ 0 w 226410"/>
                <a:gd name="connsiteY5" fmla="*/ 101647 h 147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410" h="147144">
                  <a:moveTo>
                    <a:pt x="0" y="101647"/>
                  </a:moveTo>
                  <a:cubicBezTo>
                    <a:pt x="0" y="45509"/>
                    <a:pt x="50684" y="0"/>
                    <a:pt x="113205" y="0"/>
                  </a:cubicBezTo>
                  <a:lnTo>
                    <a:pt x="226410" y="0"/>
                  </a:lnTo>
                  <a:lnTo>
                    <a:pt x="226410" y="101647"/>
                  </a:lnTo>
                  <a:cubicBezTo>
                    <a:pt x="226410" y="157785"/>
                    <a:pt x="179536" y="146144"/>
                    <a:pt x="117015" y="146144"/>
                  </a:cubicBezTo>
                  <a:cubicBezTo>
                    <a:pt x="54494" y="146144"/>
                    <a:pt x="0" y="157785"/>
                    <a:pt x="0" y="101647"/>
                  </a:cubicBezTo>
                  <a:close/>
                </a:path>
              </a:pathLst>
            </a:custGeom>
            <a:solidFill>
              <a:srgbClr val="80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1" name="涙形 64">
              <a:extLst>
                <a:ext uri="{FF2B5EF4-FFF2-40B4-BE49-F238E27FC236}">
                  <a16:creationId xmlns:a16="http://schemas.microsoft.com/office/drawing/2014/main" id="{41FA269A-B364-7365-3C37-20362CC22BB6}"/>
                </a:ext>
              </a:extLst>
            </p:cNvPr>
            <p:cNvSpPr/>
            <p:nvPr/>
          </p:nvSpPr>
          <p:spPr bwMode="auto">
            <a:xfrm flipH="1">
              <a:off x="3914331" y="4669171"/>
              <a:ext cx="387554" cy="251872"/>
            </a:xfrm>
            <a:custGeom>
              <a:avLst/>
              <a:gdLst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147144"/>
                <a:gd name="connsiteX1" fmla="*/ 113205 w 226410"/>
                <a:gd name="connsiteY1" fmla="*/ 0 h 147144"/>
                <a:gd name="connsiteX2" fmla="*/ 226410 w 226410"/>
                <a:gd name="connsiteY2" fmla="*/ 0 h 147144"/>
                <a:gd name="connsiteX3" fmla="*/ 226410 w 226410"/>
                <a:gd name="connsiteY3" fmla="*/ 101647 h 147144"/>
                <a:gd name="connsiteX4" fmla="*/ 117015 w 226410"/>
                <a:gd name="connsiteY4" fmla="*/ 146144 h 147144"/>
                <a:gd name="connsiteX5" fmla="*/ 0 w 226410"/>
                <a:gd name="connsiteY5" fmla="*/ 101647 h 147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410" h="147144">
                  <a:moveTo>
                    <a:pt x="0" y="101647"/>
                  </a:moveTo>
                  <a:cubicBezTo>
                    <a:pt x="0" y="45509"/>
                    <a:pt x="50684" y="0"/>
                    <a:pt x="113205" y="0"/>
                  </a:cubicBezTo>
                  <a:lnTo>
                    <a:pt x="226410" y="0"/>
                  </a:lnTo>
                  <a:lnTo>
                    <a:pt x="226410" y="101647"/>
                  </a:lnTo>
                  <a:cubicBezTo>
                    <a:pt x="226410" y="157785"/>
                    <a:pt x="179536" y="146144"/>
                    <a:pt x="117015" y="146144"/>
                  </a:cubicBezTo>
                  <a:cubicBezTo>
                    <a:pt x="54494" y="146144"/>
                    <a:pt x="0" y="157785"/>
                    <a:pt x="0" y="101647"/>
                  </a:cubicBezTo>
                  <a:close/>
                </a:path>
              </a:pathLst>
            </a:custGeom>
            <a:solidFill>
              <a:srgbClr val="80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2" name="台形 241">
              <a:extLst>
                <a:ext uri="{FF2B5EF4-FFF2-40B4-BE49-F238E27FC236}">
                  <a16:creationId xmlns:a16="http://schemas.microsoft.com/office/drawing/2014/main" id="{4A14663C-399E-4160-0B34-CEFB5CC1125C}"/>
                </a:ext>
              </a:extLst>
            </p:cNvPr>
            <p:cNvSpPr/>
            <p:nvPr/>
          </p:nvSpPr>
          <p:spPr bwMode="auto">
            <a:xfrm>
              <a:off x="3383991" y="3842680"/>
              <a:ext cx="1060678" cy="600589"/>
            </a:xfrm>
            <a:prstGeom prst="trapezoid">
              <a:avLst>
                <a:gd name="adj" fmla="val 34296"/>
              </a:avLst>
            </a:prstGeom>
            <a:solidFill>
              <a:srgbClr val="C0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3" name="片側の 2 つの角を丸めた四角形 513">
              <a:extLst>
                <a:ext uri="{FF2B5EF4-FFF2-40B4-BE49-F238E27FC236}">
                  <a16:creationId xmlns:a16="http://schemas.microsoft.com/office/drawing/2014/main" id="{D7333DAC-5172-2D46-194B-5834F5B42DE8}"/>
                </a:ext>
              </a:extLst>
            </p:cNvPr>
            <p:cNvSpPr/>
            <p:nvPr/>
          </p:nvSpPr>
          <p:spPr bwMode="auto">
            <a:xfrm>
              <a:off x="3490628" y="3269581"/>
              <a:ext cx="847404" cy="786692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C0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4" name="台形 243">
              <a:extLst>
                <a:ext uri="{FF2B5EF4-FFF2-40B4-BE49-F238E27FC236}">
                  <a16:creationId xmlns:a16="http://schemas.microsoft.com/office/drawing/2014/main" id="{5E4F39A6-A6FB-33D9-18A7-10FF891A1240}"/>
                </a:ext>
              </a:extLst>
            </p:cNvPr>
            <p:cNvSpPr/>
            <p:nvPr/>
          </p:nvSpPr>
          <p:spPr bwMode="auto">
            <a:xfrm rot="10800000">
              <a:off x="3679628" y="3450265"/>
              <a:ext cx="469402" cy="477200"/>
            </a:xfrm>
            <a:prstGeom prst="trapezoid">
              <a:avLst>
                <a:gd name="adj" fmla="val 50000"/>
              </a:avLst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45" name="台形 244">
              <a:extLst>
                <a:ext uri="{FF2B5EF4-FFF2-40B4-BE49-F238E27FC236}">
                  <a16:creationId xmlns:a16="http://schemas.microsoft.com/office/drawing/2014/main" id="{F5653855-EC15-9C8D-3144-DC16DF26B812}"/>
                </a:ext>
              </a:extLst>
            </p:cNvPr>
            <p:cNvSpPr/>
            <p:nvPr/>
          </p:nvSpPr>
          <p:spPr bwMode="auto">
            <a:xfrm rot="10800000">
              <a:off x="3821554" y="3503832"/>
              <a:ext cx="185550" cy="97319"/>
            </a:xfrm>
            <a:prstGeom prst="trapezoid">
              <a:avLst>
                <a:gd name="adj" fmla="val 53113"/>
              </a:avLst>
            </a:prstGeom>
            <a:solidFill>
              <a:srgbClr val="FF99CC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46" name="円/楕円 517">
              <a:extLst>
                <a:ext uri="{FF2B5EF4-FFF2-40B4-BE49-F238E27FC236}">
                  <a16:creationId xmlns:a16="http://schemas.microsoft.com/office/drawing/2014/main" id="{F85DB55D-29CB-3E44-E628-0DB9212D9292}"/>
                </a:ext>
              </a:extLst>
            </p:cNvPr>
            <p:cNvSpPr/>
            <p:nvPr/>
          </p:nvSpPr>
          <p:spPr bwMode="auto">
            <a:xfrm>
              <a:off x="3595521" y="4736389"/>
              <a:ext cx="78259" cy="78259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7" name="円/楕円 518">
              <a:extLst>
                <a:ext uri="{FF2B5EF4-FFF2-40B4-BE49-F238E27FC236}">
                  <a16:creationId xmlns:a16="http://schemas.microsoft.com/office/drawing/2014/main" id="{90D237DD-E3D4-7AB3-A4D8-0EF147B8972A}"/>
                </a:ext>
              </a:extLst>
            </p:cNvPr>
            <p:cNvSpPr/>
            <p:nvPr/>
          </p:nvSpPr>
          <p:spPr bwMode="auto">
            <a:xfrm>
              <a:off x="4156388" y="4736389"/>
              <a:ext cx="78259" cy="78259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8" name="角丸四角形 559">
              <a:extLst>
                <a:ext uri="{FF2B5EF4-FFF2-40B4-BE49-F238E27FC236}">
                  <a16:creationId xmlns:a16="http://schemas.microsoft.com/office/drawing/2014/main" id="{4D9D23F7-F1DA-BB32-3A39-792D76B73DD7}"/>
                </a:ext>
              </a:extLst>
            </p:cNvPr>
            <p:cNvSpPr/>
            <p:nvPr/>
          </p:nvSpPr>
          <p:spPr bwMode="auto">
            <a:xfrm rot="11514119" flipH="1">
              <a:off x="3746244" y="3984163"/>
              <a:ext cx="364571" cy="381452"/>
            </a:xfrm>
            <a:custGeom>
              <a:avLst/>
              <a:gdLst>
                <a:gd name="connsiteX0" fmla="*/ 287786 w 541545"/>
                <a:gd name="connsiteY0" fmla="*/ 562671 h 564013"/>
                <a:gd name="connsiteX1" fmla="*/ 343865 w 541545"/>
                <a:gd name="connsiteY1" fmla="*/ 559157 h 564013"/>
                <a:gd name="connsiteX2" fmla="*/ 443918 w 541545"/>
                <a:gd name="connsiteY2" fmla="*/ 385858 h 564013"/>
                <a:gd name="connsiteX3" fmla="*/ 442612 w 541545"/>
                <a:gd name="connsiteY3" fmla="*/ 380983 h 564013"/>
                <a:gd name="connsiteX4" fmla="*/ 537606 w 541545"/>
                <a:gd name="connsiteY4" fmla="*/ 203352 h 564013"/>
                <a:gd name="connsiteX5" fmla="*/ 523953 w 541545"/>
                <a:gd name="connsiteY5" fmla="*/ 158311 h 564013"/>
                <a:gd name="connsiteX6" fmla="*/ 478912 w 541545"/>
                <a:gd name="connsiteY6" fmla="*/ 171963 h 564013"/>
                <a:gd name="connsiteX7" fmla="*/ 411711 w 541545"/>
                <a:gd name="connsiteY7" fmla="*/ 297623 h 564013"/>
                <a:gd name="connsiteX8" fmla="*/ 401048 w 541545"/>
                <a:gd name="connsiteY8" fmla="*/ 277470 h 564013"/>
                <a:gd name="connsiteX9" fmla="*/ 401048 w 541545"/>
                <a:gd name="connsiteY9" fmla="*/ 64117 h 564013"/>
                <a:gd name="connsiteX10" fmla="*/ 362594 w 541545"/>
                <a:gd name="connsiteY10" fmla="*/ 25663 h 564013"/>
                <a:gd name="connsiteX11" fmla="*/ 324140 w 541545"/>
                <a:gd name="connsiteY11" fmla="*/ 64117 h 564013"/>
                <a:gd name="connsiteX12" fmla="*/ 324140 w 541545"/>
                <a:gd name="connsiteY12" fmla="*/ 231082 h 564013"/>
                <a:gd name="connsiteX13" fmla="*/ 294917 w 541545"/>
                <a:gd name="connsiteY13" fmla="*/ 227912 h 564013"/>
                <a:gd name="connsiteX14" fmla="*/ 241488 w 541545"/>
                <a:gd name="connsiteY14" fmla="*/ 28510 h 564013"/>
                <a:gd name="connsiteX15" fmla="*/ 194391 w 541545"/>
                <a:gd name="connsiteY15" fmla="*/ 1319 h 564013"/>
                <a:gd name="connsiteX16" fmla="*/ 167200 w 541545"/>
                <a:gd name="connsiteY16" fmla="*/ 48415 h 564013"/>
                <a:gd name="connsiteX17" fmla="*/ 220630 w 541545"/>
                <a:gd name="connsiteY17" fmla="*/ 247817 h 564013"/>
                <a:gd name="connsiteX18" fmla="*/ 92040 w 541545"/>
                <a:gd name="connsiteY18" fmla="*/ 119875 h 564013"/>
                <a:gd name="connsiteX19" fmla="*/ 38458 w 541545"/>
                <a:gd name="connsiteY19" fmla="*/ 110578 h 564013"/>
                <a:gd name="connsiteX20" fmla="*/ 29161 w 541545"/>
                <a:gd name="connsiteY20" fmla="*/ 164160 h 564013"/>
                <a:gd name="connsiteX21" fmla="*/ 154214 w 541545"/>
                <a:gd name="connsiteY21" fmla="*/ 341721 h 564013"/>
                <a:gd name="connsiteX22" fmla="*/ 152366 w 541545"/>
                <a:gd name="connsiteY22" fmla="*/ 380966 h 564013"/>
                <a:gd name="connsiteX23" fmla="*/ 74325 w 541545"/>
                <a:gd name="connsiteY23" fmla="*/ 348560 h 564013"/>
                <a:gd name="connsiteX24" fmla="*/ 4120 w 541545"/>
                <a:gd name="connsiteY24" fmla="*/ 377569 h 564013"/>
                <a:gd name="connsiteX25" fmla="*/ 33128 w 541545"/>
                <a:gd name="connsiteY25" fmla="*/ 447773 h 564013"/>
                <a:gd name="connsiteX26" fmla="*/ 194939 w 541545"/>
                <a:gd name="connsiteY26" fmla="*/ 514962 h 564013"/>
                <a:gd name="connsiteX27" fmla="*/ 203548 w 541545"/>
                <a:gd name="connsiteY27" fmla="*/ 516657 h 564013"/>
                <a:gd name="connsiteX28" fmla="*/ 287786 w 541545"/>
                <a:gd name="connsiteY28" fmla="*/ 562671 h 564013"/>
                <a:gd name="connsiteX0" fmla="*/ 287786 w 541545"/>
                <a:gd name="connsiteY0" fmla="*/ 562671 h 564013"/>
                <a:gd name="connsiteX1" fmla="*/ 343865 w 541545"/>
                <a:gd name="connsiteY1" fmla="*/ 559157 h 564013"/>
                <a:gd name="connsiteX2" fmla="*/ 443918 w 541545"/>
                <a:gd name="connsiteY2" fmla="*/ 385858 h 564013"/>
                <a:gd name="connsiteX3" fmla="*/ 442612 w 541545"/>
                <a:gd name="connsiteY3" fmla="*/ 380983 h 564013"/>
                <a:gd name="connsiteX4" fmla="*/ 537606 w 541545"/>
                <a:gd name="connsiteY4" fmla="*/ 203352 h 564013"/>
                <a:gd name="connsiteX5" fmla="*/ 523953 w 541545"/>
                <a:gd name="connsiteY5" fmla="*/ 158311 h 564013"/>
                <a:gd name="connsiteX6" fmla="*/ 478912 w 541545"/>
                <a:gd name="connsiteY6" fmla="*/ 171963 h 564013"/>
                <a:gd name="connsiteX7" fmla="*/ 411711 w 541545"/>
                <a:gd name="connsiteY7" fmla="*/ 297623 h 564013"/>
                <a:gd name="connsiteX8" fmla="*/ 401048 w 541545"/>
                <a:gd name="connsiteY8" fmla="*/ 277470 h 564013"/>
                <a:gd name="connsiteX9" fmla="*/ 401048 w 541545"/>
                <a:gd name="connsiteY9" fmla="*/ 64117 h 564013"/>
                <a:gd name="connsiteX10" fmla="*/ 362594 w 541545"/>
                <a:gd name="connsiteY10" fmla="*/ 25663 h 564013"/>
                <a:gd name="connsiteX11" fmla="*/ 324140 w 541545"/>
                <a:gd name="connsiteY11" fmla="*/ 64117 h 564013"/>
                <a:gd name="connsiteX12" fmla="*/ 324140 w 541545"/>
                <a:gd name="connsiteY12" fmla="*/ 231082 h 564013"/>
                <a:gd name="connsiteX13" fmla="*/ 294917 w 541545"/>
                <a:gd name="connsiteY13" fmla="*/ 227912 h 564013"/>
                <a:gd name="connsiteX14" fmla="*/ 241488 w 541545"/>
                <a:gd name="connsiteY14" fmla="*/ 28510 h 564013"/>
                <a:gd name="connsiteX15" fmla="*/ 194391 w 541545"/>
                <a:gd name="connsiteY15" fmla="*/ 1319 h 564013"/>
                <a:gd name="connsiteX16" fmla="*/ 167200 w 541545"/>
                <a:gd name="connsiteY16" fmla="*/ 48415 h 564013"/>
                <a:gd name="connsiteX17" fmla="*/ 208700 w 541545"/>
                <a:gd name="connsiteY17" fmla="*/ 270259 h 564013"/>
                <a:gd name="connsiteX18" fmla="*/ 92040 w 541545"/>
                <a:gd name="connsiteY18" fmla="*/ 119875 h 564013"/>
                <a:gd name="connsiteX19" fmla="*/ 38458 w 541545"/>
                <a:gd name="connsiteY19" fmla="*/ 110578 h 564013"/>
                <a:gd name="connsiteX20" fmla="*/ 29161 w 541545"/>
                <a:gd name="connsiteY20" fmla="*/ 164160 h 564013"/>
                <a:gd name="connsiteX21" fmla="*/ 154214 w 541545"/>
                <a:gd name="connsiteY21" fmla="*/ 341721 h 564013"/>
                <a:gd name="connsiteX22" fmla="*/ 152366 w 541545"/>
                <a:gd name="connsiteY22" fmla="*/ 380966 h 564013"/>
                <a:gd name="connsiteX23" fmla="*/ 74325 w 541545"/>
                <a:gd name="connsiteY23" fmla="*/ 348560 h 564013"/>
                <a:gd name="connsiteX24" fmla="*/ 4120 w 541545"/>
                <a:gd name="connsiteY24" fmla="*/ 377569 h 564013"/>
                <a:gd name="connsiteX25" fmla="*/ 33128 w 541545"/>
                <a:gd name="connsiteY25" fmla="*/ 447773 h 564013"/>
                <a:gd name="connsiteX26" fmla="*/ 194939 w 541545"/>
                <a:gd name="connsiteY26" fmla="*/ 514962 h 564013"/>
                <a:gd name="connsiteX27" fmla="*/ 203548 w 541545"/>
                <a:gd name="connsiteY27" fmla="*/ 516657 h 564013"/>
                <a:gd name="connsiteX28" fmla="*/ 287786 w 541545"/>
                <a:gd name="connsiteY28" fmla="*/ 562671 h 564013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24140 w 541545"/>
                <a:gd name="connsiteY12" fmla="*/ 233689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4214 w 541545"/>
                <a:gd name="connsiteY20" fmla="*/ 344328 h 566620"/>
                <a:gd name="connsiteX21" fmla="*/ 152366 w 541545"/>
                <a:gd name="connsiteY21" fmla="*/ 383573 h 566620"/>
                <a:gd name="connsiteX22" fmla="*/ 74325 w 541545"/>
                <a:gd name="connsiteY22" fmla="*/ 351167 h 566620"/>
                <a:gd name="connsiteX23" fmla="*/ 4120 w 541545"/>
                <a:gd name="connsiteY23" fmla="*/ 380176 h 566620"/>
                <a:gd name="connsiteX24" fmla="*/ 33128 w 541545"/>
                <a:gd name="connsiteY24" fmla="*/ 450380 h 566620"/>
                <a:gd name="connsiteX25" fmla="*/ 194939 w 541545"/>
                <a:gd name="connsiteY25" fmla="*/ 517569 h 566620"/>
                <a:gd name="connsiteX26" fmla="*/ 203548 w 541545"/>
                <a:gd name="connsiteY26" fmla="*/ 519264 h 566620"/>
                <a:gd name="connsiteX27" fmla="*/ 287786 w 541545"/>
                <a:gd name="connsiteY27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4214 w 541545"/>
                <a:gd name="connsiteY20" fmla="*/ 344328 h 566620"/>
                <a:gd name="connsiteX21" fmla="*/ 152366 w 541545"/>
                <a:gd name="connsiteY21" fmla="*/ 383573 h 566620"/>
                <a:gd name="connsiteX22" fmla="*/ 74325 w 541545"/>
                <a:gd name="connsiteY22" fmla="*/ 351167 h 566620"/>
                <a:gd name="connsiteX23" fmla="*/ 4120 w 541545"/>
                <a:gd name="connsiteY23" fmla="*/ 380176 h 566620"/>
                <a:gd name="connsiteX24" fmla="*/ 33128 w 541545"/>
                <a:gd name="connsiteY24" fmla="*/ 450380 h 566620"/>
                <a:gd name="connsiteX25" fmla="*/ 194939 w 541545"/>
                <a:gd name="connsiteY25" fmla="*/ 517569 h 566620"/>
                <a:gd name="connsiteX26" fmla="*/ 203548 w 541545"/>
                <a:gd name="connsiteY26" fmla="*/ 519264 h 566620"/>
                <a:gd name="connsiteX27" fmla="*/ 287786 w 541545"/>
                <a:gd name="connsiteY27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2366 w 541545"/>
                <a:gd name="connsiteY20" fmla="*/ 383573 h 566620"/>
                <a:gd name="connsiteX21" fmla="*/ 74325 w 541545"/>
                <a:gd name="connsiteY21" fmla="*/ 351167 h 566620"/>
                <a:gd name="connsiteX22" fmla="*/ 4120 w 541545"/>
                <a:gd name="connsiteY22" fmla="*/ 380176 h 566620"/>
                <a:gd name="connsiteX23" fmla="*/ 33128 w 541545"/>
                <a:gd name="connsiteY23" fmla="*/ 450380 h 566620"/>
                <a:gd name="connsiteX24" fmla="*/ 194939 w 541545"/>
                <a:gd name="connsiteY24" fmla="*/ 517569 h 566620"/>
                <a:gd name="connsiteX25" fmla="*/ 203548 w 541545"/>
                <a:gd name="connsiteY25" fmla="*/ 519264 h 566620"/>
                <a:gd name="connsiteX26" fmla="*/ 287786 w 541545"/>
                <a:gd name="connsiteY26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2366 w 541545"/>
                <a:gd name="connsiteY20" fmla="*/ 383573 h 566620"/>
                <a:gd name="connsiteX21" fmla="*/ 74325 w 541545"/>
                <a:gd name="connsiteY21" fmla="*/ 351167 h 566620"/>
                <a:gd name="connsiteX22" fmla="*/ 4120 w 541545"/>
                <a:gd name="connsiteY22" fmla="*/ 380176 h 566620"/>
                <a:gd name="connsiteX23" fmla="*/ 33128 w 541545"/>
                <a:gd name="connsiteY23" fmla="*/ 450380 h 566620"/>
                <a:gd name="connsiteX24" fmla="*/ 194939 w 541545"/>
                <a:gd name="connsiteY24" fmla="*/ 517569 h 566620"/>
                <a:gd name="connsiteX25" fmla="*/ 287786 w 541545"/>
                <a:gd name="connsiteY25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01048 w 541545"/>
                <a:gd name="connsiteY7" fmla="*/ 280077 h 566620"/>
                <a:gd name="connsiteX8" fmla="*/ 401048 w 541545"/>
                <a:gd name="connsiteY8" fmla="*/ 66724 h 566620"/>
                <a:gd name="connsiteX9" fmla="*/ 362594 w 541545"/>
                <a:gd name="connsiteY9" fmla="*/ 28270 h 566620"/>
                <a:gd name="connsiteX10" fmla="*/ 324140 w 541545"/>
                <a:gd name="connsiteY10" fmla="*/ 66724 h 566620"/>
                <a:gd name="connsiteX11" fmla="*/ 308530 w 541545"/>
                <a:gd name="connsiteY11" fmla="*/ 255145 h 566620"/>
                <a:gd name="connsiteX12" fmla="*/ 241488 w 541545"/>
                <a:gd name="connsiteY12" fmla="*/ 31117 h 566620"/>
                <a:gd name="connsiteX13" fmla="*/ 194391 w 541545"/>
                <a:gd name="connsiteY13" fmla="*/ 3926 h 566620"/>
                <a:gd name="connsiteX14" fmla="*/ 167200 w 541545"/>
                <a:gd name="connsiteY14" fmla="*/ 51022 h 566620"/>
                <a:gd name="connsiteX15" fmla="*/ 208700 w 541545"/>
                <a:gd name="connsiteY15" fmla="*/ 272866 h 566620"/>
                <a:gd name="connsiteX16" fmla="*/ 92040 w 541545"/>
                <a:gd name="connsiteY16" fmla="*/ 122482 h 566620"/>
                <a:gd name="connsiteX17" fmla="*/ 38458 w 541545"/>
                <a:gd name="connsiteY17" fmla="*/ 113185 h 566620"/>
                <a:gd name="connsiteX18" fmla="*/ 29161 w 541545"/>
                <a:gd name="connsiteY18" fmla="*/ 166767 h 566620"/>
                <a:gd name="connsiteX19" fmla="*/ 152366 w 541545"/>
                <a:gd name="connsiteY19" fmla="*/ 383573 h 566620"/>
                <a:gd name="connsiteX20" fmla="*/ 74325 w 541545"/>
                <a:gd name="connsiteY20" fmla="*/ 351167 h 566620"/>
                <a:gd name="connsiteX21" fmla="*/ 4120 w 541545"/>
                <a:gd name="connsiteY21" fmla="*/ 380176 h 566620"/>
                <a:gd name="connsiteX22" fmla="*/ 33128 w 541545"/>
                <a:gd name="connsiteY22" fmla="*/ 450380 h 566620"/>
                <a:gd name="connsiteX23" fmla="*/ 194939 w 541545"/>
                <a:gd name="connsiteY23" fmla="*/ 517569 h 566620"/>
                <a:gd name="connsiteX24" fmla="*/ 287786 w 541545"/>
                <a:gd name="connsiteY24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399930 w 541545"/>
                <a:gd name="connsiteY7" fmla="*/ 291611 h 566620"/>
                <a:gd name="connsiteX8" fmla="*/ 401048 w 541545"/>
                <a:gd name="connsiteY8" fmla="*/ 66724 h 566620"/>
                <a:gd name="connsiteX9" fmla="*/ 362594 w 541545"/>
                <a:gd name="connsiteY9" fmla="*/ 28270 h 566620"/>
                <a:gd name="connsiteX10" fmla="*/ 324140 w 541545"/>
                <a:gd name="connsiteY10" fmla="*/ 66724 h 566620"/>
                <a:gd name="connsiteX11" fmla="*/ 308530 w 541545"/>
                <a:gd name="connsiteY11" fmla="*/ 255145 h 566620"/>
                <a:gd name="connsiteX12" fmla="*/ 241488 w 541545"/>
                <a:gd name="connsiteY12" fmla="*/ 31117 h 566620"/>
                <a:gd name="connsiteX13" fmla="*/ 194391 w 541545"/>
                <a:gd name="connsiteY13" fmla="*/ 3926 h 566620"/>
                <a:gd name="connsiteX14" fmla="*/ 167200 w 541545"/>
                <a:gd name="connsiteY14" fmla="*/ 51022 h 566620"/>
                <a:gd name="connsiteX15" fmla="*/ 208700 w 541545"/>
                <a:gd name="connsiteY15" fmla="*/ 272866 h 566620"/>
                <a:gd name="connsiteX16" fmla="*/ 92040 w 541545"/>
                <a:gd name="connsiteY16" fmla="*/ 122482 h 566620"/>
                <a:gd name="connsiteX17" fmla="*/ 38458 w 541545"/>
                <a:gd name="connsiteY17" fmla="*/ 113185 h 566620"/>
                <a:gd name="connsiteX18" fmla="*/ 29161 w 541545"/>
                <a:gd name="connsiteY18" fmla="*/ 166767 h 566620"/>
                <a:gd name="connsiteX19" fmla="*/ 152366 w 541545"/>
                <a:gd name="connsiteY19" fmla="*/ 383573 h 566620"/>
                <a:gd name="connsiteX20" fmla="*/ 74325 w 541545"/>
                <a:gd name="connsiteY20" fmla="*/ 351167 h 566620"/>
                <a:gd name="connsiteX21" fmla="*/ 4120 w 541545"/>
                <a:gd name="connsiteY21" fmla="*/ 380176 h 566620"/>
                <a:gd name="connsiteX22" fmla="*/ 33128 w 541545"/>
                <a:gd name="connsiteY22" fmla="*/ 450380 h 566620"/>
                <a:gd name="connsiteX23" fmla="*/ 194939 w 541545"/>
                <a:gd name="connsiteY23" fmla="*/ 517569 h 566620"/>
                <a:gd name="connsiteX24" fmla="*/ 287786 w 541545"/>
                <a:gd name="connsiteY24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537606 w 541545"/>
                <a:gd name="connsiteY3" fmla="*/ 205959 h 566620"/>
                <a:gd name="connsiteX4" fmla="*/ 523953 w 541545"/>
                <a:gd name="connsiteY4" fmla="*/ 160918 h 566620"/>
                <a:gd name="connsiteX5" fmla="*/ 478912 w 541545"/>
                <a:gd name="connsiteY5" fmla="*/ 174570 h 566620"/>
                <a:gd name="connsiteX6" fmla="*/ 399930 w 541545"/>
                <a:gd name="connsiteY6" fmla="*/ 291611 h 566620"/>
                <a:gd name="connsiteX7" fmla="*/ 401048 w 541545"/>
                <a:gd name="connsiteY7" fmla="*/ 66724 h 566620"/>
                <a:gd name="connsiteX8" fmla="*/ 362594 w 541545"/>
                <a:gd name="connsiteY8" fmla="*/ 28270 h 566620"/>
                <a:gd name="connsiteX9" fmla="*/ 324140 w 541545"/>
                <a:gd name="connsiteY9" fmla="*/ 66724 h 566620"/>
                <a:gd name="connsiteX10" fmla="*/ 308530 w 541545"/>
                <a:gd name="connsiteY10" fmla="*/ 255145 h 566620"/>
                <a:gd name="connsiteX11" fmla="*/ 241488 w 541545"/>
                <a:gd name="connsiteY11" fmla="*/ 31117 h 566620"/>
                <a:gd name="connsiteX12" fmla="*/ 194391 w 541545"/>
                <a:gd name="connsiteY12" fmla="*/ 3926 h 566620"/>
                <a:gd name="connsiteX13" fmla="*/ 167200 w 541545"/>
                <a:gd name="connsiteY13" fmla="*/ 51022 h 566620"/>
                <a:gd name="connsiteX14" fmla="*/ 208700 w 541545"/>
                <a:gd name="connsiteY14" fmla="*/ 272866 h 566620"/>
                <a:gd name="connsiteX15" fmla="*/ 92040 w 541545"/>
                <a:gd name="connsiteY15" fmla="*/ 122482 h 566620"/>
                <a:gd name="connsiteX16" fmla="*/ 38458 w 541545"/>
                <a:gd name="connsiteY16" fmla="*/ 113185 h 566620"/>
                <a:gd name="connsiteX17" fmla="*/ 29161 w 541545"/>
                <a:gd name="connsiteY17" fmla="*/ 166767 h 566620"/>
                <a:gd name="connsiteX18" fmla="*/ 152366 w 541545"/>
                <a:gd name="connsiteY18" fmla="*/ 383573 h 566620"/>
                <a:gd name="connsiteX19" fmla="*/ 74325 w 541545"/>
                <a:gd name="connsiteY19" fmla="*/ 351167 h 566620"/>
                <a:gd name="connsiteX20" fmla="*/ 4120 w 541545"/>
                <a:gd name="connsiteY20" fmla="*/ 380176 h 566620"/>
                <a:gd name="connsiteX21" fmla="*/ 33128 w 541545"/>
                <a:gd name="connsiteY21" fmla="*/ 450380 h 566620"/>
                <a:gd name="connsiteX22" fmla="*/ 194939 w 541545"/>
                <a:gd name="connsiteY22" fmla="*/ 517569 h 566620"/>
                <a:gd name="connsiteX23" fmla="*/ 287786 w 541545"/>
                <a:gd name="connsiteY23" fmla="*/ 565278 h 5666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541545" h="566620">
                  <a:moveTo>
                    <a:pt x="287786" y="565278"/>
                  </a:moveTo>
                  <a:cubicBezTo>
                    <a:pt x="305991" y="567813"/>
                    <a:pt x="324993" y="566821"/>
                    <a:pt x="343865" y="561764"/>
                  </a:cubicBezTo>
                  <a:cubicBezTo>
                    <a:pt x="419349" y="541538"/>
                    <a:pt x="464144" y="463949"/>
                    <a:pt x="443918" y="388465"/>
                  </a:cubicBezTo>
                  <a:lnTo>
                    <a:pt x="537606" y="205959"/>
                  </a:lnTo>
                  <a:cubicBezTo>
                    <a:pt x="546273" y="189751"/>
                    <a:pt x="540161" y="169586"/>
                    <a:pt x="523953" y="160918"/>
                  </a:cubicBezTo>
                  <a:cubicBezTo>
                    <a:pt x="507745" y="152250"/>
                    <a:pt x="487580" y="158363"/>
                    <a:pt x="478912" y="174570"/>
                  </a:cubicBezTo>
                  <a:lnTo>
                    <a:pt x="399930" y="291611"/>
                  </a:lnTo>
                  <a:cubicBezTo>
                    <a:pt x="400303" y="216649"/>
                    <a:pt x="400675" y="141686"/>
                    <a:pt x="401048" y="66724"/>
                  </a:cubicBezTo>
                  <a:cubicBezTo>
                    <a:pt x="401048" y="45486"/>
                    <a:pt x="383832" y="28270"/>
                    <a:pt x="362594" y="28270"/>
                  </a:cubicBezTo>
                  <a:cubicBezTo>
                    <a:pt x="341356" y="28270"/>
                    <a:pt x="324140" y="45486"/>
                    <a:pt x="324140" y="66724"/>
                  </a:cubicBezTo>
                  <a:lnTo>
                    <a:pt x="308530" y="255145"/>
                  </a:lnTo>
                  <a:cubicBezTo>
                    <a:pt x="294755" y="249211"/>
                    <a:pt x="263113" y="69411"/>
                    <a:pt x="241488" y="31117"/>
                  </a:cubicBezTo>
                  <a:cubicBezTo>
                    <a:pt x="219863" y="-7177"/>
                    <a:pt x="214906" y="-1571"/>
                    <a:pt x="194391" y="3926"/>
                  </a:cubicBezTo>
                  <a:cubicBezTo>
                    <a:pt x="173877" y="9423"/>
                    <a:pt x="161703" y="30508"/>
                    <a:pt x="167200" y="51022"/>
                  </a:cubicBezTo>
                  <a:lnTo>
                    <a:pt x="208700" y="272866"/>
                  </a:lnTo>
                  <a:cubicBezTo>
                    <a:pt x="196173" y="284776"/>
                    <a:pt x="122402" y="145355"/>
                    <a:pt x="92040" y="122482"/>
                  </a:cubicBezTo>
                  <a:cubicBezTo>
                    <a:pt x="61678" y="99609"/>
                    <a:pt x="55822" y="100956"/>
                    <a:pt x="38458" y="113185"/>
                  </a:cubicBezTo>
                  <a:cubicBezTo>
                    <a:pt x="21094" y="125414"/>
                    <a:pt x="16932" y="149403"/>
                    <a:pt x="29161" y="166767"/>
                  </a:cubicBezTo>
                  <a:lnTo>
                    <a:pt x="152366" y="383573"/>
                  </a:lnTo>
                  <a:lnTo>
                    <a:pt x="74325" y="351167"/>
                  </a:lnTo>
                  <a:cubicBezTo>
                    <a:pt x="46927" y="339791"/>
                    <a:pt x="15496" y="352779"/>
                    <a:pt x="4120" y="380176"/>
                  </a:cubicBezTo>
                  <a:cubicBezTo>
                    <a:pt x="-7256" y="407573"/>
                    <a:pt x="5731" y="439004"/>
                    <a:pt x="33128" y="450380"/>
                  </a:cubicBezTo>
                  <a:lnTo>
                    <a:pt x="194939" y="517569"/>
                  </a:lnTo>
                  <a:cubicBezTo>
                    <a:pt x="237382" y="536719"/>
                    <a:pt x="262965" y="557912"/>
                    <a:pt x="287786" y="565278"/>
                  </a:cubicBezTo>
                  <a:close/>
                </a:path>
              </a:pathLst>
            </a:cu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49" name="台形 441">
              <a:extLst>
                <a:ext uri="{FF2B5EF4-FFF2-40B4-BE49-F238E27FC236}">
                  <a16:creationId xmlns:a16="http://schemas.microsoft.com/office/drawing/2014/main" id="{6C222A4F-7681-3F9F-A260-79AFCF51A5D0}"/>
                </a:ext>
              </a:extLst>
            </p:cNvPr>
            <p:cNvSpPr/>
            <p:nvPr/>
          </p:nvSpPr>
          <p:spPr bwMode="auto">
            <a:xfrm rot="12600000" flipH="1">
              <a:off x="3950751" y="3652535"/>
              <a:ext cx="311053" cy="399925"/>
            </a:xfrm>
            <a:custGeom>
              <a:avLst/>
              <a:gdLst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  <a:gd name="connsiteX4" fmla="*/ 0 w 209542"/>
                <a:gd name="connsiteY4" fmla="*/ 350865 h 350865"/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  <a:gd name="connsiteX4" fmla="*/ 78140 w 209542"/>
                <a:gd name="connsiteY4" fmla="*/ 350305 h 350865"/>
                <a:gd name="connsiteX5" fmla="*/ 0 w 209542"/>
                <a:gd name="connsiteY5" fmla="*/ 350865 h 350865"/>
                <a:gd name="connsiteX0" fmla="*/ 78140 w 209542"/>
                <a:gd name="connsiteY0" fmla="*/ 350305 h 441745"/>
                <a:gd name="connsiteX1" fmla="*/ 0 w 209542"/>
                <a:gd name="connsiteY1" fmla="*/ 350865 h 441745"/>
                <a:gd name="connsiteX2" fmla="*/ 55154 w 209542"/>
                <a:gd name="connsiteY2" fmla="*/ 0 h 441745"/>
                <a:gd name="connsiteX3" fmla="*/ 154388 w 209542"/>
                <a:gd name="connsiteY3" fmla="*/ 0 h 441745"/>
                <a:gd name="connsiteX4" fmla="*/ 209542 w 209542"/>
                <a:gd name="connsiteY4" fmla="*/ 350865 h 441745"/>
                <a:gd name="connsiteX5" fmla="*/ 169580 w 209542"/>
                <a:gd name="connsiteY5" fmla="*/ 441745 h 441745"/>
                <a:gd name="connsiteX0" fmla="*/ 0 w 209542"/>
                <a:gd name="connsiteY0" fmla="*/ 350865 h 441745"/>
                <a:gd name="connsiteX1" fmla="*/ 55154 w 209542"/>
                <a:gd name="connsiteY1" fmla="*/ 0 h 441745"/>
                <a:gd name="connsiteX2" fmla="*/ 154388 w 209542"/>
                <a:gd name="connsiteY2" fmla="*/ 0 h 441745"/>
                <a:gd name="connsiteX3" fmla="*/ 209542 w 209542"/>
                <a:gd name="connsiteY3" fmla="*/ 350865 h 441745"/>
                <a:gd name="connsiteX4" fmla="*/ 169580 w 209542"/>
                <a:gd name="connsiteY4" fmla="*/ 441745 h 441745"/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9542" h="350865">
                  <a:moveTo>
                    <a:pt x="0" y="350865"/>
                  </a:moveTo>
                  <a:lnTo>
                    <a:pt x="55154" y="0"/>
                  </a:lnTo>
                  <a:lnTo>
                    <a:pt x="154388" y="0"/>
                  </a:lnTo>
                  <a:lnTo>
                    <a:pt x="209542" y="350865"/>
                  </a:lnTo>
                </a:path>
              </a:pathLst>
            </a:custGeom>
            <a:solidFill>
              <a:srgbClr val="C0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0" name="台形 441">
              <a:extLst>
                <a:ext uri="{FF2B5EF4-FFF2-40B4-BE49-F238E27FC236}">
                  <a16:creationId xmlns:a16="http://schemas.microsoft.com/office/drawing/2014/main" id="{0BF4A17A-AFD8-F10C-D2C4-29708CB8DC76}"/>
                </a:ext>
              </a:extLst>
            </p:cNvPr>
            <p:cNvSpPr/>
            <p:nvPr/>
          </p:nvSpPr>
          <p:spPr bwMode="auto">
            <a:xfrm rot="12600000" flipH="1">
              <a:off x="3898750" y="3947313"/>
              <a:ext cx="248762" cy="107026"/>
            </a:xfrm>
            <a:custGeom>
              <a:avLst/>
              <a:gdLst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  <a:gd name="connsiteX4" fmla="*/ 0 w 209542"/>
                <a:gd name="connsiteY4" fmla="*/ 350865 h 350865"/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  <a:gd name="connsiteX4" fmla="*/ 78140 w 209542"/>
                <a:gd name="connsiteY4" fmla="*/ 350305 h 350865"/>
                <a:gd name="connsiteX5" fmla="*/ 0 w 209542"/>
                <a:gd name="connsiteY5" fmla="*/ 350865 h 350865"/>
                <a:gd name="connsiteX0" fmla="*/ 78140 w 209542"/>
                <a:gd name="connsiteY0" fmla="*/ 350305 h 441745"/>
                <a:gd name="connsiteX1" fmla="*/ 0 w 209542"/>
                <a:gd name="connsiteY1" fmla="*/ 350865 h 441745"/>
                <a:gd name="connsiteX2" fmla="*/ 55154 w 209542"/>
                <a:gd name="connsiteY2" fmla="*/ 0 h 441745"/>
                <a:gd name="connsiteX3" fmla="*/ 154388 w 209542"/>
                <a:gd name="connsiteY3" fmla="*/ 0 h 441745"/>
                <a:gd name="connsiteX4" fmla="*/ 209542 w 209542"/>
                <a:gd name="connsiteY4" fmla="*/ 350865 h 441745"/>
                <a:gd name="connsiteX5" fmla="*/ 169580 w 209542"/>
                <a:gd name="connsiteY5" fmla="*/ 441745 h 441745"/>
                <a:gd name="connsiteX0" fmla="*/ 0 w 209542"/>
                <a:gd name="connsiteY0" fmla="*/ 350865 h 441745"/>
                <a:gd name="connsiteX1" fmla="*/ 55154 w 209542"/>
                <a:gd name="connsiteY1" fmla="*/ 0 h 441745"/>
                <a:gd name="connsiteX2" fmla="*/ 154388 w 209542"/>
                <a:gd name="connsiteY2" fmla="*/ 0 h 441745"/>
                <a:gd name="connsiteX3" fmla="*/ 209542 w 209542"/>
                <a:gd name="connsiteY3" fmla="*/ 350865 h 441745"/>
                <a:gd name="connsiteX4" fmla="*/ 169580 w 209542"/>
                <a:gd name="connsiteY4" fmla="*/ 441745 h 441745"/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  <a:gd name="connsiteX4" fmla="*/ 0 w 209542"/>
                <a:gd name="connsiteY4" fmla="*/ 350865 h 350865"/>
                <a:gd name="connsiteX0" fmla="*/ 0 w 209542"/>
                <a:gd name="connsiteY0" fmla="*/ 351883 h 351883"/>
                <a:gd name="connsiteX1" fmla="*/ 30242 w 209542"/>
                <a:gd name="connsiteY1" fmla="*/ -1 h 351883"/>
                <a:gd name="connsiteX2" fmla="*/ 154388 w 209542"/>
                <a:gd name="connsiteY2" fmla="*/ 1018 h 351883"/>
                <a:gd name="connsiteX3" fmla="*/ 209542 w 209542"/>
                <a:gd name="connsiteY3" fmla="*/ 351883 h 351883"/>
                <a:gd name="connsiteX4" fmla="*/ 0 w 209542"/>
                <a:gd name="connsiteY4" fmla="*/ 351883 h 351883"/>
                <a:gd name="connsiteX0" fmla="*/ 0 w 209542"/>
                <a:gd name="connsiteY0" fmla="*/ 351883 h 351883"/>
                <a:gd name="connsiteX1" fmla="*/ 30242 w 209542"/>
                <a:gd name="connsiteY1" fmla="*/ -1 h 351883"/>
                <a:gd name="connsiteX2" fmla="*/ 177195 w 209542"/>
                <a:gd name="connsiteY2" fmla="*/ 1473 h 351883"/>
                <a:gd name="connsiteX3" fmla="*/ 209542 w 209542"/>
                <a:gd name="connsiteY3" fmla="*/ 351883 h 351883"/>
                <a:gd name="connsiteX4" fmla="*/ 0 w 209542"/>
                <a:gd name="connsiteY4" fmla="*/ 351883 h 3518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9542" h="351883">
                  <a:moveTo>
                    <a:pt x="0" y="351883"/>
                  </a:moveTo>
                  <a:lnTo>
                    <a:pt x="30242" y="-1"/>
                  </a:lnTo>
                  <a:lnTo>
                    <a:pt x="177195" y="1473"/>
                  </a:lnTo>
                  <a:lnTo>
                    <a:pt x="209542" y="351883"/>
                  </a:lnTo>
                  <a:lnTo>
                    <a:pt x="0" y="351883"/>
                  </a:lnTo>
                  <a:close/>
                </a:path>
              </a:pathLst>
            </a:custGeom>
            <a:solidFill>
              <a:srgbClr val="FF99CC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1" name="円/楕円 536">
              <a:extLst>
                <a:ext uri="{FF2B5EF4-FFF2-40B4-BE49-F238E27FC236}">
                  <a16:creationId xmlns:a16="http://schemas.microsoft.com/office/drawing/2014/main" id="{02897821-FCC5-62F7-E088-F4F4B399EDF5}"/>
                </a:ext>
              </a:extLst>
            </p:cNvPr>
            <p:cNvSpPr/>
            <p:nvPr/>
          </p:nvSpPr>
          <p:spPr bwMode="auto">
            <a:xfrm flipH="1">
              <a:off x="4282695" y="2816010"/>
              <a:ext cx="386288" cy="397551"/>
            </a:xfrm>
            <a:prstGeom prst="ellipse">
              <a:avLst/>
            </a:pr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2" name="円/楕円 537">
              <a:extLst>
                <a:ext uri="{FF2B5EF4-FFF2-40B4-BE49-F238E27FC236}">
                  <a16:creationId xmlns:a16="http://schemas.microsoft.com/office/drawing/2014/main" id="{99A1C702-04FA-AEC5-5E38-79FF4AFDFD48}"/>
                </a:ext>
              </a:extLst>
            </p:cNvPr>
            <p:cNvSpPr/>
            <p:nvPr/>
          </p:nvSpPr>
          <p:spPr bwMode="auto">
            <a:xfrm flipH="1">
              <a:off x="4361331" y="2907314"/>
              <a:ext cx="190636" cy="214943"/>
            </a:xfrm>
            <a:prstGeom prst="ellipse">
              <a:avLst/>
            </a:prstGeom>
            <a:solidFill>
              <a:srgbClr val="FF9933"/>
            </a:solidFill>
            <a:ln w="3810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3" name="円/楕円 534">
              <a:extLst>
                <a:ext uri="{FF2B5EF4-FFF2-40B4-BE49-F238E27FC236}">
                  <a16:creationId xmlns:a16="http://schemas.microsoft.com/office/drawing/2014/main" id="{CD48D63E-CB63-6547-12C1-C30DB54348DC}"/>
                </a:ext>
              </a:extLst>
            </p:cNvPr>
            <p:cNvSpPr/>
            <p:nvPr/>
          </p:nvSpPr>
          <p:spPr bwMode="auto">
            <a:xfrm>
              <a:off x="3160568" y="2816010"/>
              <a:ext cx="386288" cy="397551"/>
            </a:xfrm>
            <a:prstGeom prst="ellipse">
              <a:avLst/>
            </a:pr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4" name="円/楕円 535">
              <a:extLst>
                <a:ext uri="{FF2B5EF4-FFF2-40B4-BE49-F238E27FC236}">
                  <a16:creationId xmlns:a16="http://schemas.microsoft.com/office/drawing/2014/main" id="{A7ECA9DE-90AD-7C26-FB80-90A9477322DA}"/>
                </a:ext>
              </a:extLst>
            </p:cNvPr>
            <p:cNvSpPr/>
            <p:nvPr/>
          </p:nvSpPr>
          <p:spPr bwMode="auto">
            <a:xfrm>
              <a:off x="3277584" y="2909053"/>
              <a:ext cx="190636" cy="214943"/>
            </a:xfrm>
            <a:prstGeom prst="ellipse">
              <a:avLst/>
            </a:prstGeom>
            <a:solidFill>
              <a:srgbClr val="FF9933"/>
            </a:solidFill>
            <a:ln w="3810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5" name="円/楕円 525">
              <a:extLst>
                <a:ext uri="{FF2B5EF4-FFF2-40B4-BE49-F238E27FC236}">
                  <a16:creationId xmlns:a16="http://schemas.microsoft.com/office/drawing/2014/main" id="{28839F02-1BE2-9AB9-6154-29ADCBEB52AD}"/>
                </a:ext>
              </a:extLst>
            </p:cNvPr>
            <p:cNvSpPr/>
            <p:nvPr/>
          </p:nvSpPr>
          <p:spPr bwMode="auto">
            <a:xfrm>
              <a:off x="3355971" y="2405892"/>
              <a:ext cx="1116720" cy="1116720"/>
            </a:xfrm>
            <a:prstGeom prst="ellipse">
              <a:avLst/>
            </a:pr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8" name="アーチ 67">
              <a:extLst>
                <a:ext uri="{FF2B5EF4-FFF2-40B4-BE49-F238E27FC236}">
                  <a16:creationId xmlns:a16="http://schemas.microsoft.com/office/drawing/2014/main" id="{EC991096-61D6-7618-7E7C-07D3BA9C2BD2}"/>
                </a:ext>
              </a:extLst>
            </p:cNvPr>
            <p:cNvSpPr/>
            <p:nvPr/>
          </p:nvSpPr>
          <p:spPr bwMode="auto">
            <a:xfrm>
              <a:off x="3764410" y="3093687"/>
              <a:ext cx="293648" cy="293648"/>
            </a:xfrm>
            <a:prstGeom prst="blockArc">
              <a:avLst>
                <a:gd name="adj1" fmla="val 1687204"/>
                <a:gd name="adj2" fmla="val 8987775"/>
                <a:gd name="adj3" fmla="val 14682"/>
              </a:avLst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9" name="アーチ 68">
              <a:extLst>
                <a:ext uri="{FF2B5EF4-FFF2-40B4-BE49-F238E27FC236}">
                  <a16:creationId xmlns:a16="http://schemas.microsoft.com/office/drawing/2014/main" id="{390A4BA5-51DF-D2B5-48FC-3998114352AC}"/>
                </a:ext>
              </a:extLst>
            </p:cNvPr>
            <p:cNvSpPr/>
            <p:nvPr/>
          </p:nvSpPr>
          <p:spPr bwMode="auto">
            <a:xfrm rot="10800000">
              <a:off x="3461214" y="2914205"/>
              <a:ext cx="390064" cy="293648"/>
            </a:xfrm>
            <a:prstGeom prst="blockArc">
              <a:avLst>
                <a:gd name="adj1" fmla="val 1214370"/>
                <a:gd name="adj2" fmla="val 9671409"/>
                <a:gd name="adj3" fmla="val 22448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0" name="アーチ 69">
              <a:extLst>
                <a:ext uri="{FF2B5EF4-FFF2-40B4-BE49-F238E27FC236}">
                  <a16:creationId xmlns:a16="http://schemas.microsoft.com/office/drawing/2014/main" id="{E46629CA-A65E-E39E-C321-4EA09D31D4B5}"/>
                </a:ext>
              </a:extLst>
            </p:cNvPr>
            <p:cNvSpPr/>
            <p:nvPr/>
          </p:nvSpPr>
          <p:spPr bwMode="auto">
            <a:xfrm rot="10800000">
              <a:off x="3986212" y="2914205"/>
              <a:ext cx="390064" cy="293648"/>
            </a:xfrm>
            <a:prstGeom prst="blockArc">
              <a:avLst>
                <a:gd name="adj1" fmla="val 1214370"/>
                <a:gd name="adj2" fmla="val 9671409"/>
                <a:gd name="adj3" fmla="val 22448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1" name="円/楕円 607">
              <a:extLst>
                <a:ext uri="{FF2B5EF4-FFF2-40B4-BE49-F238E27FC236}">
                  <a16:creationId xmlns:a16="http://schemas.microsoft.com/office/drawing/2014/main" id="{43A685D2-5406-A626-29F1-A0D23A4F85A1}"/>
                </a:ext>
              </a:extLst>
            </p:cNvPr>
            <p:cNvSpPr/>
            <p:nvPr/>
          </p:nvSpPr>
          <p:spPr bwMode="auto">
            <a:xfrm>
              <a:off x="3208736" y="2213191"/>
              <a:ext cx="1414823" cy="620964"/>
            </a:xfrm>
            <a:custGeom>
              <a:avLst/>
              <a:gdLst/>
              <a:ahLst/>
              <a:cxnLst/>
              <a:rect l="l" t="t" r="r" b="b"/>
              <a:pathLst>
                <a:path w="2101622" h="1051596">
                  <a:moveTo>
                    <a:pt x="1048108" y="0"/>
                  </a:moveTo>
                  <a:cubicBezTo>
                    <a:pt x="1506826" y="0"/>
                    <a:pt x="1882145" y="306092"/>
                    <a:pt x="1910252" y="693087"/>
                  </a:cubicBezTo>
                  <a:cubicBezTo>
                    <a:pt x="1970430" y="742937"/>
                    <a:pt x="2034579" y="788013"/>
                    <a:pt x="2101622" y="828789"/>
                  </a:cubicBezTo>
                  <a:lnTo>
                    <a:pt x="2101622" y="828789"/>
                  </a:lnTo>
                  <a:cubicBezTo>
                    <a:pt x="1953733" y="976679"/>
                    <a:pt x="1715583" y="982186"/>
                    <a:pt x="1551043" y="847086"/>
                  </a:cubicBezTo>
                  <a:cubicBezTo>
                    <a:pt x="1592026" y="917989"/>
                    <a:pt x="1642518" y="983049"/>
                    <a:pt x="1701293" y="1039834"/>
                  </a:cubicBezTo>
                  <a:lnTo>
                    <a:pt x="1701293" y="1039835"/>
                  </a:lnTo>
                  <a:cubicBezTo>
                    <a:pt x="1536302" y="1084044"/>
                    <a:pt x="1362498" y="1000373"/>
                    <a:pt x="1258575" y="843416"/>
                  </a:cubicBezTo>
                  <a:cubicBezTo>
                    <a:pt x="1273304" y="897743"/>
                    <a:pt x="1294423" y="949595"/>
                    <a:pt x="1320233" y="998377"/>
                  </a:cubicBezTo>
                  <a:cubicBezTo>
                    <a:pt x="1208754" y="998377"/>
                    <a:pt x="1110148" y="923610"/>
                    <a:pt x="1050812" y="808691"/>
                  </a:cubicBezTo>
                  <a:cubicBezTo>
                    <a:pt x="991475" y="923610"/>
                    <a:pt x="892869" y="998377"/>
                    <a:pt x="781390" y="998377"/>
                  </a:cubicBezTo>
                  <a:cubicBezTo>
                    <a:pt x="807201" y="949595"/>
                    <a:pt x="828319" y="897743"/>
                    <a:pt x="843048" y="843416"/>
                  </a:cubicBezTo>
                  <a:cubicBezTo>
                    <a:pt x="739125" y="1000373"/>
                    <a:pt x="565321" y="1084044"/>
                    <a:pt x="400331" y="1039835"/>
                  </a:cubicBezTo>
                  <a:lnTo>
                    <a:pt x="400331" y="1039834"/>
                  </a:lnTo>
                  <a:cubicBezTo>
                    <a:pt x="459105" y="983049"/>
                    <a:pt x="509597" y="917989"/>
                    <a:pt x="550581" y="847085"/>
                  </a:cubicBezTo>
                  <a:cubicBezTo>
                    <a:pt x="386040" y="982186"/>
                    <a:pt x="147890" y="976679"/>
                    <a:pt x="0" y="828789"/>
                  </a:cubicBezTo>
                  <a:lnTo>
                    <a:pt x="1" y="828789"/>
                  </a:lnTo>
                  <a:cubicBezTo>
                    <a:pt x="64864" y="789339"/>
                    <a:pt x="127018" y="745864"/>
                    <a:pt x="185666" y="698150"/>
                  </a:cubicBezTo>
                  <a:cubicBezTo>
                    <a:pt x="210799" y="308768"/>
                    <a:pt x="587390" y="0"/>
                    <a:pt x="1048108" y="0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72" name="円/楕円 609">
              <a:extLst>
                <a:ext uri="{FF2B5EF4-FFF2-40B4-BE49-F238E27FC236}">
                  <a16:creationId xmlns:a16="http://schemas.microsoft.com/office/drawing/2014/main" id="{87574332-5563-CFB1-12A7-D522766BCD6F}"/>
                </a:ext>
              </a:extLst>
            </p:cNvPr>
            <p:cNvSpPr/>
            <p:nvPr/>
          </p:nvSpPr>
          <p:spPr bwMode="auto">
            <a:xfrm>
              <a:off x="3309256" y="3240511"/>
              <a:ext cx="127292" cy="188405"/>
            </a:xfrm>
            <a:custGeom>
              <a:avLst/>
              <a:gdLst/>
              <a:ahLst/>
              <a:cxnLst/>
              <a:rect l="l" t="t" r="r" b="b"/>
              <a:pathLst>
                <a:path w="855096" h="1092312">
                  <a:moveTo>
                    <a:pt x="427548" y="0"/>
                  </a:moveTo>
                  <a:lnTo>
                    <a:pt x="855095" y="986172"/>
                  </a:lnTo>
                  <a:lnTo>
                    <a:pt x="852949" y="986172"/>
                  </a:lnTo>
                  <a:cubicBezTo>
                    <a:pt x="854896" y="987610"/>
                    <a:pt x="855096" y="989403"/>
                    <a:pt x="855096" y="991208"/>
                  </a:cubicBezTo>
                  <a:cubicBezTo>
                    <a:pt x="855096" y="1047046"/>
                    <a:pt x="663676" y="1092312"/>
                    <a:pt x="427548" y="1092312"/>
                  </a:cubicBezTo>
                  <a:cubicBezTo>
                    <a:pt x="191420" y="1092312"/>
                    <a:pt x="0" y="1047046"/>
                    <a:pt x="0" y="991208"/>
                  </a:cubicBezTo>
                  <a:lnTo>
                    <a:pt x="2147" y="986172"/>
                  </a:lnTo>
                  <a:lnTo>
                    <a:pt x="0" y="986172"/>
                  </a:lnTo>
                  <a:close/>
                </a:path>
              </a:pathLst>
            </a:custGeom>
            <a:solidFill>
              <a:srgbClr val="00FF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73" name="円/楕円 609">
              <a:extLst>
                <a:ext uri="{FF2B5EF4-FFF2-40B4-BE49-F238E27FC236}">
                  <a16:creationId xmlns:a16="http://schemas.microsoft.com/office/drawing/2014/main" id="{8CC995E5-1FF9-983F-5356-6CDFB55C16A8}"/>
                </a:ext>
              </a:extLst>
            </p:cNvPr>
            <p:cNvSpPr/>
            <p:nvPr/>
          </p:nvSpPr>
          <p:spPr bwMode="auto">
            <a:xfrm>
              <a:off x="4404986" y="3240511"/>
              <a:ext cx="127292" cy="188405"/>
            </a:xfrm>
            <a:custGeom>
              <a:avLst/>
              <a:gdLst/>
              <a:ahLst/>
              <a:cxnLst/>
              <a:rect l="l" t="t" r="r" b="b"/>
              <a:pathLst>
                <a:path w="855096" h="1092312">
                  <a:moveTo>
                    <a:pt x="427548" y="0"/>
                  </a:moveTo>
                  <a:lnTo>
                    <a:pt x="855095" y="986172"/>
                  </a:lnTo>
                  <a:lnTo>
                    <a:pt x="852949" y="986172"/>
                  </a:lnTo>
                  <a:cubicBezTo>
                    <a:pt x="854896" y="987610"/>
                    <a:pt x="855096" y="989403"/>
                    <a:pt x="855096" y="991208"/>
                  </a:cubicBezTo>
                  <a:cubicBezTo>
                    <a:pt x="855096" y="1047046"/>
                    <a:pt x="663676" y="1092312"/>
                    <a:pt x="427548" y="1092312"/>
                  </a:cubicBezTo>
                  <a:cubicBezTo>
                    <a:pt x="191420" y="1092312"/>
                    <a:pt x="0" y="1047046"/>
                    <a:pt x="0" y="991208"/>
                  </a:cubicBezTo>
                  <a:lnTo>
                    <a:pt x="2147" y="986172"/>
                  </a:lnTo>
                  <a:lnTo>
                    <a:pt x="0" y="986172"/>
                  </a:lnTo>
                  <a:close/>
                </a:path>
              </a:pathLst>
            </a:custGeom>
            <a:solidFill>
              <a:srgbClr val="00FF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74" name="円/楕円 532">
              <a:extLst>
                <a:ext uri="{FF2B5EF4-FFF2-40B4-BE49-F238E27FC236}">
                  <a16:creationId xmlns:a16="http://schemas.microsoft.com/office/drawing/2014/main" id="{0941B19E-D909-8ADA-203D-D8B092031A75}"/>
                </a:ext>
              </a:extLst>
            </p:cNvPr>
            <p:cNvSpPr/>
            <p:nvPr/>
          </p:nvSpPr>
          <p:spPr bwMode="auto">
            <a:xfrm>
              <a:off x="3476546" y="3200079"/>
              <a:ext cx="140618" cy="75600"/>
            </a:xfrm>
            <a:prstGeom prst="ellipse">
              <a:avLst/>
            </a:prstGeom>
            <a:solidFill>
              <a:srgbClr val="FF3399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5" name="円/楕円 533">
              <a:extLst>
                <a:ext uri="{FF2B5EF4-FFF2-40B4-BE49-F238E27FC236}">
                  <a16:creationId xmlns:a16="http://schemas.microsoft.com/office/drawing/2014/main" id="{5E889E89-EAE6-BF8E-149C-32E814F7BE9C}"/>
                </a:ext>
              </a:extLst>
            </p:cNvPr>
            <p:cNvSpPr/>
            <p:nvPr/>
          </p:nvSpPr>
          <p:spPr bwMode="auto">
            <a:xfrm>
              <a:off x="4211137" y="3200079"/>
              <a:ext cx="140618" cy="75600"/>
            </a:xfrm>
            <a:prstGeom prst="ellipse">
              <a:avLst/>
            </a:prstGeom>
            <a:solidFill>
              <a:srgbClr val="FF3399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6" name="フリーフォーム: 図形 75">
              <a:extLst>
                <a:ext uri="{FF2B5EF4-FFF2-40B4-BE49-F238E27FC236}">
                  <a16:creationId xmlns:a16="http://schemas.microsoft.com/office/drawing/2014/main" id="{956E48B8-2EED-CE00-8A32-D0EF57DB829E}"/>
                </a:ext>
              </a:extLst>
            </p:cNvPr>
            <p:cNvSpPr/>
            <p:nvPr/>
          </p:nvSpPr>
          <p:spPr bwMode="auto">
            <a:xfrm rot="10800000">
              <a:off x="3847201" y="3609081"/>
              <a:ext cx="136629" cy="318383"/>
            </a:xfrm>
            <a:custGeom>
              <a:avLst/>
              <a:gdLst>
                <a:gd name="connsiteX0" fmla="*/ 103728 w 136629"/>
                <a:gd name="connsiteY0" fmla="*/ 356080 h 356080"/>
                <a:gd name="connsiteX1" fmla="*/ 32900 w 136629"/>
                <a:gd name="connsiteY1" fmla="*/ 356080 h 356080"/>
                <a:gd name="connsiteX2" fmla="*/ 0 w 136629"/>
                <a:gd name="connsiteY2" fmla="*/ 138899 h 356080"/>
                <a:gd name="connsiteX3" fmla="*/ 68314 w 136629"/>
                <a:gd name="connsiteY3" fmla="*/ 0 h 356080"/>
                <a:gd name="connsiteX4" fmla="*/ 136629 w 136629"/>
                <a:gd name="connsiteY4" fmla="*/ 138899 h 3560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6629" h="356080">
                  <a:moveTo>
                    <a:pt x="103728" y="356080"/>
                  </a:moveTo>
                  <a:lnTo>
                    <a:pt x="32900" y="356080"/>
                  </a:lnTo>
                  <a:lnTo>
                    <a:pt x="0" y="138899"/>
                  </a:lnTo>
                  <a:lnTo>
                    <a:pt x="68314" y="0"/>
                  </a:lnTo>
                  <a:lnTo>
                    <a:pt x="136629" y="138899"/>
                  </a:lnTo>
                  <a:close/>
                </a:path>
              </a:pathLst>
            </a:custGeom>
            <a:solidFill>
              <a:srgbClr val="FF99CC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77" name="フリーフォーム: 図形 76">
              <a:extLst>
                <a:ext uri="{FF2B5EF4-FFF2-40B4-BE49-F238E27FC236}">
                  <a16:creationId xmlns:a16="http://schemas.microsoft.com/office/drawing/2014/main" id="{9DF31B4B-B4A9-061B-8930-D9EE46E9A070}"/>
                </a:ext>
              </a:extLst>
            </p:cNvPr>
            <p:cNvSpPr/>
            <p:nvPr/>
          </p:nvSpPr>
          <p:spPr bwMode="auto">
            <a:xfrm>
              <a:off x="3562350" y="3486150"/>
              <a:ext cx="280988" cy="400050"/>
            </a:xfrm>
            <a:custGeom>
              <a:avLst/>
              <a:gdLst>
                <a:gd name="connsiteX0" fmla="*/ 61913 w 280988"/>
                <a:gd name="connsiteY0" fmla="*/ 0 h 400050"/>
                <a:gd name="connsiteX1" fmla="*/ 0 w 280988"/>
                <a:gd name="connsiteY1" fmla="*/ 138113 h 400050"/>
                <a:gd name="connsiteX2" fmla="*/ 176213 w 280988"/>
                <a:gd name="connsiteY2" fmla="*/ 195263 h 400050"/>
                <a:gd name="connsiteX3" fmla="*/ 114300 w 280988"/>
                <a:gd name="connsiteY3" fmla="*/ 285750 h 400050"/>
                <a:gd name="connsiteX4" fmla="*/ 280988 w 280988"/>
                <a:gd name="connsiteY4" fmla="*/ 400050 h 400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0988" h="400050">
                  <a:moveTo>
                    <a:pt x="61913" y="0"/>
                  </a:moveTo>
                  <a:lnTo>
                    <a:pt x="0" y="138113"/>
                  </a:lnTo>
                  <a:lnTo>
                    <a:pt x="176213" y="195263"/>
                  </a:lnTo>
                  <a:lnTo>
                    <a:pt x="114300" y="285750"/>
                  </a:lnTo>
                  <a:lnTo>
                    <a:pt x="280988" y="400050"/>
                  </a:lnTo>
                </a:path>
              </a:pathLst>
            </a:custGeom>
            <a:solidFill>
              <a:srgbClr val="C0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78" name="グループ化 77">
              <a:extLst>
                <a:ext uri="{FF2B5EF4-FFF2-40B4-BE49-F238E27FC236}">
                  <a16:creationId xmlns:a16="http://schemas.microsoft.com/office/drawing/2014/main" id="{8B99DBB8-EF29-0189-E493-793D4A0F9665}"/>
                </a:ext>
              </a:extLst>
            </p:cNvPr>
            <p:cNvGrpSpPr/>
            <p:nvPr/>
          </p:nvGrpSpPr>
          <p:grpSpPr>
            <a:xfrm rot="20745095">
              <a:off x="2991228" y="3082172"/>
              <a:ext cx="670884" cy="868868"/>
              <a:chOff x="2831232" y="3154484"/>
              <a:chExt cx="670884" cy="868868"/>
            </a:xfrm>
          </p:grpSpPr>
          <p:grpSp>
            <p:nvGrpSpPr>
              <p:cNvPr id="79" name="グループ化 78">
                <a:extLst>
                  <a:ext uri="{FF2B5EF4-FFF2-40B4-BE49-F238E27FC236}">
                    <a16:creationId xmlns:a16="http://schemas.microsoft.com/office/drawing/2014/main" id="{34944B25-5033-F29B-ABB2-12AF50587AEB}"/>
                  </a:ext>
                </a:extLst>
              </p:cNvPr>
              <p:cNvGrpSpPr/>
              <p:nvPr/>
            </p:nvGrpSpPr>
            <p:grpSpPr>
              <a:xfrm rot="21249054">
                <a:off x="2831232" y="3154484"/>
                <a:ext cx="670884" cy="752216"/>
                <a:chOff x="3535136" y="5569681"/>
                <a:chExt cx="1287973" cy="1435129"/>
              </a:xfrm>
            </p:grpSpPr>
            <p:sp>
              <p:nvSpPr>
                <p:cNvPr id="82" name="フリーフォーム: 図形 81">
                  <a:extLst>
                    <a:ext uri="{FF2B5EF4-FFF2-40B4-BE49-F238E27FC236}">
                      <a16:creationId xmlns:a16="http://schemas.microsoft.com/office/drawing/2014/main" id="{BD991403-7B5E-D6B4-D3D9-C21AB1AEEEC6}"/>
                    </a:ext>
                  </a:extLst>
                </p:cNvPr>
                <p:cNvSpPr/>
                <p:nvPr/>
              </p:nvSpPr>
              <p:spPr>
                <a:xfrm rot="1800000">
                  <a:off x="3579941" y="5846868"/>
                  <a:ext cx="1243168" cy="1157942"/>
                </a:xfrm>
                <a:custGeom>
                  <a:avLst/>
                  <a:gdLst>
                    <a:gd name="connsiteX0" fmla="*/ 167471 w 1243168"/>
                    <a:gd name="connsiteY0" fmla="*/ 11448 h 1157942"/>
                    <a:gd name="connsiteX1" fmla="*/ 253351 w 1243168"/>
                    <a:gd name="connsiteY1" fmla="*/ 30730 h 1157942"/>
                    <a:gd name="connsiteX2" fmla="*/ 381206 w 1243168"/>
                    <a:gd name="connsiteY2" fmla="*/ 206736 h 1157942"/>
                    <a:gd name="connsiteX3" fmla="*/ 442231 w 1243168"/>
                    <a:gd name="connsiteY3" fmla="*/ 221633 h 1157942"/>
                    <a:gd name="connsiteX4" fmla="*/ 547816 w 1243168"/>
                    <a:gd name="connsiteY4" fmla="*/ 281127 h 1157942"/>
                    <a:gd name="connsiteX5" fmla="*/ 570565 w 1243168"/>
                    <a:gd name="connsiteY5" fmla="*/ 307131 h 1157942"/>
                    <a:gd name="connsiteX6" fmla="*/ 1184400 w 1243168"/>
                    <a:gd name="connsiteY6" fmla="*/ 883409 h 1157942"/>
                    <a:gd name="connsiteX7" fmla="*/ 1197523 w 1243168"/>
                    <a:gd name="connsiteY7" fmla="*/ 1120858 h 1157942"/>
                    <a:gd name="connsiteX8" fmla="*/ 931383 w 1243168"/>
                    <a:gd name="connsiteY8" fmla="*/ 1091108 h 1157942"/>
                    <a:gd name="connsiteX9" fmla="*/ 470898 w 1243168"/>
                    <a:gd name="connsiteY9" fmla="*/ 533274 h 1157942"/>
                    <a:gd name="connsiteX10" fmla="*/ 416052 w 1243168"/>
                    <a:gd name="connsiteY10" fmla="*/ 556215 h 1157942"/>
                    <a:gd name="connsiteX11" fmla="*/ 299481 w 1243168"/>
                    <a:gd name="connsiteY11" fmla="*/ 570817 h 1157942"/>
                    <a:gd name="connsiteX12" fmla="*/ 0 w 1243168"/>
                    <a:gd name="connsiteY12" fmla="*/ 385012 h 1157942"/>
                    <a:gd name="connsiteX13" fmla="*/ 87716 w 1243168"/>
                    <a:gd name="connsiteY13" fmla="*/ 253628 h 1157942"/>
                    <a:gd name="connsiteX14" fmla="*/ 182909 w 1243168"/>
                    <a:gd name="connsiteY14" fmla="*/ 213808 h 1157942"/>
                    <a:gd name="connsiteX15" fmla="*/ 203338 w 1243168"/>
                    <a:gd name="connsiteY15" fmla="*/ 211250 h 1157942"/>
                    <a:gd name="connsiteX16" fmla="*/ 141229 w 1243168"/>
                    <a:gd name="connsiteY16" fmla="*/ 95463 h 1157942"/>
                    <a:gd name="connsiteX17" fmla="*/ 167471 w 1243168"/>
                    <a:gd name="connsiteY17" fmla="*/ 11448 h 11579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1243168" h="1157942">
                      <a:moveTo>
                        <a:pt x="167471" y="11448"/>
                      </a:moveTo>
                      <a:cubicBezTo>
                        <a:pt x="198432" y="-6428"/>
                        <a:pt x="214859" y="-5767"/>
                        <a:pt x="253351" y="30730"/>
                      </a:cubicBezTo>
                      <a:lnTo>
                        <a:pt x="381206" y="206736"/>
                      </a:lnTo>
                      <a:lnTo>
                        <a:pt x="442231" y="221633"/>
                      </a:lnTo>
                      <a:cubicBezTo>
                        <a:pt x="484666" y="235935"/>
                        <a:pt x="520906" y="256415"/>
                        <a:pt x="547816" y="281127"/>
                      </a:cubicBezTo>
                      <a:lnTo>
                        <a:pt x="570565" y="307131"/>
                      </a:lnTo>
                      <a:lnTo>
                        <a:pt x="1184400" y="883409"/>
                      </a:lnTo>
                      <a:cubicBezTo>
                        <a:pt x="1254450" y="956243"/>
                        <a:pt x="1265627" y="1059395"/>
                        <a:pt x="1197523" y="1120858"/>
                      </a:cubicBezTo>
                      <a:cubicBezTo>
                        <a:pt x="1129417" y="1182321"/>
                        <a:pt x="1001432" y="1163939"/>
                        <a:pt x="931383" y="1091108"/>
                      </a:cubicBezTo>
                      <a:lnTo>
                        <a:pt x="470898" y="533274"/>
                      </a:lnTo>
                      <a:lnTo>
                        <a:pt x="416052" y="556215"/>
                      </a:lnTo>
                      <a:cubicBezTo>
                        <a:pt x="380223" y="565618"/>
                        <a:pt x="340831" y="570817"/>
                        <a:pt x="299481" y="570817"/>
                      </a:cubicBezTo>
                      <a:cubicBezTo>
                        <a:pt x="134082" y="570817"/>
                        <a:pt x="0" y="487629"/>
                        <a:pt x="0" y="385012"/>
                      </a:cubicBezTo>
                      <a:cubicBezTo>
                        <a:pt x="1" y="333703"/>
                        <a:pt x="33521" y="287252"/>
                        <a:pt x="87716" y="253628"/>
                      </a:cubicBezTo>
                      <a:cubicBezTo>
                        <a:pt x="114814" y="236816"/>
                        <a:pt x="147080" y="223211"/>
                        <a:pt x="182909" y="213808"/>
                      </a:cubicBezTo>
                      <a:lnTo>
                        <a:pt x="203338" y="211250"/>
                      </a:lnTo>
                      <a:lnTo>
                        <a:pt x="141229" y="95463"/>
                      </a:lnTo>
                      <a:cubicBezTo>
                        <a:pt x="124760" y="66938"/>
                        <a:pt x="136509" y="29323"/>
                        <a:pt x="167471" y="11448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  <a:latin typeface="Arial" charset="0"/>
                    <a:ea typeface="ＭＳ Ｐゴシック" charset="-128"/>
                  </a:endParaRPr>
                </a:p>
              </p:txBody>
            </p:sp>
            <p:grpSp>
              <p:nvGrpSpPr>
                <p:cNvPr id="83" name="グループ化 82">
                  <a:extLst>
                    <a:ext uri="{FF2B5EF4-FFF2-40B4-BE49-F238E27FC236}">
                      <a16:creationId xmlns:a16="http://schemas.microsoft.com/office/drawing/2014/main" id="{F1286B3F-2A92-4C18-EAE9-D474487208B8}"/>
                    </a:ext>
                  </a:extLst>
                </p:cNvPr>
                <p:cNvGrpSpPr/>
                <p:nvPr/>
              </p:nvGrpSpPr>
              <p:grpSpPr>
                <a:xfrm>
                  <a:off x="3535136" y="5569681"/>
                  <a:ext cx="536686" cy="555291"/>
                  <a:chOff x="4768782" y="4875188"/>
                  <a:chExt cx="536686" cy="555291"/>
                </a:xfrm>
              </p:grpSpPr>
              <p:sp>
                <p:nvSpPr>
                  <p:cNvPr id="84" name="四角形: 角を丸くする 89">
                    <a:extLst>
                      <a:ext uri="{FF2B5EF4-FFF2-40B4-BE49-F238E27FC236}">
                        <a16:creationId xmlns:a16="http://schemas.microsoft.com/office/drawing/2014/main" id="{BA8268CA-014C-D2A4-DE28-559EC4A21DB8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4840970" y="5046836"/>
                    <a:ext cx="416968" cy="85726"/>
                  </a:xfrm>
                  <a:custGeom>
                    <a:avLst/>
                    <a:gdLst>
                      <a:gd name="connsiteX0" fmla="*/ 0 w 456706"/>
                      <a:gd name="connsiteY0" fmla="*/ 42863 h 85725"/>
                      <a:gd name="connsiteX1" fmla="*/ 42863 w 456706"/>
                      <a:gd name="connsiteY1" fmla="*/ 0 h 85725"/>
                      <a:gd name="connsiteX2" fmla="*/ 413844 w 456706"/>
                      <a:gd name="connsiteY2" fmla="*/ 0 h 85725"/>
                      <a:gd name="connsiteX3" fmla="*/ 456707 w 456706"/>
                      <a:gd name="connsiteY3" fmla="*/ 42863 h 85725"/>
                      <a:gd name="connsiteX4" fmla="*/ 456706 w 456706"/>
                      <a:gd name="connsiteY4" fmla="*/ 42863 h 85725"/>
                      <a:gd name="connsiteX5" fmla="*/ 413843 w 456706"/>
                      <a:gd name="connsiteY5" fmla="*/ 85726 h 85725"/>
                      <a:gd name="connsiteX6" fmla="*/ 42863 w 456706"/>
                      <a:gd name="connsiteY6" fmla="*/ 85725 h 85725"/>
                      <a:gd name="connsiteX7" fmla="*/ 0 w 456706"/>
                      <a:gd name="connsiteY7" fmla="*/ 42862 h 85725"/>
                      <a:gd name="connsiteX8" fmla="*/ 0 w 456706"/>
                      <a:gd name="connsiteY8" fmla="*/ 42863 h 85725"/>
                      <a:gd name="connsiteX0" fmla="*/ 456706 w 548146"/>
                      <a:gd name="connsiteY0" fmla="*/ 42863 h 134303"/>
                      <a:gd name="connsiteX1" fmla="*/ 413843 w 548146"/>
                      <a:gd name="connsiteY1" fmla="*/ 85726 h 134303"/>
                      <a:gd name="connsiteX2" fmla="*/ 42863 w 548146"/>
                      <a:gd name="connsiteY2" fmla="*/ 85725 h 134303"/>
                      <a:gd name="connsiteX3" fmla="*/ 0 w 548146"/>
                      <a:gd name="connsiteY3" fmla="*/ 42862 h 134303"/>
                      <a:gd name="connsiteX4" fmla="*/ 0 w 548146"/>
                      <a:gd name="connsiteY4" fmla="*/ 42863 h 134303"/>
                      <a:gd name="connsiteX5" fmla="*/ 42863 w 548146"/>
                      <a:gd name="connsiteY5" fmla="*/ 0 h 134303"/>
                      <a:gd name="connsiteX6" fmla="*/ 413844 w 548146"/>
                      <a:gd name="connsiteY6" fmla="*/ 0 h 134303"/>
                      <a:gd name="connsiteX7" fmla="*/ 456707 w 548146"/>
                      <a:gd name="connsiteY7" fmla="*/ 42863 h 134303"/>
                      <a:gd name="connsiteX8" fmla="*/ 548146 w 548146"/>
                      <a:gd name="connsiteY8" fmla="*/ 134303 h 134303"/>
                      <a:gd name="connsiteX0" fmla="*/ 456706 w 456707"/>
                      <a:gd name="connsiteY0" fmla="*/ 42863 h 85726"/>
                      <a:gd name="connsiteX1" fmla="*/ 413843 w 456707"/>
                      <a:gd name="connsiteY1" fmla="*/ 85726 h 85726"/>
                      <a:gd name="connsiteX2" fmla="*/ 42863 w 456707"/>
                      <a:gd name="connsiteY2" fmla="*/ 85725 h 85726"/>
                      <a:gd name="connsiteX3" fmla="*/ 0 w 456707"/>
                      <a:gd name="connsiteY3" fmla="*/ 42862 h 85726"/>
                      <a:gd name="connsiteX4" fmla="*/ 0 w 456707"/>
                      <a:gd name="connsiteY4" fmla="*/ 42863 h 85726"/>
                      <a:gd name="connsiteX5" fmla="*/ 42863 w 456707"/>
                      <a:gd name="connsiteY5" fmla="*/ 0 h 85726"/>
                      <a:gd name="connsiteX6" fmla="*/ 413844 w 456707"/>
                      <a:gd name="connsiteY6" fmla="*/ 0 h 85726"/>
                      <a:gd name="connsiteX7" fmla="*/ 456707 w 456707"/>
                      <a:gd name="connsiteY7" fmla="*/ 42863 h 85726"/>
                      <a:gd name="connsiteX0" fmla="*/ 456706 w 456706"/>
                      <a:gd name="connsiteY0" fmla="*/ 42863 h 85726"/>
                      <a:gd name="connsiteX1" fmla="*/ 413843 w 456706"/>
                      <a:gd name="connsiteY1" fmla="*/ 85726 h 85726"/>
                      <a:gd name="connsiteX2" fmla="*/ 42863 w 456706"/>
                      <a:gd name="connsiteY2" fmla="*/ 85725 h 85726"/>
                      <a:gd name="connsiteX3" fmla="*/ 0 w 456706"/>
                      <a:gd name="connsiteY3" fmla="*/ 42862 h 85726"/>
                      <a:gd name="connsiteX4" fmla="*/ 0 w 456706"/>
                      <a:gd name="connsiteY4" fmla="*/ 42863 h 85726"/>
                      <a:gd name="connsiteX5" fmla="*/ 42863 w 456706"/>
                      <a:gd name="connsiteY5" fmla="*/ 0 h 85726"/>
                      <a:gd name="connsiteX6" fmla="*/ 413844 w 456706"/>
                      <a:gd name="connsiteY6" fmla="*/ 0 h 85726"/>
                      <a:gd name="connsiteX0" fmla="*/ 413843 w 413844"/>
                      <a:gd name="connsiteY0" fmla="*/ 85726 h 85726"/>
                      <a:gd name="connsiteX1" fmla="*/ 42863 w 413844"/>
                      <a:gd name="connsiteY1" fmla="*/ 85725 h 85726"/>
                      <a:gd name="connsiteX2" fmla="*/ 0 w 413844"/>
                      <a:gd name="connsiteY2" fmla="*/ 42862 h 85726"/>
                      <a:gd name="connsiteX3" fmla="*/ 0 w 413844"/>
                      <a:gd name="connsiteY3" fmla="*/ 42863 h 85726"/>
                      <a:gd name="connsiteX4" fmla="*/ 42863 w 413844"/>
                      <a:gd name="connsiteY4" fmla="*/ 0 h 85726"/>
                      <a:gd name="connsiteX5" fmla="*/ 413844 w 413844"/>
                      <a:gd name="connsiteY5" fmla="*/ 0 h 8572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413844" h="85726">
                        <a:moveTo>
                          <a:pt x="413843" y="85726"/>
                        </a:moveTo>
                        <a:lnTo>
                          <a:pt x="42863" y="85725"/>
                        </a:lnTo>
                        <a:cubicBezTo>
                          <a:pt x="19190" y="85725"/>
                          <a:pt x="0" y="66535"/>
                          <a:pt x="0" y="42862"/>
                        </a:cubicBezTo>
                        <a:lnTo>
                          <a:pt x="0" y="42863"/>
                        </a:lnTo>
                        <a:cubicBezTo>
                          <a:pt x="0" y="19190"/>
                          <a:pt x="19190" y="0"/>
                          <a:pt x="42863" y="0"/>
                        </a:cubicBezTo>
                        <a:lnTo>
                          <a:pt x="413844" y="0"/>
                        </a:lnTo>
                      </a:path>
                    </a:pathLst>
                  </a:custGeom>
                  <a:solidFill>
                    <a:srgbClr val="FFCC99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85" name="四角形: 角を丸くする 148">
                    <a:extLst>
                      <a:ext uri="{FF2B5EF4-FFF2-40B4-BE49-F238E27FC236}">
                        <a16:creationId xmlns:a16="http://schemas.microsoft.com/office/drawing/2014/main" id="{3300F0DF-8459-B921-C999-E3E6EA988E52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4723049" y="5049241"/>
                    <a:ext cx="458866" cy="110760"/>
                  </a:xfrm>
                  <a:custGeom>
                    <a:avLst/>
                    <a:gdLst>
                      <a:gd name="connsiteX0" fmla="*/ 0 w 511687"/>
                      <a:gd name="connsiteY0" fmla="*/ 55380 h 110759"/>
                      <a:gd name="connsiteX1" fmla="*/ 55380 w 511687"/>
                      <a:gd name="connsiteY1" fmla="*/ 0 h 110759"/>
                      <a:gd name="connsiteX2" fmla="*/ 456308 w 511687"/>
                      <a:gd name="connsiteY2" fmla="*/ 0 h 110759"/>
                      <a:gd name="connsiteX3" fmla="*/ 511688 w 511687"/>
                      <a:gd name="connsiteY3" fmla="*/ 55380 h 110759"/>
                      <a:gd name="connsiteX4" fmla="*/ 511687 w 511687"/>
                      <a:gd name="connsiteY4" fmla="*/ 55380 h 110759"/>
                      <a:gd name="connsiteX5" fmla="*/ 456307 w 511687"/>
                      <a:gd name="connsiteY5" fmla="*/ 110760 h 110759"/>
                      <a:gd name="connsiteX6" fmla="*/ 55380 w 511687"/>
                      <a:gd name="connsiteY6" fmla="*/ 110759 h 110759"/>
                      <a:gd name="connsiteX7" fmla="*/ 0 w 511687"/>
                      <a:gd name="connsiteY7" fmla="*/ 55379 h 110759"/>
                      <a:gd name="connsiteX8" fmla="*/ 0 w 511687"/>
                      <a:gd name="connsiteY8" fmla="*/ 55380 h 110759"/>
                      <a:gd name="connsiteX0" fmla="*/ 511687 w 603127"/>
                      <a:gd name="connsiteY0" fmla="*/ 55380 h 146820"/>
                      <a:gd name="connsiteX1" fmla="*/ 456307 w 603127"/>
                      <a:gd name="connsiteY1" fmla="*/ 110760 h 146820"/>
                      <a:gd name="connsiteX2" fmla="*/ 55380 w 603127"/>
                      <a:gd name="connsiteY2" fmla="*/ 110759 h 146820"/>
                      <a:gd name="connsiteX3" fmla="*/ 0 w 603127"/>
                      <a:gd name="connsiteY3" fmla="*/ 55379 h 146820"/>
                      <a:gd name="connsiteX4" fmla="*/ 0 w 603127"/>
                      <a:gd name="connsiteY4" fmla="*/ 55380 h 146820"/>
                      <a:gd name="connsiteX5" fmla="*/ 55380 w 603127"/>
                      <a:gd name="connsiteY5" fmla="*/ 0 h 146820"/>
                      <a:gd name="connsiteX6" fmla="*/ 456308 w 603127"/>
                      <a:gd name="connsiteY6" fmla="*/ 0 h 146820"/>
                      <a:gd name="connsiteX7" fmla="*/ 511688 w 603127"/>
                      <a:gd name="connsiteY7" fmla="*/ 55380 h 146820"/>
                      <a:gd name="connsiteX8" fmla="*/ 603127 w 603127"/>
                      <a:gd name="connsiteY8" fmla="*/ 146820 h 146820"/>
                      <a:gd name="connsiteX0" fmla="*/ 511687 w 511688"/>
                      <a:gd name="connsiteY0" fmla="*/ 55380 h 110760"/>
                      <a:gd name="connsiteX1" fmla="*/ 456307 w 511688"/>
                      <a:gd name="connsiteY1" fmla="*/ 110760 h 110760"/>
                      <a:gd name="connsiteX2" fmla="*/ 55380 w 511688"/>
                      <a:gd name="connsiteY2" fmla="*/ 110759 h 110760"/>
                      <a:gd name="connsiteX3" fmla="*/ 0 w 511688"/>
                      <a:gd name="connsiteY3" fmla="*/ 55379 h 110760"/>
                      <a:gd name="connsiteX4" fmla="*/ 0 w 511688"/>
                      <a:gd name="connsiteY4" fmla="*/ 55380 h 110760"/>
                      <a:gd name="connsiteX5" fmla="*/ 55380 w 511688"/>
                      <a:gd name="connsiteY5" fmla="*/ 0 h 110760"/>
                      <a:gd name="connsiteX6" fmla="*/ 456308 w 511688"/>
                      <a:gd name="connsiteY6" fmla="*/ 0 h 110760"/>
                      <a:gd name="connsiteX7" fmla="*/ 511688 w 511688"/>
                      <a:gd name="connsiteY7" fmla="*/ 55380 h 110760"/>
                      <a:gd name="connsiteX0" fmla="*/ 511687 w 511687"/>
                      <a:gd name="connsiteY0" fmla="*/ 55380 h 110760"/>
                      <a:gd name="connsiteX1" fmla="*/ 456307 w 511687"/>
                      <a:gd name="connsiteY1" fmla="*/ 110760 h 110760"/>
                      <a:gd name="connsiteX2" fmla="*/ 55380 w 511687"/>
                      <a:gd name="connsiteY2" fmla="*/ 110759 h 110760"/>
                      <a:gd name="connsiteX3" fmla="*/ 0 w 511687"/>
                      <a:gd name="connsiteY3" fmla="*/ 55379 h 110760"/>
                      <a:gd name="connsiteX4" fmla="*/ 0 w 511687"/>
                      <a:gd name="connsiteY4" fmla="*/ 55380 h 110760"/>
                      <a:gd name="connsiteX5" fmla="*/ 55380 w 511687"/>
                      <a:gd name="connsiteY5" fmla="*/ 0 h 110760"/>
                      <a:gd name="connsiteX6" fmla="*/ 456308 w 511687"/>
                      <a:gd name="connsiteY6" fmla="*/ 0 h 110760"/>
                      <a:gd name="connsiteX0" fmla="*/ 456307 w 456308"/>
                      <a:gd name="connsiteY0" fmla="*/ 110760 h 110760"/>
                      <a:gd name="connsiteX1" fmla="*/ 55380 w 456308"/>
                      <a:gd name="connsiteY1" fmla="*/ 110759 h 110760"/>
                      <a:gd name="connsiteX2" fmla="*/ 0 w 456308"/>
                      <a:gd name="connsiteY2" fmla="*/ 55379 h 110760"/>
                      <a:gd name="connsiteX3" fmla="*/ 0 w 456308"/>
                      <a:gd name="connsiteY3" fmla="*/ 55380 h 110760"/>
                      <a:gd name="connsiteX4" fmla="*/ 55380 w 456308"/>
                      <a:gd name="connsiteY4" fmla="*/ 0 h 110760"/>
                      <a:gd name="connsiteX5" fmla="*/ 456308 w 456308"/>
                      <a:gd name="connsiteY5" fmla="*/ 0 h 1107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456308" h="110760">
                        <a:moveTo>
                          <a:pt x="456307" y="110760"/>
                        </a:moveTo>
                        <a:lnTo>
                          <a:pt x="55380" y="110759"/>
                        </a:lnTo>
                        <a:cubicBezTo>
                          <a:pt x="24794" y="110759"/>
                          <a:pt x="0" y="85965"/>
                          <a:pt x="0" y="55379"/>
                        </a:cubicBezTo>
                        <a:lnTo>
                          <a:pt x="0" y="55380"/>
                        </a:lnTo>
                        <a:cubicBezTo>
                          <a:pt x="0" y="24794"/>
                          <a:pt x="24794" y="0"/>
                          <a:pt x="55380" y="0"/>
                        </a:cubicBezTo>
                        <a:lnTo>
                          <a:pt x="456308" y="0"/>
                        </a:lnTo>
                      </a:path>
                    </a:pathLst>
                  </a:custGeom>
                  <a:solidFill>
                    <a:srgbClr val="FFCC99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86" name="四角形: 角を丸くする 149">
                    <a:extLst>
                      <a:ext uri="{FF2B5EF4-FFF2-40B4-BE49-F238E27FC236}">
                        <a16:creationId xmlns:a16="http://schemas.microsoft.com/office/drawing/2014/main" id="{B08FBF2D-5CD7-5E67-6C02-82D14B25B6C2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4720111" y="5135433"/>
                    <a:ext cx="394135" cy="104024"/>
                  </a:xfrm>
                  <a:custGeom>
                    <a:avLst/>
                    <a:gdLst>
                      <a:gd name="connsiteX0" fmla="*/ 0 w 451259"/>
                      <a:gd name="connsiteY0" fmla="*/ 52012 h 104023"/>
                      <a:gd name="connsiteX1" fmla="*/ 52012 w 451259"/>
                      <a:gd name="connsiteY1" fmla="*/ 0 h 104023"/>
                      <a:gd name="connsiteX2" fmla="*/ 399248 w 451259"/>
                      <a:gd name="connsiteY2" fmla="*/ 0 h 104023"/>
                      <a:gd name="connsiteX3" fmla="*/ 451260 w 451259"/>
                      <a:gd name="connsiteY3" fmla="*/ 52012 h 104023"/>
                      <a:gd name="connsiteX4" fmla="*/ 451259 w 451259"/>
                      <a:gd name="connsiteY4" fmla="*/ 52012 h 104023"/>
                      <a:gd name="connsiteX5" fmla="*/ 399247 w 451259"/>
                      <a:gd name="connsiteY5" fmla="*/ 104024 h 104023"/>
                      <a:gd name="connsiteX6" fmla="*/ 52012 w 451259"/>
                      <a:gd name="connsiteY6" fmla="*/ 104023 h 104023"/>
                      <a:gd name="connsiteX7" fmla="*/ 0 w 451259"/>
                      <a:gd name="connsiteY7" fmla="*/ 52011 h 104023"/>
                      <a:gd name="connsiteX8" fmla="*/ 0 w 451259"/>
                      <a:gd name="connsiteY8" fmla="*/ 52012 h 104023"/>
                      <a:gd name="connsiteX0" fmla="*/ 451259 w 542699"/>
                      <a:gd name="connsiteY0" fmla="*/ 52012 h 143452"/>
                      <a:gd name="connsiteX1" fmla="*/ 399247 w 542699"/>
                      <a:gd name="connsiteY1" fmla="*/ 104024 h 143452"/>
                      <a:gd name="connsiteX2" fmla="*/ 52012 w 542699"/>
                      <a:gd name="connsiteY2" fmla="*/ 104023 h 143452"/>
                      <a:gd name="connsiteX3" fmla="*/ 0 w 542699"/>
                      <a:gd name="connsiteY3" fmla="*/ 52011 h 143452"/>
                      <a:gd name="connsiteX4" fmla="*/ 0 w 542699"/>
                      <a:gd name="connsiteY4" fmla="*/ 52012 h 143452"/>
                      <a:gd name="connsiteX5" fmla="*/ 52012 w 542699"/>
                      <a:gd name="connsiteY5" fmla="*/ 0 h 143452"/>
                      <a:gd name="connsiteX6" fmla="*/ 399248 w 542699"/>
                      <a:gd name="connsiteY6" fmla="*/ 0 h 143452"/>
                      <a:gd name="connsiteX7" fmla="*/ 451260 w 542699"/>
                      <a:gd name="connsiteY7" fmla="*/ 52012 h 143452"/>
                      <a:gd name="connsiteX8" fmla="*/ 542699 w 542699"/>
                      <a:gd name="connsiteY8" fmla="*/ 143452 h 143452"/>
                      <a:gd name="connsiteX0" fmla="*/ 451259 w 451260"/>
                      <a:gd name="connsiteY0" fmla="*/ 52012 h 104024"/>
                      <a:gd name="connsiteX1" fmla="*/ 399247 w 451260"/>
                      <a:gd name="connsiteY1" fmla="*/ 104024 h 104024"/>
                      <a:gd name="connsiteX2" fmla="*/ 52012 w 451260"/>
                      <a:gd name="connsiteY2" fmla="*/ 104023 h 104024"/>
                      <a:gd name="connsiteX3" fmla="*/ 0 w 451260"/>
                      <a:gd name="connsiteY3" fmla="*/ 52011 h 104024"/>
                      <a:gd name="connsiteX4" fmla="*/ 0 w 451260"/>
                      <a:gd name="connsiteY4" fmla="*/ 52012 h 104024"/>
                      <a:gd name="connsiteX5" fmla="*/ 52012 w 451260"/>
                      <a:gd name="connsiteY5" fmla="*/ 0 h 104024"/>
                      <a:gd name="connsiteX6" fmla="*/ 399248 w 451260"/>
                      <a:gd name="connsiteY6" fmla="*/ 0 h 104024"/>
                      <a:gd name="connsiteX7" fmla="*/ 451260 w 451260"/>
                      <a:gd name="connsiteY7" fmla="*/ 52012 h 104024"/>
                      <a:gd name="connsiteX0" fmla="*/ 451259 w 451259"/>
                      <a:gd name="connsiteY0" fmla="*/ 52012 h 104024"/>
                      <a:gd name="connsiteX1" fmla="*/ 399247 w 451259"/>
                      <a:gd name="connsiteY1" fmla="*/ 104024 h 104024"/>
                      <a:gd name="connsiteX2" fmla="*/ 52012 w 451259"/>
                      <a:gd name="connsiteY2" fmla="*/ 104023 h 104024"/>
                      <a:gd name="connsiteX3" fmla="*/ 0 w 451259"/>
                      <a:gd name="connsiteY3" fmla="*/ 52011 h 104024"/>
                      <a:gd name="connsiteX4" fmla="*/ 0 w 451259"/>
                      <a:gd name="connsiteY4" fmla="*/ 52012 h 104024"/>
                      <a:gd name="connsiteX5" fmla="*/ 52012 w 451259"/>
                      <a:gd name="connsiteY5" fmla="*/ 0 h 104024"/>
                      <a:gd name="connsiteX6" fmla="*/ 399248 w 451259"/>
                      <a:gd name="connsiteY6" fmla="*/ 0 h 104024"/>
                      <a:gd name="connsiteX0" fmla="*/ 399247 w 399248"/>
                      <a:gd name="connsiteY0" fmla="*/ 104024 h 104024"/>
                      <a:gd name="connsiteX1" fmla="*/ 52012 w 399248"/>
                      <a:gd name="connsiteY1" fmla="*/ 104023 h 104024"/>
                      <a:gd name="connsiteX2" fmla="*/ 0 w 399248"/>
                      <a:gd name="connsiteY2" fmla="*/ 52011 h 104024"/>
                      <a:gd name="connsiteX3" fmla="*/ 0 w 399248"/>
                      <a:gd name="connsiteY3" fmla="*/ 52012 h 104024"/>
                      <a:gd name="connsiteX4" fmla="*/ 52012 w 399248"/>
                      <a:gd name="connsiteY4" fmla="*/ 0 h 104024"/>
                      <a:gd name="connsiteX5" fmla="*/ 399248 w 399248"/>
                      <a:gd name="connsiteY5" fmla="*/ 0 h 10402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399248" h="104024">
                        <a:moveTo>
                          <a:pt x="399247" y="104024"/>
                        </a:moveTo>
                        <a:lnTo>
                          <a:pt x="52012" y="104023"/>
                        </a:lnTo>
                        <a:cubicBezTo>
                          <a:pt x="23287" y="104023"/>
                          <a:pt x="0" y="80736"/>
                          <a:pt x="0" y="52011"/>
                        </a:cubicBezTo>
                        <a:lnTo>
                          <a:pt x="0" y="52012"/>
                        </a:lnTo>
                        <a:cubicBezTo>
                          <a:pt x="0" y="23287"/>
                          <a:pt x="23287" y="0"/>
                          <a:pt x="52012" y="0"/>
                        </a:cubicBezTo>
                        <a:lnTo>
                          <a:pt x="399248" y="0"/>
                        </a:lnTo>
                      </a:path>
                    </a:pathLst>
                  </a:custGeom>
                  <a:solidFill>
                    <a:srgbClr val="FFCC99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87" name="四角形: 角を丸くする 150">
                    <a:extLst>
                      <a:ext uri="{FF2B5EF4-FFF2-40B4-BE49-F238E27FC236}">
                        <a16:creationId xmlns:a16="http://schemas.microsoft.com/office/drawing/2014/main" id="{86967539-513D-1F01-E361-C813FD5AA5B2}"/>
                      </a:ext>
                    </a:extLst>
                  </p:cNvPr>
                  <p:cNvSpPr/>
                  <p:nvPr/>
                </p:nvSpPr>
                <p:spPr>
                  <a:xfrm rot="2431359">
                    <a:off x="4768782" y="5253475"/>
                    <a:ext cx="317373" cy="90726"/>
                  </a:xfrm>
                  <a:custGeom>
                    <a:avLst/>
                    <a:gdLst>
                      <a:gd name="connsiteX0" fmla="*/ 0 w 384530"/>
                      <a:gd name="connsiteY0" fmla="*/ 46631 h 93261"/>
                      <a:gd name="connsiteX1" fmla="*/ 46631 w 384530"/>
                      <a:gd name="connsiteY1" fmla="*/ 0 h 93261"/>
                      <a:gd name="connsiteX2" fmla="*/ 337900 w 384530"/>
                      <a:gd name="connsiteY2" fmla="*/ 0 h 93261"/>
                      <a:gd name="connsiteX3" fmla="*/ 384531 w 384530"/>
                      <a:gd name="connsiteY3" fmla="*/ 46631 h 93261"/>
                      <a:gd name="connsiteX4" fmla="*/ 384530 w 384530"/>
                      <a:gd name="connsiteY4" fmla="*/ 46631 h 93261"/>
                      <a:gd name="connsiteX5" fmla="*/ 337899 w 384530"/>
                      <a:gd name="connsiteY5" fmla="*/ 93262 h 93261"/>
                      <a:gd name="connsiteX6" fmla="*/ 46631 w 384530"/>
                      <a:gd name="connsiteY6" fmla="*/ 93261 h 93261"/>
                      <a:gd name="connsiteX7" fmla="*/ 0 w 384530"/>
                      <a:gd name="connsiteY7" fmla="*/ 46630 h 93261"/>
                      <a:gd name="connsiteX8" fmla="*/ 0 w 384530"/>
                      <a:gd name="connsiteY8" fmla="*/ 46631 h 93261"/>
                      <a:gd name="connsiteX0" fmla="*/ 384530 w 475970"/>
                      <a:gd name="connsiteY0" fmla="*/ 46631 h 138071"/>
                      <a:gd name="connsiteX1" fmla="*/ 337899 w 475970"/>
                      <a:gd name="connsiteY1" fmla="*/ 93262 h 138071"/>
                      <a:gd name="connsiteX2" fmla="*/ 46631 w 475970"/>
                      <a:gd name="connsiteY2" fmla="*/ 93261 h 138071"/>
                      <a:gd name="connsiteX3" fmla="*/ 0 w 475970"/>
                      <a:gd name="connsiteY3" fmla="*/ 46630 h 138071"/>
                      <a:gd name="connsiteX4" fmla="*/ 0 w 475970"/>
                      <a:gd name="connsiteY4" fmla="*/ 46631 h 138071"/>
                      <a:gd name="connsiteX5" fmla="*/ 46631 w 475970"/>
                      <a:gd name="connsiteY5" fmla="*/ 0 h 138071"/>
                      <a:gd name="connsiteX6" fmla="*/ 337900 w 475970"/>
                      <a:gd name="connsiteY6" fmla="*/ 0 h 138071"/>
                      <a:gd name="connsiteX7" fmla="*/ 384531 w 475970"/>
                      <a:gd name="connsiteY7" fmla="*/ 46631 h 138071"/>
                      <a:gd name="connsiteX8" fmla="*/ 475970 w 475970"/>
                      <a:gd name="connsiteY8" fmla="*/ 138071 h 138071"/>
                      <a:gd name="connsiteX0" fmla="*/ 384530 w 482422"/>
                      <a:gd name="connsiteY0" fmla="*/ 46631 h 141952"/>
                      <a:gd name="connsiteX1" fmla="*/ 337899 w 482422"/>
                      <a:gd name="connsiteY1" fmla="*/ 93262 h 141952"/>
                      <a:gd name="connsiteX2" fmla="*/ 46631 w 482422"/>
                      <a:gd name="connsiteY2" fmla="*/ 93261 h 141952"/>
                      <a:gd name="connsiteX3" fmla="*/ 0 w 482422"/>
                      <a:gd name="connsiteY3" fmla="*/ 46630 h 141952"/>
                      <a:gd name="connsiteX4" fmla="*/ 0 w 482422"/>
                      <a:gd name="connsiteY4" fmla="*/ 46631 h 141952"/>
                      <a:gd name="connsiteX5" fmla="*/ 46631 w 482422"/>
                      <a:gd name="connsiteY5" fmla="*/ 0 h 141952"/>
                      <a:gd name="connsiteX6" fmla="*/ 337900 w 482422"/>
                      <a:gd name="connsiteY6" fmla="*/ 0 h 141952"/>
                      <a:gd name="connsiteX7" fmla="*/ 384531 w 482422"/>
                      <a:gd name="connsiteY7" fmla="*/ 46631 h 141952"/>
                      <a:gd name="connsiteX8" fmla="*/ 482422 w 482422"/>
                      <a:gd name="connsiteY8" fmla="*/ 141952 h 141952"/>
                      <a:gd name="connsiteX0" fmla="*/ 384530 w 384531"/>
                      <a:gd name="connsiteY0" fmla="*/ 46631 h 93262"/>
                      <a:gd name="connsiteX1" fmla="*/ 337899 w 384531"/>
                      <a:gd name="connsiteY1" fmla="*/ 93262 h 93262"/>
                      <a:gd name="connsiteX2" fmla="*/ 46631 w 384531"/>
                      <a:gd name="connsiteY2" fmla="*/ 93261 h 93262"/>
                      <a:gd name="connsiteX3" fmla="*/ 0 w 384531"/>
                      <a:gd name="connsiteY3" fmla="*/ 46630 h 93262"/>
                      <a:gd name="connsiteX4" fmla="*/ 0 w 384531"/>
                      <a:gd name="connsiteY4" fmla="*/ 46631 h 93262"/>
                      <a:gd name="connsiteX5" fmla="*/ 46631 w 384531"/>
                      <a:gd name="connsiteY5" fmla="*/ 0 h 93262"/>
                      <a:gd name="connsiteX6" fmla="*/ 337900 w 384531"/>
                      <a:gd name="connsiteY6" fmla="*/ 0 h 93262"/>
                      <a:gd name="connsiteX7" fmla="*/ 384531 w 384531"/>
                      <a:gd name="connsiteY7" fmla="*/ 46631 h 93262"/>
                      <a:gd name="connsiteX0" fmla="*/ 384530 w 384530"/>
                      <a:gd name="connsiteY0" fmla="*/ 46631 h 93262"/>
                      <a:gd name="connsiteX1" fmla="*/ 337899 w 384530"/>
                      <a:gd name="connsiteY1" fmla="*/ 93262 h 93262"/>
                      <a:gd name="connsiteX2" fmla="*/ 46631 w 384530"/>
                      <a:gd name="connsiteY2" fmla="*/ 93261 h 93262"/>
                      <a:gd name="connsiteX3" fmla="*/ 0 w 384530"/>
                      <a:gd name="connsiteY3" fmla="*/ 46630 h 93262"/>
                      <a:gd name="connsiteX4" fmla="*/ 0 w 384530"/>
                      <a:gd name="connsiteY4" fmla="*/ 46631 h 93262"/>
                      <a:gd name="connsiteX5" fmla="*/ 46631 w 384530"/>
                      <a:gd name="connsiteY5" fmla="*/ 0 h 93262"/>
                      <a:gd name="connsiteX6" fmla="*/ 337900 w 384530"/>
                      <a:gd name="connsiteY6" fmla="*/ 0 h 93262"/>
                      <a:gd name="connsiteX0" fmla="*/ 337899 w 337900"/>
                      <a:gd name="connsiteY0" fmla="*/ 93262 h 93262"/>
                      <a:gd name="connsiteX1" fmla="*/ 46631 w 337900"/>
                      <a:gd name="connsiteY1" fmla="*/ 93261 h 93262"/>
                      <a:gd name="connsiteX2" fmla="*/ 0 w 337900"/>
                      <a:gd name="connsiteY2" fmla="*/ 46630 h 93262"/>
                      <a:gd name="connsiteX3" fmla="*/ 0 w 337900"/>
                      <a:gd name="connsiteY3" fmla="*/ 46631 h 93262"/>
                      <a:gd name="connsiteX4" fmla="*/ 46631 w 337900"/>
                      <a:gd name="connsiteY4" fmla="*/ 0 h 93262"/>
                      <a:gd name="connsiteX5" fmla="*/ 337900 w 337900"/>
                      <a:gd name="connsiteY5" fmla="*/ 0 h 932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337900" h="93262">
                        <a:moveTo>
                          <a:pt x="337899" y="93262"/>
                        </a:moveTo>
                        <a:lnTo>
                          <a:pt x="46631" y="93261"/>
                        </a:lnTo>
                        <a:cubicBezTo>
                          <a:pt x="20877" y="93261"/>
                          <a:pt x="0" y="72384"/>
                          <a:pt x="0" y="46630"/>
                        </a:cubicBezTo>
                        <a:lnTo>
                          <a:pt x="0" y="46631"/>
                        </a:lnTo>
                        <a:cubicBezTo>
                          <a:pt x="0" y="20877"/>
                          <a:pt x="20877" y="0"/>
                          <a:pt x="46631" y="0"/>
                        </a:cubicBezTo>
                        <a:lnTo>
                          <a:pt x="337900" y="0"/>
                        </a:lnTo>
                      </a:path>
                    </a:pathLst>
                  </a:custGeom>
                  <a:solidFill>
                    <a:srgbClr val="FFCC99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88" name="楕円 87">
                    <a:extLst>
                      <a:ext uri="{FF2B5EF4-FFF2-40B4-BE49-F238E27FC236}">
                        <a16:creationId xmlns:a16="http://schemas.microsoft.com/office/drawing/2014/main" id="{69889DBB-8E7C-34EA-022B-0A36004F2B09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5025038" y="5206058"/>
                    <a:ext cx="280430" cy="224421"/>
                  </a:xfrm>
                  <a:prstGeom prst="ellipse">
                    <a:avLst/>
                  </a:prstGeom>
                  <a:solidFill>
                    <a:srgbClr val="FFCC99"/>
                  </a:solidFill>
                  <a:ln w="3810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</p:grpSp>
          <p:sp>
            <p:nvSpPr>
              <p:cNvPr id="80" name="四角形: 上の 2 つの角を丸める 79">
                <a:extLst>
                  <a:ext uri="{FF2B5EF4-FFF2-40B4-BE49-F238E27FC236}">
                    <a16:creationId xmlns:a16="http://schemas.microsoft.com/office/drawing/2014/main" id="{01CD9596-0557-CD93-D505-EE9E142A253E}"/>
                  </a:ext>
                </a:extLst>
              </p:cNvPr>
              <p:cNvSpPr/>
              <p:nvPr/>
            </p:nvSpPr>
            <p:spPr bwMode="auto">
              <a:xfrm rot="9900000">
                <a:off x="3157068" y="3579264"/>
                <a:ext cx="240790" cy="444088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C0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1" name="台形 441">
                <a:extLst>
                  <a:ext uri="{FF2B5EF4-FFF2-40B4-BE49-F238E27FC236}">
                    <a16:creationId xmlns:a16="http://schemas.microsoft.com/office/drawing/2014/main" id="{4A5B75B3-C805-5303-B4B6-D2280FF2939E}"/>
                  </a:ext>
                </a:extLst>
              </p:cNvPr>
              <p:cNvSpPr/>
              <p:nvPr/>
            </p:nvSpPr>
            <p:spPr bwMode="auto">
              <a:xfrm rot="20700000" flipH="1">
                <a:off x="3056796" y="3518951"/>
                <a:ext cx="320628" cy="150964"/>
              </a:xfrm>
              <a:custGeom>
                <a:avLst/>
                <a:gdLst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0 w 209542"/>
                  <a:gd name="connsiteY4" fmla="*/ 350865 h 35086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78140 w 209542"/>
                  <a:gd name="connsiteY4" fmla="*/ 350305 h 350865"/>
                  <a:gd name="connsiteX5" fmla="*/ 0 w 209542"/>
                  <a:gd name="connsiteY5" fmla="*/ 350865 h 350865"/>
                  <a:gd name="connsiteX0" fmla="*/ 78140 w 209542"/>
                  <a:gd name="connsiteY0" fmla="*/ 350305 h 441745"/>
                  <a:gd name="connsiteX1" fmla="*/ 0 w 209542"/>
                  <a:gd name="connsiteY1" fmla="*/ 350865 h 441745"/>
                  <a:gd name="connsiteX2" fmla="*/ 55154 w 209542"/>
                  <a:gd name="connsiteY2" fmla="*/ 0 h 441745"/>
                  <a:gd name="connsiteX3" fmla="*/ 154388 w 209542"/>
                  <a:gd name="connsiteY3" fmla="*/ 0 h 441745"/>
                  <a:gd name="connsiteX4" fmla="*/ 209542 w 209542"/>
                  <a:gd name="connsiteY4" fmla="*/ 350865 h 441745"/>
                  <a:gd name="connsiteX5" fmla="*/ 169580 w 209542"/>
                  <a:gd name="connsiteY5" fmla="*/ 441745 h 441745"/>
                  <a:gd name="connsiteX0" fmla="*/ 0 w 209542"/>
                  <a:gd name="connsiteY0" fmla="*/ 350865 h 441745"/>
                  <a:gd name="connsiteX1" fmla="*/ 55154 w 209542"/>
                  <a:gd name="connsiteY1" fmla="*/ 0 h 441745"/>
                  <a:gd name="connsiteX2" fmla="*/ 154388 w 209542"/>
                  <a:gd name="connsiteY2" fmla="*/ 0 h 441745"/>
                  <a:gd name="connsiteX3" fmla="*/ 209542 w 209542"/>
                  <a:gd name="connsiteY3" fmla="*/ 350865 h 441745"/>
                  <a:gd name="connsiteX4" fmla="*/ 169580 w 209542"/>
                  <a:gd name="connsiteY4" fmla="*/ 441745 h 44174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0 w 209542"/>
                  <a:gd name="connsiteY4" fmla="*/ 350865 h 350865"/>
                  <a:gd name="connsiteX0" fmla="*/ 0 w 209542"/>
                  <a:gd name="connsiteY0" fmla="*/ 351883 h 351883"/>
                  <a:gd name="connsiteX1" fmla="*/ 30242 w 209542"/>
                  <a:gd name="connsiteY1" fmla="*/ -1 h 351883"/>
                  <a:gd name="connsiteX2" fmla="*/ 154388 w 209542"/>
                  <a:gd name="connsiteY2" fmla="*/ 1018 h 351883"/>
                  <a:gd name="connsiteX3" fmla="*/ 209542 w 209542"/>
                  <a:gd name="connsiteY3" fmla="*/ 351883 h 351883"/>
                  <a:gd name="connsiteX4" fmla="*/ 0 w 209542"/>
                  <a:gd name="connsiteY4" fmla="*/ 351883 h 351883"/>
                  <a:gd name="connsiteX0" fmla="*/ 0 w 209542"/>
                  <a:gd name="connsiteY0" fmla="*/ 351883 h 351883"/>
                  <a:gd name="connsiteX1" fmla="*/ 30242 w 209542"/>
                  <a:gd name="connsiteY1" fmla="*/ -1 h 351883"/>
                  <a:gd name="connsiteX2" fmla="*/ 177195 w 209542"/>
                  <a:gd name="connsiteY2" fmla="*/ 1473 h 351883"/>
                  <a:gd name="connsiteX3" fmla="*/ 209542 w 209542"/>
                  <a:gd name="connsiteY3" fmla="*/ 351883 h 351883"/>
                  <a:gd name="connsiteX4" fmla="*/ 0 w 209542"/>
                  <a:gd name="connsiteY4" fmla="*/ 351883 h 3518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09542" h="351883">
                    <a:moveTo>
                      <a:pt x="0" y="351883"/>
                    </a:moveTo>
                    <a:lnTo>
                      <a:pt x="30242" y="-1"/>
                    </a:lnTo>
                    <a:lnTo>
                      <a:pt x="177195" y="1473"/>
                    </a:lnTo>
                    <a:lnTo>
                      <a:pt x="209542" y="351883"/>
                    </a:lnTo>
                    <a:lnTo>
                      <a:pt x="0" y="351883"/>
                    </a:lnTo>
                    <a:close/>
                  </a:path>
                </a:pathLst>
              </a:custGeom>
              <a:solidFill>
                <a:srgbClr val="FF99CC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sp>
        <p:nvSpPr>
          <p:cNvPr id="91" name="フリーフォーム: 図形 90">
            <a:extLst>
              <a:ext uri="{FF2B5EF4-FFF2-40B4-BE49-F238E27FC236}">
                <a16:creationId xmlns:a16="http://schemas.microsoft.com/office/drawing/2014/main" id="{77BEA7A1-D282-36E2-7134-79C95537B7D9}"/>
              </a:ext>
            </a:extLst>
          </p:cNvPr>
          <p:cNvSpPr/>
          <p:nvPr/>
        </p:nvSpPr>
        <p:spPr>
          <a:xfrm>
            <a:off x="393144" y="5161572"/>
            <a:ext cx="4874896" cy="4432650"/>
          </a:xfrm>
          <a:custGeom>
            <a:avLst/>
            <a:gdLst>
              <a:gd name="connsiteX0" fmla="*/ 345126 w 4874896"/>
              <a:gd name="connsiteY0" fmla="*/ 0 h 4432650"/>
              <a:gd name="connsiteX1" fmla="*/ 4218267 w 4874896"/>
              <a:gd name="connsiteY1" fmla="*/ 0 h 4432650"/>
              <a:gd name="connsiteX2" fmla="*/ 4563393 w 4874896"/>
              <a:gd name="connsiteY2" fmla="*/ 345126 h 4432650"/>
              <a:gd name="connsiteX3" fmla="*/ 4563393 w 4874896"/>
              <a:gd name="connsiteY3" fmla="*/ 1630092 h 4432650"/>
              <a:gd name="connsiteX4" fmla="*/ 4615937 w 4874896"/>
              <a:gd name="connsiteY4" fmla="*/ 1683015 h 4432650"/>
              <a:gd name="connsiteX5" fmla="*/ 4854347 w 4874896"/>
              <a:gd name="connsiteY5" fmla="*/ 2421585 h 4432650"/>
              <a:gd name="connsiteX6" fmla="*/ 4625973 w 4874896"/>
              <a:gd name="connsiteY6" fmla="*/ 2159148 h 4432650"/>
              <a:gd name="connsiteX7" fmla="*/ 4563393 w 4874896"/>
              <a:gd name="connsiteY7" fmla="*/ 2106037 h 4432650"/>
              <a:gd name="connsiteX8" fmla="*/ 4563393 w 4874896"/>
              <a:gd name="connsiteY8" fmla="*/ 4087524 h 4432650"/>
              <a:gd name="connsiteX9" fmla="*/ 4218267 w 4874896"/>
              <a:gd name="connsiteY9" fmla="*/ 4432650 h 4432650"/>
              <a:gd name="connsiteX10" fmla="*/ 345126 w 4874896"/>
              <a:gd name="connsiteY10" fmla="*/ 4432650 h 4432650"/>
              <a:gd name="connsiteX11" fmla="*/ 0 w 4874896"/>
              <a:gd name="connsiteY11" fmla="*/ 4087524 h 4432650"/>
              <a:gd name="connsiteX12" fmla="*/ 0 w 4874896"/>
              <a:gd name="connsiteY12" fmla="*/ 345126 h 4432650"/>
              <a:gd name="connsiteX13" fmla="*/ 345126 w 4874896"/>
              <a:gd name="connsiteY13" fmla="*/ 0 h 44326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4874896" h="4432650">
                <a:moveTo>
                  <a:pt x="345126" y="0"/>
                </a:moveTo>
                <a:lnTo>
                  <a:pt x="4218267" y="0"/>
                </a:lnTo>
                <a:cubicBezTo>
                  <a:pt x="4408875" y="0"/>
                  <a:pt x="4563393" y="154518"/>
                  <a:pt x="4563393" y="345126"/>
                </a:cubicBezTo>
                <a:lnTo>
                  <a:pt x="4563393" y="1630092"/>
                </a:lnTo>
                <a:lnTo>
                  <a:pt x="4615937" y="1683015"/>
                </a:lnTo>
                <a:cubicBezTo>
                  <a:pt x="4824287" y="1911509"/>
                  <a:pt x="4920218" y="2175753"/>
                  <a:pt x="4854347" y="2421585"/>
                </a:cubicBezTo>
                <a:cubicBezTo>
                  <a:pt x="4791092" y="2329554"/>
                  <a:pt x="4714229" y="2241600"/>
                  <a:pt x="4625973" y="2159148"/>
                </a:cubicBezTo>
                <a:lnTo>
                  <a:pt x="4563393" y="2106037"/>
                </a:lnTo>
                <a:lnTo>
                  <a:pt x="4563393" y="4087524"/>
                </a:lnTo>
                <a:cubicBezTo>
                  <a:pt x="4563393" y="4278132"/>
                  <a:pt x="4408875" y="4432650"/>
                  <a:pt x="4218267" y="4432650"/>
                </a:cubicBezTo>
                <a:lnTo>
                  <a:pt x="345126" y="4432650"/>
                </a:lnTo>
                <a:cubicBezTo>
                  <a:pt x="154518" y="4432650"/>
                  <a:pt x="0" y="4278132"/>
                  <a:pt x="0" y="4087524"/>
                </a:cubicBezTo>
                <a:lnTo>
                  <a:pt x="0" y="345126"/>
                </a:lnTo>
                <a:cubicBezTo>
                  <a:pt x="0" y="154518"/>
                  <a:pt x="154518" y="0"/>
                  <a:pt x="345126" y="0"/>
                </a:cubicBezTo>
                <a:close/>
              </a:path>
            </a:pathLst>
          </a:cu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94" name="テキスト ボックス 93">
            <a:extLst>
              <a:ext uri="{FF2B5EF4-FFF2-40B4-BE49-F238E27FC236}">
                <a16:creationId xmlns:a16="http://schemas.microsoft.com/office/drawing/2014/main" id="{835EF21F-A99A-CB41-89E4-FE1712157760}"/>
              </a:ext>
            </a:extLst>
          </p:cNvPr>
          <p:cNvSpPr txBox="1"/>
          <p:nvPr/>
        </p:nvSpPr>
        <p:spPr>
          <a:xfrm>
            <a:off x="623055" y="5477671"/>
            <a:ext cx="4143040" cy="1846659"/>
          </a:xfrm>
          <a:prstGeom prst="rect">
            <a:avLst/>
          </a:prstGeom>
          <a:noFill/>
        </p:spPr>
        <p:txBody>
          <a:bodyPr vert="horz" wrap="square" rtlCol="0" anchor="b"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>
              <a:spcAft>
                <a:spcPts val="1800"/>
              </a:spcAft>
            </a:pPr>
            <a:r>
              <a:rPr lang="ja-JP" altLang="en-US" sz="2800" b="0" dirty="0">
                <a:ln w="38100">
                  <a:noFill/>
                </a:ln>
                <a:solidFill>
                  <a:schemeClr val="tx1"/>
                </a:solidFill>
                <a:effectLst/>
              </a:rPr>
              <a:t>お心当たりのある方は</a:t>
            </a:r>
          </a:p>
          <a:p>
            <a:pPr>
              <a:spcAft>
                <a:spcPts val="1800"/>
              </a:spcAft>
            </a:pPr>
            <a:r>
              <a:rPr lang="ja-JP" altLang="en-US" sz="2800" b="0" dirty="0">
                <a:ln w="38100">
                  <a:noFill/>
                </a:ln>
                <a:solidFill>
                  <a:schemeClr val="tx1"/>
                </a:solidFill>
                <a:effectLst/>
              </a:rPr>
              <a:t>３階事務係　　 　</a:t>
            </a:r>
            <a:endParaRPr lang="en-US" altLang="ja-JP" sz="2800" b="0" dirty="0">
              <a:ln w="38100">
                <a:noFill/>
              </a:ln>
              <a:solidFill>
                <a:schemeClr val="tx1"/>
              </a:solidFill>
              <a:effectLst/>
            </a:endParaRPr>
          </a:p>
          <a:p>
            <a:pPr>
              <a:spcAft>
                <a:spcPts val="1800"/>
              </a:spcAft>
            </a:pPr>
            <a:r>
              <a:rPr lang="ja-JP" altLang="en-US" sz="2800" b="0" dirty="0">
                <a:ln w="38100">
                  <a:noFill/>
                </a:ln>
                <a:solidFill>
                  <a:schemeClr val="tx1"/>
                </a:solidFill>
                <a:effectLst/>
              </a:rPr>
              <a:t>　　　へ連絡ください</a:t>
            </a:r>
          </a:p>
        </p:txBody>
      </p:sp>
      <p:cxnSp>
        <p:nvCxnSpPr>
          <p:cNvPr id="95" name="直線コネクタ 94">
            <a:extLst>
              <a:ext uri="{FF2B5EF4-FFF2-40B4-BE49-F238E27FC236}">
                <a16:creationId xmlns:a16="http://schemas.microsoft.com/office/drawing/2014/main" id="{985FE31E-72BD-A0CE-6280-B14D4A5E26F3}"/>
              </a:ext>
            </a:extLst>
          </p:cNvPr>
          <p:cNvCxnSpPr>
            <a:cxnSpLocks/>
          </p:cNvCxnSpPr>
          <p:nvPr/>
        </p:nvCxnSpPr>
        <p:spPr>
          <a:xfrm>
            <a:off x="606313" y="7222613"/>
            <a:ext cx="1279462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9" name="テキスト ボックス 128">
            <a:extLst>
              <a:ext uri="{FF2B5EF4-FFF2-40B4-BE49-F238E27FC236}">
                <a16:creationId xmlns:a16="http://schemas.microsoft.com/office/drawing/2014/main" id="{B03D63F9-6150-1BA9-CCA2-0A1AC47B1FDF}"/>
              </a:ext>
            </a:extLst>
          </p:cNvPr>
          <p:cNvSpPr txBox="1">
            <a:spLocks/>
          </p:cNvSpPr>
          <p:nvPr/>
        </p:nvSpPr>
        <p:spPr>
          <a:xfrm>
            <a:off x="660210" y="8296436"/>
            <a:ext cx="3839513" cy="1184940"/>
          </a:xfrm>
          <a:prstGeom prst="rect">
            <a:avLst/>
          </a:prstGeom>
          <a:noFill/>
        </p:spPr>
        <p:txBody>
          <a:bodyPr vert="horz" wrap="none" rtlCol="0" anchor="b"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>
              <a:spcAft>
                <a:spcPts val="1800"/>
              </a:spcAft>
            </a:pPr>
            <a:r>
              <a:rPr lang="ja-JP" altLang="en-US" sz="2800" b="0" dirty="0">
                <a:ln w="38100">
                  <a:noFill/>
                </a:ln>
                <a:solidFill>
                  <a:schemeClr val="tx1"/>
                </a:solidFill>
                <a:effectLst/>
              </a:rPr>
              <a:t>月　　日～</a:t>
            </a:r>
            <a:endParaRPr lang="en-US" altLang="ja-JP" sz="2800" b="0" dirty="0">
              <a:ln w="38100">
                <a:noFill/>
              </a:ln>
              <a:solidFill>
                <a:schemeClr val="tx1"/>
              </a:solidFill>
              <a:effectLst/>
            </a:endParaRPr>
          </a:p>
          <a:p>
            <a:pPr>
              <a:spcAft>
                <a:spcPts val="1800"/>
              </a:spcAft>
            </a:pPr>
            <a:r>
              <a:rPr lang="ja-JP" altLang="en-US" sz="2800" b="0" dirty="0">
                <a:ln w="38100">
                  <a:noFill/>
                </a:ln>
                <a:solidFill>
                  <a:schemeClr val="tx1"/>
                </a:solidFill>
                <a:effectLst/>
              </a:rPr>
              <a:t>　　　　　　　　　間</a:t>
            </a:r>
          </a:p>
        </p:txBody>
      </p:sp>
      <p:cxnSp>
        <p:nvCxnSpPr>
          <p:cNvPr id="130" name="直線コネクタ 129">
            <a:extLst>
              <a:ext uri="{FF2B5EF4-FFF2-40B4-BE49-F238E27FC236}">
                <a16:creationId xmlns:a16="http://schemas.microsoft.com/office/drawing/2014/main" id="{EDE191EB-7551-0189-95E8-179238EADCE5}"/>
              </a:ext>
            </a:extLst>
          </p:cNvPr>
          <p:cNvCxnSpPr>
            <a:cxnSpLocks/>
          </p:cNvCxnSpPr>
          <p:nvPr/>
        </p:nvCxnSpPr>
        <p:spPr>
          <a:xfrm>
            <a:off x="810408" y="8812526"/>
            <a:ext cx="717849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1" name="直線コネクタ 130">
            <a:extLst>
              <a:ext uri="{FF2B5EF4-FFF2-40B4-BE49-F238E27FC236}">
                <a16:creationId xmlns:a16="http://schemas.microsoft.com/office/drawing/2014/main" id="{89E6226F-DBAE-8A3F-EEB3-0EC128AEB5DE}"/>
              </a:ext>
            </a:extLst>
          </p:cNvPr>
          <p:cNvCxnSpPr>
            <a:cxnSpLocks/>
          </p:cNvCxnSpPr>
          <p:nvPr/>
        </p:nvCxnSpPr>
        <p:spPr>
          <a:xfrm>
            <a:off x="2694575" y="9392860"/>
            <a:ext cx="1304925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2" name="直線コネクタ 131">
            <a:extLst>
              <a:ext uri="{FF2B5EF4-FFF2-40B4-BE49-F238E27FC236}">
                <a16:creationId xmlns:a16="http://schemas.microsoft.com/office/drawing/2014/main" id="{99B552E3-686D-0D0B-5657-0090648E4DD4}"/>
              </a:ext>
            </a:extLst>
          </p:cNvPr>
          <p:cNvCxnSpPr>
            <a:cxnSpLocks/>
          </p:cNvCxnSpPr>
          <p:nvPr/>
        </p:nvCxnSpPr>
        <p:spPr>
          <a:xfrm>
            <a:off x="2143908" y="8812526"/>
            <a:ext cx="717849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3" name="テキスト ボックス 132">
            <a:extLst>
              <a:ext uri="{FF2B5EF4-FFF2-40B4-BE49-F238E27FC236}">
                <a16:creationId xmlns:a16="http://schemas.microsoft.com/office/drawing/2014/main" id="{EA959CC0-C7E4-E6EF-922A-EA19DA4F1558}"/>
              </a:ext>
            </a:extLst>
          </p:cNvPr>
          <p:cNvSpPr txBox="1">
            <a:spLocks/>
          </p:cNvSpPr>
          <p:nvPr/>
        </p:nvSpPr>
        <p:spPr>
          <a:xfrm>
            <a:off x="623055" y="7683229"/>
            <a:ext cx="2377574" cy="523220"/>
          </a:xfrm>
          <a:prstGeom prst="rect">
            <a:avLst/>
          </a:prstGeom>
          <a:noFill/>
        </p:spPr>
        <p:txBody>
          <a:bodyPr vert="horz" wrap="none" rtlCol="0" anchor="b"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>
              <a:spcAft>
                <a:spcPts val="1200"/>
              </a:spcAft>
            </a:pPr>
            <a:r>
              <a:rPr lang="ja-JP" altLang="en-US" sz="2800" b="0" dirty="0">
                <a:ln w="38100">
                  <a:noFill/>
                </a:ln>
                <a:solidFill>
                  <a:schemeClr val="tx1"/>
                </a:solidFill>
                <a:effectLst/>
              </a:rPr>
              <a:t>預かり期間：</a:t>
            </a:r>
          </a:p>
        </p:txBody>
      </p:sp>
    </p:spTree>
    <p:extLst>
      <p:ext uri="{BB962C8B-B14F-4D97-AF65-F5344CB8AC3E}">
        <p14:creationId xmlns:p14="http://schemas.microsoft.com/office/powerpoint/2010/main" val="14601136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角丸四角形 3">
            <a:extLst>
              <a:ext uri="{FF2B5EF4-FFF2-40B4-BE49-F238E27FC236}">
                <a16:creationId xmlns:a16="http://schemas.microsoft.com/office/drawing/2014/main" id="{2594D97A-3DD1-40CB-A04A-7098CF2D0386}"/>
              </a:ext>
            </a:extLst>
          </p:cNvPr>
          <p:cNvSpPr/>
          <p:nvPr/>
        </p:nvSpPr>
        <p:spPr>
          <a:xfrm>
            <a:off x="295275" y="310897"/>
            <a:ext cx="6284075" cy="9277618"/>
          </a:xfrm>
          <a:prstGeom prst="roundRect">
            <a:avLst>
              <a:gd name="adj" fmla="val 3725"/>
            </a:avLst>
          </a:prstGeom>
          <a:noFill/>
          <a:ln w="1905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四角形: 上の 2 つの角を丸める 3">
            <a:extLst>
              <a:ext uri="{FF2B5EF4-FFF2-40B4-BE49-F238E27FC236}">
                <a16:creationId xmlns:a16="http://schemas.microsoft.com/office/drawing/2014/main" id="{C1FFECE0-0561-8394-333E-09417F72591C}"/>
              </a:ext>
            </a:extLst>
          </p:cNvPr>
          <p:cNvSpPr/>
          <p:nvPr/>
        </p:nvSpPr>
        <p:spPr>
          <a:xfrm>
            <a:off x="295275" y="310897"/>
            <a:ext cx="6284075" cy="940215"/>
          </a:xfrm>
          <a:prstGeom prst="round2SameRect">
            <a:avLst>
              <a:gd name="adj1" fmla="val 10812"/>
              <a:gd name="adj2" fmla="val 0"/>
            </a:avLst>
          </a:prstGeom>
          <a:solidFill>
            <a:srgbClr val="0070C0"/>
          </a:solidFill>
          <a:ln w="1905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9EE12B6D-5B46-02C1-B34A-48293DC40AF4}"/>
              </a:ext>
            </a:extLst>
          </p:cNvPr>
          <p:cNvSpPr txBox="1"/>
          <p:nvPr/>
        </p:nvSpPr>
        <p:spPr>
          <a:xfrm>
            <a:off x="403412" y="420115"/>
            <a:ext cx="604092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44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落し物・忘れ物の案内</a:t>
            </a: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3607D4D5-2DD6-AFD7-13E0-403935355263}"/>
              </a:ext>
            </a:extLst>
          </p:cNvPr>
          <p:cNvSpPr txBox="1"/>
          <p:nvPr/>
        </p:nvSpPr>
        <p:spPr>
          <a:xfrm>
            <a:off x="546100" y="5594660"/>
            <a:ext cx="5765800" cy="2092881"/>
          </a:xfrm>
          <a:prstGeom prst="rect">
            <a:avLst/>
          </a:prstGeom>
          <a:noFill/>
        </p:spPr>
        <p:txBody>
          <a:bodyPr vert="horz" wrap="square" rtlCol="0" anchor="b"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>
              <a:spcAft>
                <a:spcPts val="600"/>
              </a:spcAft>
            </a:pPr>
            <a:r>
              <a:rPr lang="ja-JP" altLang="en-US" sz="4000" b="0" dirty="0">
                <a:ln w="38100">
                  <a:noFill/>
                </a:ln>
                <a:solidFill>
                  <a:schemeClr val="tx1"/>
                </a:solidFill>
                <a:effectLst/>
              </a:rPr>
              <a:t>お心当たりのある方は</a:t>
            </a:r>
          </a:p>
          <a:p>
            <a:pPr>
              <a:spcAft>
                <a:spcPts val="600"/>
              </a:spcAft>
            </a:pPr>
            <a:r>
              <a:rPr lang="ja-JP" altLang="en-US" sz="4000" b="0" dirty="0">
                <a:ln w="38100">
                  <a:noFill/>
                </a:ln>
                <a:solidFill>
                  <a:schemeClr val="tx1"/>
                </a:solidFill>
                <a:effectLst/>
              </a:rPr>
              <a:t>３階事務係　　 　</a:t>
            </a:r>
            <a:endParaRPr lang="en-US" altLang="ja-JP" sz="4000" b="0" dirty="0">
              <a:ln w="38100">
                <a:noFill/>
              </a:ln>
              <a:solidFill>
                <a:schemeClr val="tx1"/>
              </a:solidFill>
              <a:effectLst/>
            </a:endParaRPr>
          </a:p>
          <a:p>
            <a:pPr>
              <a:spcAft>
                <a:spcPts val="1200"/>
              </a:spcAft>
            </a:pPr>
            <a:r>
              <a:rPr lang="ja-JP" altLang="en-US" sz="4000" b="0" dirty="0">
                <a:ln w="38100">
                  <a:noFill/>
                </a:ln>
                <a:solidFill>
                  <a:schemeClr val="tx1"/>
                </a:solidFill>
                <a:effectLst/>
              </a:rPr>
              <a:t>　　　へ連絡ください</a:t>
            </a: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3409D230-1E29-E4DF-65EF-1DB0A7574540}"/>
              </a:ext>
            </a:extLst>
          </p:cNvPr>
          <p:cNvSpPr txBox="1"/>
          <p:nvPr/>
        </p:nvSpPr>
        <p:spPr>
          <a:xfrm>
            <a:off x="500986" y="3808733"/>
            <a:ext cx="5880764" cy="1754326"/>
          </a:xfrm>
          <a:prstGeom prst="rect">
            <a:avLst/>
          </a:prstGeom>
          <a:noFill/>
        </p:spPr>
        <p:txBody>
          <a:bodyPr vert="horz" wrap="square" rtlCol="0" anchor="b"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>
              <a:spcAft>
                <a:spcPts val="0"/>
              </a:spcAft>
            </a:pPr>
            <a:r>
              <a:rPr lang="ja-JP" altLang="en-US" sz="5400" dirty="0">
                <a:ln w="38100">
                  <a:noFill/>
                </a:ln>
                <a:effectLst/>
              </a:rPr>
              <a:t>落し物・忘れ物が</a:t>
            </a:r>
            <a:endParaRPr lang="en-US" altLang="ja-JP" sz="5400" dirty="0">
              <a:ln w="38100">
                <a:noFill/>
              </a:ln>
              <a:effectLst/>
            </a:endParaRPr>
          </a:p>
          <a:p>
            <a:pPr>
              <a:spcAft>
                <a:spcPts val="0"/>
              </a:spcAft>
            </a:pPr>
            <a:r>
              <a:rPr lang="ja-JP" altLang="en-US" sz="5400" dirty="0">
                <a:ln w="38100">
                  <a:noFill/>
                </a:ln>
                <a:effectLst/>
              </a:rPr>
              <a:t>ありました</a:t>
            </a: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DA8512CB-6AFB-B22A-FFDC-F354B97F088D}"/>
              </a:ext>
            </a:extLst>
          </p:cNvPr>
          <p:cNvSpPr txBox="1"/>
          <p:nvPr/>
        </p:nvSpPr>
        <p:spPr>
          <a:xfrm>
            <a:off x="5458488" y="1802536"/>
            <a:ext cx="755335" cy="769441"/>
          </a:xfrm>
          <a:prstGeom prst="rect">
            <a:avLst/>
          </a:prstGeom>
          <a:noFill/>
        </p:spPr>
        <p:txBody>
          <a:bodyPr vert="horz" wrap="none" rtlCol="0" anchor="b"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>
              <a:spcAft>
                <a:spcPts val="1800"/>
              </a:spcAft>
            </a:pPr>
            <a:r>
              <a:rPr lang="ja-JP" altLang="en-US" sz="4400" dirty="0">
                <a:ln w="38100">
                  <a:noFill/>
                </a:ln>
                <a:solidFill>
                  <a:schemeClr val="tx1"/>
                </a:solidFill>
                <a:effectLst/>
              </a:rPr>
              <a:t>に</a:t>
            </a:r>
          </a:p>
        </p:txBody>
      </p:sp>
      <p:cxnSp>
        <p:nvCxnSpPr>
          <p:cNvPr id="12" name="直線コネクタ 11">
            <a:extLst>
              <a:ext uri="{FF2B5EF4-FFF2-40B4-BE49-F238E27FC236}">
                <a16:creationId xmlns:a16="http://schemas.microsoft.com/office/drawing/2014/main" id="{2B93557C-4FBF-1175-70F3-E7B9D284A095}"/>
              </a:ext>
            </a:extLst>
          </p:cNvPr>
          <p:cNvCxnSpPr>
            <a:cxnSpLocks/>
          </p:cNvCxnSpPr>
          <p:nvPr/>
        </p:nvCxnSpPr>
        <p:spPr>
          <a:xfrm>
            <a:off x="862936" y="7566651"/>
            <a:ext cx="1472049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23AF34F1-2210-BF7C-E68C-5966D4022939}"/>
              </a:ext>
            </a:extLst>
          </p:cNvPr>
          <p:cNvSpPr txBox="1"/>
          <p:nvPr/>
        </p:nvSpPr>
        <p:spPr>
          <a:xfrm>
            <a:off x="1944482" y="7681614"/>
            <a:ext cx="2883454" cy="584775"/>
          </a:xfrm>
          <a:prstGeom prst="rect">
            <a:avLst/>
          </a:prstGeom>
          <a:noFill/>
        </p:spPr>
        <p:txBody>
          <a:bodyPr vert="horz" wrap="square" rtlCol="0" anchor="b"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>
              <a:spcAft>
                <a:spcPts val="1200"/>
              </a:spcAft>
            </a:pPr>
            <a:r>
              <a:rPr lang="ja-JP" altLang="en-US" sz="3200" dirty="0">
                <a:ln w="38100">
                  <a:noFill/>
                </a:ln>
                <a:solidFill>
                  <a:schemeClr val="bg1"/>
                </a:solidFill>
                <a:effectLst/>
              </a:rPr>
              <a:t>預かり期間</a:t>
            </a: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9B6363BE-16B7-E224-4AF5-867C1812EB97}"/>
              </a:ext>
            </a:extLst>
          </p:cNvPr>
          <p:cNvSpPr txBox="1">
            <a:spLocks/>
          </p:cNvSpPr>
          <p:nvPr/>
        </p:nvSpPr>
        <p:spPr>
          <a:xfrm>
            <a:off x="1744927" y="8764856"/>
            <a:ext cx="4352474" cy="584775"/>
          </a:xfrm>
          <a:prstGeom prst="rect">
            <a:avLst/>
          </a:prstGeom>
          <a:noFill/>
        </p:spPr>
        <p:txBody>
          <a:bodyPr vert="horz" wrap="none" rtlCol="0" anchor="b"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>
              <a:spcAft>
                <a:spcPts val="1200"/>
              </a:spcAft>
            </a:pPr>
            <a:r>
              <a:rPr lang="ja-JP" altLang="en-US" sz="3200" b="0" dirty="0">
                <a:ln w="38100">
                  <a:noFill/>
                </a:ln>
                <a:solidFill>
                  <a:schemeClr val="tx1"/>
                </a:solidFill>
                <a:effectLst/>
              </a:rPr>
              <a:t>月　　日～　　　　間</a:t>
            </a:r>
          </a:p>
        </p:txBody>
      </p:sp>
      <p:cxnSp>
        <p:nvCxnSpPr>
          <p:cNvPr id="15" name="直線コネクタ 14">
            <a:extLst>
              <a:ext uri="{FF2B5EF4-FFF2-40B4-BE49-F238E27FC236}">
                <a16:creationId xmlns:a16="http://schemas.microsoft.com/office/drawing/2014/main" id="{A1C53BC3-AD63-545C-5FED-22EBC5E36ABC}"/>
              </a:ext>
            </a:extLst>
          </p:cNvPr>
          <p:cNvCxnSpPr>
            <a:cxnSpLocks/>
          </p:cNvCxnSpPr>
          <p:nvPr/>
        </p:nvCxnSpPr>
        <p:spPr>
          <a:xfrm>
            <a:off x="1001485" y="9248974"/>
            <a:ext cx="717849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線コネクタ 15">
            <a:extLst>
              <a:ext uri="{FF2B5EF4-FFF2-40B4-BE49-F238E27FC236}">
                <a16:creationId xmlns:a16="http://schemas.microsoft.com/office/drawing/2014/main" id="{6CA37718-0A89-86CE-448B-AFAA9ACD822C}"/>
              </a:ext>
            </a:extLst>
          </p:cNvPr>
          <p:cNvCxnSpPr>
            <a:cxnSpLocks/>
          </p:cNvCxnSpPr>
          <p:nvPr/>
        </p:nvCxnSpPr>
        <p:spPr>
          <a:xfrm>
            <a:off x="4278035" y="9248974"/>
            <a:ext cx="1304925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直線コネクタ 62">
            <a:extLst>
              <a:ext uri="{FF2B5EF4-FFF2-40B4-BE49-F238E27FC236}">
                <a16:creationId xmlns:a16="http://schemas.microsoft.com/office/drawing/2014/main" id="{E3A039BA-3FA6-9545-3B09-25B4F4201B60}"/>
              </a:ext>
            </a:extLst>
          </p:cNvPr>
          <p:cNvCxnSpPr>
            <a:cxnSpLocks/>
          </p:cNvCxnSpPr>
          <p:nvPr/>
        </p:nvCxnSpPr>
        <p:spPr>
          <a:xfrm>
            <a:off x="2334985" y="9248974"/>
            <a:ext cx="717849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テキスト ボックス 63">
            <a:extLst>
              <a:ext uri="{FF2B5EF4-FFF2-40B4-BE49-F238E27FC236}">
                <a16:creationId xmlns:a16="http://schemas.microsoft.com/office/drawing/2014/main" id="{B441871E-4833-531C-FB7B-3AFE03F753AA}"/>
              </a:ext>
            </a:extLst>
          </p:cNvPr>
          <p:cNvSpPr txBox="1"/>
          <p:nvPr/>
        </p:nvSpPr>
        <p:spPr>
          <a:xfrm>
            <a:off x="5458488" y="2843936"/>
            <a:ext cx="755335" cy="769441"/>
          </a:xfrm>
          <a:prstGeom prst="rect">
            <a:avLst/>
          </a:prstGeom>
          <a:noFill/>
        </p:spPr>
        <p:txBody>
          <a:bodyPr vert="horz" wrap="none" rtlCol="0" anchor="b"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>
              <a:spcAft>
                <a:spcPts val="1800"/>
              </a:spcAft>
            </a:pPr>
            <a:r>
              <a:rPr lang="ja-JP" altLang="en-US" sz="4400" dirty="0">
                <a:ln w="38100">
                  <a:noFill/>
                </a:ln>
                <a:solidFill>
                  <a:schemeClr val="tx1"/>
                </a:solidFill>
                <a:effectLst/>
              </a:rPr>
              <a:t>の</a:t>
            </a:r>
          </a:p>
        </p:txBody>
      </p:sp>
      <p:grpSp>
        <p:nvGrpSpPr>
          <p:cNvPr id="69" name="グループ化 68">
            <a:extLst>
              <a:ext uri="{FF2B5EF4-FFF2-40B4-BE49-F238E27FC236}">
                <a16:creationId xmlns:a16="http://schemas.microsoft.com/office/drawing/2014/main" id="{10309541-9BB7-7596-F3CA-2A4351557206}"/>
              </a:ext>
            </a:extLst>
          </p:cNvPr>
          <p:cNvGrpSpPr/>
          <p:nvPr/>
        </p:nvGrpSpPr>
        <p:grpSpPr>
          <a:xfrm>
            <a:off x="895350" y="2427312"/>
            <a:ext cx="4585633" cy="1041400"/>
            <a:chOff x="1661728" y="2427312"/>
            <a:chExt cx="3819255" cy="1041400"/>
          </a:xfrm>
        </p:grpSpPr>
        <p:cxnSp>
          <p:nvCxnSpPr>
            <p:cNvPr id="11" name="直線コネクタ 10">
              <a:extLst>
                <a:ext uri="{FF2B5EF4-FFF2-40B4-BE49-F238E27FC236}">
                  <a16:creationId xmlns:a16="http://schemas.microsoft.com/office/drawing/2014/main" id="{A86496E8-309A-6CEE-7E04-33DC577E4370}"/>
                </a:ext>
              </a:extLst>
            </p:cNvPr>
            <p:cNvCxnSpPr>
              <a:cxnSpLocks/>
            </p:cNvCxnSpPr>
            <p:nvPr/>
          </p:nvCxnSpPr>
          <p:spPr>
            <a:xfrm>
              <a:off x="1661728" y="2427312"/>
              <a:ext cx="3819255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直線コネクタ 64">
              <a:extLst>
                <a:ext uri="{FF2B5EF4-FFF2-40B4-BE49-F238E27FC236}">
                  <a16:creationId xmlns:a16="http://schemas.microsoft.com/office/drawing/2014/main" id="{3B3FB3E7-4DB1-8C7E-50FD-D3E80D4296DE}"/>
                </a:ext>
              </a:extLst>
            </p:cNvPr>
            <p:cNvCxnSpPr>
              <a:cxnSpLocks/>
            </p:cNvCxnSpPr>
            <p:nvPr/>
          </p:nvCxnSpPr>
          <p:spPr>
            <a:xfrm>
              <a:off x="1661728" y="3468712"/>
              <a:ext cx="3819255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6" name="テキスト ボックス 65">
            <a:extLst>
              <a:ext uri="{FF2B5EF4-FFF2-40B4-BE49-F238E27FC236}">
                <a16:creationId xmlns:a16="http://schemas.microsoft.com/office/drawing/2014/main" id="{1C54C0C9-5E3E-EDDB-C62B-9F19B99E5080}"/>
              </a:ext>
            </a:extLst>
          </p:cNvPr>
          <p:cNvSpPr txBox="1">
            <a:spLocks/>
          </p:cNvSpPr>
          <p:nvPr/>
        </p:nvSpPr>
        <p:spPr>
          <a:xfrm>
            <a:off x="703096" y="8079425"/>
            <a:ext cx="2685352" cy="584775"/>
          </a:xfrm>
          <a:prstGeom prst="rect">
            <a:avLst/>
          </a:prstGeom>
          <a:noFill/>
        </p:spPr>
        <p:txBody>
          <a:bodyPr vert="horz" wrap="none" rtlCol="0" anchor="b"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>
              <a:spcAft>
                <a:spcPts val="1200"/>
              </a:spcAft>
            </a:pPr>
            <a:r>
              <a:rPr lang="ja-JP" altLang="en-US" sz="3200" b="0" dirty="0">
                <a:ln w="38100">
                  <a:noFill/>
                </a:ln>
                <a:solidFill>
                  <a:schemeClr val="tx1"/>
                </a:solidFill>
                <a:effectLst/>
              </a:rPr>
              <a:t>預かり期間：</a:t>
            </a:r>
          </a:p>
        </p:txBody>
      </p:sp>
      <p:cxnSp>
        <p:nvCxnSpPr>
          <p:cNvPr id="67" name="直線コネクタ 66">
            <a:extLst>
              <a:ext uri="{FF2B5EF4-FFF2-40B4-BE49-F238E27FC236}">
                <a16:creationId xmlns:a16="http://schemas.microsoft.com/office/drawing/2014/main" id="{8156EB6F-72B2-539D-636B-C068246DE466}"/>
              </a:ext>
            </a:extLst>
          </p:cNvPr>
          <p:cNvCxnSpPr>
            <a:cxnSpLocks/>
          </p:cNvCxnSpPr>
          <p:nvPr/>
        </p:nvCxnSpPr>
        <p:spPr>
          <a:xfrm>
            <a:off x="571727" y="7877150"/>
            <a:ext cx="5740173" cy="0"/>
          </a:xfrm>
          <a:prstGeom prst="line">
            <a:avLst/>
          </a:prstGeom>
          <a:ln w="38100"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436533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88</TotalTime>
  <Words>111</Words>
  <Application>Microsoft Office PowerPoint</Application>
  <PresentationFormat>A4 210 x 297 mm</PresentationFormat>
  <Paragraphs>40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7" baseType="lpstr">
      <vt:lpstr>メイリオ</vt:lpstr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落し物・忘れ物の案内の貼り紙</dc:title>
  <dc:subject>落し物・忘れ物の案内の貼り紙</dc:subject>
  <dc:creator>でじけろお</dc:creator>
  <cp:revision>1</cp:revision>
  <dcterms:created xsi:type="dcterms:W3CDTF">2014-12-04T06:28:15Z</dcterms:created>
  <dcterms:modified xsi:type="dcterms:W3CDTF">2025-04-04T17:30:31Z</dcterms:modified>
  <cp:version>1</cp:version>
</cp:coreProperties>
</file>