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7" r:id="rId2"/>
    <p:sldId id="331" r:id="rId3"/>
    <p:sldId id="332" r:id="rId4"/>
    <p:sldId id="33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420" y="7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EC2CA42-053E-B6F3-7F99-BF11B9CED3D6}"/>
              </a:ext>
            </a:extLst>
          </p:cNvPr>
          <p:cNvSpPr txBox="1"/>
          <p:nvPr/>
        </p:nvSpPr>
        <p:spPr>
          <a:xfrm>
            <a:off x="1115289" y="3924055"/>
            <a:ext cx="7675420" cy="20226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こちらの用紙はお届け商品が汚れないために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配達員が自主的に用意したものです。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またのご利用を心よりお待ちしております。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3D492C1-245E-6F43-74AD-BD5DACF5D2C4}"/>
              </a:ext>
            </a:extLst>
          </p:cNvPr>
          <p:cNvSpPr txBox="1"/>
          <p:nvPr/>
        </p:nvSpPr>
        <p:spPr>
          <a:xfrm>
            <a:off x="1115289" y="2402238"/>
            <a:ext cx="7675420" cy="11422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ありがとうございます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B70EE1D-C66C-492D-930C-F9A51FB7566E}"/>
              </a:ext>
            </a:extLst>
          </p:cNvPr>
          <p:cNvSpPr txBox="1"/>
          <p:nvPr/>
        </p:nvSpPr>
        <p:spPr>
          <a:xfrm>
            <a:off x="2637293" y="960895"/>
            <a:ext cx="4631412" cy="11422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ご注文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DCDDFAF5-BAA3-7BAF-C139-791A7FA8F070}"/>
              </a:ext>
            </a:extLst>
          </p:cNvPr>
          <p:cNvSpPr txBox="1"/>
          <p:nvPr/>
        </p:nvSpPr>
        <p:spPr>
          <a:xfrm>
            <a:off x="432814" y="4096512"/>
            <a:ext cx="9040370" cy="221798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こちらの用紙はお届け商品が汚れないために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配達員が自主的に用意したものです。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またのご利用を心よりお待ちしております。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8210282C-2391-731F-8A54-AAD82D8D766C}"/>
              </a:ext>
            </a:extLst>
          </p:cNvPr>
          <p:cNvGrpSpPr/>
          <p:nvPr/>
        </p:nvGrpSpPr>
        <p:grpSpPr>
          <a:xfrm>
            <a:off x="405537" y="480447"/>
            <a:ext cx="9094924" cy="3064005"/>
            <a:chOff x="1115289" y="960895"/>
            <a:chExt cx="7675420" cy="2583557"/>
          </a:xfrm>
        </p:grpSpPr>
        <p:sp>
          <p:nvSpPr>
            <p:cNvPr id="296" name="テキスト ボックス 295">
              <a:extLst>
                <a:ext uri="{FF2B5EF4-FFF2-40B4-BE49-F238E27FC236}">
                  <a16:creationId xmlns:a16="http://schemas.microsoft.com/office/drawing/2014/main" id="{3E63A81C-8BD6-3160-B9A9-193D7C441E03}"/>
                </a:ext>
              </a:extLst>
            </p:cNvPr>
            <p:cNvSpPr txBox="1"/>
            <p:nvPr/>
          </p:nvSpPr>
          <p:spPr>
            <a:xfrm>
              <a:off x="1115289" y="2402238"/>
              <a:ext cx="7675420" cy="11422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ありがとうございます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97" name="テキスト ボックス 296">
              <a:extLst>
                <a:ext uri="{FF2B5EF4-FFF2-40B4-BE49-F238E27FC236}">
                  <a16:creationId xmlns:a16="http://schemas.microsoft.com/office/drawing/2014/main" id="{3825AE9D-4842-75E7-F058-C75F1FF7DA2A}"/>
                </a:ext>
              </a:extLst>
            </p:cNvPr>
            <p:cNvSpPr txBox="1"/>
            <p:nvPr/>
          </p:nvSpPr>
          <p:spPr>
            <a:xfrm>
              <a:off x="2637293" y="960895"/>
              <a:ext cx="4631412" cy="11422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ご注文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0863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C3B0CB-441C-B390-AAF0-E00138627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正方形/長方形 287">
            <a:extLst>
              <a:ext uri="{FF2B5EF4-FFF2-40B4-BE49-F238E27FC236}">
                <a16:creationId xmlns:a16="http://schemas.microsoft.com/office/drawing/2014/main" id="{D2224FBB-3746-FC3D-F501-5141AFCED68C}"/>
              </a:ext>
            </a:extLst>
          </p:cNvPr>
          <p:cNvSpPr/>
          <p:nvPr/>
        </p:nvSpPr>
        <p:spPr>
          <a:xfrm>
            <a:off x="103632" y="109728"/>
            <a:ext cx="9698736" cy="305416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605F2F0A-50AD-4FD1-5E0D-53F21F7E92ED}"/>
              </a:ext>
            </a:extLst>
          </p:cNvPr>
          <p:cNvSpPr txBox="1"/>
          <p:nvPr/>
        </p:nvSpPr>
        <p:spPr>
          <a:xfrm>
            <a:off x="415637" y="353624"/>
            <a:ext cx="9074726" cy="256637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ご注文ありがとう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ございます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3706FF-C733-D864-3E80-AFB1CA5B8B41}"/>
              </a:ext>
            </a:extLst>
          </p:cNvPr>
          <p:cNvSpPr txBox="1"/>
          <p:nvPr/>
        </p:nvSpPr>
        <p:spPr>
          <a:xfrm>
            <a:off x="317484" y="3443673"/>
            <a:ext cx="731069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こちらの用紙はお届け商品が</a:t>
            </a:r>
            <a:br>
              <a:rPr lang="en-US" altLang="ja-JP" sz="4000" dirty="0">
                <a:ln w="28575">
                  <a:noFill/>
                </a:ln>
              </a:rPr>
            </a:br>
            <a:r>
              <a:rPr lang="ja-JP" altLang="en-US" sz="4000" dirty="0">
                <a:ln w="28575">
                  <a:noFill/>
                </a:ln>
              </a:rPr>
              <a:t>汚れないために配達員が自主的に用意したものです。</a:t>
            </a:r>
          </a:p>
          <a:p>
            <a:pPr algn="l"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またのご利用を心よりお待ちしております。</a:t>
            </a:r>
            <a:endParaRPr lang="en-US" altLang="ja-JP" sz="4000" dirty="0">
              <a:ln w="28575">
                <a:noFill/>
              </a:ln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F4B8997-027F-8CB4-7D55-283469417795}"/>
              </a:ext>
            </a:extLst>
          </p:cNvPr>
          <p:cNvGrpSpPr/>
          <p:nvPr/>
        </p:nvGrpSpPr>
        <p:grpSpPr>
          <a:xfrm>
            <a:off x="7757552" y="3407791"/>
            <a:ext cx="1830964" cy="3187361"/>
            <a:chOff x="438479" y="781051"/>
            <a:chExt cx="1054351" cy="183542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56A04F1-38DC-8148-47BE-5A5C32AE04AA}"/>
                </a:ext>
              </a:extLst>
            </p:cNvPr>
            <p:cNvGrpSpPr/>
            <p:nvPr/>
          </p:nvGrpSpPr>
          <p:grpSpPr>
            <a:xfrm>
              <a:off x="700578" y="2102642"/>
              <a:ext cx="529532" cy="353785"/>
              <a:chOff x="420565" y="1645413"/>
              <a:chExt cx="478519" cy="540314"/>
            </a:xfrm>
            <a:solidFill>
              <a:srgbClr val="00B0F0"/>
            </a:solidFill>
          </p:grpSpPr>
          <p:sp>
            <p:nvSpPr>
              <p:cNvPr id="182" name="フリーフォーム 295">
                <a:extLst>
                  <a:ext uri="{FF2B5EF4-FFF2-40B4-BE49-F238E27FC236}">
                    <a16:creationId xmlns:a16="http://schemas.microsoft.com/office/drawing/2014/main" id="{8CFB2B87-964D-5321-E85C-C201352DA7F8}"/>
                  </a:ext>
                </a:extLst>
              </p:cNvPr>
              <p:cNvSpPr/>
              <p:nvPr/>
            </p:nvSpPr>
            <p:spPr bwMode="auto">
              <a:xfrm>
                <a:off x="420565" y="1645413"/>
                <a:ext cx="239261" cy="54031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 296">
                <a:extLst>
                  <a:ext uri="{FF2B5EF4-FFF2-40B4-BE49-F238E27FC236}">
                    <a16:creationId xmlns:a16="http://schemas.microsoft.com/office/drawing/2014/main" id="{3BF7BEC9-C44F-4ACB-ED90-51E891BB0218}"/>
                  </a:ext>
                </a:extLst>
              </p:cNvPr>
              <p:cNvSpPr/>
              <p:nvPr/>
            </p:nvSpPr>
            <p:spPr bwMode="auto">
              <a:xfrm flipH="1">
                <a:off x="659823" y="1645415"/>
                <a:ext cx="239261" cy="54031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片側の 2 つの角を丸めた四角形 298">
              <a:extLst>
                <a:ext uri="{FF2B5EF4-FFF2-40B4-BE49-F238E27FC236}">
                  <a16:creationId xmlns:a16="http://schemas.microsoft.com/office/drawing/2014/main" id="{66FBAFFB-5706-0066-5774-6D2C3C3961D5}"/>
                </a:ext>
              </a:extLst>
            </p:cNvPr>
            <p:cNvSpPr/>
            <p:nvPr/>
          </p:nvSpPr>
          <p:spPr bwMode="auto">
            <a:xfrm>
              <a:off x="636285" y="1524468"/>
              <a:ext cx="658118" cy="565279"/>
            </a:xfrm>
            <a:custGeom>
              <a:avLst/>
              <a:gdLst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534087 h 534087"/>
                <a:gd name="connsiteX7" fmla="*/ 0 w 658118"/>
                <a:gd name="connsiteY7" fmla="*/ 152519 h 534087"/>
                <a:gd name="connsiteX8" fmla="*/ 152519 w 658118"/>
                <a:gd name="connsiteY8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50007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6468"/>
                <a:gd name="connsiteX1" fmla="*/ 505599 w 658118"/>
                <a:gd name="connsiteY1" fmla="*/ 0 h 536468"/>
                <a:gd name="connsiteX2" fmla="*/ 658118 w 658118"/>
                <a:gd name="connsiteY2" fmla="*/ 152519 h 536468"/>
                <a:gd name="connsiteX3" fmla="*/ 658118 w 658118"/>
                <a:gd name="connsiteY3" fmla="*/ 534087 h 536468"/>
                <a:gd name="connsiteX4" fmla="*/ 610493 w 658118"/>
                <a:gd name="connsiteY4" fmla="*/ 536468 h 536468"/>
                <a:gd name="connsiteX5" fmla="*/ 50007 w 658118"/>
                <a:gd name="connsiteY5" fmla="*/ 534087 h 536468"/>
                <a:gd name="connsiteX6" fmla="*/ 0 w 658118"/>
                <a:gd name="connsiteY6" fmla="*/ 152519 h 536468"/>
                <a:gd name="connsiteX7" fmla="*/ 152519 w 658118"/>
                <a:gd name="connsiteY7" fmla="*/ 0 h 536468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05731 w 658118"/>
                <a:gd name="connsiteY3" fmla="*/ 531706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8118" h="534087">
                  <a:moveTo>
                    <a:pt x="152519" y="0"/>
                  </a:moveTo>
                  <a:lnTo>
                    <a:pt x="505599" y="0"/>
                  </a:lnTo>
                  <a:cubicBezTo>
                    <a:pt x="589833" y="0"/>
                    <a:pt x="658118" y="68285"/>
                    <a:pt x="658118" y="152519"/>
                  </a:cubicBezTo>
                  <a:lnTo>
                    <a:pt x="605731" y="531706"/>
                  </a:lnTo>
                  <a:lnTo>
                    <a:pt x="50007" y="534087"/>
                  </a:lnTo>
                  <a:lnTo>
                    <a:pt x="0" y="152519"/>
                  </a:lnTo>
                  <a:cubicBezTo>
                    <a:pt x="0" y="68285"/>
                    <a:pt x="68285" y="0"/>
                    <a:pt x="152519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A85D8DC1-D63E-E9CE-AF72-126D3DEA557A}"/>
                </a:ext>
              </a:extLst>
            </p:cNvPr>
            <p:cNvSpPr/>
            <p:nvPr/>
          </p:nvSpPr>
          <p:spPr bwMode="auto">
            <a:xfrm>
              <a:off x="685088" y="2036232"/>
              <a:ext cx="561132" cy="68793"/>
            </a:xfrm>
            <a:prstGeom prst="roundRect">
              <a:avLst>
                <a:gd name="adj" fmla="val 19423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涙形 64">
              <a:extLst>
                <a:ext uri="{FF2B5EF4-FFF2-40B4-BE49-F238E27FC236}">
                  <a16:creationId xmlns:a16="http://schemas.microsoft.com/office/drawing/2014/main" id="{F8F92ABD-BAB9-598C-EE5D-D5BA34BF59EF}"/>
                </a:ext>
              </a:extLst>
            </p:cNvPr>
            <p:cNvSpPr/>
            <p:nvPr/>
          </p:nvSpPr>
          <p:spPr bwMode="auto">
            <a:xfrm>
              <a:off x="694451" y="2440423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5485670E-FE2C-6EF8-FD58-3168C31BD9E1}"/>
                </a:ext>
              </a:extLst>
            </p:cNvPr>
            <p:cNvSpPr/>
            <p:nvPr/>
          </p:nvSpPr>
          <p:spPr bwMode="auto">
            <a:xfrm flipH="1">
              <a:off x="965344" y="2440423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86253F34-D7BE-6BFA-63E5-DFCA6811FB78}"/>
                </a:ext>
              </a:extLst>
            </p:cNvPr>
            <p:cNvSpPr/>
            <p:nvPr/>
          </p:nvSpPr>
          <p:spPr bwMode="auto">
            <a:xfrm>
              <a:off x="896043" y="2036232"/>
              <a:ext cx="139222" cy="98392"/>
            </a:xfrm>
            <a:prstGeom prst="roundRect">
              <a:avLst>
                <a:gd name="adj" fmla="val 19423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0287D79D-A5DF-2D91-4F1D-4B1639FF4986}"/>
                </a:ext>
              </a:extLst>
            </p:cNvPr>
            <p:cNvSpPr/>
            <p:nvPr/>
          </p:nvSpPr>
          <p:spPr bwMode="auto">
            <a:xfrm>
              <a:off x="942794" y="1693490"/>
              <a:ext cx="45720" cy="342742"/>
            </a:xfrm>
            <a:prstGeom prst="roundRect">
              <a:avLst>
                <a:gd name="adj" fmla="val 19423"/>
              </a:avLst>
            </a:prstGeom>
            <a:solidFill>
              <a:schemeClr val="tx1">
                <a:lumMod val="95000"/>
                <a:lumOff val="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6C97189-AEF0-5066-1E50-CD58B4DE89BC}"/>
                </a:ext>
              </a:extLst>
            </p:cNvPr>
            <p:cNvGrpSpPr/>
            <p:nvPr/>
          </p:nvGrpSpPr>
          <p:grpSpPr>
            <a:xfrm>
              <a:off x="821284" y="1970454"/>
              <a:ext cx="256401" cy="273562"/>
              <a:chOff x="2741483" y="1700523"/>
              <a:chExt cx="256401" cy="273562"/>
            </a:xfrm>
          </p:grpSpPr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47DAACC0-BEA1-1CC7-FDE0-6A977FD30A84}"/>
                  </a:ext>
                </a:extLst>
              </p:cNvPr>
              <p:cNvGrpSpPr/>
              <p:nvPr/>
            </p:nvGrpSpPr>
            <p:grpSpPr>
              <a:xfrm rot="9000000">
                <a:off x="2743495" y="1700524"/>
                <a:ext cx="254389" cy="273561"/>
                <a:chOff x="5046286" y="3282909"/>
                <a:chExt cx="508835" cy="547184"/>
              </a:xfrm>
              <a:solidFill>
                <a:schemeClr val="tx1"/>
              </a:solidFill>
            </p:grpSpPr>
            <p:sp>
              <p:nvSpPr>
                <p:cNvPr id="161" name="角丸四角形 163">
                  <a:extLst>
                    <a:ext uri="{FF2B5EF4-FFF2-40B4-BE49-F238E27FC236}">
                      <a16:creationId xmlns:a16="http://schemas.microsoft.com/office/drawing/2014/main" id="{E15FB99E-7BD9-F99C-BD48-88C3D1E1B43D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" name="角丸四角形 164">
                  <a:extLst>
                    <a:ext uri="{FF2B5EF4-FFF2-40B4-BE49-F238E27FC236}">
                      <a16:creationId xmlns:a16="http://schemas.microsoft.com/office/drawing/2014/main" id="{CE897EAB-A006-22CB-A131-BBF4E344F1B1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" name="角丸四角形 165">
                  <a:extLst>
                    <a:ext uri="{FF2B5EF4-FFF2-40B4-BE49-F238E27FC236}">
                      <a16:creationId xmlns:a16="http://schemas.microsoft.com/office/drawing/2014/main" id="{BA4F06A1-C6DD-D3B2-E33B-79492A4E5FC4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4" name="角丸四角形 166">
                  <a:extLst>
                    <a:ext uri="{FF2B5EF4-FFF2-40B4-BE49-F238E27FC236}">
                      <a16:creationId xmlns:a16="http://schemas.microsoft.com/office/drawing/2014/main" id="{D19FCDCA-D85C-4758-7FEA-3291EB491E02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" name="角丸四角形 167">
                  <a:extLst>
                    <a:ext uri="{FF2B5EF4-FFF2-40B4-BE49-F238E27FC236}">
                      <a16:creationId xmlns:a16="http://schemas.microsoft.com/office/drawing/2014/main" id="{A2C9F603-8FF6-0DDE-1819-0A2B9D7FFB0B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" name="角丸四角形 168">
                  <a:extLst>
                    <a:ext uri="{FF2B5EF4-FFF2-40B4-BE49-F238E27FC236}">
                      <a16:creationId xmlns:a16="http://schemas.microsoft.com/office/drawing/2014/main" id="{4C800EBC-3FDD-4ACD-2103-219D33194128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9A17FD53-F4AF-7F65-DBF7-24D869785250}"/>
                  </a:ext>
                </a:extLst>
              </p:cNvPr>
              <p:cNvGrpSpPr/>
              <p:nvPr/>
            </p:nvGrpSpPr>
            <p:grpSpPr>
              <a:xfrm rot="9000000">
                <a:off x="2741483" y="1700523"/>
                <a:ext cx="254389" cy="273561"/>
                <a:chOff x="5046286" y="3282909"/>
                <a:chExt cx="508835" cy="547184"/>
              </a:xfrm>
              <a:solidFill>
                <a:srgbClr val="FFCC99"/>
              </a:solidFill>
            </p:grpSpPr>
            <p:sp>
              <p:nvSpPr>
                <p:cNvPr id="318" name="角丸四角形 157">
                  <a:extLst>
                    <a:ext uri="{FF2B5EF4-FFF2-40B4-BE49-F238E27FC236}">
                      <a16:creationId xmlns:a16="http://schemas.microsoft.com/office/drawing/2014/main" id="{336DCF9A-DFB6-29C7-743B-3699840C9957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19" name="角丸四角形 158">
                  <a:extLst>
                    <a:ext uri="{FF2B5EF4-FFF2-40B4-BE49-F238E27FC236}">
                      <a16:creationId xmlns:a16="http://schemas.microsoft.com/office/drawing/2014/main" id="{E22028D7-B8B6-4743-10F4-5B639517835A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2" name="角丸四角形 159">
                  <a:extLst>
                    <a:ext uri="{FF2B5EF4-FFF2-40B4-BE49-F238E27FC236}">
                      <a16:creationId xmlns:a16="http://schemas.microsoft.com/office/drawing/2014/main" id="{A0A5501A-0DD4-34A6-1ED3-43EA9094A9B3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3" name="角丸四角形 160">
                  <a:extLst>
                    <a:ext uri="{FF2B5EF4-FFF2-40B4-BE49-F238E27FC236}">
                      <a16:creationId xmlns:a16="http://schemas.microsoft.com/office/drawing/2014/main" id="{484EA5F3-F538-FC4A-9C8A-7561557C7E48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4" name="角丸四角形 161">
                  <a:extLst>
                    <a:ext uri="{FF2B5EF4-FFF2-40B4-BE49-F238E27FC236}">
                      <a16:creationId xmlns:a16="http://schemas.microsoft.com/office/drawing/2014/main" id="{B7202651-CB11-081E-D2AF-182C0F1D2F95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0" name="角丸四角形 162">
                  <a:extLst>
                    <a:ext uri="{FF2B5EF4-FFF2-40B4-BE49-F238E27FC236}">
                      <a16:creationId xmlns:a16="http://schemas.microsoft.com/office/drawing/2014/main" id="{A584BD78-440A-32AC-81CF-B9E65C7E0A41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28EC702-0D5F-FC57-105E-2AB59F0D2964}"/>
                </a:ext>
              </a:extLst>
            </p:cNvPr>
            <p:cNvGrpSpPr/>
            <p:nvPr/>
          </p:nvGrpSpPr>
          <p:grpSpPr>
            <a:xfrm>
              <a:off x="858340" y="1978160"/>
              <a:ext cx="256402" cy="273562"/>
              <a:chOff x="2063984" y="1700524"/>
              <a:chExt cx="256402" cy="273562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11FC1C35-AEDF-EDA9-BCC4-E2D6069138EE}"/>
                  </a:ext>
                </a:extLst>
              </p:cNvPr>
              <p:cNvGrpSpPr/>
              <p:nvPr/>
            </p:nvGrpSpPr>
            <p:grpSpPr>
              <a:xfrm rot="12600000" flipH="1">
                <a:off x="2063984" y="1700525"/>
                <a:ext cx="254389" cy="273561"/>
                <a:chOff x="5046286" y="3282909"/>
                <a:chExt cx="508835" cy="547184"/>
              </a:xfrm>
              <a:solidFill>
                <a:schemeClr val="tx1"/>
              </a:solidFill>
            </p:grpSpPr>
            <p:sp>
              <p:nvSpPr>
                <p:cNvPr id="510" name="角丸四角形 148">
                  <a:extLst>
                    <a:ext uri="{FF2B5EF4-FFF2-40B4-BE49-F238E27FC236}">
                      <a16:creationId xmlns:a16="http://schemas.microsoft.com/office/drawing/2014/main" id="{67AEA587-7389-0ABF-6EB8-6FC647EA6AD4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11" name="角丸四角形 149">
                  <a:extLst>
                    <a:ext uri="{FF2B5EF4-FFF2-40B4-BE49-F238E27FC236}">
                      <a16:creationId xmlns:a16="http://schemas.microsoft.com/office/drawing/2014/main" id="{3B99FE07-AAB0-3693-BB50-1CE246244C04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12" name="角丸四角形 150">
                  <a:extLst>
                    <a:ext uri="{FF2B5EF4-FFF2-40B4-BE49-F238E27FC236}">
                      <a16:creationId xmlns:a16="http://schemas.microsoft.com/office/drawing/2014/main" id="{92B2EF7E-417A-E2ED-D434-310D85542E25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13" name="角丸四角形 151">
                  <a:extLst>
                    <a:ext uri="{FF2B5EF4-FFF2-40B4-BE49-F238E27FC236}">
                      <a16:creationId xmlns:a16="http://schemas.microsoft.com/office/drawing/2014/main" id="{15CDECAA-E869-40A1-8B91-FB2C62D330FD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14" name="角丸四角形 152">
                  <a:extLst>
                    <a:ext uri="{FF2B5EF4-FFF2-40B4-BE49-F238E27FC236}">
                      <a16:creationId xmlns:a16="http://schemas.microsoft.com/office/drawing/2014/main" id="{62F13F3E-DA37-7DFC-2D5C-E3EA21295EB8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15" name="角丸四角形 153">
                  <a:extLst>
                    <a:ext uri="{FF2B5EF4-FFF2-40B4-BE49-F238E27FC236}">
                      <a16:creationId xmlns:a16="http://schemas.microsoft.com/office/drawing/2014/main" id="{B12FE2D6-DD47-A10C-B633-16CB288490A0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CF910C39-4C14-3361-69EE-6A5D0E006FCD}"/>
                  </a:ext>
                </a:extLst>
              </p:cNvPr>
              <p:cNvGrpSpPr/>
              <p:nvPr/>
            </p:nvGrpSpPr>
            <p:grpSpPr>
              <a:xfrm rot="12600000" flipH="1">
                <a:off x="2065997" y="1700524"/>
                <a:ext cx="254389" cy="273561"/>
                <a:chOff x="5046286" y="3282909"/>
                <a:chExt cx="508835" cy="547184"/>
              </a:xfrm>
              <a:solidFill>
                <a:srgbClr val="FFCC99"/>
              </a:solidFill>
            </p:grpSpPr>
            <p:sp>
              <p:nvSpPr>
                <p:cNvPr id="30" name="角丸四角形 142">
                  <a:extLst>
                    <a:ext uri="{FF2B5EF4-FFF2-40B4-BE49-F238E27FC236}">
                      <a16:creationId xmlns:a16="http://schemas.microsoft.com/office/drawing/2014/main" id="{485C9F4A-F231-DBB6-947C-2A9499245AFE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1" name="角丸四角形 143">
                  <a:extLst>
                    <a:ext uri="{FF2B5EF4-FFF2-40B4-BE49-F238E27FC236}">
                      <a16:creationId xmlns:a16="http://schemas.microsoft.com/office/drawing/2014/main" id="{3BDF02BC-8591-066F-32A0-AD0D4FB3A789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06" name="角丸四角形 144">
                  <a:extLst>
                    <a:ext uri="{FF2B5EF4-FFF2-40B4-BE49-F238E27FC236}">
                      <a16:creationId xmlns:a16="http://schemas.microsoft.com/office/drawing/2014/main" id="{E4E172DE-F9E6-95F5-7007-0BB7256AE8ED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07" name="角丸四角形 145">
                  <a:extLst>
                    <a:ext uri="{FF2B5EF4-FFF2-40B4-BE49-F238E27FC236}">
                      <a16:creationId xmlns:a16="http://schemas.microsoft.com/office/drawing/2014/main" id="{0AC0D54E-C95D-99AF-3141-6CA900E6ED37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08" name="角丸四角形 146">
                  <a:extLst>
                    <a:ext uri="{FF2B5EF4-FFF2-40B4-BE49-F238E27FC236}">
                      <a16:creationId xmlns:a16="http://schemas.microsoft.com/office/drawing/2014/main" id="{1E4774C5-04C1-E289-2458-6B44AA616BFB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09" name="角丸四角形 147">
                  <a:extLst>
                    <a:ext uri="{FF2B5EF4-FFF2-40B4-BE49-F238E27FC236}">
                      <a16:creationId xmlns:a16="http://schemas.microsoft.com/office/drawing/2014/main" id="{204FAC64-76B2-297C-CE73-70F3E649BAA5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87F6731E-72BA-4DBF-6B43-0411541566A1}"/>
                </a:ext>
              </a:extLst>
            </p:cNvPr>
            <p:cNvGrpSpPr/>
            <p:nvPr/>
          </p:nvGrpSpPr>
          <p:grpSpPr>
            <a:xfrm>
              <a:off x="438479" y="781051"/>
              <a:ext cx="1054351" cy="947789"/>
              <a:chOff x="438479" y="781051"/>
              <a:chExt cx="1054351" cy="947789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C56FFBCA-B8F6-C928-75AE-AA065012A9C4}"/>
                  </a:ext>
                </a:extLst>
              </p:cNvPr>
              <p:cNvGrpSpPr/>
              <p:nvPr/>
            </p:nvGrpSpPr>
            <p:grpSpPr>
              <a:xfrm flipH="1">
                <a:off x="1222823" y="1278359"/>
                <a:ext cx="270007" cy="277880"/>
                <a:chOff x="8472560" y="1251585"/>
                <a:chExt cx="225670" cy="232250"/>
              </a:xfrm>
            </p:grpSpPr>
            <p:sp>
              <p:nvSpPr>
                <p:cNvPr id="26" name="円/楕円 342">
                  <a:extLst>
                    <a:ext uri="{FF2B5EF4-FFF2-40B4-BE49-F238E27FC236}">
                      <a16:creationId xmlns:a16="http://schemas.microsoft.com/office/drawing/2014/main" id="{D9831F64-40DF-C4D8-2BC4-2421A2997379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円/楕円 343">
                  <a:extLst>
                    <a:ext uri="{FF2B5EF4-FFF2-40B4-BE49-F238E27FC236}">
                      <a16:creationId xmlns:a16="http://schemas.microsoft.com/office/drawing/2014/main" id="{B9A27FBA-DE3A-C740-74ED-18075A7C39A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615F4953-B9DF-8EE9-F34C-1F4295870D70}"/>
                  </a:ext>
                </a:extLst>
              </p:cNvPr>
              <p:cNvGrpSpPr/>
              <p:nvPr/>
            </p:nvGrpSpPr>
            <p:grpSpPr>
              <a:xfrm>
                <a:off x="438479" y="1278359"/>
                <a:ext cx="270007" cy="277880"/>
                <a:chOff x="8472560" y="1251585"/>
                <a:chExt cx="225670" cy="232250"/>
              </a:xfrm>
            </p:grpSpPr>
            <p:sp>
              <p:nvSpPr>
                <p:cNvPr id="24" name="円/楕円 340">
                  <a:extLst>
                    <a:ext uri="{FF2B5EF4-FFF2-40B4-BE49-F238E27FC236}">
                      <a16:creationId xmlns:a16="http://schemas.microsoft.com/office/drawing/2014/main" id="{9BF3F103-3F87-FE22-64EF-B79EBC4B57FF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円/楕円 341">
                  <a:extLst>
                    <a:ext uri="{FF2B5EF4-FFF2-40B4-BE49-F238E27FC236}">
                      <a16:creationId xmlns:a16="http://schemas.microsoft.com/office/drawing/2014/main" id="{950B4EE4-B8F3-E5AB-19E5-B48A1906B6A4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BAD43C5-F076-2DBB-B823-0E9E0BD0543C}"/>
                  </a:ext>
                </a:extLst>
              </p:cNvPr>
              <p:cNvSpPr/>
              <p:nvPr/>
            </p:nvSpPr>
            <p:spPr bwMode="auto">
              <a:xfrm>
                <a:off x="575062" y="948275"/>
                <a:ext cx="780565" cy="78056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アーチ 18">
                <a:extLst>
                  <a:ext uri="{FF2B5EF4-FFF2-40B4-BE49-F238E27FC236}">
                    <a16:creationId xmlns:a16="http://schemas.microsoft.com/office/drawing/2014/main" id="{F09B143B-F035-7941-FEFA-4A491887AF18}"/>
                  </a:ext>
                </a:extLst>
              </p:cNvPr>
              <p:cNvSpPr/>
              <p:nvPr/>
            </p:nvSpPr>
            <p:spPr bwMode="auto">
              <a:xfrm>
                <a:off x="860552" y="1467383"/>
                <a:ext cx="205254" cy="20525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471C157C-B7D6-A2CA-0122-5361FFE6A38C}"/>
                  </a:ext>
                </a:extLst>
              </p:cNvPr>
              <p:cNvSpPr/>
              <p:nvPr/>
            </p:nvSpPr>
            <p:spPr bwMode="auto">
              <a:xfrm>
                <a:off x="648625" y="1340881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4F30034A-99AD-A930-0FAC-023AAE461BA8}"/>
                  </a:ext>
                </a:extLst>
              </p:cNvPr>
              <p:cNvSpPr/>
              <p:nvPr/>
            </p:nvSpPr>
            <p:spPr bwMode="auto">
              <a:xfrm>
                <a:off x="1015587" y="1340881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495FBC2-B6EF-3EE0-DEA5-3A338B696B96}"/>
                  </a:ext>
                </a:extLst>
              </p:cNvPr>
              <p:cNvSpPr/>
              <p:nvPr/>
            </p:nvSpPr>
            <p:spPr bwMode="auto">
              <a:xfrm>
                <a:off x="539360" y="781051"/>
                <a:ext cx="846448" cy="529034"/>
              </a:xfrm>
              <a:custGeom>
                <a:avLst/>
                <a:gdLst>
                  <a:gd name="connsiteX0" fmla="*/ 441356 w 882712"/>
                  <a:gd name="connsiteY0" fmla="*/ 0 h 633334"/>
                  <a:gd name="connsiteX1" fmla="*/ 882712 w 882712"/>
                  <a:gd name="connsiteY1" fmla="*/ 441355 h 633334"/>
                  <a:gd name="connsiteX2" fmla="*/ 873745 w 882712"/>
                  <a:gd name="connsiteY2" fmla="*/ 530304 h 633334"/>
                  <a:gd name="connsiteX3" fmla="*/ 867444 w 882712"/>
                  <a:gd name="connsiteY3" fmla="*/ 550603 h 633334"/>
                  <a:gd name="connsiteX4" fmla="*/ 851438 w 882712"/>
                  <a:gd name="connsiteY4" fmla="*/ 558494 h 633334"/>
                  <a:gd name="connsiteX5" fmla="*/ 441356 w 882712"/>
                  <a:gd name="connsiteY5" fmla="*/ 633334 h 633334"/>
                  <a:gd name="connsiteX6" fmla="*/ 31274 w 882712"/>
                  <a:gd name="connsiteY6" fmla="*/ 558494 h 633334"/>
                  <a:gd name="connsiteX7" fmla="*/ 15268 w 882712"/>
                  <a:gd name="connsiteY7" fmla="*/ 550603 h 633334"/>
                  <a:gd name="connsiteX8" fmla="*/ 8967 w 882712"/>
                  <a:gd name="connsiteY8" fmla="*/ 530304 h 633334"/>
                  <a:gd name="connsiteX9" fmla="*/ 0 w 882712"/>
                  <a:gd name="connsiteY9" fmla="*/ 441355 h 633334"/>
                  <a:gd name="connsiteX10" fmla="*/ 441356 w 882712"/>
                  <a:gd name="connsiteY10" fmla="*/ 0 h 633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712" h="633334">
                    <a:moveTo>
                      <a:pt x="441356" y="0"/>
                    </a:moveTo>
                    <a:cubicBezTo>
                      <a:pt x="685110" y="0"/>
                      <a:pt x="882712" y="197601"/>
                      <a:pt x="882712" y="441355"/>
                    </a:cubicBezTo>
                    <a:cubicBezTo>
                      <a:pt x="882712" y="471824"/>
                      <a:pt x="879625" y="501572"/>
                      <a:pt x="873745" y="530304"/>
                    </a:cubicBezTo>
                    <a:lnTo>
                      <a:pt x="867444" y="550603"/>
                    </a:lnTo>
                    <a:lnTo>
                      <a:pt x="851438" y="558494"/>
                    </a:lnTo>
                    <a:cubicBezTo>
                      <a:pt x="734378" y="605744"/>
                      <a:pt x="593260" y="633334"/>
                      <a:pt x="441356" y="633334"/>
                    </a:cubicBezTo>
                    <a:cubicBezTo>
                      <a:pt x="289453" y="633334"/>
                      <a:pt x="148335" y="605744"/>
                      <a:pt x="31274" y="558494"/>
                    </a:cubicBezTo>
                    <a:lnTo>
                      <a:pt x="15268" y="550603"/>
                    </a:lnTo>
                    <a:lnTo>
                      <a:pt x="8967" y="530304"/>
                    </a:lnTo>
                    <a:cubicBezTo>
                      <a:pt x="3088" y="501572"/>
                      <a:pt x="0" y="471824"/>
                      <a:pt x="0" y="441355"/>
                    </a:cubicBezTo>
                    <a:cubicBezTo>
                      <a:pt x="0" y="197601"/>
                      <a:pt x="197602" y="0"/>
                      <a:pt x="441356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1535909-2CE3-647B-A8B3-EB252908B9B1}"/>
                  </a:ext>
                </a:extLst>
              </p:cNvPr>
              <p:cNvSpPr/>
              <p:nvPr/>
            </p:nvSpPr>
            <p:spPr bwMode="auto">
              <a:xfrm flipV="1">
                <a:off x="539360" y="1224360"/>
                <a:ext cx="846448" cy="141382"/>
              </a:xfrm>
              <a:custGeom>
                <a:avLst/>
                <a:gdLst>
                  <a:gd name="connsiteX0" fmla="*/ 441356 w 882712"/>
                  <a:gd name="connsiteY0" fmla="*/ 0 h 633334"/>
                  <a:gd name="connsiteX1" fmla="*/ 882712 w 882712"/>
                  <a:gd name="connsiteY1" fmla="*/ 441355 h 633334"/>
                  <a:gd name="connsiteX2" fmla="*/ 873745 w 882712"/>
                  <a:gd name="connsiteY2" fmla="*/ 530304 h 633334"/>
                  <a:gd name="connsiteX3" fmla="*/ 867444 w 882712"/>
                  <a:gd name="connsiteY3" fmla="*/ 550603 h 633334"/>
                  <a:gd name="connsiteX4" fmla="*/ 851438 w 882712"/>
                  <a:gd name="connsiteY4" fmla="*/ 558494 h 633334"/>
                  <a:gd name="connsiteX5" fmla="*/ 441356 w 882712"/>
                  <a:gd name="connsiteY5" fmla="*/ 633334 h 633334"/>
                  <a:gd name="connsiteX6" fmla="*/ 31274 w 882712"/>
                  <a:gd name="connsiteY6" fmla="*/ 558494 h 633334"/>
                  <a:gd name="connsiteX7" fmla="*/ 15268 w 882712"/>
                  <a:gd name="connsiteY7" fmla="*/ 550603 h 633334"/>
                  <a:gd name="connsiteX8" fmla="*/ 8967 w 882712"/>
                  <a:gd name="connsiteY8" fmla="*/ 530304 h 633334"/>
                  <a:gd name="connsiteX9" fmla="*/ 0 w 882712"/>
                  <a:gd name="connsiteY9" fmla="*/ 441355 h 633334"/>
                  <a:gd name="connsiteX10" fmla="*/ 441356 w 882712"/>
                  <a:gd name="connsiteY10" fmla="*/ 0 h 633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712" h="633334">
                    <a:moveTo>
                      <a:pt x="441356" y="0"/>
                    </a:moveTo>
                    <a:cubicBezTo>
                      <a:pt x="685110" y="0"/>
                      <a:pt x="882712" y="197601"/>
                      <a:pt x="882712" y="441355"/>
                    </a:cubicBezTo>
                    <a:cubicBezTo>
                      <a:pt x="882712" y="471824"/>
                      <a:pt x="879625" y="501572"/>
                      <a:pt x="873745" y="530304"/>
                    </a:cubicBezTo>
                    <a:lnTo>
                      <a:pt x="867444" y="550603"/>
                    </a:lnTo>
                    <a:lnTo>
                      <a:pt x="851438" y="558494"/>
                    </a:lnTo>
                    <a:cubicBezTo>
                      <a:pt x="734378" y="605744"/>
                      <a:pt x="593260" y="633334"/>
                      <a:pt x="441356" y="633334"/>
                    </a:cubicBezTo>
                    <a:cubicBezTo>
                      <a:pt x="289453" y="633334"/>
                      <a:pt x="148335" y="605744"/>
                      <a:pt x="31274" y="558494"/>
                    </a:cubicBezTo>
                    <a:lnTo>
                      <a:pt x="15268" y="550603"/>
                    </a:lnTo>
                    <a:lnTo>
                      <a:pt x="8967" y="530304"/>
                    </a:lnTo>
                    <a:cubicBezTo>
                      <a:pt x="3088" y="501572"/>
                      <a:pt x="0" y="471824"/>
                      <a:pt x="0" y="441355"/>
                    </a:cubicBezTo>
                    <a:cubicBezTo>
                      <a:pt x="0" y="197601"/>
                      <a:pt x="197602" y="0"/>
                      <a:pt x="441356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869D0FE-7E32-AF0F-3A7C-2918C32D4312}"/>
                </a:ext>
              </a:extLst>
            </p:cNvPr>
            <p:cNvSpPr/>
            <p:nvPr/>
          </p:nvSpPr>
          <p:spPr bwMode="auto">
            <a:xfrm rot="12600000">
              <a:off x="534893" y="1700080"/>
              <a:ext cx="372592" cy="341595"/>
            </a:xfrm>
            <a:custGeom>
              <a:avLst/>
              <a:gdLst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50 w 409650"/>
                <a:gd name="connsiteY7" fmla="*/ 98298 h 341595"/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49 w 409650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1339 w 410989"/>
                <a:gd name="connsiteY3" fmla="*/ 179753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2125 w 410989"/>
                <a:gd name="connsiteY3" fmla="*/ 157302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7167 w 408868"/>
                <a:gd name="connsiteY0" fmla="*/ 341595 h 341595"/>
                <a:gd name="connsiteX1" fmla="*/ 222860 w 408868"/>
                <a:gd name="connsiteY1" fmla="*/ 341595 h 341595"/>
                <a:gd name="connsiteX2" fmla="*/ 222860 w 408868"/>
                <a:gd name="connsiteY2" fmla="*/ 179754 h 341595"/>
                <a:gd name="connsiteX3" fmla="*/ 4 w 408868"/>
                <a:gd name="connsiteY3" fmla="*/ 157302 h 341595"/>
                <a:gd name="connsiteX4" fmla="*/ 36276 w 408868"/>
                <a:gd name="connsiteY4" fmla="*/ 30848 h 341595"/>
                <a:gd name="connsiteX5" fmla="*/ 318991 w 408868"/>
                <a:gd name="connsiteY5" fmla="*/ 0 h 341595"/>
                <a:gd name="connsiteX6" fmla="*/ 408868 w 408868"/>
                <a:gd name="connsiteY6" fmla="*/ 89877 h 341595"/>
                <a:gd name="connsiteX7" fmla="*/ 407167 w 408868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5018"/>
                <a:gd name="connsiteX1" fmla="*/ 278253 w 372592"/>
                <a:gd name="connsiteY1" fmla="*/ 345018 h 345018"/>
                <a:gd name="connsiteX2" fmla="*/ 186584 w 372592"/>
                <a:gd name="connsiteY2" fmla="*/ 341595 h 345018"/>
                <a:gd name="connsiteX3" fmla="*/ 186584 w 372592"/>
                <a:gd name="connsiteY3" fmla="*/ 179754 h 345018"/>
                <a:gd name="connsiteX4" fmla="*/ 381 w 372592"/>
                <a:gd name="connsiteY4" fmla="*/ 163637 h 345018"/>
                <a:gd name="connsiteX5" fmla="*/ 0 w 372592"/>
                <a:gd name="connsiteY5" fmla="*/ 30848 h 345018"/>
                <a:gd name="connsiteX6" fmla="*/ 282715 w 372592"/>
                <a:gd name="connsiteY6" fmla="*/ 0 h 345018"/>
                <a:gd name="connsiteX7" fmla="*/ 372592 w 372592"/>
                <a:gd name="connsiteY7" fmla="*/ 89877 h 345018"/>
                <a:gd name="connsiteX8" fmla="*/ 370891 w 372592"/>
                <a:gd name="connsiteY8" fmla="*/ 341595 h 345018"/>
                <a:gd name="connsiteX0" fmla="*/ 278253 w 372592"/>
                <a:gd name="connsiteY0" fmla="*/ 345018 h 436458"/>
                <a:gd name="connsiteX1" fmla="*/ 186584 w 372592"/>
                <a:gd name="connsiteY1" fmla="*/ 341595 h 436458"/>
                <a:gd name="connsiteX2" fmla="*/ 186584 w 372592"/>
                <a:gd name="connsiteY2" fmla="*/ 179754 h 436458"/>
                <a:gd name="connsiteX3" fmla="*/ 381 w 372592"/>
                <a:gd name="connsiteY3" fmla="*/ 163637 h 436458"/>
                <a:gd name="connsiteX4" fmla="*/ 0 w 372592"/>
                <a:gd name="connsiteY4" fmla="*/ 30848 h 436458"/>
                <a:gd name="connsiteX5" fmla="*/ 282715 w 372592"/>
                <a:gd name="connsiteY5" fmla="*/ 0 h 436458"/>
                <a:gd name="connsiteX6" fmla="*/ 372592 w 372592"/>
                <a:gd name="connsiteY6" fmla="*/ 89877 h 436458"/>
                <a:gd name="connsiteX7" fmla="*/ 370891 w 372592"/>
                <a:gd name="connsiteY7" fmla="*/ 341595 h 436458"/>
                <a:gd name="connsiteX8" fmla="*/ 369693 w 372592"/>
                <a:gd name="connsiteY8" fmla="*/ 436458 h 436458"/>
                <a:gd name="connsiteX0" fmla="*/ 278253 w 372592"/>
                <a:gd name="connsiteY0" fmla="*/ 345018 h 345018"/>
                <a:gd name="connsiteX1" fmla="*/ 186584 w 372592"/>
                <a:gd name="connsiteY1" fmla="*/ 341595 h 345018"/>
                <a:gd name="connsiteX2" fmla="*/ 186584 w 372592"/>
                <a:gd name="connsiteY2" fmla="*/ 179754 h 345018"/>
                <a:gd name="connsiteX3" fmla="*/ 381 w 372592"/>
                <a:gd name="connsiteY3" fmla="*/ 163637 h 345018"/>
                <a:gd name="connsiteX4" fmla="*/ 0 w 372592"/>
                <a:gd name="connsiteY4" fmla="*/ 30848 h 345018"/>
                <a:gd name="connsiteX5" fmla="*/ 282715 w 372592"/>
                <a:gd name="connsiteY5" fmla="*/ 0 h 345018"/>
                <a:gd name="connsiteX6" fmla="*/ 372592 w 372592"/>
                <a:gd name="connsiteY6" fmla="*/ 89877 h 345018"/>
                <a:gd name="connsiteX7" fmla="*/ 370891 w 372592"/>
                <a:gd name="connsiteY7" fmla="*/ 341595 h 345018"/>
                <a:gd name="connsiteX0" fmla="*/ 186584 w 372592"/>
                <a:gd name="connsiteY0" fmla="*/ 341595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  <a:gd name="connsiteX0" fmla="*/ 183480 w 372592"/>
                <a:gd name="connsiteY0" fmla="*/ 307642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2592" h="341595">
                  <a:moveTo>
                    <a:pt x="183480" y="307642"/>
                  </a:moveTo>
                  <a:cubicBezTo>
                    <a:pt x="184515" y="265013"/>
                    <a:pt x="185549" y="222383"/>
                    <a:pt x="186584" y="179754"/>
                  </a:cubicBezTo>
                  <a:lnTo>
                    <a:pt x="381" y="163637"/>
                  </a:lnTo>
                  <a:lnTo>
                    <a:pt x="0" y="30848"/>
                  </a:lnTo>
                  <a:lnTo>
                    <a:pt x="282715" y="0"/>
                  </a:lnTo>
                  <a:cubicBezTo>
                    <a:pt x="332353" y="0"/>
                    <a:pt x="372592" y="40239"/>
                    <a:pt x="372592" y="89877"/>
                  </a:cubicBezTo>
                  <a:lnTo>
                    <a:pt x="370891" y="34159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9035F6A-6158-3128-78DB-1C46E2DBAC53}"/>
                </a:ext>
              </a:extLst>
            </p:cNvPr>
            <p:cNvSpPr/>
            <p:nvPr/>
          </p:nvSpPr>
          <p:spPr bwMode="auto">
            <a:xfrm rot="9000000" flipH="1">
              <a:off x="1023050" y="1700079"/>
              <a:ext cx="372592" cy="341595"/>
            </a:xfrm>
            <a:custGeom>
              <a:avLst/>
              <a:gdLst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50 w 409650"/>
                <a:gd name="connsiteY7" fmla="*/ 98298 h 341595"/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49 w 409650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1339 w 410989"/>
                <a:gd name="connsiteY3" fmla="*/ 179753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2125 w 410989"/>
                <a:gd name="connsiteY3" fmla="*/ 157302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7167 w 408868"/>
                <a:gd name="connsiteY0" fmla="*/ 341595 h 341595"/>
                <a:gd name="connsiteX1" fmla="*/ 222860 w 408868"/>
                <a:gd name="connsiteY1" fmla="*/ 341595 h 341595"/>
                <a:gd name="connsiteX2" fmla="*/ 222860 w 408868"/>
                <a:gd name="connsiteY2" fmla="*/ 179754 h 341595"/>
                <a:gd name="connsiteX3" fmla="*/ 4 w 408868"/>
                <a:gd name="connsiteY3" fmla="*/ 157302 h 341595"/>
                <a:gd name="connsiteX4" fmla="*/ 36276 w 408868"/>
                <a:gd name="connsiteY4" fmla="*/ 30848 h 341595"/>
                <a:gd name="connsiteX5" fmla="*/ 318991 w 408868"/>
                <a:gd name="connsiteY5" fmla="*/ 0 h 341595"/>
                <a:gd name="connsiteX6" fmla="*/ 408868 w 408868"/>
                <a:gd name="connsiteY6" fmla="*/ 89877 h 341595"/>
                <a:gd name="connsiteX7" fmla="*/ 407167 w 408868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5018"/>
                <a:gd name="connsiteX1" fmla="*/ 278253 w 372592"/>
                <a:gd name="connsiteY1" fmla="*/ 345018 h 345018"/>
                <a:gd name="connsiteX2" fmla="*/ 186584 w 372592"/>
                <a:gd name="connsiteY2" fmla="*/ 341595 h 345018"/>
                <a:gd name="connsiteX3" fmla="*/ 186584 w 372592"/>
                <a:gd name="connsiteY3" fmla="*/ 179754 h 345018"/>
                <a:gd name="connsiteX4" fmla="*/ 381 w 372592"/>
                <a:gd name="connsiteY4" fmla="*/ 163637 h 345018"/>
                <a:gd name="connsiteX5" fmla="*/ 0 w 372592"/>
                <a:gd name="connsiteY5" fmla="*/ 30848 h 345018"/>
                <a:gd name="connsiteX6" fmla="*/ 282715 w 372592"/>
                <a:gd name="connsiteY6" fmla="*/ 0 h 345018"/>
                <a:gd name="connsiteX7" fmla="*/ 372592 w 372592"/>
                <a:gd name="connsiteY7" fmla="*/ 89877 h 345018"/>
                <a:gd name="connsiteX8" fmla="*/ 370891 w 372592"/>
                <a:gd name="connsiteY8" fmla="*/ 341595 h 345018"/>
                <a:gd name="connsiteX0" fmla="*/ 278253 w 372592"/>
                <a:gd name="connsiteY0" fmla="*/ 345018 h 436458"/>
                <a:gd name="connsiteX1" fmla="*/ 186584 w 372592"/>
                <a:gd name="connsiteY1" fmla="*/ 341595 h 436458"/>
                <a:gd name="connsiteX2" fmla="*/ 186584 w 372592"/>
                <a:gd name="connsiteY2" fmla="*/ 179754 h 436458"/>
                <a:gd name="connsiteX3" fmla="*/ 381 w 372592"/>
                <a:gd name="connsiteY3" fmla="*/ 163637 h 436458"/>
                <a:gd name="connsiteX4" fmla="*/ 0 w 372592"/>
                <a:gd name="connsiteY4" fmla="*/ 30848 h 436458"/>
                <a:gd name="connsiteX5" fmla="*/ 282715 w 372592"/>
                <a:gd name="connsiteY5" fmla="*/ 0 h 436458"/>
                <a:gd name="connsiteX6" fmla="*/ 372592 w 372592"/>
                <a:gd name="connsiteY6" fmla="*/ 89877 h 436458"/>
                <a:gd name="connsiteX7" fmla="*/ 370891 w 372592"/>
                <a:gd name="connsiteY7" fmla="*/ 341595 h 436458"/>
                <a:gd name="connsiteX8" fmla="*/ 369693 w 372592"/>
                <a:gd name="connsiteY8" fmla="*/ 436458 h 436458"/>
                <a:gd name="connsiteX0" fmla="*/ 278253 w 372592"/>
                <a:gd name="connsiteY0" fmla="*/ 345018 h 345018"/>
                <a:gd name="connsiteX1" fmla="*/ 186584 w 372592"/>
                <a:gd name="connsiteY1" fmla="*/ 341595 h 345018"/>
                <a:gd name="connsiteX2" fmla="*/ 186584 w 372592"/>
                <a:gd name="connsiteY2" fmla="*/ 179754 h 345018"/>
                <a:gd name="connsiteX3" fmla="*/ 381 w 372592"/>
                <a:gd name="connsiteY3" fmla="*/ 163637 h 345018"/>
                <a:gd name="connsiteX4" fmla="*/ 0 w 372592"/>
                <a:gd name="connsiteY4" fmla="*/ 30848 h 345018"/>
                <a:gd name="connsiteX5" fmla="*/ 282715 w 372592"/>
                <a:gd name="connsiteY5" fmla="*/ 0 h 345018"/>
                <a:gd name="connsiteX6" fmla="*/ 372592 w 372592"/>
                <a:gd name="connsiteY6" fmla="*/ 89877 h 345018"/>
                <a:gd name="connsiteX7" fmla="*/ 370891 w 372592"/>
                <a:gd name="connsiteY7" fmla="*/ 341595 h 345018"/>
                <a:gd name="connsiteX0" fmla="*/ 186584 w 372592"/>
                <a:gd name="connsiteY0" fmla="*/ 341595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  <a:gd name="connsiteX0" fmla="*/ 183480 w 372592"/>
                <a:gd name="connsiteY0" fmla="*/ 307642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2592" h="341595">
                  <a:moveTo>
                    <a:pt x="183480" y="307642"/>
                  </a:moveTo>
                  <a:cubicBezTo>
                    <a:pt x="184515" y="265013"/>
                    <a:pt x="185549" y="222383"/>
                    <a:pt x="186584" y="179754"/>
                  </a:cubicBezTo>
                  <a:lnTo>
                    <a:pt x="381" y="163637"/>
                  </a:lnTo>
                  <a:lnTo>
                    <a:pt x="0" y="30848"/>
                  </a:lnTo>
                  <a:lnTo>
                    <a:pt x="282715" y="0"/>
                  </a:lnTo>
                  <a:cubicBezTo>
                    <a:pt x="332353" y="0"/>
                    <a:pt x="372592" y="40239"/>
                    <a:pt x="372592" y="89877"/>
                  </a:cubicBezTo>
                  <a:lnTo>
                    <a:pt x="370891" y="34159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5663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3FE6CACB-5FC9-6B17-F59B-A5CC1B429FA4}"/>
              </a:ext>
            </a:extLst>
          </p:cNvPr>
          <p:cNvSpPr/>
          <p:nvPr/>
        </p:nvSpPr>
        <p:spPr>
          <a:xfrm>
            <a:off x="378951" y="344237"/>
            <a:ext cx="7292231" cy="3870430"/>
          </a:xfrm>
          <a:custGeom>
            <a:avLst/>
            <a:gdLst>
              <a:gd name="connsiteX0" fmla="*/ 261022 w 7292231"/>
              <a:gd name="connsiteY0" fmla="*/ 0 h 3870430"/>
              <a:gd name="connsiteX1" fmla="*/ 6534733 w 7292231"/>
              <a:gd name="connsiteY1" fmla="*/ 0 h 3870430"/>
              <a:gd name="connsiteX2" fmla="*/ 6795755 w 7292231"/>
              <a:gd name="connsiteY2" fmla="*/ 261022 h 3870430"/>
              <a:gd name="connsiteX3" fmla="*/ 6795755 w 7292231"/>
              <a:gd name="connsiteY3" fmla="*/ 1340353 h 3870430"/>
              <a:gd name="connsiteX4" fmla="*/ 6911015 w 7292231"/>
              <a:gd name="connsiteY4" fmla="*/ 1388305 h 3870430"/>
              <a:gd name="connsiteX5" fmla="*/ 7292231 w 7292231"/>
              <a:gd name="connsiteY5" fmla="*/ 1937864 h 3870430"/>
              <a:gd name="connsiteX6" fmla="*/ 6877513 w 7292231"/>
              <a:gd name="connsiteY6" fmla="*/ 1774058 h 3870430"/>
              <a:gd name="connsiteX7" fmla="*/ 6795755 w 7292231"/>
              <a:gd name="connsiteY7" fmla="*/ 1759028 h 3870430"/>
              <a:gd name="connsiteX8" fmla="*/ 6795755 w 7292231"/>
              <a:gd name="connsiteY8" fmla="*/ 3609408 h 3870430"/>
              <a:gd name="connsiteX9" fmla="*/ 6534733 w 7292231"/>
              <a:gd name="connsiteY9" fmla="*/ 3870430 h 3870430"/>
              <a:gd name="connsiteX10" fmla="*/ 261022 w 7292231"/>
              <a:gd name="connsiteY10" fmla="*/ 3870430 h 3870430"/>
              <a:gd name="connsiteX11" fmla="*/ 0 w 7292231"/>
              <a:gd name="connsiteY11" fmla="*/ 3609408 h 3870430"/>
              <a:gd name="connsiteX12" fmla="*/ 0 w 7292231"/>
              <a:gd name="connsiteY12" fmla="*/ 261022 h 3870430"/>
              <a:gd name="connsiteX13" fmla="*/ 261022 w 7292231"/>
              <a:gd name="connsiteY13" fmla="*/ 0 h 3870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92231" h="3870430">
                <a:moveTo>
                  <a:pt x="261022" y="0"/>
                </a:moveTo>
                <a:lnTo>
                  <a:pt x="6534733" y="0"/>
                </a:lnTo>
                <a:cubicBezTo>
                  <a:pt x="6678891" y="0"/>
                  <a:pt x="6795755" y="116864"/>
                  <a:pt x="6795755" y="261022"/>
                </a:cubicBezTo>
                <a:lnTo>
                  <a:pt x="6795755" y="1340353"/>
                </a:lnTo>
                <a:lnTo>
                  <a:pt x="6911015" y="1388305"/>
                </a:lnTo>
                <a:cubicBezTo>
                  <a:pt x="7141013" y="1507405"/>
                  <a:pt x="7292231" y="1709099"/>
                  <a:pt x="7292231" y="1937864"/>
                </a:cubicBezTo>
                <a:cubicBezTo>
                  <a:pt x="7163773" y="1865061"/>
                  <a:pt x="7023577" y="1810459"/>
                  <a:pt x="6877513" y="1774058"/>
                </a:cubicBezTo>
                <a:lnTo>
                  <a:pt x="6795755" y="1759028"/>
                </a:lnTo>
                <a:lnTo>
                  <a:pt x="6795755" y="3609408"/>
                </a:lnTo>
                <a:cubicBezTo>
                  <a:pt x="6795755" y="3753566"/>
                  <a:pt x="6678891" y="3870430"/>
                  <a:pt x="6534733" y="3870430"/>
                </a:cubicBezTo>
                <a:lnTo>
                  <a:pt x="261022" y="3870430"/>
                </a:lnTo>
                <a:cubicBezTo>
                  <a:pt x="116864" y="3870430"/>
                  <a:pt x="0" y="3753566"/>
                  <a:pt x="0" y="3609408"/>
                </a:cubicBezTo>
                <a:lnTo>
                  <a:pt x="0" y="261022"/>
                </a:lnTo>
                <a:cubicBezTo>
                  <a:pt x="0" y="116864"/>
                  <a:pt x="116864" y="0"/>
                  <a:pt x="261022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830121" y="652259"/>
            <a:ext cx="5887461" cy="32701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ご注文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ありがとう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ございます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69F3AFD-6B8B-85D4-2A95-45128039B23D}"/>
              </a:ext>
            </a:extLst>
          </p:cNvPr>
          <p:cNvSpPr txBox="1"/>
          <p:nvPr/>
        </p:nvSpPr>
        <p:spPr>
          <a:xfrm>
            <a:off x="394821" y="4535134"/>
            <a:ext cx="9238699" cy="19339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こちらの用紙はお届け商品が汚れないために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配達員が自主的に用意したものです。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またのご利用を心よりお待ちしております。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BCB5C7F3-514A-7025-7DE8-06A9B1A6E1D4}"/>
              </a:ext>
            </a:extLst>
          </p:cNvPr>
          <p:cNvGrpSpPr/>
          <p:nvPr/>
        </p:nvGrpSpPr>
        <p:grpSpPr>
          <a:xfrm>
            <a:off x="7326121" y="1024266"/>
            <a:ext cx="2284116" cy="3190402"/>
            <a:chOff x="2847510" y="5255519"/>
            <a:chExt cx="1359641" cy="1899116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0E7987AF-5839-D8E0-F66D-31AF6D573F44}"/>
                </a:ext>
              </a:extLst>
            </p:cNvPr>
            <p:cNvGrpSpPr/>
            <p:nvPr/>
          </p:nvGrpSpPr>
          <p:grpSpPr>
            <a:xfrm>
              <a:off x="3414899" y="6640801"/>
              <a:ext cx="529532" cy="353785"/>
              <a:chOff x="420565" y="1645413"/>
              <a:chExt cx="478519" cy="540314"/>
            </a:xfrm>
            <a:solidFill>
              <a:srgbClr val="00B0F0"/>
            </a:solidFill>
          </p:grpSpPr>
          <p:sp>
            <p:nvSpPr>
              <p:cNvPr id="119" name="フリーフォーム 295">
                <a:extLst>
                  <a:ext uri="{FF2B5EF4-FFF2-40B4-BE49-F238E27FC236}">
                    <a16:creationId xmlns:a16="http://schemas.microsoft.com/office/drawing/2014/main" id="{531D04C3-A3CF-09CF-44CE-B6EF7B3C1BA6}"/>
                  </a:ext>
                </a:extLst>
              </p:cNvPr>
              <p:cNvSpPr/>
              <p:nvPr/>
            </p:nvSpPr>
            <p:spPr bwMode="auto">
              <a:xfrm>
                <a:off x="420565" y="1645413"/>
                <a:ext cx="239261" cy="54031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 296">
                <a:extLst>
                  <a:ext uri="{FF2B5EF4-FFF2-40B4-BE49-F238E27FC236}">
                    <a16:creationId xmlns:a16="http://schemas.microsoft.com/office/drawing/2014/main" id="{3431E491-0BDC-2FA7-02A3-BC299EF3F271}"/>
                  </a:ext>
                </a:extLst>
              </p:cNvPr>
              <p:cNvSpPr/>
              <p:nvPr/>
            </p:nvSpPr>
            <p:spPr bwMode="auto">
              <a:xfrm flipH="1">
                <a:off x="659823" y="1645415"/>
                <a:ext cx="239261" cy="54031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FCA96B49-B3D9-98CC-2493-EE67907E849B}"/>
                </a:ext>
              </a:extLst>
            </p:cNvPr>
            <p:cNvSpPr/>
            <p:nvPr/>
          </p:nvSpPr>
          <p:spPr bwMode="auto">
            <a:xfrm>
              <a:off x="3237422" y="6062627"/>
              <a:ext cx="771302" cy="565279"/>
            </a:xfrm>
            <a:custGeom>
              <a:avLst/>
              <a:gdLst>
                <a:gd name="connsiteX0" fmla="*/ 265703 w 771302"/>
                <a:gd name="connsiteY0" fmla="*/ 0 h 565279"/>
                <a:gd name="connsiteX1" fmla="*/ 618783 w 771302"/>
                <a:gd name="connsiteY1" fmla="*/ 0 h 565279"/>
                <a:gd name="connsiteX2" fmla="*/ 771302 w 771302"/>
                <a:gd name="connsiteY2" fmla="*/ 161427 h 565279"/>
                <a:gd name="connsiteX3" fmla="*/ 718915 w 771302"/>
                <a:gd name="connsiteY3" fmla="*/ 562759 h 565279"/>
                <a:gd name="connsiteX4" fmla="*/ 163191 w 771302"/>
                <a:gd name="connsiteY4" fmla="*/ 565279 h 565279"/>
                <a:gd name="connsiteX5" fmla="*/ 139306 w 771302"/>
                <a:gd name="connsiteY5" fmla="*/ 372387 h 565279"/>
                <a:gd name="connsiteX6" fmla="*/ 124801 w 771302"/>
                <a:gd name="connsiteY6" fmla="*/ 388832 h 565279"/>
                <a:gd name="connsiteX7" fmla="*/ 38927 w 771302"/>
                <a:gd name="connsiteY7" fmla="*/ 394142 h 565279"/>
                <a:gd name="connsiteX8" fmla="*/ 10440 w 771302"/>
                <a:gd name="connsiteY8" fmla="*/ 287824 h 565279"/>
                <a:gd name="connsiteX9" fmla="*/ 113513 w 771302"/>
                <a:gd name="connsiteY9" fmla="*/ 109296 h 565279"/>
                <a:gd name="connsiteX10" fmla="*/ 130929 w 771302"/>
                <a:gd name="connsiteY10" fmla="*/ 89552 h 565279"/>
                <a:gd name="connsiteX11" fmla="*/ 157856 w 771302"/>
                <a:gd name="connsiteY11" fmla="*/ 47281 h 565279"/>
                <a:gd name="connsiteX12" fmla="*/ 265703 w 771302"/>
                <a:gd name="connsiteY12" fmla="*/ 0 h 565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302" h="565279">
                  <a:moveTo>
                    <a:pt x="265703" y="0"/>
                  </a:moveTo>
                  <a:lnTo>
                    <a:pt x="618783" y="0"/>
                  </a:lnTo>
                  <a:cubicBezTo>
                    <a:pt x="703017" y="0"/>
                    <a:pt x="771302" y="72273"/>
                    <a:pt x="771302" y="161427"/>
                  </a:cubicBezTo>
                  <a:lnTo>
                    <a:pt x="718915" y="562759"/>
                  </a:lnTo>
                  <a:lnTo>
                    <a:pt x="163191" y="565279"/>
                  </a:lnTo>
                  <a:lnTo>
                    <a:pt x="139306" y="372387"/>
                  </a:lnTo>
                  <a:lnTo>
                    <a:pt x="124801" y="388832"/>
                  </a:lnTo>
                  <a:cubicBezTo>
                    <a:pt x="100601" y="407116"/>
                    <a:pt x="66846" y="410261"/>
                    <a:pt x="38927" y="394142"/>
                  </a:cubicBezTo>
                  <a:cubicBezTo>
                    <a:pt x="1702" y="372650"/>
                    <a:pt x="-11052" y="325049"/>
                    <a:pt x="10440" y="287824"/>
                  </a:cubicBezTo>
                  <a:lnTo>
                    <a:pt x="113513" y="109296"/>
                  </a:lnTo>
                  <a:lnTo>
                    <a:pt x="130929" y="89552"/>
                  </a:lnTo>
                  <a:lnTo>
                    <a:pt x="157856" y="47281"/>
                  </a:lnTo>
                  <a:cubicBezTo>
                    <a:pt x="185456" y="18069"/>
                    <a:pt x="223586" y="0"/>
                    <a:pt x="265703" y="0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3F6EF11E-184D-354D-D887-626FCEF9F436}"/>
                </a:ext>
              </a:extLst>
            </p:cNvPr>
            <p:cNvSpPr/>
            <p:nvPr/>
          </p:nvSpPr>
          <p:spPr bwMode="auto">
            <a:xfrm>
              <a:off x="3399409" y="6574391"/>
              <a:ext cx="561132" cy="68793"/>
            </a:xfrm>
            <a:prstGeom prst="roundRect">
              <a:avLst>
                <a:gd name="adj" fmla="val 19423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涙形 64">
              <a:extLst>
                <a:ext uri="{FF2B5EF4-FFF2-40B4-BE49-F238E27FC236}">
                  <a16:creationId xmlns:a16="http://schemas.microsoft.com/office/drawing/2014/main" id="{30BAB10E-F13C-BD8C-F7D2-9F49D404BA5E}"/>
                </a:ext>
              </a:extLst>
            </p:cNvPr>
            <p:cNvSpPr/>
            <p:nvPr/>
          </p:nvSpPr>
          <p:spPr bwMode="auto">
            <a:xfrm>
              <a:off x="3408772" y="6978582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涙形 64">
              <a:extLst>
                <a:ext uri="{FF2B5EF4-FFF2-40B4-BE49-F238E27FC236}">
                  <a16:creationId xmlns:a16="http://schemas.microsoft.com/office/drawing/2014/main" id="{F2059C36-1B6A-2F4F-D8EA-E02D7CE42242}"/>
                </a:ext>
              </a:extLst>
            </p:cNvPr>
            <p:cNvSpPr/>
            <p:nvPr/>
          </p:nvSpPr>
          <p:spPr bwMode="auto">
            <a:xfrm flipH="1">
              <a:off x="3679665" y="6978582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四角形: 角を丸くする 98">
              <a:extLst>
                <a:ext uri="{FF2B5EF4-FFF2-40B4-BE49-F238E27FC236}">
                  <a16:creationId xmlns:a16="http://schemas.microsoft.com/office/drawing/2014/main" id="{F1E9118B-A7BE-0874-41F5-1A2B58C4B439}"/>
                </a:ext>
              </a:extLst>
            </p:cNvPr>
            <p:cNvSpPr/>
            <p:nvPr/>
          </p:nvSpPr>
          <p:spPr bwMode="auto">
            <a:xfrm>
              <a:off x="3610364" y="6574391"/>
              <a:ext cx="139222" cy="98392"/>
            </a:xfrm>
            <a:prstGeom prst="roundRect">
              <a:avLst>
                <a:gd name="adj" fmla="val 19423"/>
              </a:avLst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A2306AB7-1481-52A5-1458-ED38C511B95B}"/>
                </a:ext>
              </a:extLst>
            </p:cNvPr>
            <p:cNvSpPr/>
            <p:nvPr/>
          </p:nvSpPr>
          <p:spPr bwMode="auto">
            <a:xfrm>
              <a:off x="3657115" y="6162675"/>
              <a:ext cx="45719" cy="411716"/>
            </a:xfrm>
            <a:prstGeom prst="roundRect">
              <a:avLst>
                <a:gd name="adj" fmla="val 19423"/>
              </a:avLst>
            </a:prstGeom>
            <a:solidFill>
              <a:schemeClr val="tx1">
                <a:lumMod val="95000"/>
                <a:lumOff val="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BDED0423-1F1B-56BD-1385-87C62BD9E06F}"/>
                </a:ext>
              </a:extLst>
            </p:cNvPr>
            <p:cNvGrpSpPr/>
            <p:nvPr/>
          </p:nvGrpSpPr>
          <p:grpSpPr>
            <a:xfrm>
              <a:off x="3152800" y="5377738"/>
              <a:ext cx="1054351" cy="780565"/>
              <a:chOff x="438479" y="948275"/>
              <a:chExt cx="1054351" cy="780565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508F3986-5B5F-A78B-9F5B-E380FA24FA3A}"/>
                  </a:ext>
                </a:extLst>
              </p:cNvPr>
              <p:cNvGrpSpPr/>
              <p:nvPr/>
            </p:nvGrpSpPr>
            <p:grpSpPr>
              <a:xfrm flipH="1">
                <a:off x="1222823" y="1278359"/>
                <a:ext cx="270007" cy="277880"/>
                <a:chOff x="8472560" y="1251585"/>
                <a:chExt cx="225670" cy="232250"/>
              </a:xfrm>
            </p:grpSpPr>
            <p:sp>
              <p:nvSpPr>
                <p:cNvPr id="117" name="円/楕円 342">
                  <a:extLst>
                    <a:ext uri="{FF2B5EF4-FFF2-40B4-BE49-F238E27FC236}">
                      <a16:creationId xmlns:a16="http://schemas.microsoft.com/office/drawing/2014/main" id="{CC3600AF-92B3-A6D4-8D30-1C73AA167C3A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円/楕円 343">
                  <a:extLst>
                    <a:ext uri="{FF2B5EF4-FFF2-40B4-BE49-F238E27FC236}">
                      <a16:creationId xmlns:a16="http://schemas.microsoft.com/office/drawing/2014/main" id="{34EB03C0-55C8-5796-8D4A-233AF4E4BD5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DA015C7A-FBB3-2A96-1D3A-7AB2F51EBB96}"/>
                  </a:ext>
                </a:extLst>
              </p:cNvPr>
              <p:cNvGrpSpPr/>
              <p:nvPr/>
            </p:nvGrpSpPr>
            <p:grpSpPr>
              <a:xfrm>
                <a:off x="438479" y="1278359"/>
                <a:ext cx="270007" cy="277880"/>
                <a:chOff x="8472560" y="1251585"/>
                <a:chExt cx="225670" cy="232250"/>
              </a:xfrm>
            </p:grpSpPr>
            <p:sp>
              <p:nvSpPr>
                <p:cNvPr id="115" name="円/楕円 340">
                  <a:extLst>
                    <a:ext uri="{FF2B5EF4-FFF2-40B4-BE49-F238E27FC236}">
                      <a16:creationId xmlns:a16="http://schemas.microsoft.com/office/drawing/2014/main" id="{B6510C20-225C-BA0E-7F1F-8790970F3BDA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/楕円 341">
                  <a:extLst>
                    <a:ext uri="{FF2B5EF4-FFF2-40B4-BE49-F238E27FC236}">
                      <a16:creationId xmlns:a16="http://schemas.microsoft.com/office/drawing/2014/main" id="{F8F27F73-F813-B05C-6022-AB4DB906EA50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" name="円/楕円 303">
                <a:extLst>
                  <a:ext uri="{FF2B5EF4-FFF2-40B4-BE49-F238E27FC236}">
                    <a16:creationId xmlns:a16="http://schemas.microsoft.com/office/drawing/2014/main" id="{967A2FB6-4359-EB74-EA13-C271F6A18C65}"/>
                  </a:ext>
                </a:extLst>
              </p:cNvPr>
              <p:cNvSpPr/>
              <p:nvPr/>
            </p:nvSpPr>
            <p:spPr bwMode="auto">
              <a:xfrm>
                <a:off x="575062" y="948275"/>
                <a:ext cx="780565" cy="780565"/>
              </a:xfrm>
              <a:prstGeom prst="ellipse">
                <a:avLst/>
              </a:pr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アーチ 111">
                <a:extLst>
                  <a:ext uri="{FF2B5EF4-FFF2-40B4-BE49-F238E27FC236}">
                    <a16:creationId xmlns:a16="http://schemas.microsoft.com/office/drawing/2014/main" id="{2A3826BA-0FF6-761B-2694-4A58286488A1}"/>
                  </a:ext>
                </a:extLst>
              </p:cNvPr>
              <p:cNvSpPr/>
              <p:nvPr/>
            </p:nvSpPr>
            <p:spPr bwMode="auto">
              <a:xfrm>
                <a:off x="860552" y="1423576"/>
                <a:ext cx="205254" cy="20525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アーチ 112">
                <a:extLst>
                  <a:ext uri="{FF2B5EF4-FFF2-40B4-BE49-F238E27FC236}">
                    <a16:creationId xmlns:a16="http://schemas.microsoft.com/office/drawing/2014/main" id="{70D3A197-1520-0CCD-4C1C-BC025D770D55}"/>
                  </a:ext>
                </a:extLst>
              </p:cNvPr>
              <p:cNvSpPr/>
              <p:nvPr/>
            </p:nvSpPr>
            <p:spPr bwMode="auto">
              <a:xfrm rot="10800000">
                <a:off x="648625" y="1340881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アーチ 113">
                <a:extLst>
                  <a:ext uri="{FF2B5EF4-FFF2-40B4-BE49-F238E27FC236}">
                    <a16:creationId xmlns:a16="http://schemas.microsoft.com/office/drawing/2014/main" id="{A3572E19-406C-7739-A47C-21C04FB53F24}"/>
                  </a:ext>
                </a:extLst>
              </p:cNvPr>
              <p:cNvSpPr/>
              <p:nvPr/>
            </p:nvSpPr>
            <p:spPr bwMode="auto">
              <a:xfrm rot="10800000">
                <a:off x="1015587" y="1340881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BDB64D99-B493-F2C1-B3CC-144C26770FEB}"/>
                </a:ext>
              </a:extLst>
            </p:cNvPr>
            <p:cNvSpPr/>
            <p:nvPr/>
          </p:nvSpPr>
          <p:spPr bwMode="auto">
            <a:xfrm>
              <a:off x="3253681" y="5255519"/>
              <a:ext cx="846448" cy="428041"/>
            </a:xfrm>
            <a:custGeom>
              <a:avLst/>
              <a:gdLst>
                <a:gd name="connsiteX0" fmla="*/ 423224 w 846448"/>
                <a:gd name="connsiteY0" fmla="*/ 0 h 428041"/>
                <a:gd name="connsiteX1" fmla="*/ 846448 w 846448"/>
                <a:gd name="connsiteY1" fmla="*/ 368671 h 428041"/>
                <a:gd name="connsiteX2" fmla="*/ 844296 w 846448"/>
                <a:gd name="connsiteY2" fmla="*/ 387268 h 428041"/>
                <a:gd name="connsiteX3" fmla="*/ 834789 w 846448"/>
                <a:gd name="connsiteY3" fmla="*/ 389517 h 428041"/>
                <a:gd name="connsiteX4" fmla="*/ 423224 w 846448"/>
                <a:gd name="connsiteY4" fmla="*/ 428041 h 428041"/>
                <a:gd name="connsiteX5" fmla="*/ 11660 w 846448"/>
                <a:gd name="connsiteY5" fmla="*/ 389517 h 428041"/>
                <a:gd name="connsiteX6" fmla="*/ 2152 w 846448"/>
                <a:gd name="connsiteY6" fmla="*/ 387268 h 428041"/>
                <a:gd name="connsiteX7" fmla="*/ 0 w 846448"/>
                <a:gd name="connsiteY7" fmla="*/ 368671 h 428041"/>
                <a:gd name="connsiteX8" fmla="*/ 423224 w 846448"/>
                <a:gd name="connsiteY8" fmla="*/ 0 h 428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6448" h="428041">
                  <a:moveTo>
                    <a:pt x="423224" y="0"/>
                  </a:moveTo>
                  <a:cubicBezTo>
                    <a:pt x="656964" y="0"/>
                    <a:pt x="846448" y="165060"/>
                    <a:pt x="846448" y="368671"/>
                  </a:cubicBezTo>
                  <a:lnTo>
                    <a:pt x="844296" y="387268"/>
                  </a:lnTo>
                  <a:lnTo>
                    <a:pt x="834789" y="389517"/>
                  </a:lnTo>
                  <a:cubicBezTo>
                    <a:pt x="710284" y="414206"/>
                    <a:pt x="570680" y="428041"/>
                    <a:pt x="423224" y="428041"/>
                  </a:cubicBezTo>
                  <a:cubicBezTo>
                    <a:pt x="275769" y="428041"/>
                    <a:pt x="136165" y="414206"/>
                    <a:pt x="11660" y="389517"/>
                  </a:cubicBezTo>
                  <a:lnTo>
                    <a:pt x="2152" y="387268"/>
                  </a:lnTo>
                  <a:lnTo>
                    <a:pt x="0" y="368671"/>
                  </a:lnTo>
                  <a:cubicBezTo>
                    <a:pt x="0" y="165060"/>
                    <a:pt x="189484" y="0"/>
                    <a:pt x="423224" y="0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63A47465-74C6-6246-EE6E-22294EAAA309}"/>
                </a:ext>
              </a:extLst>
            </p:cNvPr>
            <p:cNvSpPr/>
            <p:nvPr/>
          </p:nvSpPr>
          <p:spPr bwMode="auto">
            <a:xfrm flipV="1">
              <a:off x="3253681" y="5630252"/>
              <a:ext cx="846448" cy="103892"/>
            </a:xfrm>
            <a:custGeom>
              <a:avLst/>
              <a:gdLst>
                <a:gd name="connsiteX0" fmla="*/ 441356 w 882712"/>
                <a:gd name="connsiteY0" fmla="*/ 0 h 633334"/>
                <a:gd name="connsiteX1" fmla="*/ 882712 w 882712"/>
                <a:gd name="connsiteY1" fmla="*/ 441355 h 633334"/>
                <a:gd name="connsiteX2" fmla="*/ 873745 w 882712"/>
                <a:gd name="connsiteY2" fmla="*/ 530304 h 633334"/>
                <a:gd name="connsiteX3" fmla="*/ 867444 w 882712"/>
                <a:gd name="connsiteY3" fmla="*/ 550603 h 633334"/>
                <a:gd name="connsiteX4" fmla="*/ 851438 w 882712"/>
                <a:gd name="connsiteY4" fmla="*/ 558494 h 633334"/>
                <a:gd name="connsiteX5" fmla="*/ 441356 w 882712"/>
                <a:gd name="connsiteY5" fmla="*/ 633334 h 633334"/>
                <a:gd name="connsiteX6" fmla="*/ 31274 w 882712"/>
                <a:gd name="connsiteY6" fmla="*/ 558494 h 633334"/>
                <a:gd name="connsiteX7" fmla="*/ 15268 w 882712"/>
                <a:gd name="connsiteY7" fmla="*/ 550603 h 633334"/>
                <a:gd name="connsiteX8" fmla="*/ 8967 w 882712"/>
                <a:gd name="connsiteY8" fmla="*/ 530304 h 633334"/>
                <a:gd name="connsiteX9" fmla="*/ 0 w 882712"/>
                <a:gd name="connsiteY9" fmla="*/ 441355 h 633334"/>
                <a:gd name="connsiteX10" fmla="*/ 441356 w 882712"/>
                <a:gd name="connsiteY10" fmla="*/ 0 h 6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2712" h="633334">
                  <a:moveTo>
                    <a:pt x="441356" y="0"/>
                  </a:moveTo>
                  <a:cubicBezTo>
                    <a:pt x="685110" y="0"/>
                    <a:pt x="882712" y="197601"/>
                    <a:pt x="882712" y="441355"/>
                  </a:cubicBezTo>
                  <a:cubicBezTo>
                    <a:pt x="882712" y="471824"/>
                    <a:pt x="879625" y="501572"/>
                    <a:pt x="873745" y="530304"/>
                  </a:cubicBezTo>
                  <a:lnTo>
                    <a:pt x="867444" y="550603"/>
                  </a:lnTo>
                  <a:lnTo>
                    <a:pt x="851438" y="558494"/>
                  </a:lnTo>
                  <a:cubicBezTo>
                    <a:pt x="734378" y="605744"/>
                    <a:pt x="593260" y="633334"/>
                    <a:pt x="441356" y="633334"/>
                  </a:cubicBezTo>
                  <a:cubicBezTo>
                    <a:pt x="289453" y="633334"/>
                    <a:pt x="148335" y="605744"/>
                    <a:pt x="31274" y="558494"/>
                  </a:cubicBezTo>
                  <a:lnTo>
                    <a:pt x="15268" y="550603"/>
                  </a:lnTo>
                  <a:lnTo>
                    <a:pt x="8967" y="530304"/>
                  </a:lnTo>
                  <a:cubicBezTo>
                    <a:pt x="3088" y="501572"/>
                    <a:pt x="0" y="471824"/>
                    <a:pt x="0" y="441355"/>
                  </a:cubicBezTo>
                  <a:cubicBezTo>
                    <a:pt x="0" y="197601"/>
                    <a:pt x="197602" y="0"/>
                    <a:pt x="441356" y="0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956AAE8A-101F-AC21-FC7B-84CB952135FA}"/>
                </a:ext>
              </a:extLst>
            </p:cNvPr>
            <p:cNvSpPr/>
            <p:nvPr/>
          </p:nvSpPr>
          <p:spPr>
            <a:xfrm rot="594149">
              <a:off x="2847510" y="6060859"/>
              <a:ext cx="390632" cy="203430"/>
            </a:xfrm>
            <a:custGeom>
              <a:avLst/>
              <a:gdLst>
                <a:gd name="connsiteX0" fmla="*/ 31686 w 507115"/>
                <a:gd name="connsiteY0" fmla="*/ 51999 h 374024"/>
                <a:gd name="connsiteX1" fmla="*/ 31687 w 507115"/>
                <a:gd name="connsiteY1" fmla="*/ 52000 h 374024"/>
                <a:gd name="connsiteX2" fmla="*/ 31686 w 507115"/>
                <a:gd name="connsiteY2" fmla="*/ 52000 h 374024"/>
                <a:gd name="connsiteX3" fmla="*/ 174696 w 507115"/>
                <a:gd name="connsiteY3" fmla="*/ 226 h 374024"/>
                <a:gd name="connsiteX4" fmla="*/ 189386 w 507115"/>
                <a:gd name="connsiteY4" fmla="*/ 9926 h 374024"/>
                <a:gd name="connsiteX5" fmla="*/ 230427 w 507115"/>
                <a:gd name="connsiteY5" fmla="*/ 66777 h 374024"/>
                <a:gd name="connsiteX6" fmla="*/ 250016 w 507115"/>
                <a:gd name="connsiteY6" fmla="*/ 71589 h 374024"/>
                <a:gd name="connsiteX7" fmla="*/ 283908 w 507115"/>
                <a:gd name="connsiteY7" fmla="*/ 90806 h 374024"/>
                <a:gd name="connsiteX8" fmla="*/ 291211 w 507115"/>
                <a:gd name="connsiteY8" fmla="*/ 99206 h 374024"/>
                <a:gd name="connsiteX9" fmla="*/ 488250 w 507115"/>
                <a:gd name="connsiteY9" fmla="*/ 285348 h 374024"/>
                <a:gd name="connsiteX10" fmla="*/ 492463 w 507115"/>
                <a:gd name="connsiteY10" fmla="*/ 362045 h 374024"/>
                <a:gd name="connsiteX11" fmla="*/ 407033 w 507115"/>
                <a:gd name="connsiteY11" fmla="*/ 352436 h 374024"/>
                <a:gd name="connsiteX12" fmla="*/ 259218 w 507115"/>
                <a:gd name="connsiteY12" fmla="*/ 172251 h 374024"/>
                <a:gd name="connsiteX13" fmla="*/ 241613 w 507115"/>
                <a:gd name="connsiteY13" fmla="*/ 179662 h 374024"/>
                <a:gd name="connsiteX14" fmla="*/ 204194 w 507115"/>
                <a:gd name="connsiteY14" fmla="*/ 184378 h 374024"/>
                <a:gd name="connsiteX15" fmla="*/ 150445 w 507115"/>
                <a:gd name="connsiteY15" fmla="*/ 174128 h 374024"/>
                <a:gd name="connsiteX16" fmla="*/ 144326 w 507115"/>
                <a:gd name="connsiteY16" fmla="*/ 169489 h 374024"/>
                <a:gd name="connsiteX17" fmla="*/ 144005 w 507115"/>
                <a:gd name="connsiteY17" fmla="*/ 171218 h 374024"/>
                <a:gd name="connsiteX18" fmla="*/ 57665 w 507115"/>
                <a:gd name="connsiteY18" fmla="*/ 155181 h 374024"/>
                <a:gd name="connsiteX19" fmla="*/ 48675 w 507115"/>
                <a:gd name="connsiteY19" fmla="*/ 149146 h 374024"/>
                <a:gd name="connsiteX20" fmla="*/ 46518 w 507115"/>
                <a:gd name="connsiteY20" fmla="*/ 138207 h 374024"/>
                <a:gd name="connsiteX21" fmla="*/ 52312 w 507115"/>
                <a:gd name="connsiteY21" fmla="*/ 129006 h 374024"/>
                <a:gd name="connsiteX22" fmla="*/ 25962 w 507115"/>
                <a:gd name="connsiteY22" fmla="*/ 121945 h 374024"/>
                <a:gd name="connsiteX23" fmla="*/ 14263 w 507115"/>
                <a:gd name="connsiteY23" fmla="*/ 101526 h 374024"/>
                <a:gd name="connsiteX24" fmla="*/ 14263 w 507115"/>
                <a:gd name="connsiteY24" fmla="*/ 101527 h 374024"/>
                <a:gd name="connsiteX25" fmla="*/ 20270 w 507115"/>
                <a:gd name="connsiteY25" fmla="*/ 93660 h 374024"/>
                <a:gd name="connsiteX26" fmla="*/ 13377 w 507115"/>
                <a:gd name="connsiteY26" fmla="*/ 91813 h 374024"/>
                <a:gd name="connsiteX27" fmla="*/ 603 w 507115"/>
                <a:gd name="connsiteY27" fmla="*/ 69986 h 374024"/>
                <a:gd name="connsiteX28" fmla="*/ 603 w 507115"/>
                <a:gd name="connsiteY28" fmla="*/ 69986 h 374024"/>
                <a:gd name="connsiteX29" fmla="*/ 22579 w 507115"/>
                <a:gd name="connsiteY29" fmla="*/ 57471 h 374024"/>
                <a:gd name="connsiteX30" fmla="*/ 32808 w 507115"/>
                <a:gd name="connsiteY30" fmla="*/ 60212 h 374024"/>
                <a:gd name="connsiteX31" fmla="*/ 31687 w 507115"/>
                <a:gd name="connsiteY31" fmla="*/ 52000 h 374024"/>
                <a:gd name="connsiteX32" fmla="*/ 38151 w 507115"/>
                <a:gd name="connsiteY32" fmla="*/ 43660 h 374024"/>
                <a:gd name="connsiteX33" fmla="*/ 48722 w 507115"/>
                <a:gd name="connsiteY33" fmla="*/ 42320 h 374024"/>
                <a:gd name="connsiteX34" fmla="*/ 159675 w 507115"/>
                <a:gd name="connsiteY34" fmla="*/ 72050 h 374024"/>
                <a:gd name="connsiteX35" fmla="*/ 166774 w 507115"/>
                <a:gd name="connsiteY35" fmla="*/ 69062 h 374024"/>
                <a:gd name="connsiteX36" fmla="*/ 173332 w 507115"/>
                <a:gd name="connsiteY36" fmla="*/ 68235 h 374024"/>
                <a:gd name="connsiteX37" fmla="*/ 153395 w 507115"/>
                <a:gd name="connsiteY37" fmla="*/ 30835 h 374024"/>
                <a:gd name="connsiteX38" fmla="*/ 161819 w 507115"/>
                <a:gd name="connsiteY38" fmla="*/ 3698 h 374024"/>
                <a:gd name="connsiteX39" fmla="*/ 174696 w 507115"/>
                <a:gd name="connsiteY39" fmla="*/ 226 h 374024"/>
                <a:gd name="connsiteX0" fmla="*/ 31686 w 507115"/>
                <a:gd name="connsiteY0" fmla="*/ 51999 h 374024"/>
                <a:gd name="connsiteX1" fmla="*/ 31687 w 507115"/>
                <a:gd name="connsiteY1" fmla="*/ 52000 h 374024"/>
                <a:gd name="connsiteX2" fmla="*/ 31686 w 507115"/>
                <a:gd name="connsiteY2" fmla="*/ 52000 h 374024"/>
                <a:gd name="connsiteX3" fmla="*/ 31686 w 507115"/>
                <a:gd name="connsiteY3" fmla="*/ 51999 h 374024"/>
                <a:gd name="connsiteX4" fmla="*/ 174696 w 507115"/>
                <a:gd name="connsiteY4" fmla="*/ 226 h 374024"/>
                <a:gd name="connsiteX5" fmla="*/ 189386 w 507115"/>
                <a:gd name="connsiteY5" fmla="*/ 9926 h 374024"/>
                <a:gd name="connsiteX6" fmla="*/ 230427 w 507115"/>
                <a:gd name="connsiteY6" fmla="*/ 66777 h 374024"/>
                <a:gd name="connsiteX7" fmla="*/ 250016 w 507115"/>
                <a:gd name="connsiteY7" fmla="*/ 71589 h 374024"/>
                <a:gd name="connsiteX8" fmla="*/ 283908 w 507115"/>
                <a:gd name="connsiteY8" fmla="*/ 90806 h 374024"/>
                <a:gd name="connsiteX9" fmla="*/ 291211 w 507115"/>
                <a:gd name="connsiteY9" fmla="*/ 99206 h 374024"/>
                <a:gd name="connsiteX10" fmla="*/ 488250 w 507115"/>
                <a:gd name="connsiteY10" fmla="*/ 285348 h 374024"/>
                <a:gd name="connsiteX11" fmla="*/ 492463 w 507115"/>
                <a:gd name="connsiteY11" fmla="*/ 362045 h 374024"/>
                <a:gd name="connsiteX12" fmla="*/ 407033 w 507115"/>
                <a:gd name="connsiteY12" fmla="*/ 352436 h 374024"/>
                <a:gd name="connsiteX13" fmla="*/ 259218 w 507115"/>
                <a:gd name="connsiteY13" fmla="*/ 172251 h 374024"/>
                <a:gd name="connsiteX14" fmla="*/ 241613 w 507115"/>
                <a:gd name="connsiteY14" fmla="*/ 179662 h 374024"/>
                <a:gd name="connsiteX15" fmla="*/ 204194 w 507115"/>
                <a:gd name="connsiteY15" fmla="*/ 184378 h 374024"/>
                <a:gd name="connsiteX16" fmla="*/ 150445 w 507115"/>
                <a:gd name="connsiteY16" fmla="*/ 174128 h 374024"/>
                <a:gd name="connsiteX17" fmla="*/ 144326 w 507115"/>
                <a:gd name="connsiteY17" fmla="*/ 169489 h 374024"/>
                <a:gd name="connsiteX18" fmla="*/ 57665 w 507115"/>
                <a:gd name="connsiteY18" fmla="*/ 155181 h 374024"/>
                <a:gd name="connsiteX19" fmla="*/ 48675 w 507115"/>
                <a:gd name="connsiteY19" fmla="*/ 149146 h 374024"/>
                <a:gd name="connsiteX20" fmla="*/ 46518 w 507115"/>
                <a:gd name="connsiteY20" fmla="*/ 138207 h 374024"/>
                <a:gd name="connsiteX21" fmla="*/ 52312 w 507115"/>
                <a:gd name="connsiteY21" fmla="*/ 129006 h 374024"/>
                <a:gd name="connsiteX22" fmla="*/ 25962 w 507115"/>
                <a:gd name="connsiteY22" fmla="*/ 121945 h 374024"/>
                <a:gd name="connsiteX23" fmla="*/ 14263 w 507115"/>
                <a:gd name="connsiteY23" fmla="*/ 101526 h 374024"/>
                <a:gd name="connsiteX24" fmla="*/ 14263 w 507115"/>
                <a:gd name="connsiteY24" fmla="*/ 101527 h 374024"/>
                <a:gd name="connsiteX25" fmla="*/ 20270 w 507115"/>
                <a:gd name="connsiteY25" fmla="*/ 93660 h 374024"/>
                <a:gd name="connsiteX26" fmla="*/ 13377 w 507115"/>
                <a:gd name="connsiteY26" fmla="*/ 91813 h 374024"/>
                <a:gd name="connsiteX27" fmla="*/ 603 w 507115"/>
                <a:gd name="connsiteY27" fmla="*/ 69986 h 374024"/>
                <a:gd name="connsiteX28" fmla="*/ 603 w 507115"/>
                <a:gd name="connsiteY28" fmla="*/ 69986 h 374024"/>
                <a:gd name="connsiteX29" fmla="*/ 22579 w 507115"/>
                <a:gd name="connsiteY29" fmla="*/ 57471 h 374024"/>
                <a:gd name="connsiteX30" fmla="*/ 32808 w 507115"/>
                <a:gd name="connsiteY30" fmla="*/ 60212 h 374024"/>
                <a:gd name="connsiteX31" fmla="*/ 31687 w 507115"/>
                <a:gd name="connsiteY31" fmla="*/ 52000 h 374024"/>
                <a:gd name="connsiteX32" fmla="*/ 38151 w 507115"/>
                <a:gd name="connsiteY32" fmla="*/ 43660 h 374024"/>
                <a:gd name="connsiteX33" fmla="*/ 48722 w 507115"/>
                <a:gd name="connsiteY33" fmla="*/ 42320 h 374024"/>
                <a:gd name="connsiteX34" fmla="*/ 159675 w 507115"/>
                <a:gd name="connsiteY34" fmla="*/ 72050 h 374024"/>
                <a:gd name="connsiteX35" fmla="*/ 166774 w 507115"/>
                <a:gd name="connsiteY35" fmla="*/ 69062 h 374024"/>
                <a:gd name="connsiteX36" fmla="*/ 173332 w 507115"/>
                <a:gd name="connsiteY36" fmla="*/ 68235 h 374024"/>
                <a:gd name="connsiteX37" fmla="*/ 153395 w 507115"/>
                <a:gd name="connsiteY37" fmla="*/ 30835 h 374024"/>
                <a:gd name="connsiteX38" fmla="*/ 161819 w 507115"/>
                <a:gd name="connsiteY38" fmla="*/ 3698 h 374024"/>
                <a:gd name="connsiteX39" fmla="*/ 174696 w 507115"/>
                <a:gd name="connsiteY39" fmla="*/ 226 h 374024"/>
                <a:gd name="connsiteX0" fmla="*/ 31686 w 507115"/>
                <a:gd name="connsiteY0" fmla="*/ 51999 h 374024"/>
                <a:gd name="connsiteX1" fmla="*/ 31687 w 507115"/>
                <a:gd name="connsiteY1" fmla="*/ 52000 h 374024"/>
                <a:gd name="connsiteX2" fmla="*/ 31686 w 507115"/>
                <a:gd name="connsiteY2" fmla="*/ 52000 h 374024"/>
                <a:gd name="connsiteX3" fmla="*/ 31686 w 507115"/>
                <a:gd name="connsiteY3" fmla="*/ 51999 h 374024"/>
                <a:gd name="connsiteX4" fmla="*/ 174696 w 507115"/>
                <a:gd name="connsiteY4" fmla="*/ 226 h 374024"/>
                <a:gd name="connsiteX5" fmla="*/ 189386 w 507115"/>
                <a:gd name="connsiteY5" fmla="*/ 9926 h 374024"/>
                <a:gd name="connsiteX6" fmla="*/ 230427 w 507115"/>
                <a:gd name="connsiteY6" fmla="*/ 66777 h 374024"/>
                <a:gd name="connsiteX7" fmla="*/ 250016 w 507115"/>
                <a:gd name="connsiteY7" fmla="*/ 71589 h 374024"/>
                <a:gd name="connsiteX8" fmla="*/ 283908 w 507115"/>
                <a:gd name="connsiteY8" fmla="*/ 90806 h 374024"/>
                <a:gd name="connsiteX9" fmla="*/ 291211 w 507115"/>
                <a:gd name="connsiteY9" fmla="*/ 99206 h 374024"/>
                <a:gd name="connsiteX10" fmla="*/ 488250 w 507115"/>
                <a:gd name="connsiteY10" fmla="*/ 285348 h 374024"/>
                <a:gd name="connsiteX11" fmla="*/ 492463 w 507115"/>
                <a:gd name="connsiteY11" fmla="*/ 362045 h 374024"/>
                <a:gd name="connsiteX12" fmla="*/ 407033 w 507115"/>
                <a:gd name="connsiteY12" fmla="*/ 352436 h 374024"/>
                <a:gd name="connsiteX13" fmla="*/ 259218 w 507115"/>
                <a:gd name="connsiteY13" fmla="*/ 172251 h 374024"/>
                <a:gd name="connsiteX14" fmla="*/ 241613 w 507115"/>
                <a:gd name="connsiteY14" fmla="*/ 179662 h 374024"/>
                <a:gd name="connsiteX15" fmla="*/ 204194 w 507115"/>
                <a:gd name="connsiteY15" fmla="*/ 184378 h 374024"/>
                <a:gd name="connsiteX16" fmla="*/ 144326 w 507115"/>
                <a:gd name="connsiteY16" fmla="*/ 169489 h 374024"/>
                <a:gd name="connsiteX17" fmla="*/ 57665 w 507115"/>
                <a:gd name="connsiteY17" fmla="*/ 155181 h 374024"/>
                <a:gd name="connsiteX18" fmla="*/ 48675 w 507115"/>
                <a:gd name="connsiteY18" fmla="*/ 149146 h 374024"/>
                <a:gd name="connsiteX19" fmla="*/ 46518 w 507115"/>
                <a:gd name="connsiteY19" fmla="*/ 138207 h 374024"/>
                <a:gd name="connsiteX20" fmla="*/ 52312 w 507115"/>
                <a:gd name="connsiteY20" fmla="*/ 129006 h 374024"/>
                <a:gd name="connsiteX21" fmla="*/ 25962 w 507115"/>
                <a:gd name="connsiteY21" fmla="*/ 121945 h 374024"/>
                <a:gd name="connsiteX22" fmla="*/ 14263 w 507115"/>
                <a:gd name="connsiteY22" fmla="*/ 101526 h 374024"/>
                <a:gd name="connsiteX23" fmla="*/ 14263 w 507115"/>
                <a:gd name="connsiteY23" fmla="*/ 101527 h 374024"/>
                <a:gd name="connsiteX24" fmla="*/ 20270 w 507115"/>
                <a:gd name="connsiteY24" fmla="*/ 93660 h 374024"/>
                <a:gd name="connsiteX25" fmla="*/ 13377 w 507115"/>
                <a:gd name="connsiteY25" fmla="*/ 91813 h 374024"/>
                <a:gd name="connsiteX26" fmla="*/ 603 w 507115"/>
                <a:gd name="connsiteY26" fmla="*/ 69986 h 374024"/>
                <a:gd name="connsiteX27" fmla="*/ 603 w 507115"/>
                <a:gd name="connsiteY27" fmla="*/ 69986 h 374024"/>
                <a:gd name="connsiteX28" fmla="*/ 22579 w 507115"/>
                <a:gd name="connsiteY28" fmla="*/ 57471 h 374024"/>
                <a:gd name="connsiteX29" fmla="*/ 32808 w 507115"/>
                <a:gd name="connsiteY29" fmla="*/ 60212 h 374024"/>
                <a:gd name="connsiteX30" fmla="*/ 31687 w 507115"/>
                <a:gd name="connsiteY30" fmla="*/ 52000 h 374024"/>
                <a:gd name="connsiteX31" fmla="*/ 38151 w 507115"/>
                <a:gd name="connsiteY31" fmla="*/ 43660 h 374024"/>
                <a:gd name="connsiteX32" fmla="*/ 48722 w 507115"/>
                <a:gd name="connsiteY32" fmla="*/ 42320 h 374024"/>
                <a:gd name="connsiteX33" fmla="*/ 159675 w 507115"/>
                <a:gd name="connsiteY33" fmla="*/ 72050 h 374024"/>
                <a:gd name="connsiteX34" fmla="*/ 166774 w 507115"/>
                <a:gd name="connsiteY34" fmla="*/ 69062 h 374024"/>
                <a:gd name="connsiteX35" fmla="*/ 173332 w 507115"/>
                <a:gd name="connsiteY35" fmla="*/ 68235 h 374024"/>
                <a:gd name="connsiteX36" fmla="*/ 153395 w 507115"/>
                <a:gd name="connsiteY36" fmla="*/ 30835 h 374024"/>
                <a:gd name="connsiteX37" fmla="*/ 161819 w 507115"/>
                <a:gd name="connsiteY37" fmla="*/ 3698 h 374024"/>
                <a:gd name="connsiteX38" fmla="*/ 174696 w 507115"/>
                <a:gd name="connsiteY38" fmla="*/ 226 h 374024"/>
                <a:gd name="connsiteX0" fmla="*/ 31686 w 507115"/>
                <a:gd name="connsiteY0" fmla="*/ 51999 h 374024"/>
                <a:gd name="connsiteX1" fmla="*/ 31687 w 507115"/>
                <a:gd name="connsiteY1" fmla="*/ 52000 h 374024"/>
                <a:gd name="connsiteX2" fmla="*/ 31686 w 507115"/>
                <a:gd name="connsiteY2" fmla="*/ 52000 h 374024"/>
                <a:gd name="connsiteX3" fmla="*/ 31686 w 507115"/>
                <a:gd name="connsiteY3" fmla="*/ 51999 h 374024"/>
                <a:gd name="connsiteX4" fmla="*/ 174696 w 507115"/>
                <a:gd name="connsiteY4" fmla="*/ 226 h 374024"/>
                <a:gd name="connsiteX5" fmla="*/ 189386 w 507115"/>
                <a:gd name="connsiteY5" fmla="*/ 9926 h 374024"/>
                <a:gd name="connsiteX6" fmla="*/ 230427 w 507115"/>
                <a:gd name="connsiteY6" fmla="*/ 66777 h 374024"/>
                <a:gd name="connsiteX7" fmla="*/ 250016 w 507115"/>
                <a:gd name="connsiteY7" fmla="*/ 71589 h 374024"/>
                <a:gd name="connsiteX8" fmla="*/ 283908 w 507115"/>
                <a:gd name="connsiteY8" fmla="*/ 90806 h 374024"/>
                <a:gd name="connsiteX9" fmla="*/ 291211 w 507115"/>
                <a:gd name="connsiteY9" fmla="*/ 99206 h 374024"/>
                <a:gd name="connsiteX10" fmla="*/ 488250 w 507115"/>
                <a:gd name="connsiteY10" fmla="*/ 285348 h 374024"/>
                <a:gd name="connsiteX11" fmla="*/ 492463 w 507115"/>
                <a:gd name="connsiteY11" fmla="*/ 362045 h 374024"/>
                <a:gd name="connsiteX12" fmla="*/ 407033 w 507115"/>
                <a:gd name="connsiteY12" fmla="*/ 352436 h 374024"/>
                <a:gd name="connsiteX13" fmla="*/ 259218 w 507115"/>
                <a:gd name="connsiteY13" fmla="*/ 172251 h 374024"/>
                <a:gd name="connsiteX14" fmla="*/ 241613 w 507115"/>
                <a:gd name="connsiteY14" fmla="*/ 179662 h 374024"/>
                <a:gd name="connsiteX15" fmla="*/ 144326 w 507115"/>
                <a:gd name="connsiteY15" fmla="*/ 169489 h 374024"/>
                <a:gd name="connsiteX16" fmla="*/ 57665 w 507115"/>
                <a:gd name="connsiteY16" fmla="*/ 155181 h 374024"/>
                <a:gd name="connsiteX17" fmla="*/ 48675 w 507115"/>
                <a:gd name="connsiteY17" fmla="*/ 149146 h 374024"/>
                <a:gd name="connsiteX18" fmla="*/ 46518 w 507115"/>
                <a:gd name="connsiteY18" fmla="*/ 138207 h 374024"/>
                <a:gd name="connsiteX19" fmla="*/ 52312 w 507115"/>
                <a:gd name="connsiteY19" fmla="*/ 129006 h 374024"/>
                <a:gd name="connsiteX20" fmla="*/ 25962 w 507115"/>
                <a:gd name="connsiteY20" fmla="*/ 121945 h 374024"/>
                <a:gd name="connsiteX21" fmla="*/ 14263 w 507115"/>
                <a:gd name="connsiteY21" fmla="*/ 101526 h 374024"/>
                <a:gd name="connsiteX22" fmla="*/ 14263 w 507115"/>
                <a:gd name="connsiteY22" fmla="*/ 101527 h 374024"/>
                <a:gd name="connsiteX23" fmla="*/ 20270 w 507115"/>
                <a:gd name="connsiteY23" fmla="*/ 93660 h 374024"/>
                <a:gd name="connsiteX24" fmla="*/ 13377 w 507115"/>
                <a:gd name="connsiteY24" fmla="*/ 91813 h 374024"/>
                <a:gd name="connsiteX25" fmla="*/ 603 w 507115"/>
                <a:gd name="connsiteY25" fmla="*/ 69986 h 374024"/>
                <a:gd name="connsiteX26" fmla="*/ 603 w 507115"/>
                <a:gd name="connsiteY26" fmla="*/ 69986 h 374024"/>
                <a:gd name="connsiteX27" fmla="*/ 22579 w 507115"/>
                <a:gd name="connsiteY27" fmla="*/ 57471 h 374024"/>
                <a:gd name="connsiteX28" fmla="*/ 32808 w 507115"/>
                <a:gd name="connsiteY28" fmla="*/ 60212 h 374024"/>
                <a:gd name="connsiteX29" fmla="*/ 31687 w 507115"/>
                <a:gd name="connsiteY29" fmla="*/ 52000 h 374024"/>
                <a:gd name="connsiteX30" fmla="*/ 38151 w 507115"/>
                <a:gd name="connsiteY30" fmla="*/ 43660 h 374024"/>
                <a:gd name="connsiteX31" fmla="*/ 48722 w 507115"/>
                <a:gd name="connsiteY31" fmla="*/ 42320 h 374024"/>
                <a:gd name="connsiteX32" fmla="*/ 159675 w 507115"/>
                <a:gd name="connsiteY32" fmla="*/ 72050 h 374024"/>
                <a:gd name="connsiteX33" fmla="*/ 166774 w 507115"/>
                <a:gd name="connsiteY33" fmla="*/ 69062 h 374024"/>
                <a:gd name="connsiteX34" fmla="*/ 173332 w 507115"/>
                <a:gd name="connsiteY34" fmla="*/ 68235 h 374024"/>
                <a:gd name="connsiteX35" fmla="*/ 153395 w 507115"/>
                <a:gd name="connsiteY35" fmla="*/ 30835 h 374024"/>
                <a:gd name="connsiteX36" fmla="*/ 161819 w 507115"/>
                <a:gd name="connsiteY36" fmla="*/ 3698 h 374024"/>
                <a:gd name="connsiteX37" fmla="*/ 174696 w 507115"/>
                <a:gd name="connsiteY37" fmla="*/ 226 h 374024"/>
                <a:gd name="connsiteX0" fmla="*/ 31686 w 507115"/>
                <a:gd name="connsiteY0" fmla="*/ 51999 h 374024"/>
                <a:gd name="connsiteX1" fmla="*/ 31687 w 507115"/>
                <a:gd name="connsiteY1" fmla="*/ 52000 h 374024"/>
                <a:gd name="connsiteX2" fmla="*/ 31686 w 507115"/>
                <a:gd name="connsiteY2" fmla="*/ 52000 h 374024"/>
                <a:gd name="connsiteX3" fmla="*/ 31686 w 507115"/>
                <a:gd name="connsiteY3" fmla="*/ 51999 h 374024"/>
                <a:gd name="connsiteX4" fmla="*/ 174696 w 507115"/>
                <a:gd name="connsiteY4" fmla="*/ 226 h 374024"/>
                <a:gd name="connsiteX5" fmla="*/ 189386 w 507115"/>
                <a:gd name="connsiteY5" fmla="*/ 9926 h 374024"/>
                <a:gd name="connsiteX6" fmla="*/ 230427 w 507115"/>
                <a:gd name="connsiteY6" fmla="*/ 66777 h 374024"/>
                <a:gd name="connsiteX7" fmla="*/ 250016 w 507115"/>
                <a:gd name="connsiteY7" fmla="*/ 71589 h 374024"/>
                <a:gd name="connsiteX8" fmla="*/ 283908 w 507115"/>
                <a:gd name="connsiteY8" fmla="*/ 90806 h 374024"/>
                <a:gd name="connsiteX9" fmla="*/ 291211 w 507115"/>
                <a:gd name="connsiteY9" fmla="*/ 99206 h 374024"/>
                <a:gd name="connsiteX10" fmla="*/ 488250 w 507115"/>
                <a:gd name="connsiteY10" fmla="*/ 285348 h 374024"/>
                <a:gd name="connsiteX11" fmla="*/ 492463 w 507115"/>
                <a:gd name="connsiteY11" fmla="*/ 362045 h 374024"/>
                <a:gd name="connsiteX12" fmla="*/ 407033 w 507115"/>
                <a:gd name="connsiteY12" fmla="*/ 352436 h 374024"/>
                <a:gd name="connsiteX13" fmla="*/ 241613 w 507115"/>
                <a:gd name="connsiteY13" fmla="*/ 179662 h 374024"/>
                <a:gd name="connsiteX14" fmla="*/ 144326 w 507115"/>
                <a:gd name="connsiteY14" fmla="*/ 169489 h 374024"/>
                <a:gd name="connsiteX15" fmla="*/ 57665 w 507115"/>
                <a:gd name="connsiteY15" fmla="*/ 155181 h 374024"/>
                <a:gd name="connsiteX16" fmla="*/ 48675 w 507115"/>
                <a:gd name="connsiteY16" fmla="*/ 149146 h 374024"/>
                <a:gd name="connsiteX17" fmla="*/ 46518 w 507115"/>
                <a:gd name="connsiteY17" fmla="*/ 138207 h 374024"/>
                <a:gd name="connsiteX18" fmla="*/ 52312 w 507115"/>
                <a:gd name="connsiteY18" fmla="*/ 129006 h 374024"/>
                <a:gd name="connsiteX19" fmla="*/ 25962 w 507115"/>
                <a:gd name="connsiteY19" fmla="*/ 121945 h 374024"/>
                <a:gd name="connsiteX20" fmla="*/ 14263 w 507115"/>
                <a:gd name="connsiteY20" fmla="*/ 101526 h 374024"/>
                <a:gd name="connsiteX21" fmla="*/ 14263 w 507115"/>
                <a:gd name="connsiteY21" fmla="*/ 101527 h 374024"/>
                <a:gd name="connsiteX22" fmla="*/ 20270 w 507115"/>
                <a:gd name="connsiteY22" fmla="*/ 93660 h 374024"/>
                <a:gd name="connsiteX23" fmla="*/ 13377 w 507115"/>
                <a:gd name="connsiteY23" fmla="*/ 91813 h 374024"/>
                <a:gd name="connsiteX24" fmla="*/ 603 w 507115"/>
                <a:gd name="connsiteY24" fmla="*/ 69986 h 374024"/>
                <a:gd name="connsiteX25" fmla="*/ 603 w 507115"/>
                <a:gd name="connsiteY25" fmla="*/ 69986 h 374024"/>
                <a:gd name="connsiteX26" fmla="*/ 22579 w 507115"/>
                <a:gd name="connsiteY26" fmla="*/ 57471 h 374024"/>
                <a:gd name="connsiteX27" fmla="*/ 32808 w 507115"/>
                <a:gd name="connsiteY27" fmla="*/ 60212 h 374024"/>
                <a:gd name="connsiteX28" fmla="*/ 31687 w 507115"/>
                <a:gd name="connsiteY28" fmla="*/ 52000 h 374024"/>
                <a:gd name="connsiteX29" fmla="*/ 38151 w 507115"/>
                <a:gd name="connsiteY29" fmla="*/ 43660 h 374024"/>
                <a:gd name="connsiteX30" fmla="*/ 48722 w 507115"/>
                <a:gd name="connsiteY30" fmla="*/ 42320 h 374024"/>
                <a:gd name="connsiteX31" fmla="*/ 159675 w 507115"/>
                <a:gd name="connsiteY31" fmla="*/ 72050 h 374024"/>
                <a:gd name="connsiteX32" fmla="*/ 166774 w 507115"/>
                <a:gd name="connsiteY32" fmla="*/ 69062 h 374024"/>
                <a:gd name="connsiteX33" fmla="*/ 173332 w 507115"/>
                <a:gd name="connsiteY33" fmla="*/ 68235 h 374024"/>
                <a:gd name="connsiteX34" fmla="*/ 153395 w 507115"/>
                <a:gd name="connsiteY34" fmla="*/ 30835 h 374024"/>
                <a:gd name="connsiteX35" fmla="*/ 161819 w 507115"/>
                <a:gd name="connsiteY35" fmla="*/ 3698 h 374024"/>
                <a:gd name="connsiteX36" fmla="*/ 174696 w 507115"/>
                <a:gd name="connsiteY36" fmla="*/ 226 h 374024"/>
                <a:gd name="connsiteX0" fmla="*/ 31686 w 492003"/>
                <a:gd name="connsiteY0" fmla="*/ 51999 h 356521"/>
                <a:gd name="connsiteX1" fmla="*/ 31687 w 492003"/>
                <a:gd name="connsiteY1" fmla="*/ 52000 h 356521"/>
                <a:gd name="connsiteX2" fmla="*/ 31686 w 492003"/>
                <a:gd name="connsiteY2" fmla="*/ 52000 h 356521"/>
                <a:gd name="connsiteX3" fmla="*/ 31686 w 492003"/>
                <a:gd name="connsiteY3" fmla="*/ 51999 h 356521"/>
                <a:gd name="connsiteX4" fmla="*/ 174696 w 492003"/>
                <a:gd name="connsiteY4" fmla="*/ 226 h 356521"/>
                <a:gd name="connsiteX5" fmla="*/ 189386 w 492003"/>
                <a:gd name="connsiteY5" fmla="*/ 9926 h 356521"/>
                <a:gd name="connsiteX6" fmla="*/ 230427 w 492003"/>
                <a:gd name="connsiteY6" fmla="*/ 66777 h 356521"/>
                <a:gd name="connsiteX7" fmla="*/ 250016 w 492003"/>
                <a:gd name="connsiteY7" fmla="*/ 71589 h 356521"/>
                <a:gd name="connsiteX8" fmla="*/ 283908 w 492003"/>
                <a:gd name="connsiteY8" fmla="*/ 90806 h 356521"/>
                <a:gd name="connsiteX9" fmla="*/ 291211 w 492003"/>
                <a:gd name="connsiteY9" fmla="*/ 99206 h 356521"/>
                <a:gd name="connsiteX10" fmla="*/ 488250 w 492003"/>
                <a:gd name="connsiteY10" fmla="*/ 285348 h 356521"/>
                <a:gd name="connsiteX11" fmla="*/ 407033 w 492003"/>
                <a:gd name="connsiteY11" fmla="*/ 352436 h 356521"/>
                <a:gd name="connsiteX12" fmla="*/ 241613 w 492003"/>
                <a:gd name="connsiteY12" fmla="*/ 179662 h 356521"/>
                <a:gd name="connsiteX13" fmla="*/ 144326 w 492003"/>
                <a:gd name="connsiteY13" fmla="*/ 169489 h 356521"/>
                <a:gd name="connsiteX14" fmla="*/ 57665 w 492003"/>
                <a:gd name="connsiteY14" fmla="*/ 155181 h 356521"/>
                <a:gd name="connsiteX15" fmla="*/ 48675 w 492003"/>
                <a:gd name="connsiteY15" fmla="*/ 149146 h 356521"/>
                <a:gd name="connsiteX16" fmla="*/ 46518 w 492003"/>
                <a:gd name="connsiteY16" fmla="*/ 138207 h 356521"/>
                <a:gd name="connsiteX17" fmla="*/ 52312 w 492003"/>
                <a:gd name="connsiteY17" fmla="*/ 129006 h 356521"/>
                <a:gd name="connsiteX18" fmla="*/ 25962 w 492003"/>
                <a:gd name="connsiteY18" fmla="*/ 121945 h 356521"/>
                <a:gd name="connsiteX19" fmla="*/ 14263 w 492003"/>
                <a:gd name="connsiteY19" fmla="*/ 101526 h 356521"/>
                <a:gd name="connsiteX20" fmla="*/ 14263 w 492003"/>
                <a:gd name="connsiteY20" fmla="*/ 101527 h 356521"/>
                <a:gd name="connsiteX21" fmla="*/ 20270 w 492003"/>
                <a:gd name="connsiteY21" fmla="*/ 93660 h 356521"/>
                <a:gd name="connsiteX22" fmla="*/ 13377 w 492003"/>
                <a:gd name="connsiteY22" fmla="*/ 91813 h 356521"/>
                <a:gd name="connsiteX23" fmla="*/ 603 w 492003"/>
                <a:gd name="connsiteY23" fmla="*/ 69986 h 356521"/>
                <a:gd name="connsiteX24" fmla="*/ 603 w 492003"/>
                <a:gd name="connsiteY24" fmla="*/ 69986 h 356521"/>
                <a:gd name="connsiteX25" fmla="*/ 22579 w 492003"/>
                <a:gd name="connsiteY25" fmla="*/ 57471 h 356521"/>
                <a:gd name="connsiteX26" fmla="*/ 32808 w 492003"/>
                <a:gd name="connsiteY26" fmla="*/ 60212 h 356521"/>
                <a:gd name="connsiteX27" fmla="*/ 31687 w 492003"/>
                <a:gd name="connsiteY27" fmla="*/ 52000 h 356521"/>
                <a:gd name="connsiteX28" fmla="*/ 38151 w 492003"/>
                <a:gd name="connsiteY28" fmla="*/ 43660 h 356521"/>
                <a:gd name="connsiteX29" fmla="*/ 48722 w 492003"/>
                <a:gd name="connsiteY29" fmla="*/ 42320 h 356521"/>
                <a:gd name="connsiteX30" fmla="*/ 159675 w 492003"/>
                <a:gd name="connsiteY30" fmla="*/ 72050 h 356521"/>
                <a:gd name="connsiteX31" fmla="*/ 166774 w 492003"/>
                <a:gd name="connsiteY31" fmla="*/ 69062 h 356521"/>
                <a:gd name="connsiteX32" fmla="*/ 173332 w 492003"/>
                <a:gd name="connsiteY32" fmla="*/ 68235 h 356521"/>
                <a:gd name="connsiteX33" fmla="*/ 153395 w 492003"/>
                <a:gd name="connsiteY33" fmla="*/ 30835 h 356521"/>
                <a:gd name="connsiteX34" fmla="*/ 161819 w 492003"/>
                <a:gd name="connsiteY34" fmla="*/ 3698 h 356521"/>
                <a:gd name="connsiteX35" fmla="*/ 174696 w 492003"/>
                <a:gd name="connsiteY35" fmla="*/ 226 h 356521"/>
                <a:gd name="connsiteX0" fmla="*/ 31686 w 488250"/>
                <a:gd name="connsiteY0" fmla="*/ 51999 h 286582"/>
                <a:gd name="connsiteX1" fmla="*/ 31687 w 488250"/>
                <a:gd name="connsiteY1" fmla="*/ 52000 h 286582"/>
                <a:gd name="connsiteX2" fmla="*/ 31686 w 488250"/>
                <a:gd name="connsiteY2" fmla="*/ 52000 h 286582"/>
                <a:gd name="connsiteX3" fmla="*/ 31686 w 488250"/>
                <a:gd name="connsiteY3" fmla="*/ 51999 h 286582"/>
                <a:gd name="connsiteX4" fmla="*/ 174696 w 488250"/>
                <a:gd name="connsiteY4" fmla="*/ 226 h 286582"/>
                <a:gd name="connsiteX5" fmla="*/ 189386 w 488250"/>
                <a:gd name="connsiteY5" fmla="*/ 9926 h 286582"/>
                <a:gd name="connsiteX6" fmla="*/ 230427 w 488250"/>
                <a:gd name="connsiteY6" fmla="*/ 66777 h 286582"/>
                <a:gd name="connsiteX7" fmla="*/ 250016 w 488250"/>
                <a:gd name="connsiteY7" fmla="*/ 71589 h 286582"/>
                <a:gd name="connsiteX8" fmla="*/ 283908 w 488250"/>
                <a:gd name="connsiteY8" fmla="*/ 90806 h 286582"/>
                <a:gd name="connsiteX9" fmla="*/ 291211 w 488250"/>
                <a:gd name="connsiteY9" fmla="*/ 99206 h 286582"/>
                <a:gd name="connsiteX10" fmla="*/ 488250 w 488250"/>
                <a:gd name="connsiteY10" fmla="*/ 285348 h 286582"/>
                <a:gd name="connsiteX11" fmla="*/ 241613 w 488250"/>
                <a:gd name="connsiteY11" fmla="*/ 179662 h 286582"/>
                <a:gd name="connsiteX12" fmla="*/ 144326 w 488250"/>
                <a:gd name="connsiteY12" fmla="*/ 169489 h 286582"/>
                <a:gd name="connsiteX13" fmla="*/ 57665 w 488250"/>
                <a:gd name="connsiteY13" fmla="*/ 155181 h 286582"/>
                <a:gd name="connsiteX14" fmla="*/ 48675 w 488250"/>
                <a:gd name="connsiteY14" fmla="*/ 149146 h 286582"/>
                <a:gd name="connsiteX15" fmla="*/ 46518 w 488250"/>
                <a:gd name="connsiteY15" fmla="*/ 138207 h 286582"/>
                <a:gd name="connsiteX16" fmla="*/ 52312 w 488250"/>
                <a:gd name="connsiteY16" fmla="*/ 129006 h 286582"/>
                <a:gd name="connsiteX17" fmla="*/ 25962 w 488250"/>
                <a:gd name="connsiteY17" fmla="*/ 121945 h 286582"/>
                <a:gd name="connsiteX18" fmla="*/ 14263 w 488250"/>
                <a:gd name="connsiteY18" fmla="*/ 101526 h 286582"/>
                <a:gd name="connsiteX19" fmla="*/ 14263 w 488250"/>
                <a:gd name="connsiteY19" fmla="*/ 101527 h 286582"/>
                <a:gd name="connsiteX20" fmla="*/ 20270 w 488250"/>
                <a:gd name="connsiteY20" fmla="*/ 93660 h 286582"/>
                <a:gd name="connsiteX21" fmla="*/ 13377 w 488250"/>
                <a:gd name="connsiteY21" fmla="*/ 91813 h 286582"/>
                <a:gd name="connsiteX22" fmla="*/ 603 w 488250"/>
                <a:gd name="connsiteY22" fmla="*/ 69986 h 286582"/>
                <a:gd name="connsiteX23" fmla="*/ 603 w 488250"/>
                <a:gd name="connsiteY23" fmla="*/ 69986 h 286582"/>
                <a:gd name="connsiteX24" fmla="*/ 22579 w 488250"/>
                <a:gd name="connsiteY24" fmla="*/ 57471 h 286582"/>
                <a:gd name="connsiteX25" fmla="*/ 32808 w 488250"/>
                <a:gd name="connsiteY25" fmla="*/ 60212 h 286582"/>
                <a:gd name="connsiteX26" fmla="*/ 31687 w 488250"/>
                <a:gd name="connsiteY26" fmla="*/ 52000 h 286582"/>
                <a:gd name="connsiteX27" fmla="*/ 38151 w 488250"/>
                <a:gd name="connsiteY27" fmla="*/ 43660 h 286582"/>
                <a:gd name="connsiteX28" fmla="*/ 48722 w 488250"/>
                <a:gd name="connsiteY28" fmla="*/ 42320 h 286582"/>
                <a:gd name="connsiteX29" fmla="*/ 159675 w 488250"/>
                <a:gd name="connsiteY29" fmla="*/ 72050 h 286582"/>
                <a:gd name="connsiteX30" fmla="*/ 166774 w 488250"/>
                <a:gd name="connsiteY30" fmla="*/ 69062 h 286582"/>
                <a:gd name="connsiteX31" fmla="*/ 173332 w 488250"/>
                <a:gd name="connsiteY31" fmla="*/ 68235 h 286582"/>
                <a:gd name="connsiteX32" fmla="*/ 153395 w 488250"/>
                <a:gd name="connsiteY32" fmla="*/ 30835 h 286582"/>
                <a:gd name="connsiteX33" fmla="*/ 161819 w 488250"/>
                <a:gd name="connsiteY33" fmla="*/ 3698 h 286582"/>
                <a:gd name="connsiteX34" fmla="*/ 174696 w 488250"/>
                <a:gd name="connsiteY34" fmla="*/ 226 h 286582"/>
                <a:gd name="connsiteX0" fmla="*/ 31686 w 369360"/>
                <a:gd name="connsiteY0" fmla="*/ 51999 h 192353"/>
                <a:gd name="connsiteX1" fmla="*/ 31687 w 369360"/>
                <a:gd name="connsiteY1" fmla="*/ 52000 h 192353"/>
                <a:gd name="connsiteX2" fmla="*/ 31686 w 369360"/>
                <a:gd name="connsiteY2" fmla="*/ 52000 h 192353"/>
                <a:gd name="connsiteX3" fmla="*/ 31686 w 369360"/>
                <a:gd name="connsiteY3" fmla="*/ 51999 h 192353"/>
                <a:gd name="connsiteX4" fmla="*/ 174696 w 369360"/>
                <a:gd name="connsiteY4" fmla="*/ 226 h 192353"/>
                <a:gd name="connsiteX5" fmla="*/ 189386 w 369360"/>
                <a:gd name="connsiteY5" fmla="*/ 9926 h 192353"/>
                <a:gd name="connsiteX6" fmla="*/ 230427 w 369360"/>
                <a:gd name="connsiteY6" fmla="*/ 66777 h 192353"/>
                <a:gd name="connsiteX7" fmla="*/ 250016 w 369360"/>
                <a:gd name="connsiteY7" fmla="*/ 71589 h 192353"/>
                <a:gd name="connsiteX8" fmla="*/ 283908 w 369360"/>
                <a:gd name="connsiteY8" fmla="*/ 90806 h 192353"/>
                <a:gd name="connsiteX9" fmla="*/ 291211 w 369360"/>
                <a:gd name="connsiteY9" fmla="*/ 99206 h 192353"/>
                <a:gd name="connsiteX10" fmla="*/ 369360 w 369360"/>
                <a:gd name="connsiteY10" fmla="*/ 180395 h 192353"/>
                <a:gd name="connsiteX11" fmla="*/ 241613 w 369360"/>
                <a:gd name="connsiteY11" fmla="*/ 179662 h 192353"/>
                <a:gd name="connsiteX12" fmla="*/ 144326 w 369360"/>
                <a:gd name="connsiteY12" fmla="*/ 169489 h 192353"/>
                <a:gd name="connsiteX13" fmla="*/ 57665 w 369360"/>
                <a:gd name="connsiteY13" fmla="*/ 155181 h 192353"/>
                <a:gd name="connsiteX14" fmla="*/ 48675 w 369360"/>
                <a:gd name="connsiteY14" fmla="*/ 149146 h 192353"/>
                <a:gd name="connsiteX15" fmla="*/ 46518 w 369360"/>
                <a:gd name="connsiteY15" fmla="*/ 138207 h 192353"/>
                <a:gd name="connsiteX16" fmla="*/ 52312 w 369360"/>
                <a:gd name="connsiteY16" fmla="*/ 129006 h 192353"/>
                <a:gd name="connsiteX17" fmla="*/ 25962 w 369360"/>
                <a:gd name="connsiteY17" fmla="*/ 121945 h 192353"/>
                <a:gd name="connsiteX18" fmla="*/ 14263 w 369360"/>
                <a:gd name="connsiteY18" fmla="*/ 101526 h 192353"/>
                <a:gd name="connsiteX19" fmla="*/ 14263 w 369360"/>
                <a:gd name="connsiteY19" fmla="*/ 101527 h 192353"/>
                <a:gd name="connsiteX20" fmla="*/ 20270 w 369360"/>
                <a:gd name="connsiteY20" fmla="*/ 93660 h 192353"/>
                <a:gd name="connsiteX21" fmla="*/ 13377 w 369360"/>
                <a:gd name="connsiteY21" fmla="*/ 91813 h 192353"/>
                <a:gd name="connsiteX22" fmla="*/ 603 w 369360"/>
                <a:gd name="connsiteY22" fmla="*/ 69986 h 192353"/>
                <a:gd name="connsiteX23" fmla="*/ 603 w 369360"/>
                <a:gd name="connsiteY23" fmla="*/ 69986 h 192353"/>
                <a:gd name="connsiteX24" fmla="*/ 22579 w 369360"/>
                <a:gd name="connsiteY24" fmla="*/ 57471 h 192353"/>
                <a:gd name="connsiteX25" fmla="*/ 32808 w 369360"/>
                <a:gd name="connsiteY25" fmla="*/ 60212 h 192353"/>
                <a:gd name="connsiteX26" fmla="*/ 31687 w 369360"/>
                <a:gd name="connsiteY26" fmla="*/ 52000 h 192353"/>
                <a:gd name="connsiteX27" fmla="*/ 38151 w 369360"/>
                <a:gd name="connsiteY27" fmla="*/ 43660 h 192353"/>
                <a:gd name="connsiteX28" fmla="*/ 48722 w 369360"/>
                <a:gd name="connsiteY28" fmla="*/ 42320 h 192353"/>
                <a:gd name="connsiteX29" fmla="*/ 159675 w 369360"/>
                <a:gd name="connsiteY29" fmla="*/ 72050 h 192353"/>
                <a:gd name="connsiteX30" fmla="*/ 166774 w 369360"/>
                <a:gd name="connsiteY30" fmla="*/ 69062 h 192353"/>
                <a:gd name="connsiteX31" fmla="*/ 173332 w 369360"/>
                <a:gd name="connsiteY31" fmla="*/ 68235 h 192353"/>
                <a:gd name="connsiteX32" fmla="*/ 153395 w 369360"/>
                <a:gd name="connsiteY32" fmla="*/ 30835 h 192353"/>
                <a:gd name="connsiteX33" fmla="*/ 161819 w 369360"/>
                <a:gd name="connsiteY33" fmla="*/ 3698 h 192353"/>
                <a:gd name="connsiteX34" fmla="*/ 174696 w 369360"/>
                <a:gd name="connsiteY34" fmla="*/ 226 h 19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69360" h="192353">
                  <a:moveTo>
                    <a:pt x="31686" y="51999"/>
                  </a:moveTo>
                  <a:lnTo>
                    <a:pt x="31687" y="52000"/>
                  </a:lnTo>
                  <a:lnTo>
                    <a:pt x="31686" y="52000"/>
                  </a:lnTo>
                  <a:lnTo>
                    <a:pt x="31686" y="51999"/>
                  </a:lnTo>
                  <a:close/>
                  <a:moveTo>
                    <a:pt x="174696" y="226"/>
                  </a:moveTo>
                  <a:cubicBezTo>
                    <a:pt x="178801" y="1031"/>
                    <a:pt x="183208" y="4032"/>
                    <a:pt x="189386" y="9926"/>
                  </a:cubicBezTo>
                  <a:lnTo>
                    <a:pt x="230427" y="66777"/>
                  </a:lnTo>
                  <a:lnTo>
                    <a:pt x="250016" y="71589"/>
                  </a:lnTo>
                  <a:cubicBezTo>
                    <a:pt x="263638" y="76209"/>
                    <a:pt x="275271" y="82824"/>
                    <a:pt x="283908" y="90806"/>
                  </a:cubicBezTo>
                  <a:lnTo>
                    <a:pt x="291211" y="99206"/>
                  </a:lnTo>
                  <a:lnTo>
                    <a:pt x="369360" y="180395"/>
                  </a:lnTo>
                  <a:cubicBezTo>
                    <a:pt x="361094" y="193804"/>
                    <a:pt x="298934" y="198972"/>
                    <a:pt x="241613" y="179662"/>
                  </a:cubicBezTo>
                  <a:cubicBezTo>
                    <a:pt x="222464" y="179202"/>
                    <a:pt x="174984" y="173569"/>
                    <a:pt x="144326" y="169489"/>
                  </a:cubicBezTo>
                  <a:lnTo>
                    <a:pt x="57665" y="155181"/>
                  </a:lnTo>
                  <a:cubicBezTo>
                    <a:pt x="53848" y="154472"/>
                    <a:pt x="50692" y="152218"/>
                    <a:pt x="48675" y="149146"/>
                  </a:cubicBezTo>
                  <a:lnTo>
                    <a:pt x="46518" y="138207"/>
                  </a:lnTo>
                  <a:lnTo>
                    <a:pt x="52312" y="129006"/>
                  </a:lnTo>
                  <a:lnTo>
                    <a:pt x="25962" y="121945"/>
                  </a:lnTo>
                  <a:cubicBezTo>
                    <a:pt x="17115" y="119575"/>
                    <a:pt x="11877" y="110433"/>
                    <a:pt x="14263" y="101526"/>
                  </a:cubicBezTo>
                  <a:lnTo>
                    <a:pt x="14263" y="101527"/>
                  </a:lnTo>
                  <a:lnTo>
                    <a:pt x="20270" y="93660"/>
                  </a:lnTo>
                  <a:lnTo>
                    <a:pt x="13377" y="91813"/>
                  </a:lnTo>
                  <a:cubicBezTo>
                    <a:pt x="3781" y="89242"/>
                    <a:pt x="-1938" y="79469"/>
                    <a:pt x="603" y="69986"/>
                  </a:cubicBezTo>
                  <a:lnTo>
                    <a:pt x="603" y="69986"/>
                  </a:lnTo>
                  <a:cubicBezTo>
                    <a:pt x="3144" y="60503"/>
                    <a:pt x="12983" y="54899"/>
                    <a:pt x="22579" y="57471"/>
                  </a:cubicBezTo>
                  <a:lnTo>
                    <a:pt x="32808" y="60212"/>
                  </a:lnTo>
                  <a:lnTo>
                    <a:pt x="31687" y="52000"/>
                  </a:lnTo>
                  <a:lnTo>
                    <a:pt x="38151" y="43660"/>
                  </a:lnTo>
                  <a:cubicBezTo>
                    <a:pt x="41234" y="41908"/>
                    <a:pt x="45001" y="41323"/>
                    <a:pt x="48722" y="42320"/>
                  </a:cubicBezTo>
                  <a:lnTo>
                    <a:pt x="159675" y="72050"/>
                  </a:lnTo>
                  <a:lnTo>
                    <a:pt x="166774" y="69062"/>
                  </a:lnTo>
                  <a:lnTo>
                    <a:pt x="173332" y="68235"/>
                  </a:lnTo>
                  <a:lnTo>
                    <a:pt x="153395" y="30835"/>
                  </a:lnTo>
                  <a:cubicBezTo>
                    <a:pt x="148109" y="21621"/>
                    <a:pt x="151880" y="9471"/>
                    <a:pt x="161819" y="3698"/>
                  </a:cubicBezTo>
                  <a:cubicBezTo>
                    <a:pt x="166788" y="811"/>
                    <a:pt x="170591" y="-580"/>
                    <a:pt x="174696" y="226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80D10C1A-2B17-8877-BB74-B49154E05543}"/>
                </a:ext>
              </a:extLst>
            </p:cNvPr>
            <p:cNvSpPr/>
            <p:nvPr/>
          </p:nvSpPr>
          <p:spPr bwMode="auto">
            <a:xfrm rot="8100000">
              <a:off x="3189855" y="6187045"/>
              <a:ext cx="155377" cy="37161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0B8DA278-32E6-9D36-48FA-7E32BFEF0368}"/>
                </a:ext>
              </a:extLst>
            </p:cNvPr>
            <p:cNvSpPr/>
            <p:nvPr/>
          </p:nvSpPr>
          <p:spPr bwMode="auto">
            <a:xfrm rot="16927069" flipH="1">
              <a:off x="3546610" y="6469580"/>
              <a:ext cx="296812" cy="308649"/>
            </a:xfrm>
            <a:custGeom>
              <a:avLst/>
              <a:gdLst>
                <a:gd name="connsiteX0" fmla="*/ 9868 w 863646"/>
                <a:gd name="connsiteY0" fmla="*/ 438454 h 898089"/>
                <a:gd name="connsiteX1" fmla="*/ 12157 w 863646"/>
                <a:gd name="connsiteY1" fmla="*/ 584743 h 898089"/>
                <a:gd name="connsiteX2" fmla="*/ 21866 w 863646"/>
                <a:gd name="connsiteY2" fmla="*/ 614836 h 898089"/>
                <a:gd name="connsiteX3" fmla="*/ 336886 w 863646"/>
                <a:gd name="connsiteY3" fmla="*/ 776164 h 898089"/>
                <a:gd name="connsiteX4" fmla="*/ 360059 w 863646"/>
                <a:gd name="connsiteY4" fmla="*/ 766021 h 898089"/>
                <a:gd name="connsiteX5" fmla="*/ 624185 w 863646"/>
                <a:gd name="connsiteY5" fmla="*/ 890620 h 898089"/>
                <a:gd name="connsiteX6" fmla="*/ 727961 w 863646"/>
                <a:gd name="connsiteY6" fmla="*/ 853371 h 898089"/>
                <a:gd name="connsiteX7" fmla="*/ 690712 w 863646"/>
                <a:gd name="connsiteY7" fmla="*/ 749596 h 898089"/>
                <a:gd name="connsiteX8" fmla="*/ 492724 w 863646"/>
                <a:gd name="connsiteY8" fmla="*/ 656198 h 898089"/>
                <a:gd name="connsiteX9" fmla="*/ 747203 w 863646"/>
                <a:gd name="connsiteY9" fmla="*/ 653831 h 898089"/>
                <a:gd name="connsiteX10" fmla="*/ 822873 w 863646"/>
                <a:gd name="connsiteY10" fmla="*/ 576739 h 898089"/>
                <a:gd name="connsiteX11" fmla="*/ 745782 w 863646"/>
                <a:gd name="connsiteY11" fmla="*/ 501070 h 898089"/>
                <a:gd name="connsiteX12" fmla="*/ 514871 w 863646"/>
                <a:gd name="connsiteY12" fmla="*/ 503217 h 898089"/>
                <a:gd name="connsiteX13" fmla="*/ 806151 w 863646"/>
                <a:gd name="connsiteY13" fmla="*/ 409238 h 898089"/>
                <a:gd name="connsiteX14" fmla="*/ 859617 w 863646"/>
                <a:gd name="connsiteY14" fmla="*/ 304836 h 898089"/>
                <a:gd name="connsiteX15" fmla="*/ 755215 w 863646"/>
                <a:gd name="connsiteY15" fmla="*/ 251370 h 898089"/>
                <a:gd name="connsiteX16" fmla="*/ 501273 w 863646"/>
                <a:gd name="connsiteY16" fmla="*/ 333303 h 898089"/>
                <a:gd name="connsiteX17" fmla="*/ 670247 w 863646"/>
                <a:gd name="connsiteY17" fmla="*/ 201103 h 898089"/>
                <a:gd name="connsiteX18" fmla="*/ 685099 w 863646"/>
                <a:gd name="connsiteY18" fmla="*/ 79468 h 898089"/>
                <a:gd name="connsiteX19" fmla="*/ 563463 w 863646"/>
                <a:gd name="connsiteY19" fmla="*/ 64616 h 898089"/>
                <a:gd name="connsiteX20" fmla="*/ 307230 w 863646"/>
                <a:gd name="connsiteY20" fmla="*/ 265085 h 898089"/>
                <a:gd name="connsiteX21" fmla="*/ 272231 w 863646"/>
                <a:gd name="connsiteY21" fmla="*/ 258529 h 898089"/>
                <a:gd name="connsiteX22" fmla="*/ 266055 w 863646"/>
                <a:gd name="connsiteY22" fmla="*/ 258597 h 898089"/>
                <a:gd name="connsiteX23" fmla="*/ 266055 w 863646"/>
                <a:gd name="connsiteY23" fmla="*/ 87090 h 898089"/>
                <a:gd name="connsiteX24" fmla="*/ 178965 w 863646"/>
                <a:gd name="connsiteY24" fmla="*/ 0 h 898089"/>
                <a:gd name="connsiteX25" fmla="*/ 98719 w 863646"/>
                <a:gd name="connsiteY25" fmla="*/ 53191 h 898089"/>
                <a:gd name="connsiteX26" fmla="*/ 91875 w 863646"/>
                <a:gd name="connsiteY26" fmla="*/ 87090 h 898089"/>
                <a:gd name="connsiteX27" fmla="*/ 91875 w 863646"/>
                <a:gd name="connsiteY27" fmla="*/ 314793 h 898089"/>
                <a:gd name="connsiteX28" fmla="*/ 86815 w 863646"/>
                <a:gd name="connsiteY28" fmla="*/ 318352 h 898089"/>
                <a:gd name="connsiteX29" fmla="*/ 9868 w 863646"/>
                <a:gd name="connsiteY29" fmla="*/ 438454 h 898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63646" h="898089">
                  <a:moveTo>
                    <a:pt x="9868" y="438454"/>
                  </a:moveTo>
                  <a:cubicBezTo>
                    <a:pt x="-3548" y="484753"/>
                    <a:pt x="-3758" y="535416"/>
                    <a:pt x="12157" y="584743"/>
                  </a:cubicBezTo>
                  <a:lnTo>
                    <a:pt x="21866" y="614836"/>
                  </a:lnTo>
                  <a:cubicBezTo>
                    <a:pt x="64307" y="746376"/>
                    <a:pt x="205346" y="818605"/>
                    <a:pt x="336886" y="776164"/>
                  </a:cubicBezTo>
                  <a:lnTo>
                    <a:pt x="360059" y="766021"/>
                  </a:lnTo>
                  <a:lnTo>
                    <a:pt x="624185" y="890620"/>
                  </a:lnTo>
                  <a:cubicBezTo>
                    <a:pt x="663128" y="908990"/>
                    <a:pt x="709590" y="892313"/>
                    <a:pt x="727961" y="853371"/>
                  </a:cubicBezTo>
                  <a:cubicBezTo>
                    <a:pt x="746331" y="814429"/>
                    <a:pt x="729654" y="767966"/>
                    <a:pt x="690712" y="749596"/>
                  </a:cubicBezTo>
                  <a:lnTo>
                    <a:pt x="492724" y="656198"/>
                  </a:lnTo>
                  <a:lnTo>
                    <a:pt x="747203" y="653831"/>
                  </a:lnTo>
                  <a:cubicBezTo>
                    <a:pt x="789387" y="653438"/>
                    <a:pt x="823266" y="618924"/>
                    <a:pt x="822873" y="576739"/>
                  </a:cubicBezTo>
                  <a:cubicBezTo>
                    <a:pt x="822481" y="534556"/>
                    <a:pt x="787966" y="500677"/>
                    <a:pt x="745782" y="501070"/>
                  </a:cubicBezTo>
                  <a:lnTo>
                    <a:pt x="514871" y="503217"/>
                  </a:lnTo>
                  <a:lnTo>
                    <a:pt x="806151" y="409238"/>
                  </a:lnTo>
                  <a:cubicBezTo>
                    <a:pt x="849745" y="395172"/>
                    <a:pt x="873682" y="348430"/>
                    <a:pt x="859617" y="304836"/>
                  </a:cubicBezTo>
                  <a:cubicBezTo>
                    <a:pt x="845551" y="261242"/>
                    <a:pt x="798809" y="237304"/>
                    <a:pt x="755215" y="251370"/>
                  </a:cubicBezTo>
                  <a:lnTo>
                    <a:pt x="501273" y="333303"/>
                  </a:lnTo>
                  <a:lnTo>
                    <a:pt x="670247" y="201103"/>
                  </a:lnTo>
                  <a:cubicBezTo>
                    <a:pt x="707936" y="171616"/>
                    <a:pt x="714586" y="117158"/>
                    <a:pt x="685099" y="79468"/>
                  </a:cubicBezTo>
                  <a:cubicBezTo>
                    <a:pt x="655611" y="41778"/>
                    <a:pt x="601153" y="35129"/>
                    <a:pt x="563463" y="64616"/>
                  </a:cubicBezTo>
                  <a:lnTo>
                    <a:pt x="307230" y="265085"/>
                  </a:lnTo>
                  <a:lnTo>
                    <a:pt x="272231" y="258529"/>
                  </a:lnTo>
                  <a:lnTo>
                    <a:pt x="266055" y="258597"/>
                  </a:lnTo>
                  <a:lnTo>
                    <a:pt x="266055" y="87090"/>
                  </a:lnTo>
                  <a:cubicBezTo>
                    <a:pt x="266055" y="38992"/>
                    <a:pt x="227063" y="0"/>
                    <a:pt x="178965" y="0"/>
                  </a:cubicBezTo>
                  <a:cubicBezTo>
                    <a:pt x="142892" y="0"/>
                    <a:pt x="111940" y="21933"/>
                    <a:pt x="98719" y="53191"/>
                  </a:cubicBezTo>
                  <a:cubicBezTo>
                    <a:pt x="94312" y="63610"/>
                    <a:pt x="91875" y="75066"/>
                    <a:pt x="91875" y="87090"/>
                  </a:cubicBezTo>
                  <a:lnTo>
                    <a:pt x="91875" y="314793"/>
                  </a:lnTo>
                  <a:lnTo>
                    <a:pt x="86815" y="318352"/>
                  </a:lnTo>
                  <a:cubicBezTo>
                    <a:pt x="49906" y="350221"/>
                    <a:pt x="23284" y="392156"/>
                    <a:pt x="9868" y="438454"/>
                  </a:cubicBezTo>
                  <a:close/>
                </a:path>
              </a:pathLst>
            </a:cu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41107D6C-4CDB-A82D-4870-4045F83CA427}"/>
                </a:ext>
              </a:extLst>
            </p:cNvPr>
            <p:cNvSpPr/>
            <p:nvPr/>
          </p:nvSpPr>
          <p:spPr bwMode="auto">
            <a:xfrm rot="9000000" flipH="1">
              <a:off x="3726540" y="6212044"/>
              <a:ext cx="372592" cy="341595"/>
            </a:xfrm>
            <a:custGeom>
              <a:avLst/>
              <a:gdLst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50 w 409650"/>
                <a:gd name="connsiteY7" fmla="*/ 98298 h 341595"/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49 w 409650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1339 w 410989"/>
                <a:gd name="connsiteY3" fmla="*/ 179753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2125 w 410989"/>
                <a:gd name="connsiteY3" fmla="*/ 157302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7167 w 408868"/>
                <a:gd name="connsiteY0" fmla="*/ 341595 h 341595"/>
                <a:gd name="connsiteX1" fmla="*/ 222860 w 408868"/>
                <a:gd name="connsiteY1" fmla="*/ 341595 h 341595"/>
                <a:gd name="connsiteX2" fmla="*/ 222860 w 408868"/>
                <a:gd name="connsiteY2" fmla="*/ 179754 h 341595"/>
                <a:gd name="connsiteX3" fmla="*/ 4 w 408868"/>
                <a:gd name="connsiteY3" fmla="*/ 157302 h 341595"/>
                <a:gd name="connsiteX4" fmla="*/ 36276 w 408868"/>
                <a:gd name="connsiteY4" fmla="*/ 30848 h 341595"/>
                <a:gd name="connsiteX5" fmla="*/ 318991 w 408868"/>
                <a:gd name="connsiteY5" fmla="*/ 0 h 341595"/>
                <a:gd name="connsiteX6" fmla="*/ 408868 w 408868"/>
                <a:gd name="connsiteY6" fmla="*/ 89877 h 341595"/>
                <a:gd name="connsiteX7" fmla="*/ 407167 w 408868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5018"/>
                <a:gd name="connsiteX1" fmla="*/ 278253 w 372592"/>
                <a:gd name="connsiteY1" fmla="*/ 345018 h 345018"/>
                <a:gd name="connsiteX2" fmla="*/ 186584 w 372592"/>
                <a:gd name="connsiteY2" fmla="*/ 341595 h 345018"/>
                <a:gd name="connsiteX3" fmla="*/ 186584 w 372592"/>
                <a:gd name="connsiteY3" fmla="*/ 179754 h 345018"/>
                <a:gd name="connsiteX4" fmla="*/ 381 w 372592"/>
                <a:gd name="connsiteY4" fmla="*/ 163637 h 345018"/>
                <a:gd name="connsiteX5" fmla="*/ 0 w 372592"/>
                <a:gd name="connsiteY5" fmla="*/ 30848 h 345018"/>
                <a:gd name="connsiteX6" fmla="*/ 282715 w 372592"/>
                <a:gd name="connsiteY6" fmla="*/ 0 h 345018"/>
                <a:gd name="connsiteX7" fmla="*/ 372592 w 372592"/>
                <a:gd name="connsiteY7" fmla="*/ 89877 h 345018"/>
                <a:gd name="connsiteX8" fmla="*/ 370891 w 372592"/>
                <a:gd name="connsiteY8" fmla="*/ 341595 h 345018"/>
                <a:gd name="connsiteX0" fmla="*/ 278253 w 372592"/>
                <a:gd name="connsiteY0" fmla="*/ 345018 h 436458"/>
                <a:gd name="connsiteX1" fmla="*/ 186584 w 372592"/>
                <a:gd name="connsiteY1" fmla="*/ 341595 h 436458"/>
                <a:gd name="connsiteX2" fmla="*/ 186584 w 372592"/>
                <a:gd name="connsiteY2" fmla="*/ 179754 h 436458"/>
                <a:gd name="connsiteX3" fmla="*/ 381 w 372592"/>
                <a:gd name="connsiteY3" fmla="*/ 163637 h 436458"/>
                <a:gd name="connsiteX4" fmla="*/ 0 w 372592"/>
                <a:gd name="connsiteY4" fmla="*/ 30848 h 436458"/>
                <a:gd name="connsiteX5" fmla="*/ 282715 w 372592"/>
                <a:gd name="connsiteY5" fmla="*/ 0 h 436458"/>
                <a:gd name="connsiteX6" fmla="*/ 372592 w 372592"/>
                <a:gd name="connsiteY6" fmla="*/ 89877 h 436458"/>
                <a:gd name="connsiteX7" fmla="*/ 370891 w 372592"/>
                <a:gd name="connsiteY7" fmla="*/ 341595 h 436458"/>
                <a:gd name="connsiteX8" fmla="*/ 369693 w 372592"/>
                <a:gd name="connsiteY8" fmla="*/ 436458 h 436458"/>
                <a:gd name="connsiteX0" fmla="*/ 278253 w 372592"/>
                <a:gd name="connsiteY0" fmla="*/ 345018 h 345018"/>
                <a:gd name="connsiteX1" fmla="*/ 186584 w 372592"/>
                <a:gd name="connsiteY1" fmla="*/ 341595 h 345018"/>
                <a:gd name="connsiteX2" fmla="*/ 186584 w 372592"/>
                <a:gd name="connsiteY2" fmla="*/ 179754 h 345018"/>
                <a:gd name="connsiteX3" fmla="*/ 381 w 372592"/>
                <a:gd name="connsiteY3" fmla="*/ 163637 h 345018"/>
                <a:gd name="connsiteX4" fmla="*/ 0 w 372592"/>
                <a:gd name="connsiteY4" fmla="*/ 30848 h 345018"/>
                <a:gd name="connsiteX5" fmla="*/ 282715 w 372592"/>
                <a:gd name="connsiteY5" fmla="*/ 0 h 345018"/>
                <a:gd name="connsiteX6" fmla="*/ 372592 w 372592"/>
                <a:gd name="connsiteY6" fmla="*/ 89877 h 345018"/>
                <a:gd name="connsiteX7" fmla="*/ 370891 w 372592"/>
                <a:gd name="connsiteY7" fmla="*/ 341595 h 345018"/>
                <a:gd name="connsiteX0" fmla="*/ 186584 w 372592"/>
                <a:gd name="connsiteY0" fmla="*/ 341595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  <a:gd name="connsiteX0" fmla="*/ 183480 w 372592"/>
                <a:gd name="connsiteY0" fmla="*/ 307642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2592" h="341595">
                  <a:moveTo>
                    <a:pt x="183480" y="307642"/>
                  </a:moveTo>
                  <a:cubicBezTo>
                    <a:pt x="184515" y="265013"/>
                    <a:pt x="185549" y="222383"/>
                    <a:pt x="186584" y="179754"/>
                  </a:cubicBezTo>
                  <a:lnTo>
                    <a:pt x="381" y="163637"/>
                  </a:lnTo>
                  <a:lnTo>
                    <a:pt x="0" y="30848"/>
                  </a:lnTo>
                  <a:lnTo>
                    <a:pt x="282715" y="0"/>
                  </a:lnTo>
                  <a:cubicBezTo>
                    <a:pt x="332353" y="0"/>
                    <a:pt x="372592" y="40239"/>
                    <a:pt x="372592" y="89877"/>
                  </a:cubicBezTo>
                  <a:lnTo>
                    <a:pt x="370891" y="341595"/>
                  </a:lnTo>
                </a:path>
              </a:pathLst>
            </a:custGeom>
            <a:solidFill>
              <a:srgbClr val="0070C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129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ご注文ありがとうございますの貼り紙</dc:title>
  <dc:subject>ご注文ありがとうございますの貼り紙</dc:subject>
  <dc:creator>でじけろお</dc:creator>
  <cp:revision>1</cp:revision>
  <dcterms:created xsi:type="dcterms:W3CDTF">2014-12-04T06:28:23Z</dcterms:created>
  <dcterms:modified xsi:type="dcterms:W3CDTF">2025-04-25T04:28:48Z</dcterms:modified>
  <cp:version>1</cp:version>
</cp:coreProperties>
</file>