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12" r:id="rId2"/>
    <p:sldId id="295" r:id="rId3"/>
    <p:sldId id="313" r:id="rId4"/>
    <p:sldId id="315" r:id="rId5"/>
  </p:sldIdLst>
  <p:sldSz cx="6858000" cy="9906000" type="A4"/>
  <p:notesSz cx="6858000" cy="9144000"/>
  <p:defaultTextStyle>
    <a:defPPr>
      <a:defRPr lang="ja-JP"/>
    </a:defPPr>
    <a:lvl1pPr algn="l"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extLst>
    <p:ext uri="{EFAFB233-063F-42B5-8137-9DF3F51BA10A}">
      <p15:sldGuideLst xmlns:p15="http://schemas.microsoft.com/office/powerpoint/2012/main">
        <p15:guide id="1" orient="horz" pos="312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ECFF"/>
    <a:srgbClr val="FFCC66"/>
    <a:srgbClr val="FF0000"/>
    <a:srgbClr val="FF6600"/>
    <a:srgbClr val="99CCFF"/>
    <a:srgbClr val="CC6600"/>
    <a:srgbClr val="CC9900"/>
    <a:srgbClr val="663300"/>
    <a:srgbClr val="00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994" autoAdjust="0"/>
    <p:restoredTop sz="94660"/>
  </p:normalViewPr>
  <p:slideViewPr>
    <p:cSldViewPr>
      <p:cViewPr varScale="1">
        <p:scale>
          <a:sx n="51" d="100"/>
          <a:sy n="51" d="100"/>
        </p:scale>
        <p:origin x="912" y="276"/>
      </p:cViewPr>
      <p:guideLst>
        <p:guide orient="horz" pos="3120"/>
        <p:guide pos="2160"/>
      </p:guideLst>
    </p:cSldViewPr>
  </p:slideViewPr>
  <p:notesTextViewPr>
    <p:cViewPr>
      <p:scale>
        <a:sx n="100" d="100"/>
        <a:sy n="100" d="100"/>
      </p:scale>
      <p:origin x="0" y="0"/>
    </p:cViewPr>
  </p:notesText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3077282"/>
            <a:ext cx="5829300" cy="2123369"/>
          </a:xfrm>
        </p:spPr>
        <p:txBody>
          <a:bodyPr/>
          <a:lstStyle/>
          <a:p>
            <a:r>
              <a:rPr lang="ja-JP" altLang="en-US"/>
              <a:t>マスター タイトルの書式設定</a:t>
            </a:r>
          </a:p>
        </p:txBody>
      </p:sp>
      <p:sp>
        <p:nvSpPr>
          <p:cNvPr id="3" name="サブタイトル 2"/>
          <p:cNvSpPr>
            <a:spLocks noGrp="1"/>
          </p:cNvSpPr>
          <p:nvPr>
            <p:ph type="subTitle" idx="1"/>
          </p:nvPr>
        </p:nvSpPr>
        <p:spPr>
          <a:xfrm>
            <a:off x="1028700" y="5613400"/>
            <a:ext cx="4800600" cy="253153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15979B8F-A9B4-4206-B104-A14337BF6A76}" type="slidenum">
              <a:rPr lang="en-US" altLang="ja-JP"/>
              <a:pPr/>
              <a:t>‹#›</a:t>
            </a:fld>
            <a:endParaRPr lang="en-US" altLang="ja-JP"/>
          </a:p>
        </p:txBody>
      </p:sp>
    </p:spTree>
    <p:extLst>
      <p:ext uri="{BB962C8B-B14F-4D97-AF65-F5344CB8AC3E}">
        <p14:creationId xmlns:p14="http://schemas.microsoft.com/office/powerpoint/2010/main" val="9477826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DE6A4B04-4A26-4B01-9B64-32DAEA9F6656}" type="slidenum">
              <a:rPr lang="en-US" altLang="ja-JP"/>
              <a:pPr/>
              <a:t>‹#›</a:t>
            </a:fld>
            <a:endParaRPr lang="en-US" altLang="ja-JP"/>
          </a:p>
        </p:txBody>
      </p:sp>
    </p:spTree>
    <p:extLst>
      <p:ext uri="{BB962C8B-B14F-4D97-AF65-F5344CB8AC3E}">
        <p14:creationId xmlns:p14="http://schemas.microsoft.com/office/powerpoint/2010/main" val="16000663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4972050" y="396700"/>
            <a:ext cx="1543050" cy="8452203"/>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342900" y="396700"/>
            <a:ext cx="4523642" cy="845220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680FFA3B-8C5F-4CDB-8B97-66C6E0E9667A}" type="slidenum">
              <a:rPr lang="en-US" altLang="ja-JP"/>
              <a:pPr/>
              <a:t>‹#›</a:t>
            </a:fld>
            <a:endParaRPr lang="en-US" altLang="ja-JP"/>
          </a:p>
        </p:txBody>
      </p:sp>
    </p:spTree>
    <p:extLst>
      <p:ext uri="{BB962C8B-B14F-4D97-AF65-F5344CB8AC3E}">
        <p14:creationId xmlns:p14="http://schemas.microsoft.com/office/powerpoint/2010/main" val="3362776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F5146B2D-1764-4DBF-9A2F-2D4442F75A9E}" type="slidenum">
              <a:rPr lang="en-US" altLang="ja-JP"/>
              <a:pPr/>
              <a:t>‹#›</a:t>
            </a:fld>
            <a:endParaRPr lang="en-US" altLang="ja-JP"/>
          </a:p>
        </p:txBody>
      </p:sp>
    </p:spTree>
    <p:extLst>
      <p:ext uri="{BB962C8B-B14F-4D97-AF65-F5344CB8AC3E}">
        <p14:creationId xmlns:p14="http://schemas.microsoft.com/office/powerpoint/2010/main" val="1381141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826" y="6365523"/>
            <a:ext cx="5829300" cy="1967442"/>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541826" y="4198586"/>
            <a:ext cx="5829300" cy="21669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8FAF1116-0C1A-459C-9781-DEBD0C336341}" type="slidenum">
              <a:rPr lang="en-US" altLang="ja-JP"/>
              <a:pPr/>
              <a:t>‹#›</a:t>
            </a:fld>
            <a:endParaRPr lang="en-US" altLang="ja-JP"/>
          </a:p>
        </p:txBody>
      </p:sp>
    </p:spTree>
    <p:extLst>
      <p:ext uri="{BB962C8B-B14F-4D97-AF65-F5344CB8AC3E}">
        <p14:creationId xmlns:p14="http://schemas.microsoft.com/office/powerpoint/2010/main" val="31156454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342900" y="2311401"/>
            <a:ext cx="3033346"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3481754" y="2311401"/>
            <a:ext cx="3033346"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7FCC440A-1D99-482E-86A1-1F40A600D80B}" type="slidenum">
              <a:rPr lang="en-US" altLang="ja-JP"/>
              <a:pPr/>
              <a:t>‹#›</a:t>
            </a:fld>
            <a:endParaRPr lang="en-US" altLang="ja-JP"/>
          </a:p>
        </p:txBody>
      </p:sp>
    </p:spTree>
    <p:extLst>
      <p:ext uri="{BB962C8B-B14F-4D97-AF65-F5344CB8AC3E}">
        <p14:creationId xmlns:p14="http://schemas.microsoft.com/office/powerpoint/2010/main" val="3006783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342900" y="2217385"/>
            <a:ext cx="3030049"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342900" y="3141486"/>
            <a:ext cx="3030049"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3483952" y="2217385"/>
            <a:ext cx="3031148"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3483952" y="3141486"/>
            <a:ext cx="3031148"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endParaRPr lang="en-US" altLang="ja-JP"/>
          </a:p>
        </p:txBody>
      </p:sp>
      <p:sp>
        <p:nvSpPr>
          <p:cNvPr id="9" name="スライド番号プレースホルダー 8"/>
          <p:cNvSpPr>
            <a:spLocks noGrp="1"/>
          </p:cNvSpPr>
          <p:nvPr>
            <p:ph type="sldNum" sz="quarter" idx="12"/>
          </p:nvPr>
        </p:nvSpPr>
        <p:spPr/>
        <p:txBody>
          <a:bodyPr/>
          <a:lstStyle>
            <a:lvl1pPr>
              <a:defRPr/>
            </a:lvl1pPr>
          </a:lstStyle>
          <a:p>
            <a:fld id="{E6F7BE22-24E2-41E7-859A-678423BD1FE9}" type="slidenum">
              <a:rPr lang="en-US" altLang="ja-JP"/>
              <a:pPr/>
              <a:t>‹#›</a:t>
            </a:fld>
            <a:endParaRPr lang="en-US" altLang="ja-JP"/>
          </a:p>
        </p:txBody>
      </p:sp>
    </p:spTree>
    <p:extLst>
      <p:ext uri="{BB962C8B-B14F-4D97-AF65-F5344CB8AC3E}">
        <p14:creationId xmlns:p14="http://schemas.microsoft.com/office/powerpoint/2010/main" val="35278141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endParaRPr lang="en-US" altLang="ja-JP"/>
          </a:p>
        </p:txBody>
      </p:sp>
      <p:sp>
        <p:nvSpPr>
          <p:cNvPr id="5" name="スライド番号プレースホルダー 4"/>
          <p:cNvSpPr>
            <a:spLocks noGrp="1"/>
          </p:cNvSpPr>
          <p:nvPr>
            <p:ph type="sldNum" sz="quarter" idx="12"/>
          </p:nvPr>
        </p:nvSpPr>
        <p:spPr/>
        <p:txBody>
          <a:bodyPr/>
          <a:lstStyle>
            <a:lvl1pPr>
              <a:defRPr/>
            </a:lvl1pPr>
          </a:lstStyle>
          <a:p>
            <a:fld id="{41C62181-A7EB-4C40-8A6B-6BA72513230C}" type="slidenum">
              <a:rPr lang="en-US" altLang="ja-JP"/>
              <a:pPr/>
              <a:t>‹#›</a:t>
            </a:fld>
            <a:endParaRPr lang="en-US" altLang="ja-JP"/>
          </a:p>
        </p:txBody>
      </p:sp>
    </p:spTree>
    <p:extLst>
      <p:ext uri="{BB962C8B-B14F-4D97-AF65-F5344CB8AC3E}">
        <p14:creationId xmlns:p14="http://schemas.microsoft.com/office/powerpoint/2010/main" val="42095419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endParaRPr lang="en-US" altLang="ja-JP"/>
          </a:p>
        </p:txBody>
      </p:sp>
      <p:sp>
        <p:nvSpPr>
          <p:cNvPr id="4" name="スライド番号プレースホルダー 3"/>
          <p:cNvSpPr>
            <a:spLocks noGrp="1"/>
          </p:cNvSpPr>
          <p:nvPr>
            <p:ph type="sldNum" sz="quarter" idx="12"/>
          </p:nvPr>
        </p:nvSpPr>
        <p:spPr/>
        <p:txBody>
          <a:bodyPr/>
          <a:lstStyle>
            <a:lvl1pPr>
              <a:defRPr/>
            </a:lvl1pPr>
          </a:lstStyle>
          <a:p>
            <a:fld id="{1BCDDFE0-14D4-4C6E-B4D3-9AC4E2769B85}" type="slidenum">
              <a:rPr lang="en-US" altLang="ja-JP"/>
              <a:pPr/>
              <a:t>‹#›</a:t>
            </a:fld>
            <a:endParaRPr lang="en-US" altLang="ja-JP"/>
          </a:p>
        </p:txBody>
      </p:sp>
    </p:spTree>
    <p:extLst>
      <p:ext uri="{BB962C8B-B14F-4D97-AF65-F5344CB8AC3E}">
        <p14:creationId xmlns:p14="http://schemas.microsoft.com/office/powerpoint/2010/main" val="5914943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4405"/>
            <a:ext cx="2256326" cy="1678517"/>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2681654" y="394406"/>
            <a:ext cx="3833446"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342900" y="2072923"/>
            <a:ext cx="2256326"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4F6140E4-01C5-4669-A8C6-BD9B0FB5CFED}" type="slidenum">
              <a:rPr lang="en-US" altLang="ja-JP"/>
              <a:pPr/>
              <a:t>‹#›</a:t>
            </a:fld>
            <a:endParaRPr lang="en-US" altLang="ja-JP"/>
          </a:p>
        </p:txBody>
      </p:sp>
    </p:spTree>
    <p:extLst>
      <p:ext uri="{BB962C8B-B14F-4D97-AF65-F5344CB8AC3E}">
        <p14:creationId xmlns:p14="http://schemas.microsoft.com/office/powerpoint/2010/main" val="42754715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124" y="6934200"/>
            <a:ext cx="4114800" cy="818622"/>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344124"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344124" y="7752822"/>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B3AB5CDF-4953-49BD-8C3E-1F40105F14FD}" type="slidenum">
              <a:rPr lang="en-US" altLang="ja-JP"/>
              <a:pPr/>
              <a:t>‹#›</a:t>
            </a:fld>
            <a:endParaRPr lang="en-US" altLang="ja-JP"/>
          </a:p>
        </p:txBody>
      </p:sp>
    </p:spTree>
    <p:extLst>
      <p:ext uri="{BB962C8B-B14F-4D97-AF65-F5344CB8AC3E}">
        <p14:creationId xmlns:p14="http://schemas.microsoft.com/office/powerpoint/2010/main" val="14918356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42900" y="396699"/>
            <a:ext cx="6172200" cy="165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342900" y="2311401"/>
            <a:ext cx="6172200" cy="65375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342900" y="9020880"/>
            <a:ext cx="1600200" cy="687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ja-JP"/>
          </a:p>
        </p:txBody>
      </p:sp>
      <p:sp>
        <p:nvSpPr>
          <p:cNvPr id="1029" name="Rectangle 5"/>
          <p:cNvSpPr>
            <a:spLocks noGrp="1" noChangeArrowheads="1"/>
          </p:cNvSpPr>
          <p:nvPr>
            <p:ph type="ftr" sz="quarter" idx="3"/>
          </p:nvPr>
        </p:nvSpPr>
        <p:spPr bwMode="auto">
          <a:xfrm>
            <a:off x="2343150" y="9020880"/>
            <a:ext cx="2171700" cy="687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ja-JP"/>
          </a:p>
        </p:txBody>
      </p:sp>
      <p:sp>
        <p:nvSpPr>
          <p:cNvPr id="1030" name="Rectangle 6"/>
          <p:cNvSpPr>
            <a:spLocks noGrp="1" noChangeArrowheads="1"/>
          </p:cNvSpPr>
          <p:nvPr>
            <p:ph type="sldNum" sz="quarter" idx="4"/>
          </p:nvPr>
        </p:nvSpPr>
        <p:spPr bwMode="auto">
          <a:xfrm>
            <a:off x="4914900" y="9020880"/>
            <a:ext cx="1600200" cy="687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F07AF48E-AEE8-472A-9C47-1438F7C9C5F1}"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kumimoji="1" sz="44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charset="0"/>
          <a:ea typeface="ＭＳ Ｐゴシック" pitchFamily="50" charset="-128"/>
        </a:defRPr>
      </a:lvl2pPr>
      <a:lvl3pPr algn="ctr" rtl="0" fontAlgn="base">
        <a:spcBef>
          <a:spcPct val="0"/>
        </a:spcBef>
        <a:spcAft>
          <a:spcPct val="0"/>
        </a:spcAft>
        <a:defRPr kumimoji="1" sz="4400">
          <a:solidFill>
            <a:schemeClr val="tx2"/>
          </a:solidFill>
          <a:latin typeface="Arial" charset="0"/>
          <a:ea typeface="ＭＳ Ｐゴシック" pitchFamily="50" charset="-128"/>
        </a:defRPr>
      </a:lvl3pPr>
      <a:lvl4pPr algn="ctr" rtl="0" fontAlgn="base">
        <a:spcBef>
          <a:spcPct val="0"/>
        </a:spcBef>
        <a:spcAft>
          <a:spcPct val="0"/>
        </a:spcAft>
        <a:defRPr kumimoji="1" sz="4400">
          <a:solidFill>
            <a:schemeClr val="tx2"/>
          </a:solidFill>
          <a:latin typeface="Arial" charset="0"/>
          <a:ea typeface="ＭＳ Ｐゴシック" pitchFamily="50" charset="-128"/>
        </a:defRPr>
      </a:lvl4pPr>
      <a:lvl5pPr algn="ctr" rtl="0" fontAlgn="base">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フリーフォーム: 図形 4">
            <a:extLst>
              <a:ext uri="{FF2B5EF4-FFF2-40B4-BE49-F238E27FC236}">
                <a16:creationId xmlns:a16="http://schemas.microsoft.com/office/drawing/2014/main" id="{7613CB8C-09DF-4B16-9505-B6A378F3A846}"/>
              </a:ext>
            </a:extLst>
          </p:cNvPr>
          <p:cNvSpPr/>
          <p:nvPr/>
        </p:nvSpPr>
        <p:spPr>
          <a:xfrm rot="5400000">
            <a:off x="-1240669" y="1780941"/>
            <a:ext cx="9339340" cy="6349040"/>
          </a:xfrm>
          <a:custGeom>
            <a:avLst/>
            <a:gdLst>
              <a:gd name="connsiteX0" fmla="*/ 8130401 w 9273399"/>
              <a:gd name="connsiteY0" fmla="*/ 77642 h 6349040"/>
              <a:gd name="connsiteX1" fmla="*/ 7792592 w 9273399"/>
              <a:gd name="connsiteY1" fmla="*/ 301557 h 6349040"/>
              <a:gd name="connsiteX2" fmla="*/ 7779885 w 9273399"/>
              <a:gd name="connsiteY2" fmla="*/ 342491 h 6349040"/>
              <a:gd name="connsiteX3" fmla="*/ 7745204 w 9273399"/>
              <a:gd name="connsiteY3" fmla="*/ 254156 h 6349040"/>
              <a:gd name="connsiteX4" fmla="*/ 7431661 w 9273399"/>
              <a:gd name="connsiteY4" fmla="*/ 77643 h 6349040"/>
              <a:gd name="connsiteX5" fmla="*/ 7093852 w 9273399"/>
              <a:gd name="connsiteY5" fmla="*/ 301557 h 6349040"/>
              <a:gd name="connsiteX6" fmla="*/ 7081145 w 9273399"/>
              <a:gd name="connsiteY6" fmla="*/ 342491 h 6349040"/>
              <a:gd name="connsiteX7" fmla="*/ 7046464 w 9273399"/>
              <a:gd name="connsiteY7" fmla="*/ 254156 h 6349040"/>
              <a:gd name="connsiteX8" fmla="*/ 6732921 w 9273399"/>
              <a:gd name="connsiteY8" fmla="*/ 77643 h 6349040"/>
              <a:gd name="connsiteX9" fmla="*/ 6395112 w 9273399"/>
              <a:gd name="connsiteY9" fmla="*/ 301557 h 6349040"/>
              <a:gd name="connsiteX10" fmla="*/ 6382405 w 9273399"/>
              <a:gd name="connsiteY10" fmla="*/ 342491 h 6349040"/>
              <a:gd name="connsiteX11" fmla="*/ 6347724 w 9273399"/>
              <a:gd name="connsiteY11" fmla="*/ 254156 h 6349040"/>
              <a:gd name="connsiteX12" fmla="*/ 6034181 w 9273399"/>
              <a:gd name="connsiteY12" fmla="*/ 77643 h 6349040"/>
              <a:gd name="connsiteX13" fmla="*/ 5696372 w 9273399"/>
              <a:gd name="connsiteY13" fmla="*/ 301557 h 6349040"/>
              <a:gd name="connsiteX14" fmla="*/ 5683665 w 9273399"/>
              <a:gd name="connsiteY14" fmla="*/ 342491 h 6349040"/>
              <a:gd name="connsiteX15" fmla="*/ 5648985 w 9273399"/>
              <a:gd name="connsiteY15" fmla="*/ 254156 h 6349040"/>
              <a:gd name="connsiteX16" fmla="*/ 5335441 w 9273399"/>
              <a:gd name="connsiteY16" fmla="*/ 77643 h 6349040"/>
              <a:gd name="connsiteX17" fmla="*/ 4997632 w 9273399"/>
              <a:gd name="connsiteY17" fmla="*/ 301557 h 6349040"/>
              <a:gd name="connsiteX18" fmla="*/ 4984925 w 9273399"/>
              <a:gd name="connsiteY18" fmla="*/ 342491 h 6349040"/>
              <a:gd name="connsiteX19" fmla="*/ 4950244 w 9273399"/>
              <a:gd name="connsiteY19" fmla="*/ 254157 h 6349040"/>
              <a:gd name="connsiteX20" fmla="*/ 4636701 w 9273399"/>
              <a:gd name="connsiteY20" fmla="*/ 77643 h 6349040"/>
              <a:gd name="connsiteX21" fmla="*/ 4298892 w 9273399"/>
              <a:gd name="connsiteY21" fmla="*/ 301557 h 6349040"/>
              <a:gd name="connsiteX22" fmla="*/ 4286186 w 9273399"/>
              <a:gd name="connsiteY22" fmla="*/ 342491 h 6349040"/>
              <a:gd name="connsiteX23" fmla="*/ 4251505 w 9273399"/>
              <a:gd name="connsiteY23" fmla="*/ 254157 h 6349040"/>
              <a:gd name="connsiteX24" fmla="*/ 3937961 w 9273399"/>
              <a:gd name="connsiteY24" fmla="*/ 77643 h 6349040"/>
              <a:gd name="connsiteX25" fmla="*/ 3600158 w 9273399"/>
              <a:gd name="connsiteY25" fmla="*/ 301557 h 6349040"/>
              <a:gd name="connsiteX26" fmla="*/ 3587451 w 9273399"/>
              <a:gd name="connsiteY26" fmla="*/ 342491 h 6349040"/>
              <a:gd name="connsiteX27" fmla="*/ 3552770 w 9273399"/>
              <a:gd name="connsiteY27" fmla="*/ 254157 h 6349040"/>
              <a:gd name="connsiteX28" fmla="*/ 3239227 w 9273399"/>
              <a:gd name="connsiteY28" fmla="*/ 77643 h 6349040"/>
              <a:gd name="connsiteX29" fmla="*/ 2901417 w 9273399"/>
              <a:gd name="connsiteY29" fmla="*/ 301557 h 6349040"/>
              <a:gd name="connsiteX30" fmla="*/ 2888711 w 9273399"/>
              <a:gd name="connsiteY30" fmla="*/ 342491 h 6349040"/>
              <a:gd name="connsiteX31" fmla="*/ 2854030 w 9273399"/>
              <a:gd name="connsiteY31" fmla="*/ 254157 h 6349040"/>
              <a:gd name="connsiteX32" fmla="*/ 2540486 w 9273399"/>
              <a:gd name="connsiteY32" fmla="*/ 77643 h 6349040"/>
              <a:gd name="connsiteX33" fmla="*/ 2202678 w 9273399"/>
              <a:gd name="connsiteY33" fmla="*/ 301557 h 6349040"/>
              <a:gd name="connsiteX34" fmla="*/ 2189971 w 9273399"/>
              <a:gd name="connsiteY34" fmla="*/ 342491 h 6349040"/>
              <a:gd name="connsiteX35" fmla="*/ 2155290 w 9273399"/>
              <a:gd name="connsiteY35" fmla="*/ 254157 h 6349040"/>
              <a:gd name="connsiteX36" fmla="*/ 1841746 w 9273399"/>
              <a:gd name="connsiteY36" fmla="*/ 77643 h 6349040"/>
              <a:gd name="connsiteX37" fmla="*/ 1503937 w 9273399"/>
              <a:gd name="connsiteY37" fmla="*/ 301558 h 6349040"/>
              <a:gd name="connsiteX38" fmla="*/ 1491231 w 9273399"/>
              <a:gd name="connsiteY38" fmla="*/ 342491 h 6349040"/>
              <a:gd name="connsiteX39" fmla="*/ 1456550 w 9273399"/>
              <a:gd name="connsiteY39" fmla="*/ 254157 h 6349040"/>
              <a:gd name="connsiteX40" fmla="*/ 1143007 w 9273399"/>
              <a:gd name="connsiteY40" fmla="*/ 77643 h 6349040"/>
              <a:gd name="connsiteX41" fmla="*/ 805197 w 9273399"/>
              <a:gd name="connsiteY41" fmla="*/ 301558 h 6349040"/>
              <a:gd name="connsiteX42" fmla="*/ 792490 w 9273399"/>
              <a:gd name="connsiteY42" fmla="*/ 342491 h 6349040"/>
              <a:gd name="connsiteX43" fmla="*/ 757809 w 9273399"/>
              <a:gd name="connsiteY43" fmla="*/ 254157 h 6349040"/>
              <a:gd name="connsiteX44" fmla="*/ 444266 w 9273399"/>
              <a:gd name="connsiteY44" fmla="*/ 77643 h 6349040"/>
              <a:gd name="connsiteX45" fmla="*/ 77646 w 9273399"/>
              <a:gd name="connsiteY45" fmla="*/ 444262 h 6349040"/>
              <a:gd name="connsiteX46" fmla="*/ 309836 w 9273399"/>
              <a:gd name="connsiteY46" fmla="*/ 785451 h 6349040"/>
              <a:gd name="connsiteX47" fmla="*/ 311478 w 9273399"/>
              <a:gd name="connsiteY47" fmla="*/ 785939 h 6349040"/>
              <a:gd name="connsiteX48" fmla="*/ 301559 w 9273399"/>
              <a:gd name="connsiteY48" fmla="*/ 789018 h 6349040"/>
              <a:gd name="connsiteX49" fmla="*/ 77645 w 9273399"/>
              <a:gd name="connsiteY49" fmla="*/ 1126826 h 6349040"/>
              <a:gd name="connsiteX50" fmla="*/ 309834 w 9273399"/>
              <a:gd name="connsiteY50" fmla="*/ 1468016 h 6349040"/>
              <a:gd name="connsiteX51" fmla="*/ 311479 w 9273399"/>
              <a:gd name="connsiteY51" fmla="*/ 1468504 h 6349040"/>
              <a:gd name="connsiteX52" fmla="*/ 301559 w 9273399"/>
              <a:gd name="connsiteY52" fmla="*/ 1471583 h 6349040"/>
              <a:gd name="connsiteX53" fmla="*/ 77644 w 9273399"/>
              <a:gd name="connsiteY53" fmla="*/ 1809392 h 6349040"/>
              <a:gd name="connsiteX54" fmla="*/ 309834 w 9273399"/>
              <a:gd name="connsiteY54" fmla="*/ 2150580 h 6349040"/>
              <a:gd name="connsiteX55" fmla="*/ 311476 w 9273399"/>
              <a:gd name="connsiteY55" fmla="*/ 2151067 h 6349040"/>
              <a:gd name="connsiteX56" fmla="*/ 301557 w 9273399"/>
              <a:gd name="connsiteY56" fmla="*/ 2154147 h 6349040"/>
              <a:gd name="connsiteX57" fmla="*/ 77642 w 9273399"/>
              <a:gd name="connsiteY57" fmla="*/ 2491955 h 6349040"/>
              <a:gd name="connsiteX58" fmla="*/ 309832 w 9273399"/>
              <a:gd name="connsiteY58" fmla="*/ 2833144 h 6349040"/>
              <a:gd name="connsiteX59" fmla="*/ 311476 w 9273399"/>
              <a:gd name="connsiteY59" fmla="*/ 2833632 h 6349040"/>
              <a:gd name="connsiteX60" fmla="*/ 301557 w 9273399"/>
              <a:gd name="connsiteY60" fmla="*/ 2836711 h 6349040"/>
              <a:gd name="connsiteX61" fmla="*/ 77642 w 9273399"/>
              <a:gd name="connsiteY61" fmla="*/ 3174519 h 6349040"/>
              <a:gd name="connsiteX62" fmla="*/ 309832 w 9273399"/>
              <a:gd name="connsiteY62" fmla="*/ 3515708 h 6349040"/>
              <a:gd name="connsiteX63" fmla="*/ 311476 w 9273399"/>
              <a:gd name="connsiteY63" fmla="*/ 3516197 h 6349040"/>
              <a:gd name="connsiteX64" fmla="*/ 301557 w 9273399"/>
              <a:gd name="connsiteY64" fmla="*/ 3519276 h 6349040"/>
              <a:gd name="connsiteX65" fmla="*/ 77642 w 9273399"/>
              <a:gd name="connsiteY65" fmla="*/ 3857084 h 6349040"/>
              <a:gd name="connsiteX66" fmla="*/ 309831 w 9273399"/>
              <a:gd name="connsiteY66" fmla="*/ 4198273 h 6349040"/>
              <a:gd name="connsiteX67" fmla="*/ 311476 w 9273399"/>
              <a:gd name="connsiteY67" fmla="*/ 4198762 h 6349040"/>
              <a:gd name="connsiteX68" fmla="*/ 301556 w 9273399"/>
              <a:gd name="connsiteY68" fmla="*/ 4201841 h 6349040"/>
              <a:gd name="connsiteX69" fmla="*/ 77642 w 9273399"/>
              <a:gd name="connsiteY69" fmla="*/ 4539649 h 6349040"/>
              <a:gd name="connsiteX70" fmla="*/ 309831 w 9273399"/>
              <a:gd name="connsiteY70" fmla="*/ 4880838 h 6349040"/>
              <a:gd name="connsiteX71" fmla="*/ 311476 w 9273399"/>
              <a:gd name="connsiteY71" fmla="*/ 4881327 h 6349040"/>
              <a:gd name="connsiteX72" fmla="*/ 301556 w 9273399"/>
              <a:gd name="connsiteY72" fmla="*/ 4884406 h 6349040"/>
              <a:gd name="connsiteX73" fmla="*/ 77641 w 9273399"/>
              <a:gd name="connsiteY73" fmla="*/ 5222214 h 6349040"/>
              <a:gd name="connsiteX74" fmla="*/ 301556 w 9273399"/>
              <a:gd name="connsiteY74" fmla="*/ 5560022 h 6349040"/>
              <a:gd name="connsiteX75" fmla="*/ 311479 w 9273399"/>
              <a:gd name="connsiteY75" fmla="*/ 5563103 h 6349040"/>
              <a:gd name="connsiteX76" fmla="*/ 309834 w 9273399"/>
              <a:gd name="connsiteY76" fmla="*/ 5563591 h 6349040"/>
              <a:gd name="connsiteX77" fmla="*/ 77644 w 9273399"/>
              <a:gd name="connsiteY77" fmla="*/ 5904780 h 6349040"/>
              <a:gd name="connsiteX78" fmla="*/ 444264 w 9273399"/>
              <a:gd name="connsiteY78" fmla="*/ 6271399 h 6349040"/>
              <a:gd name="connsiteX79" fmla="*/ 757807 w 9273399"/>
              <a:gd name="connsiteY79" fmla="*/ 6094885 h 6349040"/>
              <a:gd name="connsiteX80" fmla="*/ 792488 w 9273399"/>
              <a:gd name="connsiteY80" fmla="*/ 6006551 h 6349040"/>
              <a:gd name="connsiteX81" fmla="*/ 805195 w 9273399"/>
              <a:gd name="connsiteY81" fmla="*/ 6047485 h 6349040"/>
              <a:gd name="connsiteX82" fmla="*/ 1143004 w 9273399"/>
              <a:gd name="connsiteY82" fmla="*/ 6271399 h 6349040"/>
              <a:gd name="connsiteX83" fmla="*/ 1456548 w 9273399"/>
              <a:gd name="connsiteY83" fmla="*/ 6094885 h 6349040"/>
              <a:gd name="connsiteX84" fmla="*/ 1491228 w 9273399"/>
              <a:gd name="connsiteY84" fmla="*/ 6006551 h 6349040"/>
              <a:gd name="connsiteX85" fmla="*/ 1503935 w 9273399"/>
              <a:gd name="connsiteY85" fmla="*/ 6047485 h 6349040"/>
              <a:gd name="connsiteX86" fmla="*/ 1841745 w 9273399"/>
              <a:gd name="connsiteY86" fmla="*/ 6271399 h 6349040"/>
              <a:gd name="connsiteX87" fmla="*/ 2155286 w 9273399"/>
              <a:gd name="connsiteY87" fmla="*/ 6094885 h 6349040"/>
              <a:gd name="connsiteX88" fmla="*/ 2189968 w 9273399"/>
              <a:gd name="connsiteY88" fmla="*/ 6006551 h 6349040"/>
              <a:gd name="connsiteX89" fmla="*/ 2202675 w 9273399"/>
              <a:gd name="connsiteY89" fmla="*/ 6047485 h 6349040"/>
              <a:gd name="connsiteX90" fmla="*/ 2540484 w 9273399"/>
              <a:gd name="connsiteY90" fmla="*/ 6271399 h 6349040"/>
              <a:gd name="connsiteX91" fmla="*/ 2854027 w 9273399"/>
              <a:gd name="connsiteY91" fmla="*/ 6094885 h 6349040"/>
              <a:gd name="connsiteX92" fmla="*/ 2888709 w 9273399"/>
              <a:gd name="connsiteY92" fmla="*/ 6006551 h 6349040"/>
              <a:gd name="connsiteX93" fmla="*/ 2901415 w 9273399"/>
              <a:gd name="connsiteY93" fmla="*/ 6047485 h 6349040"/>
              <a:gd name="connsiteX94" fmla="*/ 3239224 w 9273399"/>
              <a:gd name="connsiteY94" fmla="*/ 6271399 h 6349040"/>
              <a:gd name="connsiteX95" fmla="*/ 3552767 w 9273399"/>
              <a:gd name="connsiteY95" fmla="*/ 6094885 h 6349040"/>
              <a:gd name="connsiteX96" fmla="*/ 3587448 w 9273399"/>
              <a:gd name="connsiteY96" fmla="*/ 6006551 h 6349040"/>
              <a:gd name="connsiteX97" fmla="*/ 3600155 w 9273399"/>
              <a:gd name="connsiteY97" fmla="*/ 6047485 h 6349040"/>
              <a:gd name="connsiteX98" fmla="*/ 3937961 w 9273399"/>
              <a:gd name="connsiteY98" fmla="*/ 6271399 h 6349040"/>
              <a:gd name="connsiteX99" fmla="*/ 4251505 w 9273399"/>
              <a:gd name="connsiteY99" fmla="*/ 6094885 h 6349040"/>
              <a:gd name="connsiteX100" fmla="*/ 4286186 w 9273399"/>
              <a:gd name="connsiteY100" fmla="*/ 6006551 h 6349040"/>
              <a:gd name="connsiteX101" fmla="*/ 4298892 w 9273399"/>
              <a:gd name="connsiteY101" fmla="*/ 6047485 h 6349040"/>
              <a:gd name="connsiteX102" fmla="*/ 4636701 w 9273399"/>
              <a:gd name="connsiteY102" fmla="*/ 6271399 h 6349040"/>
              <a:gd name="connsiteX103" fmla="*/ 4950244 w 9273399"/>
              <a:gd name="connsiteY103" fmla="*/ 6094885 h 6349040"/>
              <a:gd name="connsiteX104" fmla="*/ 4984925 w 9273399"/>
              <a:gd name="connsiteY104" fmla="*/ 6006550 h 6349040"/>
              <a:gd name="connsiteX105" fmla="*/ 4997632 w 9273399"/>
              <a:gd name="connsiteY105" fmla="*/ 6047485 h 6349040"/>
              <a:gd name="connsiteX106" fmla="*/ 5335441 w 9273399"/>
              <a:gd name="connsiteY106" fmla="*/ 6271399 h 6349040"/>
              <a:gd name="connsiteX107" fmla="*/ 5648984 w 9273399"/>
              <a:gd name="connsiteY107" fmla="*/ 6094885 h 6349040"/>
              <a:gd name="connsiteX108" fmla="*/ 5683665 w 9273399"/>
              <a:gd name="connsiteY108" fmla="*/ 6006551 h 6349040"/>
              <a:gd name="connsiteX109" fmla="*/ 5696372 w 9273399"/>
              <a:gd name="connsiteY109" fmla="*/ 6047485 h 6349040"/>
              <a:gd name="connsiteX110" fmla="*/ 6034181 w 9273399"/>
              <a:gd name="connsiteY110" fmla="*/ 6271399 h 6349040"/>
              <a:gd name="connsiteX111" fmla="*/ 6347724 w 9273399"/>
              <a:gd name="connsiteY111" fmla="*/ 6094885 h 6349040"/>
              <a:gd name="connsiteX112" fmla="*/ 6382405 w 9273399"/>
              <a:gd name="connsiteY112" fmla="*/ 6006551 h 6349040"/>
              <a:gd name="connsiteX113" fmla="*/ 6395112 w 9273399"/>
              <a:gd name="connsiteY113" fmla="*/ 6047485 h 6349040"/>
              <a:gd name="connsiteX114" fmla="*/ 6732921 w 9273399"/>
              <a:gd name="connsiteY114" fmla="*/ 6271399 h 6349040"/>
              <a:gd name="connsiteX115" fmla="*/ 7046464 w 9273399"/>
              <a:gd name="connsiteY115" fmla="*/ 6094885 h 6349040"/>
              <a:gd name="connsiteX116" fmla="*/ 7081145 w 9273399"/>
              <a:gd name="connsiteY116" fmla="*/ 6006551 h 6349040"/>
              <a:gd name="connsiteX117" fmla="*/ 7093852 w 9273399"/>
              <a:gd name="connsiteY117" fmla="*/ 6047485 h 6349040"/>
              <a:gd name="connsiteX118" fmla="*/ 7431661 w 9273399"/>
              <a:gd name="connsiteY118" fmla="*/ 6271399 h 6349040"/>
              <a:gd name="connsiteX119" fmla="*/ 7745204 w 9273399"/>
              <a:gd name="connsiteY119" fmla="*/ 6094885 h 6349040"/>
              <a:gd name="connsiteX120" fmla="*/ 7779885 w 9273399"/>
              <a:gd name="connsiteY120" fmla="*/ 6006551 h 6349040"/>
              <a:gd name="connsiteX121" fmla="*/ 7792592 w 9273399"/>
              <a:gd name="connsiteY121" fmla="*/ 6047485 h 6349040"/>
              <a:gd name="connsiteX122" fmla="*/ 8130401 w 9273399"/>
              <a:gd name="connsiteY122" fmla="*/ 6271399 h 6349040"/>
              <a:gd name="connsiteX123" fmla="*/ 8443944 w 9273399"/>
              <a:gd name="connsiteY123" fmla="*/ 6094885 h 6349040"/>
              <a:gd name="connsiteX124" fmla="*/ 8478624 w 9273399"/>
              <a:gd name="connsiteY124" fmla="*/ 6006555 h 6349040"/>
              <a:gd name="connsiteX125" fmla="*/ 8491329 w 9273399"/>
              <a:gd name="connsiteY125" fmla="*/ 6047485 h 6349040"/>
              <a:gd name="connsiteX126" fmla="*/ 8829138 w 9273399"/>
              <a:gd name="connsiteY126" fmla="*/ 6271399 h 6349040"/>
              <a:gd name="connsiteX127" fmla="*/ 9195758 w 9273399"/>
              <a:gd name="connsiteY127" fmla="*/ 5904780 h 6349040"/>
              <a:gd name="connsiteX128" fmla="*/ 8963569 w 9273399"/>
              <a:gd name="connsiteY128" fmla="*/ 5563591 h 6349040"/>
              <a:gd name="connsiteX129" fmla="*/ 8961922 w 9273399"/>
              <a:gd name="connsiteY129" fmla="*/ 5563102 h 6349040"/>
              <a:gd name="connsiteX130" fmla="*/ 8971843 w 9273399"/>
              <a:gd name="connsiteY130" fmla="*/ 5560022 h 6349040"/>
              <a:gd name="connsiteX131" fmla="*/ 9195758 w 9273399"/>
              <a:gd name="connsiteY131" fmla="*/ 5222214 h 6349040"/>
              <a:gd name="connsiteX132" fmla="*/ 8971843 w 9273399"/>
              <a:gd name="connsiteY132" fmla="*/ 4884406 h 6349040"/>
              <a:gd name="connsiteX133" fmla="*/ 8961924 w 9273399"/>
              <a:gd name="connsiteY133" fmla="*/ 4881327 h 6349040"/>
              <a:gd name="connsiteX134" fmla="*/ 8963569 w 9273399"/>
              <a:gd name="connsiteY134" fmla="*/ 4880838 h 6349040"/>
              <a:gd name="connsiteX135" fmla="*/ 9195758 w 9273399"/>
              <a:gd name="connsiteY135" fmla="*/ 4539649 h 6349040"/>
              <a:gd name="connsiteX136" fmla="*/ 8971843 w 9273399"/>
              <a:gd name="connsiteY136" fmla="*/ 4201841 h 6349040"/>
              <a:gd name="connsiteX137" fmla="*/ 8961924 w 9273399"/>
              <a:gd name="connsiteY137" fmla="*/ 4198762 h 6349040"/>
              <a:gd name="connsiteX138" fmla="*/ 8963569 w 9273399"/>
              <a:gd name="connsiteY138" fmla="*/ 4198273 h 6349040"/>
              <a:gd name="connsiteX139" fmla="*/ 9195758 w 9273399"/>
              <a:gd name="connsiteY139" fmla="*/ 3857084 h 6349040"/>
              <a:gd name="connsiteX140" fmla="*/ 8971843 w 9273399"/>
              <a:gd name="connsiteY140" fmla="*/ 3519276 h 6349040"/>
              <a:gd name="connsiteX141" fmla="*/ 8961924 w 9273399"/>
              <a:gd name="connsiteY141" fmla="*/ 3516197 h 6349040"/>
              <a:gd name="connsiteX142" fmla="*/ 8963569 w 9273399"/>
              <a:gd name="connsiteY142" fmla="*/ 3515708 h 6349040"/>
              <a:gd name="connsiteX143" fmla="*/ 9195758 w 9273399"/>
              <a:gd name="connsiteY143" fmla="*/ 3174519 h 6349040"/>
              <a:gd name="connsiteX144" fmla="*/ 8971843 w 9273399"/>
              <a:gd name="connsiteY144" fmla="*/ 2836711 h 6349040"/>
              <a:gd name="connsiteX145" fmla="*/ 8961924 w 9273399"/>
              <a:gd name="connsiteY145" fmla="*/ 2833632 h 6349040"/>
              <a:gd name="connsiteX146" fmla="*/ 8963569 w 9273399"/>
              <a:gd name="connsiteY146" fmla="*/ 2833144 h 6349040"/>
              <a:gd name="connsiteX147" fmla="*/ 9195758 w 9273399"/>
              <a:gd name="connsiteY147" fmla="*/ 2491955 h 6349040"/>
              <a:gd name="connsiteX148" fmla="*/ 8971843 w 9273399"/>
              <a:gd name="connsiteY148" fmla="*/ 2154147 h 6349040"/>
              <a:gd name="connsiteX149" fmla="*/ 8961925 w 9273399"/>
              <a:gd name="connsiteY149" fmla="*/ 2151067 h 6349040"/>
              <a:gd name="connsiteX150" fmla="*/ 8963569 w 9273399"/>
              <a:gd name="connsiteY150" fmla="*/ 2150580 h 6349040"/>
              <a:gd name="connsiteX151" fmla="*/ 9195758 w 9273399"/>
              <a:gd name="connsiteY151" fmla="*/ 1809392 h 6349040"/>
              <a:gd name="connsiteX152" fmla="*/ 8971843 w 9273399"/>
              <a:gd name="connsiteY152" fmla="*/ 1471583 h 6349040"/>
              <a:gd name="connsiteX153" fmla="*/ 8961924 w 9273399"/>
              <a:gd name="connsiteY153" fmla="*/ 1468504 h 6349040"/>
              <a:gd name="connsiteX154" fmla="*/ 8963569 w 9273399"/>
              <a:gd name="connsiteY154" fmla="*/ 1468016 h 6349040"/>
              <a:gd name="connsiteX155" fmla="*/ 9195758 w 9273399"/>
              <a:gd name="connsiteY155" fmla="*/ 1126826 h 6349040"/>
              <a:gd name="connsiteX156" fmla="*/ 8971843 w 9273399"/>
              <a:gd name="connsiteY156" fmla="*/ 789018 h 6349040"/>
              <a:gd name="connsiteX157" fmla="*/ 8961924 w 9273399"/>
              <a:gd name="connsiteY157" fmla="*/ 785939 h 6349040"/>
              <a:gd name="connsiteX158" fmla="*/ 8963569 w 9273399"/>
              <a:gd name="connsiteY158" fmla="*/ 785450 h 6349040"/>
              <a:gd name="connsiteX159" fmla="*/ 9195758 w 9273399"/>
              <a:gd name="connsiteY159" fmla="*/ 444261 h 6349040"/>
              <a:gd name="connsiteX160" fmla="*/ 8829138 w 9273399"/>
              <a:gd name="connsiteY160" fmla="*/ 77642 h 6349040"/>
              <a:gd name="connsiteX161" fmla="*/ 8491329 w 9273399"/>
              <a:gd name="connsiteY161" fmla="*/ 301557 h 6349040"/>
              <a:gd name="connsiteX162" fmla="*/ 8478624 w 9273399"/>
              <a:gd name="connsiteY162" fmla="*/ 342486 h 6349040"/>
              <a:gd name="connsiteX163" fmla="*/ 8443945 w 9273399"/>
              <a:gd name="connsiteY163" fmla="*/ 254156 h 6349040"/>
              <a:gd name="connsiteX164" fmla="*/ 8130401 w 9273399"/>
              <a:gd name="connsiteY164" fmla="*/ 77642 h 6349040"/>
              <a:gd name="connsiteX165" fmla="*/ 1841747 w 9273399"/>
              <a:gd name="connsiteY165" fmla="*/ 0 h 6349040"/>
              <a:gd name="connsiteX166" fmla="*/ 2177674 w 9273399"/>
              <a:gd name="connsiteY166" fmla="*/ 153525 h 6349040"/>
              <a:gd name="connsiteX167" fmla="*/ 2191448 w 9273399"/>
              <a:gd name="connsiteY167" fmla="*/ 172418 h 6349040"/>
              <a:gd name="connsiteX168" fmla="*/ 2226347 w 9273399"/>
              <a:gd name="connsiteY168" fmla="*/ 130121 h 6349040"/>
              <a:gd name="connsiteX169" fmla="*/ 2540487 w 9273399"/>
              <a:gd name="connsiteY169" fmla="*/ 0 h 6349040"/>
              <a:gd name="connsiteX170" fmla="*/ 2876414 w 9273399"/>
              <a:gd name="connsiteY170" fmla="*/ 153525 h 6349040"/>
              <a:gd name="connsiteX171" fmla="*/ 2890189 w 9273399"/>
              <a:gd name="connsiteY171" fmla="*/ 172418 h 6349040"/>
              <a:gd name="connsiteX172" fmla="*/ 2925087 w 9273399"/>
              <a:gd name="connsiteY172" fmla="*/ 130121 h 6349040"/>
              <a:gd name="connsiteX173" fmla="*/ 3239227 w 9273399"/>
              <a:gd name="connsiteY173" fmla="*/ 0 h 6349040"/>
              <a:gd name="connsiteX174" fmla="*/ 3575154 w 9273399"/>
              <a:gd name="connsiteY174" fmla="*/ 153525 h 6349040"/>
              <a:gd name="connsiteX175" fmla="*/ 3588929 w 9273399"/>
              <a:gd name="connsiteY175" fmla="*/ 172418 h 6349040"/>
              <a:gd name="connsiteX176" fmla="*/ 3623826 w 9273399"/>
              <a:gd name="connsiteY176" fmla="*/ 130121 h 6349040"/>
              <a:gd name="connsiteX177" fmla="*/ 3937961 w 9273399"/>
              <a:gd name="connsiteY177" fmla="*/ 0 h 6349040"/>
              <a:gd name="connsiteX178" fmla="*/ 4273888 w 9273399"/>
              <a:gd name="connsiteY178" fmla="*/ 153525 h 6349040"/>
              <a:gd name="connsiteX179" fmla="*/ 4287663 w 9273399"/>
              <a:gd name="connsiteY179" fmla="*/ 172418 h 6349040"/>
              <a:gd name="connsiteX180" fmla="*/ 4322561 w 9273399"/>
              <a:gd name="connsiteY180" fmla="*/ 130121 h 6349040"/>
              <a:gd name="connsiteX181" fmla="*/ 4636701 w 9273399"/>
              <a:gd name="connsiteY181" fmla="*/ 0 h 6349040"/>
              <a:gd name="connsiteX182" fmla="*/ 4972628 w 9273399"/>
              <a:gd name="connsiteY182" fmla="*/ 153525 h 6349040"/>
              <a:gd name="connsiteX183" fmla="*/ 4986403 w 9273399"/>
              <a:gd name="connsiteY183" fmla="*/ 172418 h 6349040"/>
              <a:gd name="connsiteX184" fmla="*/ 5021301 w 9273399"/>
              <a:gd name="connsiteY184" fmla="*/ 130121 h 6349040"/>
              <a:gd name="connsiteX185" fmla="*/ 5335441 w 9273399"/>
              <a:gd name="connsiteY185" fmla="*/ 0 h 6349040"/>
              <a:gd name="connsiteX186" fmla="*/ 5671368 w 9273399"/>
              <a:gd name="connsiteY186" fmla="*/ 153525 h 6349040"/>
              <a:gd name="connsiteX187" fmla="*/ 5685143 w 9273399"/>
              <a:gd name="connsiteY187" fmla="*/ 172418 h 6349040"/>
              <a:gd name="connsiteX188" fmla="*/ 5720041 w 9273399"/>
              <a:gd name="connsiteY188" fmla="*/ 130121 h 6349040"/>
              <a:gd name="connsiteX189" fmla="*/ 6034181 w 9273399"/>
              <a:gd name="connsiteY189" fmla="*/ 0 h 6349040"/>
              <a:gd name="connsiteX190" fmla="*/ 6370108 w 9273399"/>
              <a:gd name="connsiteY190" fmla="*/ 153525 h 6349040"/>
              <a:gd name="connsiteX191" fmla="*/ 6383883 w 9273399"/>
              <a:gd name="connsiteY191" fmla="*/ 172418 h 6349040"/>
              <a:gd name="connsiteX192" fmla="*/ 6418781 w 9273399"/>
              <a:gd name="connsiteY192" fmla="*/ 130121 h 6349040"/>
              <a:gd name="connsiteX193" fmla="*/ 6732921 w 9273399"/>
              <a:gd name="connsiteY193" fmla="*/ 0 h 6349040"/>
              <a:gd name="connsiteX194" fmla="*/ 7068848 w 9273399"/>
              <a:gd name="connsiteY194" fmla="*/ 153525 h 6349040"/>
              <a:gd name="connsiteX195" fmla="*/ 7082623 w 9273399"/>
              <a:gd name="connsiteY195" fmla="*/ 172417 h 6349040"/>
              <a:gd name="connsiteX196" fmla="*/ 7117521 w 9273399"/>
              <a:gd name="connsiteY196" fmla="*/ 130121 h 6349040"/>
              <a:gd name="connsiteX197" fmla="*/ 7431661 w 9273399"/>
              <a:gd name="connsiteY197" fmla="*/ 0 h 6349040"/>
              <a:gd name="connsiteX198" fmla="*/ 7767588 w 9273399"/>
              <a:gd name="connsiteY198" fmla="*/ 153525 h 6349040"/>
              <a:gd name="connsiteX199" fmla="*/ 7781363 w 9273399"/>
              <a:gd name="connsiteY199" fmla="*/ 172417 h 6349040"/>
              <a:gd name="connsiteX200" fmla="*/ 7816261 w 9273399"/>
              <a:gd name="connsiteY200" fmla="*/ 130120 h 6349040"/>
              <a:gd name="connsiteX201" fmla="*/ 8130401 w 9273399"/>
              <a:gd name="connsiteY201" fmla="*/ 0 h 6349040"/>
              <a:gd name="connsiteX202" fmla="*/ 8466328 w 9273399"/>
              <a:gd name="connsiteY202" fmla="*/ 153525 h 6349040"/>
              <a:gd name="connsiteX203" fmla="*/ 8480101 w 9273399"/>
              <a:gd name="connsiteY203" fmla="*/ 172415 h 6349040"/>
              <a:gd name="connsiteX204" fmla="*/ 8514998 w 9273399"/>
              <a:gd name="connsiteY204" fmla="*/ 130120 h 6349040"/>
              <a:gd name="connsiteX205" fmla="*/ 8829138 w 9273399"/>
              <a:gd name="connsiteY205" fmla="*/ 0 h 6349040"/>
              <a:gd name="connsiteX206" fmla="*/ 9273399 w 9273399"/>
              <a:gd name="connsiteY206" fmla="*/ 444260 h 6349040"/>
              <a:gd name="connsiteX207" fmla="*/ 9197527 w 9273399"/>
              <a:gd name="connsiteY207" fmla="*/ 692651 h 6349040"/>
              <a:gd name="connsiteX208" fmla="*/ 9111947 w 9273399"/>
              <a:gd name="connsiteY208" fmla="*/ 786835 h 6349040"/>
              <a:gd name="connsiteX209" fmla="*/ 9143278 w 9273399"/>
              <a:gd name="connsiteY209" fmla="*/ 812685 h 6349040"/>
              <a:gd name="connsiteX210" fmla="*/ 9273399 w 9273399"/>
              <a:gd name="connsiteY210" fmla="*/ 1126826 h 6349040"/>
              <a:gd name="connsiteX211" fmla="*/ 9197527 w 9273399"/>
              <a:gd name="connsiteY211" fmla="*/ 1375216 h 6349040"/>
              <a:gd name="connsiteX212" fmla="*/ 9111947 w 9273399"/>
              <a:gd name="connsiteY212" fmla="*/ 1469400 h 6349040"/>
              <a:gd name="connsiteX213" fmla="*/ 9143278 w 9273399"/>
              <a:gd name="connsiteY213" fmla="*/ 1495250 h 6349040"/>
              <a:gd name="connsiteX214" fmla="*/ 9273399 w 9273399"/>
              <a:gd name="connsiteY214" fmla="*/ 1809390 h 6349040"/>
              <a:gd name="connsiteX215" fmla="*/ 9197527 w 9273399"/>
              <a:gd name="connsiteY215" fmla="*/ 2057780 h 6349040"/>
              <a:gd name="connsiteX216" fmla="*/ 9111948 w 9273399"/>
              <a:gd name="connsiteY216" fmla="*/ 2151963 h 6349040"/>
              <a:gd name="connsiteX217" fmla="*/ 9143278 w 9273399"/>
              <a:gd name="connsiteY217" fmla="*/ 2177814 h 6349040"/>
              <a:gd name="connsiteX218" fmla="*/ 9273399 w 9273399"/>
              <a:gd name="connsiteY218" fmla="*/ 2491954 h 6349040"/>
              <a:gd name="connsiteX219" fmla="*/ 9197527 w 9273399"/>
              <a:gd name="connsiteY219" fmla="*/ 2740345 h 6349040"/>
              <a:gd name="connsiteX220" fmla="*/ 9111947 w 9273399"/>
              <a:gd name="connsiteY220" fmla="*/ 2834528 h 6349040"/>
              <a:gd name="connsiteX221" fmla="*/ 9143278 w 9273399"/>
              <a:gd name="connsiteY221" fmla="*/ 2860379 h 6349040"/>
              <a:gd name="connsiteX222" fmla="*/ 9273399 w 9273399"/>
              <a:gd name="connsiteY222" fmla="*/ 3174518 h 6349040"/>
              <a:gd name="connsiteX223" fmla="*/ 9197527 w 9273399"/>
              <a:gd name="connsiteY223" fmla="*/ 3422909 h 6349040"/>
              <a:gd name="connsiteX224" fmla="*/ 9111947 w 9273399"/>
              <a:gd name="connsiteY224" fmla="*/ 3517092 h 6349040"/>
              <a:gd name="connsiteX225" fmla="*/ 9143278 w 9273399"/>
              <a:gd name="connsiteY225" fmla="*/ 3542943 h 6349040"/>
              <a:gd name="connsiteX226" fmla="*/ 9273399 w 9273399"/>
              <a:gd name="connsiteY226" fmla="*/ 3857083 h 6349040"/>
              <a:gd name="connsiteX227" fmla="*/ 9197527 w 9273399"/>
              <a:gd name="connsiteY227" fmla="*/ 4105474 h 6349040"/>
              <a:gd name="connsiteX228" fmla="*/ 9111947 w 9273399"/>
              <a:gd name="connsiteY228" fmla="*/ 4199658 h 6349040"/>
              <a:gd name="connsiteX229" fmla="*/ 9143278 w 9273399"/>
              <a:gd name="connsiteY229" fmla="*/ 4225508 h 6349040"/>
              <a:gd name="connsiteX230" fmla="*/ 9273399 w 9273399"/>
              <a:gd name="connsiteY230" fmla="*/ 4539648 h 6349040"/>
              <a:gd name="connsiteX231" fmla="*/ 9197527 w 9273399"/>
              <a:gd name="connsiteY231" fmla="*/ 4788039 h 6349040"/>
              <a:gd name="connsiteX232" fmla="*/ 9111947 w 9273399"/>
              <a:gd name="connsiteY232" fmla="*/ 4882223 h 6349040"/>
              <a:gd name="connsiteX233" fmla="*/ 9143278 w 9273399"/>
              <a:gd name="connsiteY233" fmla="*/ 4908073 h 6349040"/>
              <a:gd name="connsiteX234" fmla="*/ 9273399 w 9273399"/>
              <a:gd name="connsiteY234" fmla="*/ 5222213 h 6349040"/>
              <a:gd name="connsiteX235" fmla="*/ 9143278 w 9273399"/>
              <a:gd name="connsiteY235" fmla="*/ 5536353 h 6349040"/>
              <a:gd name="connsiteX236" fmla="*/ 9111947 w 9273399"/>
              <a:gd name="connsiteY236" fmla="*/ 5562204 h 6349040"/>
              <a:gd name="connsiteX237" fmla="*/ 9197527 w 9273399"/>
              <a:gd name="connsiteY237" fmla="*/ 5656388 h 6349040"/>
              <a:gd name="connsiteX238" fmla="*/ 9273399 w 9273399"/>
              <a:gd name="connsiteY238" fmla="*/ 5904779 h 6349040"/>
              <a:gd name="connsiteX239" fmla="*/ 8829138 w 9273399"/>
              <a:gd name="connsiteY239" fmla="*/ 6349040 h 6349040"/>
              <a:gd name="connsiteX240" fmla="*/ 8514998 w 9273399"/>
              <a:gd name="connsiteY240" fmla="*/ 6218919 h 6349040"/>
              <a:gd name="connsiteX241" fmla="*/ 8480101 w 9273399"/>
              <a:gd name="connsiteY241" fmla="*/ 6176625 h 6349040"/>
              <a:gd name="connsiteX242" fmla="*/ 8466328 w 9273399"/>
              <a:gd name="connsiteY242" fmla="*/ 6195515 h 6349040"/>
              <a:gd name="connsiteX243" fmla="*/ 8130401 w 9273399"/>
              <a:gd name="connsiteY243" fmla="*/ 6349040 h 6349040"/>
              <a:gd name="connsiteX244" fmla="*/ 7816261 w 9273399"/>
              <a:gd name="connsiteY244" fmla="*/ 6218919 h 6349040"/>
              <a:gd name="connsiteX245" fmla="*/ 7781363 w 9273399"/>
              <a:gd name="connsiteY245" fmla="*/ 6176622 h 6349040"/>
              <a:gd name="connsiteX246" fmla="*/ 7767588 w 9273399"/>
              <a:gd name="connsiteY246" fmla="*/ 6195515 h 6349040"/>
              <a:gd name="connsiteX247" fmla="*/ 7431661 w 9273399"/>
              <a:gd name="connsiteY247" fmla="*/ 6349040 h 6349040"/>
              <a:gd name="connsiteX248" fmla="*/ 7117521 w 9273399"/>
              <a:gd name="connsiteY248" fmla="*/ 6218919 h 6349040"/>
              <a:gd name="connsiteX249" fmla="*/ 7082623 w 9273399"/>
              <a:gd name="connsiteY249" fmla="*/ 6176623 h 6349040"/>
              <a:gd name="connsiteX250" fmla="*/ 7068848 w 9273399"/>
              <a:gd name="connsiteY250" fmla="*/ 6195515 h 6349040"/>
              <a:gd name="connsiteX251" fmla="*/ 6732921 w 9273399"/>
              <a:gd name="connsiteY251" fmla="*/ 6349040 h 6349040"/>
              <a:gd name="connsiteX252" fmla="*/ 6418781 w 9273399"/>
              <a:gd name="connsiteY252" fmla="*/ 6218919 h 6349040"/>
              <a:gd name="connsiteX253" fmla="*/ 6383883 w 9273399"/>
              <a:gd name="connsiteY253" fmla="*/ 6176622 h 6349040"/>
              <a:gd name="connsiteX254" fmla="*/ 6370108 w 9273399"/>
              <a:gd name="connsiteY254" fmla="*/ 6195515 h 6349040"/>
              <a:gd name="connsiteX255" fmla="*/ 6034181 w 9273399"/>
              <a:gd name="connsiteY255" fmla="*/ 6349040 h 6349040"/>
              <a:gd name="connsiteX256" fmla="*/ 5720041 w 9273399"/>
              <a:gd name="connsiteY256" fmla="*/ 6218919 h 6349040"/>
              <a:gd name="connsiteX257" fmla="*/ 5685143 w 9273399"/>
              <a:gd name="connsiteY257" fmla="*/ 6176623 h 6349040"/>
              <a:gd name="connsiteX258" fmla="*/ 5671368 w 9273399"/>
              <a:gd name="connsiteY258" fmla="*/ 6195515 h 6349040"/>
              <a:gd name="connsiteX259" fmla="*/ 5335441 w 9273399"/>
              <a:gd name="connsiteY259" fmla="*/ 6349040 h 6349040"/>
              <a:gd name="connsiteX260" fmla="*/ 5021301 w 9273399"/>
              <a:gd name="connsiteY260" fmla="*/ 6218919 h 6349040"/>
              <a:gd name="connsiteX261" fmla="*/ 4986403 w 9273399"/>
              <a:gd name="connsiteY261" fmla="*/ 6176623 h 6349040"/>
              <a:gd name="connsiteX262" fmla="*/ 4972628 w 9273399"/>
              <a:gd name="connsiteY262" fmla="*/ 6195515 h 6349040"/>
              <a:gd name="connsiteX263" fmla="*/ 4636701 w 9273399"/>
              <a:gd name="connsiteY263" fmla="*/ 6349040 h 6349040"/>
              <a:gd name="connsiteX264" fmla="*/ 4322561 w 9273399"/>
              <a:gd name="connsiteY264" fmla="*/ 6218919 h 6349040"/>
              <a:gd name="connsiteX265" fmla="*/ 4287663 w 9273399"/>
              <a:gd name="connsiteY265" fmla="*/ 6176623 h 6349040"/>
              <a:gd name="connsiteX266" fmla="*/ 4273888 w 9273399"/>
              <a:gd name="connsiteY266" fmla="*/ 6195515 h 6349040"/>
              <a:gd name="connsiteX267" fmla="*/ 3937961 w 9273399"/>
              <a:gd name="connsiteY267" fmla="*/ 6349040 h 6349040"/>
              <a:gd name="connsiteX268" fmla="*/ 3623823 w 9273399"/>
              <a:gd name="connsiteY268" fmla="*/ 6218919 h 6349040"/>
              <a:gd name="connsiteX269" fmla="*/ 3588926 w 9273399"/>
              <a:gd name="connsiteY269" fmla="*/ 6176623 h 6349040"/>
              <a:gd name="connsiteX270" fmla="*/ 3575151 w 9273399"/>
              <a:gd name="connsiteY270" fmla="*/ 6195515 h 6349040"/>
              <a:gd name="connsiteX271" fmla="*/ 3239224 w 9273399"/>
              <a:gd name="connsiteY271" fmla="*/ 6349040 h 6349040"/>
              <a:gd name="connsiteX272" fmla="*/ 2925084 w 9273399"/>
              <a:gd name="connsiteY272" fmla="*/ 6218919 h 6349040"/>
              <a:gd name="connsiteX273" fmla="*/ 2890186 w 9273399"/>
              <a:gd name="connsiteY273" fmla="*/ 6176623 h 6349040"/>
              <a:gd name="connsiteX274" fmla="*/ 2876411 w 9273399"/>
              <a:gd name="connsiteY274" fmla="*/ 6195515 h 6349040"/>
              <a:gd name="connsiteX275" fmla="*/ 2540484 w 9273399"/>
              <a:gd name="connsiteY275" fmla="*/ 6349040 h 6349040"/>
              <a:gd name="connsiteX276" fmla="*/ 2226343 w 9273399"/>
              <a:gd name="connsiteY276" fmla="*/ 6218919 h 6349040"/>
              <a:gd name="connsiteX277" fmla="*/ 2191447 w 9273399"/>
              <a:gd name="connsiteY277" fmla="*/ 6176623 h 6349040"/>
              <a:gd name="connsiteX278" fmla="*/ 2177672 w 9273399"/>
              <a:gd name="connsiteY278" fmla="*/ 6195515 h 6349040"/>
              <a:gd name="connsiteX279" fmla="*/ 1841744 w 9273399"/>
              <a:gd name="connsiteY279" fmla="*/ 6349040 h 6349040"/>
              <a:gd name="connsiteX280" fmla="*/ 1527604 w 9273399"/>
              <a:gd name="connsiteY280" fmla="*/ 6218919 h 6349040"/>
              <a:gd name="connsiteX281" fmla="*/ 1492707 w 9273399"/>
              <a:gd name="connsiteY281" fmla="*/ 6176623 h 6349040"/>
              <a:gd name="connsiteX282" fmla="*/ 1478931 w 9273399"/>
              <a:gd name="connsiteY282" fmla="*/ 6195515 h 6349040"/>
              <a:gd name="connsiteX283" fmla="*/ 1143005 w 9273399"/>
              <a:gd name="connsiteY283" fmla="*/ 6349040 h 6349040"/>
              <a:gd name="connsiteX284" fmla="*/ 828864 w 9273399"/>
              <a:gd name="connsiteY284" fmla="*/ 6218919 h 6349040"/>
              <a:gd name="connsiteX285" fmla="*/ 793966 w 9273399"/>
              <a:gd name="connsiteY285" fmla="*/ 6176623 h 6349040"/>
              <a:gd name="connsiteX286" fmla="*/ 780191 w 9273399"/>
              <a:gd name="connsiteY286" fmla="*/ 6195515 h 6349040"/>
              <a:gd name="connsiteX287" fmla="*/ 444264 w 9273399"/>
              <a:gd name="connsiteY287" fmla="*/ 6349040 h 6349040"/>
              <a:gd name="connsiteX288" fmla="*/ 3 w 9273399"/>
              <a:gd name="connsiteY288" fmla="*/ 5904779 h 6349040"/>
              <a:gd name="connsiteX289" fmla="*/ 153528 w 9273399"/>
              <a:gd name="connsiteY289" fmla="*/ 5568852 h 6349040"/>
              <a:gd name="connsiteX290" fmla="*/ 162013 w 9273399"/>
              <a:gd name="connsiteY290" fmla="*/ 5562666 h 6349040"/>
              <a:gd name="connsiteX291" fmla="*/ 130121 w 9273399"/>
              <a:gd name="connsiteY291" fmla="*/ 5536353 h 6349040"/>
              <a:gd name="connsiteX292" fmla="*/ 0 w 9273399"/>
              <a:gd name="connsiteY292" fmla="*/ 5222213 h 6349040"/>
              <a:gd name="connsiteX293" fmla="*/ 130121 w 9273399"/>
              <a:gd name="connsiteY293" fmla="*/ 4908073 h 6349040"/>
              <a:gd name="connsiteX294" fmla="*/ 162011 w 9273399"/>
              <a:gd name="connsiteY294" fmla="*/ 4881762 h 6349040"/>
              <a:gd name="connsiteX295" fmla="*/ 153526 w 9273399"/>
              <a:gd name="connsiteY295" fmla="*/ 4875575 h 6349040"/>
              <a:gd name="connsiteX296" fmla="*/ 1 w 9273399"/>
              <a:gd name="connsiteY296" fmla="*/ 4539648 h 6349040"/>
              <a:gd name="connsiteX297" fmla="*/ 130121 w 9273399"/>
              <a:gd name="connsiteY297" fmla="*/ 4225508 h 6349040"/>
              <a:gd name="connsiteX298" fmla="*/ 162011 w 9273399"/>
              <a:gd name="connsiteY298" fmla="*/ 4199197 h 6349040"/>
              <a:gd name="connsiteX299" fmla="*/ 153526 w 9273399"/>
              <a:gd name="connsiteY299" fmla="*/ 4193010 h 6349040"/>
              <a:gd name="connsiteX300" fmla="*/ 1 w 9273399"/>
              <a:gd name="connsiteY300" fmla="*/ 3857083 h 6349040"/>
              <a:gd name="connsiteX301" fmla="*/ 130122 w 9273399"/>
              <a:gd name="connsiteY301" fmla="*/ 3542943 h 6349040"/>
              <a:gd name="connsiteX302" fmla="*/ 162011 w 9273399"/>
              <a:gd name="connsiteY302" fmla="*/ 3516632 h 6349040"/>
              <a:gd name="connsiteX303" fmla="*/ 153526 w 9273399"/>
              <a:gd name="connsiteY303" fmla="*/ 3510445 h 6349040"/>
              <a:gd name="connsiteX304" fmla="*/ 1 w 9273399"/>
              <a:gd name="connsiteY304" fmla="*/ 3174518 h 6349040"/>
              <a:gd name="connsiteX305" fmla="*/ 130122 w 9273399"/>
              <a:gd name="connsiteY305" fmla="*/ 2860379 h 6349040"/>
              <a:gd name="connsiteX306" fmla="*/ 162011 w 9273399"/>
              <a:gd name="connsiteY306" fmla="*/ 2834067 h 6349040"/>
              <a:gd name="connsiteX307" fmla="*/ 153526 w 9273399"/>
              <a:gd name="connsiteY307" fmla="*/ 2827881 h 6349040"/>
              <a:gd name="connsiteX308" fmla="*/ 1 w 9273399"/>
              <a:gd name="connsiteY308" fmla="*/ 2491954 h 6349040"/>
              <a:gd name="connsiteX309" fmla="*/ 130122 w 9273399"/>
              <a:gd name="connsiteY309" fmla="*/ 2177814 h 6349040"/>
              <a:gd name="connsiteX310" fmla="*/ 162011 w 9273399"/>
              <a:gd name="connsiteY310" fmla="*/ 2151505 h 6349040"/>
              <a:gd name="connsiteX311" fmla="*/ 153528 w 9273399"/>
              <a:gd name="connsiteY311" fmla="*/ 2145320 h 6349040"/>
              <a:gd name="connsiteX312" fmla="*/ 3 w 9273399"/>
              <a:gd name="connsiteY312" fmla="*/ 1809391 h 6349040"/>
              <a:gd name="connsiteX313" fmla="*/ 130124 w 9273399"/>
              <a:gd name="connsiteY313" fmla="*/ 1495250 h 6349040"/>
              <a:gd name="connsiteX314" fmla="*/ 162014 w 9273399"/>
              <a:gd name="connsiteY314" fmla="*/ 1468939 h 6349040"/>
              <a:gd name="connsiteX315" fmla="*/ 153529 w 9273399"/>
              <a:gd name="connsiteY315" fmla="*/ 1462753 h 6349040"/>
              <a:gd name="connsiteX316" fmla="*/ 4 w 9273399"/>
              <a:gd name="connsiteY316" fmla="*/ 1126826 h 6349040"/>
              <a:gd name="connsiteX317" fmla="*/ 130124 w 9273399"/>
              <a:gd name="connsiteY317" fmla="*/ 812685 h 6349040"/>
              <a:gd name="connsiteX318" fmla="*/ 162014 w 9273399"/>
              <a:gd name="connsiteY318" fmla="*/ 786374 h 6349040"/>
              <a:gd name="connsiteX319" fmla="*/ 153530 w 9273399"/>
              <a:gd name="connsiteY319" fmla="*/ 780188 h 6349040"/>
              <a:gd name="connsiteX320" fmla="*/ 5 w 9273399"/>
              <a:gd name="connsiteY320" fmla="*/ 444261 h 6349040"/>
              <a:gd name="connsiteX321" fmla="*/ 444266 w 9273399"/>
              <a:gd name="connsiteY321" fmla="*/ 1 h 6349040"/>
              <a:gd name="connsiteX322" fmla="*/ 780194 w 9273399"/>
              <a:gd name="connsiteY322" fmla="*/ 153526 h 6349040"/>
              <a:gd name="connsiteX323" fmla="*/ 793970 w 9273399"/>
              <a:gd name="connsiteY323" fmla="*/ 172418 h 6349040"/>
              <a:gd name="connsiteX324" fmla="*/ 828867 w 9273399"/>
              <a:gd name="connsiteY324" fmla="*/ 130121 h 6349040"/>
              <a:gd name="connsiteX325" fmla="*/ 1143008 w 9273399"/>
              <a:gd name="connsiteY325" fmla="*/ 1 h 6349040"/>
              <a:gd name="connsiteX326" fmla="*/ 1478934 w 9273399"/>
              <a:gd name="connsiteY326" fmla="*/ 153526 h 6349040"/>
              <a:gd name="connsiteX327" fmla="*/ 1492709 w 9273399"/>
              <a:gd name="connsiteY327" fmla="*/ 172418 h 6349040"/>
              <a:gd name="connsiteX328" fmla="*/ 1527607 w 9273399"/>
              <a:gd name="connsiteY328" fmla="*/ 130121 h 6349040"/>
              <a:gd name="connsiteX329" fmla="*/ 1841747 w 9273399"/>
              <a:gd name="connsiteY329" fmla="*/ 0 h 6349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Lst>
            <a:rect l="l" t="t" r="r" b="b"/>
            <a:pathLst>
              <a:path w="9273399" h="6349040">
                <a:moveTo>
                  <a:pt x="8130401" y="77642"/>
                </a:moveTo>
                <a:cubicBezTo>
                  <a:pt x="7978542" y="77642"/>
                  <a:pt x="7848248" y="169972"/>
                  <a:pt x="7792592" y="301557"/>
                </a:cubicBezTo>
                <a:lnTo>
                  <a:pt x="7779885" y="342491"/>
                </a:lnTo>
                <a:lnTo>
                  <a:pt x="7745204" y="254156"/>
                </a:lnTo>
                <a:cubicBezTo>
                  <a:pt x="7680904" y="148332"/>
                  <a:pt x="7564538" y="77643"/>
                  <a:pt x="7431661" y="77643"/>
                </a:cubicBezTo>
                <a:cubicBezTo>
                  <a:pt x="7279802" y="77643"/>
                  <a:pt x="7149508" y="169972"/>
                  <a:pt x="7093852" y="301557"/>
                </a:cubicBezTo>
                <a:lnTo>
                  <a:pt x="7081145" y="342491"/>
                </a:lnTo>
                <a:lnTo>
                  <a:pt x="7046464" y="254156"/>
                </a:lnTo>
                <a:cubicBezTo>
                  <a:pt x="6982164" y="148332"/>
                  <a:pt x="6865798" y="77643"/>
                  <a:pt x="6732921" y="77643"/>
                </a:cubicBezTo>
                <a:cubicBezTo>
                  <a:pt x="6581062" y="77643"/>
                  <a:pt x="6450768" y="169972"/>
                  <a:pt x="6395112" y="301557"/>
                </a:cubicBezTo>
                <a:lnTo>
                  <a:pt x="6382405" y="342491"/>
                </a:lnTo>
                <a:lnTo>
                  <a:pt x="6347724" y="254156"/>
                </a:lnTo>
                <a:cubicBezTo>
                  <a:pt x="6283424" y="148332"/>
                  <a:pt x="6167058" y="77643"/>
                  <a:pt x="6034181" y="77643"/>
                </a:cubicBezTo>
                <a:cubicBezTo>
                  <a:pt x="5882322" y="77643"/>
                  <a:pt x="5752028" y="169972"/>
                  <a:pt x="5696372" y="301557"/>
                </a:cubicBezTo>
                <a:lnTo>
                  <a:pt x="5683665" y="342491"/>
                </a:lnTo>
                <a:lnTo>
                  <a:pt x="5648985" y="254156"/>
                </a:lnTo>
                <a:cubicBezTo>
                  <a:pt x="5584684" y="148332"/>
                  <a:pt x="5468318" y="77643"/>
                  <a:pt x="5335441" y="77643"/>
                </a:cubicBezTo>
                <a:cubicBezTo>
                  <a:pt x="5183582" y="77643"/>
                  <a:pt x="5053288" y="169972"/>
                  <a:pt x="4997632" y="301557"/>
                </a:cubicBezTo>
                <a:lnTo>
                  <a:pt x="4984925" y="342491"/>
                </a:lnTo>
                <a:lnTo>
                  <a:pt x="4950244" y="254157"/>
                </a:lnTo>
                <a:cubicBezTo>
                  <a:pt x="4885944" y="148333"/>
                  <a:pt x="4769578" y="77643"/>
                  <a:pt x="4636701" y="77643"/>
                </a:cubicBezTo>
                <a:cubicBezTo>
                  <a:pt x="4484842" y="77643"/>
                  <a:pt x="4354548" y="169972"/>
                  <a:pt x="4298892" y="301557"/>
                </a:cubicBezTo>
                <a:lnTo>
                  <a:pt x="4286186" y="342491"/>
                </a:lnTo>
                <a:lnTo>
                  <a:pt x="4251505" y="254157"/>
                </a:lnTo>
                <a:cubicBezTo>
                  <a:pt x="4187205" y="148333"/>
                  <a:pt x="4070839" y="77643"/>
                  <a:pt x="3937961" y="77643"/>
                </a:cubicBezTo>
                <a:cubicBezTo>
                  <a:pt x="3786108" y="77643"/>
                  <a:pt x="3655813" y="169972"/>
                  <a:pt x="3600158" y="301557"/>
                </a:cubicBezTo>
                <a:lnTo>
                  <a:pt x="3587451" y="342491"/>
                </a:lnTo>
                <a:lnTo>
                  <a:pt x="3552770" y="254157"/>
                </a:lnTo>
                <a:cubicBezTo>
                  <a:pt x="3488470" y="148333"/>
                  <a:pt x="3372103" y="77643"/>
                  <a:pt x="3239227" y="77643"/>
                </a:cubicBezTo>
                <a:cubicBezTo>
                  <a:pt x="3087367" y="77643"/>
                  <a:pt x="2957073" y="169972"/>
                  <a:pt x="2901417" y="301557"/>
                </a:cubicBezTo>
                <a:lnTo>
                  <a:pt x="2888711" y="342491"/>
                </a:lnTo>
                <a:lnTo>
                  <a:pt x="2854030" y="254157"/>
                </a:lnTo>
                <a:cubicBezTo>
                  <a:pt x="2789730" y="148333"/>
                  <a:pt x="2673364" y="77643"/>
                  <a:pt x="2540486" y="77643"/>
                </a:cubicBezTo>
                <a:cubicBezTo>
                  <a:pt x="2388627" y="77643"/>
                  <a:pt x="2258333" y="169972"/>
                  <a:pt x="2202678" y="301557"/>
                </a:cubicBezTo>
                <a:lnTo>
                  <a:pt x="2189971" y="342491"/>
                </a:lnTo>
                <a:lnTo>
                  <a:pt x="2155290" y="254157"/>
                </a:lnTo>
                <a:cubicBezTo>
                  <a:pt x="2090990" y="148333"/>
                  <a:pt x="1974624" y="77643"/>
                  <a:pt x="1841746" y="77643"/>
                </a:cubicBezTo>
                <a:cubicBezTo>
                  <a:pt x="1689887" y="77643"/>
                  <a:pt x="1559593" y="169973"/>
                  <a:pt x="1503937" y="301558"/>
                </a:cubicBezTo>
                <a:lnTo>
                  <a:pt x="1491231" y="342491"/>
                </a:lnTo>
                <a:lnTo>
                  <a:pt x="1456550" y="254157"/>
                </a:lnTo>
                <a:cubicBezTo>
                  <a:pt x="1392250" y="148333"/>
                  <a:pt x="1275884" y="77643"/>
                  <a:pt x="1143007" y="77643"/>
                </a:cubicBezTo>
                <a:cubicBezTo>
                  <a:pt x="991148" y="77643"/>
                  <a:pt x="860853" y="169973"/>
                  <a:pt x="805197" y="301558"/>
                </a:cubicBezTo>
                <a:lnTo>
                  <a:pt x="792490" y="342491"/>
                </a:lnTo>
                <a:lnTo>
                  <a:pt x="757809" y="254157"/>
                </a:lnTo>
                <a:cubicBezTo>
                  <a:pt x="693509" y="148333"/>
                  <a:pt x="577143" y="77643"/>
                  <a:pt x="444266" y="77643"/>
                </a:cubicBezTo>
                <a:cubicBezTo>
                  <a:pt x="241787" y="77643"/>
                  <a:pt x="77646" y="241784"/>
                  <a:pt x="77646" y="444262"/>
                </a:cubicBezTo>
                <a:cubicBezTo>
                  <a:pt x="77646" y="599285"/>
                  <a:pt x="173863" y="731834"/>
                  <a:pt x="309836" y="785451"/>
                </a:cubicBezTo>
                <a:lnTo>
                  <a:pt x="311478" y="785939"/>
                </a:lnTo>
                <a:lnTo>
                  <a:pt x="301559" y="789018"/>
                </a:lnTo>
                <a:cubicBezTo>
                  <a:pt x="169974" y="844675"/>
                  <a:pt x="77645" y="974968"/>
                  <a:pt x="77645" y="1126826"/>
                </a:cubicBezTo>
                <a:cubicBezTo>
                  <a:pt x="77645" y="1281849"/>
                  <a:pt x="173861" y="1414399"/>
                  <a:pt x="309834" y="1468016"/>
                </a:cubicBezTo>
                <a:lnTo>
                  <a:pt x="311479" y="1468504"/>
                </a:lnTo>
                <a:lnTo>
                  <a:pt x="301559" y="1471583"/>
                </a:lnTo>
                <a:cubicBezTo>
                  <a:pt x="169974" y="1527239"/>
                  <a:pt x="77644" y="1657533"/>
                  <a:pt x="77644" y="1809392"/>
                </a:cubicBezTo>
                <a:cubicBezTo>
                  <a:pt x="77644" y="1964412"/>
                  <a:pt x="173861" y="2096962"/>
                  <a:pt x="309834" y="2150580"/>
                </a:cubicBezTo>
                <a:lnTo>
                  <a:pt x="311476" y="2151067"/>
                </a:lnTo>
                <a:lnTo>
                  <a:pt x="301557" y="2154147"/>
                </a:lnTo>
                <a:cubicBezTo>
                  <a:pt x="169972" y="2209802"/>
                  <a:pt x="77642" y="2340096"/>
                  <a:pt x="77642" y="2491955"/>
                </a:cubicBezTo>
                <a:cubicBezTo>
                  <a:pt x="77642" y="2646977"/>
                  <a:pt x="173859" y="2779527"/>
                  <a:pt x="309832" y="2833144"/>
                </a:cubicBezTo>
                <a:lnTo>
                  <a:pt x="311476" y="2833632"/>
                </a:lnTo>
                <a:lnTo>
                  <a:pt x="301557" y="2836711"/>
                </a:lnTo>
                <a:cubicBezTo>
                  <a:pt x="169971" y="2892367"/>
                  <a:pt x="77642" y="3022661"/>
                  <a:pt x="77642" y="3174519"/>
                </a:cubicBezTo>
                <a:cubicBezTo>
                  <a:pt x="77642" y="3329541"/>
                  <a:pt x="173859" y="3462091"/>
                  <a:pt x="309832" y="3515708"/>
                </a:cubicBezTo>
                <a:lnTo>
                  <a:pt x="311476" y="3516197"/>
                </a:lnTo>
                <a:lnTo>
                  <a:pt x="301557" y="3519276"/>
                </a:lnTo>
                <a:cubicBezTo>
                  <a:pt x="169971" y="3574932"/>
                  <a:pt x="77642" y="3705226"/>
                  <a:pt x="77642" y="3857084"/>
                </a:cubicBezTo>
                <a:cubicBezTo>
                  <a:pt x="77642" y="4012107"/>
                  <a:pt x="173858" y="4144656"/>
                  <a:pt x="309831" y="4198273"/>
                </a:cubicBezTo>
                <a:lnTo>
                  <a:pt x="311476" y="4198762"/>
                </a:lnTo>
                <a:lnTo>
                  <a:pt x="301556" y="4201841"/>
                </a:lnTo>
                <a:cubicBezTo>
                  <a:pt x="169971" y="4257497"/>
                  <a:pt x="77642" y="4387791"/>
                  <a:pt x="77642" y="4539649"/>
                </a:cubicBezTo>
                <a:cubicBezTo>
                  <a:pt x="77642" y="4694672"/>
                  <a:pt x="173858" y="4827221"/>
                  <a:pt x="309831" y="4880838"/>
                </a:cubicBezTo>
                <a:lnTo>
                  <a:pt x="311476" y="4881327"/>
                </a:lnTo>
                <a:lnTo>
                  <a:pt x="301556" y="4884406"/>
                </a:lnTo>
                <a:cubicBezTo>
                  <a:pt x="169971" y="4940062"/>
                  <a:pt x="77641" y="5070356"/>
                  <a:pt x="77641" y="5222214"/>
                </a:cubicBezTo>
                <a:cubicBezTo>
                  <a:pt x="77641" y="5374073"/>
                  <a:pt x="169971" y="5504367"/>
                  <a:pt x="301556" y="5560022"/>
                </a:cubicBezTo>
                <a:lnTo>
                  <a:pt x="311479" y="5563103"/>
                </a:lnTo>
                <a:lnTo>
                  <a:pt x="309834" y="5563591"/>
                </a:lnTo>
                <a:cubicBezTo>
                  <a:pt x="173860" y="5617208"/>
                  <a:pt x="77644" y="5749758"/>
                  <a:pt x="77644" y="5904780"/>
                </a:cubicBezTo>
                <a:cubicBezTo>
                  <a:pt x="77644" y="6107258"/>
                  <a:pt x="241785" y="6271399"/>
                  <a:pt x="444264" y="6271399"/>
                </a:cubicBezTo>
                <a:cubicBezTo>
                  <a:pt x="577141" y="6271399"/>
                  <a:pt x="693507" y="6200710"/>
                  <a:pt x="757807" y="6094885"/>
                </a:cubicBezTo>
                <a:lnTo>
                  <a:pt x="792488" y="6006551"/>
                </a:lnTo>
                <a:lnTo>
                  <a:pt x="805195" y="6047485"/>
                </a:lnTo>
                <a:cubicBezTo>
                  <a:pt x="860851" y="6179070"/>
                  <a:pt x="991145" y="6271399"/>
                  <a:pt x="1143004" y="6271399"/>
                </a:cubicBezTo>
                <a:cubicBezTo>
                  <a:pt x="1275881" y="6271399"/>
                  <a:pt x="1392247" y="6200710"/>
                  <a:pt x="1456548" y="6094885"/>
                </a:cubicBezTo>
                <a:lnTo>
                  <a:pt x="1491228" y="6006551"/>
                </a:lnTo>
                <a:lnTo>
                  <a:pt x="1503935" y="6047485"/>
                </a:lnTo>
                <a:cubicBezTo>
                  <a:pt x="1559591" y="6179070"/>
                  <a:pt x="1689885" y="6271399"/>
                  <a:pt x="1841745" y="6271399"/>
                </a:cubicBezTo>
                <a:cubicBezTo>
                  <a:pt x="1974621" y="6271399"/>
                  <a:pt x="2090987" y="6200710"/>
                  <a:pt x="2155286" y="6094885"/>
                </a:cubicBezTo>
                <a:lnTo>
                  <a:pt x="2189968" y="6006551"/>
                </a:lnTo>
                <a:lnTo>
                  <a:pt x="2202675" y="6047485"/>
                </a:lnTo>
                <a:cubicBezTo>
                  <a:pt x="2258331" y="6179070"/>
                  <a:pt x="2388624" y="6271399"/>
                  <a:pt x="2540484" y="6271399"/>
                </a:cubicBezTo>
                <a:cubicBezTo>
                  <a:pt x="2673362" y="6271399"/>
                  <a:pt x="2789727" y="6200710"/>
                  <a:pt x="2854027" y="6094885"/>
                </a:cubicBezTo>
                <a:lnTo>
                  <a:pt x="2888709" y="6006551"/>
                </a:lnTo>
                <a:lnTo>
                  <a:pt x="2901415" y="6047485"/>
                </a:lnTo>
                <a:cubicBezTo>
                  <a:pt x="2957071" y="6179070"/>
                  <a:pt x="3087365" y="6271399"/>
                  <a:pt x="3239224" y="6271399"/>
                </a:cubicBezTo>
                <a:cubicBezTo>
                  <a:pt x="3372101" y="6271399"/>
                  <a:pt x="3488467" y="6200710"/>
                  <a:pt x="3552767" y="6094885"/>
                </a:cubicBezTo>
                <a:lnTo>
                  <a:pt x="3587448" y="6006551"/>
                </a:lnTo>
                <a:lnTo>
                  <a:pt x="3600155" y="6047485"/>
                </a:lnTo>
                <a:cubicBezTo>
                  <a:pt x="3655810" y="6179070"/>
                  <a:pt x="3786105" y="6271399"/>
                  <a:pt x="3937961" y="6271399"/>
                </a:cubicBezTo>
                <a:cubicBezTo>
                  <a:pt x="4070838" y="6271399"/>
                  <a:pt x="4187204" y="6200710"/>
                  <a:pt x="4251505" y="6094885"/>
                </a:cubicBezTo>
                <a:lnTo>
                  <a:pt x="4286186" y="6006551"/>
                </a:lnTo>
                <a:lnTo>
                  <a:pt x="4298892" y="6047485"/>
                </a:lnTo>
                <a:cubicBezTo>
                  <a:pt x="4354548" y="6179070"/>
                  <a:pt x="4484842" y="6271399"/>
                  <a:pt x="4636701" y="6271399"/>
                </a:cubicBezTo>
                <a:cubicBezTo>
                  <a:pt x="4769578" y="6271399"/>
                  <a:pt x="4885944" y="6200710"/>
                  <a:pt x="4950244" y="6094885"/>
                </a:cubicBezTo>
                <a:lnTo>
                  <a:pt x="4984925" y="6006550"/>
                </a:lnTo>
                <a:lnTo>
                  <a:pt x="4997632" y="6047485"/>
                </a:lnTo>
                <a:cubicBezTo>
                  <a:pt x="5053288" y="6179070"/>
                  <a:pt x="5183582" y="6271399"/>
                  <a:pt x="5335441" y="6271399"/>
                </a:cubicBezTo>
                <a:cubicBezTo>
                  <a:pt x="5468318" y="6271399"/>
                  <a:pt x="5584684" y="6200710"/>
                  <a:pt x="5648984" y="6094885"/>
                </a:cubicBezTo>
                <a:lnTo>
                  <a:pt x="5683665" y="6006551"/>
                </a:lnTo>
                <a:lnTo>
                  <a:pt x="5696372" y="6047485"/>
                </a:lnTo>
                <a:cubicBezTo>
                  <a:pt x="5752028" y="6179070"/>
                  <a:pt x="5882322" y="6271399"/>
                  <a:pt x="6034181" y="6271399"/>
                </a:cubicBezTo>
                <a:cubicBezTo>
                  <a:pt x="6167058" y="6271399"/>
                  <a:pt x="6283424" y="6200710"/>
                  <a:pt x="6347724" y="6094885"/>
                </a:cubicBezTo>
                <a:lnTo>
                  <a:pt x="6382405" y="6006551"/>
                </a:lnTo>
                <a:lnTo>
                  <a:pt x="6395112" y="6047485"/>
                </a:lnTo>
                <a:cubicBezTo>
                  <a:pt x="6450768" y="6179070"/>
                  <a:pt x="6581062" y="6271399"/>
                  <a:pt x="6732921" y="6271399"/>
                </a:cubicBezTo>
                <a:cubicBezTo>
                  <a:pt x="6865798" y="6271399"/>
                  <a:pt x="6982164" y="6200710"/>
                  <a:pt x="7046464" y="6094885"/>
                </a:cubicBezTo>
                <a:lnTo>
                  <a:pt x="7081145" y="6006551"/>
                </a:lnTo>
                <a:lnTo>
                  <a:pt x="7093852" y="6047485"/>
                </a:lnTo>
                <a:cubicBezTo>
                  <a:pt x="7149508" y="6179070"/>
                  <a:pt x="7279802" y="6271399"/>
                  <a:pt x="7431661" y="6271399"/>
                </a:cubicBezTo>
                <a:cubicBezTo>
                  <a:pt x="7564538" y="6271399"/>
                  <a:pt x="7680904" y="6200710"/>
                  <a:pt x="7745204" y="6094885"/>
                </a:cubicBezTo>
                <a:lnTo>
                  <a:pt x="7779885" y="6006551"/>
                </a:lnTo>
                <a:lnTo>
                  <a:pt x="7792592" y="6047485"/>
                </a:lnTo>
                <a:cubicBezTo>
                  <a:pt x="7848248" y="6179070"/>
                  <a:pt x="7978542" y="6271399"/>
                  <a:pt x="8130401" y="6271399"/>
                </a:cubicBezTo>
                <a:cubicBezTo>
                  <a:pt x="8263278" y="6271399"/>
                  <a:pt x="8379644" y="6200710"/>
                  <a:pt x="8443944" y="6094885"/>
                </a:cubicBezTo>
                <a:lnTo>
                  <a:pt x="8478624" y="6006555"/>
                </a:lnTo>
                <a:lnTo>
                  <a:pt x="8491329" y="6047485"/>
                </a:lnTo>
                <a:cubicBezTo>
                  <a:pt x="8546985" y="6179070"/>
                  <a:pt x="8677279" y="6271399"/>
                  <a:pt x="8829138" y="6271399"/>
                </a:cubicBezTo>
                <a:cubicBezTo>
                  <a:pt x="9031617" y="6271399"/>
                  <a:pt x="9195758" y="6107258"/>
                  <a:pt x="9195758" y="5904780"/>
                </a:cubicBezTo>
                <a:cubicBezTo>
                  <a:pt x="9195758" y="5749758"/>
                  <a:pt x="9099542" y="5617208"/>
                  <a:pt x="8963569" y="5563591"/>
                </a:cubicBezTo>
                <a:lnTo>
                  <a:pt x="8961922" y="5563102"/>
                </a:lnTo>
                <a:lnTo>
                  <a:pt x="8971843" y="5560022"/>
                </a:lnTo>
                <a:cubicBezTo>
                  <a:pt x="9103429" y="5504367"/>
                  <a:pt x="9195758" y="5374073"/>
                  <a:pt x="9195758" y="5222214"/>
                </a:cubicBezTo>
                <a:cubicBezTo>
                  <a:pt x="9195758" y="5070356"/>
                  <a:pt x="9103429" y="4940062"/>
                  <a:pt x="8971843" y="4884406"/>
                </a:cubicBezTo>
                <a:lnTo>
                  <a:pt x="8961924" y="4881327"/>
                </a:lnTo>
                <a:lnTo>
                  <a:pt x="8963569" y="4880838"/>
                </a:lnTo>
                <a:cubicBezTo>
                  <a:pt x="9099542" y="4827221"/>
                  <a:pt x="9195758" y="4694671"/>
                  <a:pt x="9195758" y="4539649"/>
                </a:cubicBezTo>
                <a:cubicBezTo>
                  <a:pt x="9195758" y="4387791"/>
                  <a:pt x="9103429" y="4257497"/>
                  <a:pt x="8971843" y="4201841"/>
                </a:cubicBezTo>
                <a:lnTo>
                  <a:pt x="8961924" y="4198762"/>
                </a:lnTo>
                <a:lnTo>
                  <a:pt x="8963569" y="4198273"/>
                </a:lnTo>
                <a:cubicBezTo>
                  <a:pt x="9099542" y="4144656"/>
                  <a:pt x="9195758" y="4012106"/>
                  <a:pt x="9195758" y="3857084"/>
                </a:cubicBezTo>
                <a:cubicBezTo>
                  <a:pt x="9195758" y="3705226"/>
                  <a:pt x="9103429" y="3574932"/>
                  <a:pt x="8971843" y="3519276"/>
                </a:cubicBezTo>
                <a:lnTo>
                  <a:pt x="8961924" y="3516197"/>
                </a:lnTo>
                <a:lnTo>
                  <a:pt x="8963569" y="3515708"/>
                </a:lnTo>
                <a:cubicBezTo>
                  <a:pt x="9099542" y="3462091"/>
                  <a:pt x="9195758" y="3329541"/>
                  <a:pt x="9195758" y="3174519"/>
                </a:cubicBezTo>
                <a:cubicBezTo>
                  <a:pt x="9195758" y="3022661"/>
                  <a:pt x="9103429" y="2892367"/>
                  <a:pt x="8971843" y="2836711"/>
                </a:cubicBezTo>
                <a:lnTo>
                  <a:pt x="8961924" y="2833632"/>
                </a:lnTo>
                <a:lnTo>
                  <a:pt x="8963569" y="2833144"/>
                </a:lnTo>
                <a:cubicBezTo>
                  <a:pt x="9099542" y="2779527"/>
                  <a:pt x="9195758" y="2646977"/>
                  <a:pt x="9195758" y="2491955"/>
                </a:cubicBezTo>
                <a:cubicBezTo>
                  <a:pt x="9195758" y="2340096"/>
                  <a:pt x="9103429" y="2209802"/>
                  <a:pt x="8971843" y="2154147"/>
                </a:cubicBezTo>
                <a:lnTo>
                  <a:pt x="8961925" y="2151067"/>
                </a:lnTo>
                <a:lnTo>
                  <a:pt x="8963569" y="2150580"/>
                </a:lnTo>
                <a:cubicBezTo>
                  <a:pt x="9099542" y="2096962"/>
                  <a:pt x="9195758" y="1964412"/>
                  <a:pt x="9195758" y="1809392"/>
                </a:cubicBezTo>
                <a:cubicBezTo>
                  <a:pt x="9195758" y="1657533"/>
                  <a:pt x="9103429" y="1527239"/>
                  <a:pt x="8971843" y="1471583"/>
                </a:cubicBezTo>
                <a:lnTo>
                  <a:pt x="8961924" y="1468504"/>
                </a:lnTo>
                <a:lnTo>
                  <a:pt x="8963569" y="1468016"/>
                </a:lnTo>
                <a:cubicBezTo>
                  <a:pt x="9099542" y="1414399"/>
                  <a:pt x="9195758" y="1281849"/>
                  <a:pt x="9195758" y="1126826"/>
                </a:cubicBezTo>
                <a:cubicBezTo>
                  <a:pt x="9195758" y="974968"/>
                  <a:pt x="9103429" y="844675"/>
                  <a:pt x="8971843" y="789018"/>
                </a:cubicBezTo>
                <a:lnTo>
                  <a:pt x="8961924" y="785939"/>
                </a:lnTo>
                <a:lnTo>
                  <a:pt x="8963569" y="785450"/>
                </a:lnTo>
                <a:cubicBezTo>
                  <a:pt x="9099542" y="731833"/>
                  <a:pt x="9195758" y="599284"/>
                  <a:pt x="9195758" y="444261"/>
                </a:cubicBezTo>
                <a:cubicBezTo>
                  <a:pt x="9195758" y="241783"/>
                  <a:pt x="9031617" y="77642"/>
                  <a:pt x="8829138" y="77642"/>
                </a:cubicBezTo>
                <a:cubicBezTo>
                  <a:pt x="8677279" y="77642"/>
                  <a:pt x="8546985" y="169972"/>
                  <a:pt x="8491329" y="301557"/>
                </a:cubicBezTo>
                <a:lnTo>
                  <a:pt x="8478624" y="342486"/>
                </a:lnTo>
                <a:lnTo>
                  <a:pt x="8443945" y="254156"/>
                </a:lnTo>
                <a:cubicBezTo>
                  <a:pt x="8379644" y="148332"/>
                  <a:pt x="8263278" y="77642"/>
                  <a:pt x="8130401" y="77642"/>
                </a:cubicBezTo>
                <a:close/>
                <a:moveTo>
                  <a:pt x="1841747" y="0"/>
                </a:moveTo>
                <a:cubicBezTo>
                  <a:pt x="1975928" y="0"/>
                  <a:pt x="2096215" y="59487"/>
                  <a:pt x="2177674" y="153525"/>
                </a:cubicBezTo>
                <a:lnTo>
                  <a:pt x="2191448" y="172418"/>
                </a:lnTo>
                <a:lnTo>
                  <a:pt x="2226347" y="130121"/>
                </a:lnTo>
                <a:cubicBezTo>
                  <a:pt x="2306742" y="49726"/>
                  <a:pt x="2417808" y="0"/>
                  <a:pt x="2540487" y="0"/>
                </a:cubicBezTo>
                <a:cubicBezTo>
                  <a:pt x="2674668" y="0"/>
                  <a:pt x="2794954" y="59486"/>
                  <a:pt x="2876414" y="153525"/>
                </a:cubicBezTo>
                <a:lnTo>
                  <a:pt x="2890189" y="172418"/>
                </a:lnTo>
                <a:lnTo>
                  <a:pt x="2925087" y="130121"/>
                </a:lnTo>
                <a:cubicBezTo>
                  <a:pt x="3005482" y="49726"/>
                  <a:pt x="3116548" y="0"/>
                  <a:pt x="3239227" y="0"/>
                </a:cubicBezTo>
                <a:cubicBezTo>
                  <a:pt x="3373408" y="0"/>
                  <a:pt x="3493695" y="59486"/>
                  <a:pt x="3575154" y="153525"/>
                </a:cubicBezTo>
                <a:lnTo>
                  <a:pt x="3588929" y="172418"/>
                </a:lnTo>
                <a:lnTo>
                  <a:pt x="3623826" y="130121"/>
                </a:lnTo>
                <a:cubicBezTo>
                  <a:pt x="3704222" y="49726"/>
                  <a:pt x="3815287" y="0"/>
                  <a:pt x="3937961" y="0"/>
                </a:cubicBezTo>
                <a:cubicBezTo>
                  <a:pt x="4072142" y="0"/>
                  <a:pt x="4192429" y="59486"/>
                  <a:pt x="4273888" y="153525"/>
                </a:cubicBezTo>
                <a:lnTo>
                  <a:pt x="4287663" y="172418"/>
                </a:lnTo>
                <a:lnTo>
                  <a:pt x="4322561" y="130121"/>
                </a:lnTo>
                <a:cubicBezTo>
                  <a:pt x="4402957" y="49726"/>
                  <a:pt x="4514022" y="0"/>
                  <a:pt x="4636701" y="0"/>
                </a:cubicBezTo>
                <a:cubicBezTo>
                  <a:pt x="4770882" y="0"/>
                  <a:pt x="4891169" y="59486"/>
                  <a:pt x="4972628" y="153525"/>
                </a:cubicBezTo>
                <a:lnTo>
                  <a:pt x="4986403" y="172418"/>
                </a:lnTo>
                <a:lnTo>
                  <a:pt x="5021301" y="130121"/>
                </a:lnTo>
                <a:cubicBezTo>
                  <a:pt x="5101697" y="49726"/>
                  <a:pt x="5212762" y="0"/>
                  <a:pt x="5335441" y="0"/>
                </a:cubicBezTo>
                <a:cubicBezTo>
                  <a:pt x="5469622" y="0"/>
                  <a:pt x="5589909" y="59486"/>
                  <a:pt x="5671368" y="153525"/>
                </a:cubicBezTo>
                <a:lnTo>
                  <a:pt x="5685143" y="172418"/>
                </a:lnTo>
                <a:lnTo>
                  <a:pt x="5720041" y="130121"/>
                </a:lnTo>
                <a:cubicBezTo>
                  <a:pt x="5800437" y="49725"/>
                  <a:pt x="5911502" y="0"/>
                  <a:pt x="6034181" y="0"/>
                </a:cubicBezTo>
                <a:cubicBezTo>
                  <a:pt x="6168362" y="0"/>
                  <a:pt x="6288649" y="59486"/>
                  <a:pt x="6370108" y="153525"/>
                </a:cubicBezTo>
                <a:lnTo>
                  <a:pt x="6383883" y="172418"/>
                </a:lnTo>
                <a:lnTo>
                  <a:pt x="6418781" y="130121"/>
                </a:lnTo>
                <a:cubicBezTo>
                  <a:pt x="6499177" y="49725"/>
                  <a:pt x="6610242" y="0"/>
                  <a:pt x="6732921" y="0"/>
                </a:cubicBezTo>
                <a:cubicBezTo>
                  <a:pt x="6867102" y="0"/>
                  <a:pt x="6987389" y="59486"/>
                  <a:pt x="7068848" y="153525"/>
                </a:cubicBezTo>
                <a:lnTo>
                  <a:pt x="7082623" y="172417"/>
                </a:lnTo>
                <a:lnTo>
                  <a:pt x="7117521" y="130121"/>
                </a:lnTo>
                <a:cubicBezTo>
                  <a:pt x="7197916" y="49725"/>
                  <a:pt x="7308982" y="0"/>
                  <a:pt x="7431661" y="0"/>
                </a:cubicBezTo>
                <a:cubicBezTo>
                  <a:pt x="7565842" y="0"/>
                  <a:pt x="7686129" y="59486"/>
                  <a:pt x="7767588" y="153525"/>
                </a:cubicBezTo>
                <a:lnTo>
                  <a:pt x="7781363" y="172417"/>
                </a:lnTo>
                <a:lnTo>
                  <a:pt x="7816261" y="130120"/>
                </a:lnTo>
                <a:cubicBezTo>
                  <a:pt x="7896656" y="49725"/>
                  <a:pt x="8007722" y="0"/>
                  <a:pt x="8130401" y="0"/>
                </a:cubicBezTo>
                <a:cubicBezTo>
                  <a:pt x="8264582" y="0"/>
                  <a:pt x="8384869" y="59486"/>
                  <a:pt x="8466328" y="153525"/>
                </a:cubicBezTo>
                <a:lnTo>
                  <a:pt x="8480101" y="172415"/>
                </a:lnTo>
                <a:lnTo>
                  <a:pt x="8514998" y="130120"/>
                </a:lnTo>
                <a:cubicBezTo>
                  <a:pt x="8595393" y="49725"/>
                  <a:pt x="8706459" y="0"/>
                  <a:pt x="8829138" y="0"/>
                </a:cubicBezTo>
                <a:cubicBezTo>
                  <a:pt x="9074497" y="0"/>
                  <a:pt x="9273399" y="198901"/>
                  <a:pt x="9273399" y="444260"/>
                </a:cubicBezTo>
                <a:cubicBezTo>
                  <a:pt x="9273399" y="536270"/>
                  <a:pt x="9245429" y="621747"/>
                  <a:pt x="9197527" y="692651"/>
                </a:cubicBezTo>
                <a:lnTo>
                  <a:pt x="9111947" y="786835"/>
                </a:lnTo>
                <a:lnTo>
                  <a:pt x="9143278" y="812685"/>
                </a:lnTo>
                <a:cubicBezTo>
                  <a:pt x="9223674" y="893081"/>
                  <a:pt x="9273399" y="1004147"/>
                  <a:pt x="9273399" y="1126826"/>
                </a:cubicBezTo>
                <a:cubicBezTo>
                  <a:pt x="9273399" y="1218835"/>
                  <a:pt x="9245429" y="1304312"/>
                  <a:pt x="9197527" y="1375216"/>
                </a:cubicBezTo>
                <a:lnTo>
                  <a:pt x="9111947" y="1469400"/>
                </a:lnTo>
                <a:lnTo>
                  <a:pt x="9143278" y="1495250"/>
                </a:lnTo>
                <a:cubicBezTo>
                  <a:pt x="9223674" y="1575646"/>
                  <a:pt x="9273399" y="1686711"/>
                  <a:pt x="9273399" y="1809390"/>
                </a:cubicBezTo>
                <a:cubicBezTo>
                  <a:pt x="9273399" y="1901400"/>
                  <a:pt x="9245429" y="1986876"/>
                  <a:pt x="9197527" y="2057780"/>
                </a:cubicBezTo>
                <a:lnTo>
                  <a:pt x="9111948" y="2151963"/>
                </a:lnTo>
                <a:lnTo>
                  <a:pt x="9143278" y="2177814"/>
                </a:lnTo>
                <a:cubicBezTo>
                  <a:pt x="9223674" y="2258209"/>
                  <a:pt x="9273399" y="2369274"/>
                  <a:pt x="9273399" y="2491954"/>
                </a:cubicBezTo>
                <a:cubicBezTo>
                  <a:pt x="9273399" y="2583964"/>
                  <a:pt x="9245429" y="2669440"/>
                  <a:pt x="9197527" y="2740345"/>
                </a:cubicBezTo>
                <a:lnTo>
                  <a:pt x="9111947" y="2834528"/>
                </a:lnTo>
                <a:lnTo>
                  <a:pt x="9143278" y="2860379"/>
                </a:lnTo>
                <a:cubicBezTo>
                  <a:pt x="9223674" y="2940774"/>
                  <a:pt x="9273399" y="3051839"/>
                  <a:pt x="9273399" y="3174518"/>
                </a:cubicBezTo>
                <a:cubicBezTo>
                  <a:pt x="9273399" y="3266528"/>
                  <a:pt x="9245429" y="3352004"/>
                  <a:pt x="9197527" y="3422909"/>
                </a:cubicBezTo>
                <a:lnTo>
                  <a:pt x="9111947" y="3517092"/>
                </a:lnTo>
                <a:lnTo>
                  <a:pt x="9143278" y="3542943"/>
                </a:lnTo>
                <a:cubicBezTo>
                  <a:pt x="9223674" y="3623338"/>
                  <a:pt x="9273399" y="3734404"/>
                  <a:pt x="9273399" y="3857083"/>
                </a:cubicBezTo>
                <a:cubicBezTo>
                  <a:pt x="9273399" y="3949093"/>
                  <a:pt x="9245429" y="4034569"/>
                  <a:pt x="9197527" y="4105474"/>
                </a:cubicBezTo>
                <a:lnTo>
                  <a:pt x="9111947" y="4199658"/>
                </a:lnTo>
                <a:lnTo>
                  <a:pt x="9143278" y="4225508"/>
                </a:lnTo>
                <a:cubicBezTo>
                  <a:pt x="9223674" y="4305903"/>
                  <a:pt x="9273399" y="4416969"/>
                  <a:pt x="9273399" y="4539648"/>
                </a:cubicBezTo>
                <a:cubicBezTo>
                  <a:pt x="9273399" y="4631658"/>
                  <a:pt x="9245429" y="4717134"/>
                  <a:pt x="9197527" y="4788039"/>
                </a:cubicBezTo>
                <a:lnTo>
                  <a:pt x="9111947" y="4882223"/>
                </a:lnTo>
                <a:lnTo>
                  <a:pt x="9143278" y="4908073"/>
                </a:lnTo>
                <a:cubicBezTo>
                  <a:pt x="9223674" y="4988469"/>
                  <a:pt x="9273399" y="5099534"/>
                  <a:pt x="9273399" y="5222213"/>
                </a:cubicBezTo>
                <a:cubicBezTo>
                  <a:pt x="9273399" y="5344893"/>
                  <a:pt x="9223674" y="5455958"/>
                  <a:pt x="9143278" y="5536353"/>
                </a:cubicBezTo>
                <a:lnTo>
                  <a:pt x="9111947" y="5562204"/>
                </a:lnTo>
                <a:lnTo>
                  <a:pt x="9197527" y="5656388"/>
                </a:lnTo>
                <a:cubicBezTo>
                  <a:pt x="9245429" y="5727293"/>
                  <a:pt x="9273399" y="5812770"/>
                  <a:pt x="9273399" y="5904779"/>
                </a:cubicBezTo>
                <a:cubicBezTo>
                  <a:pt x="9273399" y="6150138"/>
                  <a:pt x="9074497" y="6349040"/>
                  <a:pt x="8829138" y="6349040"/>
                </a:cubicBezTo>
                <a:cubicBezTo>
                  <a:pt x="8706458" y="6349040"/>
                  <a:pt x="8595393" y="6299315"/>
                  <a:pt x="8514998" y="6218919"/>
                </a:cubicBezTo>
                <a:lnTo>
                  <a:pt x="8480101" y="6176625"/>
                </a:lnTo>
                <a:lnTo>
                  <a:pt x="8466328" y="6195515"/>
                </a:lnTo>
                <a:cubicBezTo>
                  <a:pt x="8384868" y="6289554"/>
                  <a:pt x="8264582" y="6349040"/>
                  <a:pt x="8130401" y="6349040"/>
                </a:cubicBezTo>
                <a:cubicBezTo>
                  <a:pt x="8007722" y="6349040"/>
                  <a:pt x="7896657" y="6299315"/>
                  <a:pt x="7816261" y="6218919"/>
                </a:cubicBezTo>
                <a:lnTo>
                  <a:pt x="7781363" y="6176622"/>
                </a:lnTo>
                <a:lnTo>
                  <a:pt x="7767588" y="6195515"/>
                </a:lnTo>
                <a:cubicBezTo>
                  <a:pt x="7686129" y="6289554"/>
                  <a:pt x="7565842" y="6349040"/>
                  <a:pt x="7431661" y="6349040"/>
                </a:cubicBezTo>
                <a:cubicBezTo>
                  <a:pt x="7308982" y="6349040"/>
                  <a:pt x="7197916" y="6299315"/>
                  <a:pt x="7117521" y="6218919"/>
                </a:cubicBezTo>
                <a:lnTo>
                  <a:pt x="7082623" y="6176623"/>
                </a:lnTo>
                <a:lnTo>
                  <a:pt x="7068848" y="6195515"/>
                </a:lnTo>
                <a:cubicBezTo>
                  <a:pt x="6987389" y="6289554"/>
                  <a:pt x="6867102" y="6349040"/>
                  <a:pt x="6732921" y="6349040"/>
                </a:cubicBezTo>
                <a:cubicBezTo>
                  <a:pt x="6610242" y="6349040"/>
                  <a:pt x="6499177" y="6299315"/>
                  <a:pt x="6418781" y="6218919"/>
                </a:cubicBezTo>
                <a:lnTo>
                  <a:pt x="6383883" y="6176622"/>
                </a:lnTo>
                <a:lnTo>
                  <a:pt x="6370108" y="6195515"/>
                </a:lnTo>
                <a:cubicBezTo>
                  <a:pt x="6288649" y="6289554"/>
                  <a:pt x="6168362" y="6349040"/>
                  <a:pt x="6034181" y="6349040"/>
                </a:cubicBezTo>
                <a:cubicBezTo>
                  <a:pt x="5911502" y="6349040"/>
                  <a:pt x="5800437" y="6299315"/>
                  <a:pt x="5720041" y="6218919"/>
                </a:cubicBezTo>
                <a:lnTo>
                  <a:pt x="5685143" y="6176623"/>
                </a:lnTo>
                <a:lnTo>
                  <a:pt x="5671368" y="6195515"/>
                </a:lnTo>
                <a:cubicBezTo>
                  <a:pt x="5589909" y="6289554"/>
                  <a:pt x="5469622" y="6349040"/>
                  <a:pt x="5335441" y="6349040"/>
                </a:cubicBezTo>
                <a:cubicBezTo>
                  <a:pt x="5212762" y="6349040"/>
                  <a:pt x="5101697" y="6299315"/>
                  <a:pt x="5021301" y="6218919"/>
                </a:cubicBezTo>
                <a:lnTo>
                  <a:pt x="4986403" y="6176623"/>
                </a:lnTo>
                <a:lnTo>
                  <a:pt x="4972628" y="6195515"/>
                </a:lnTo>
                <a:cubicBezTo>
                  <a:pt x="4891169" y="6289554"/>
                  <a:pt x="4770882" y="6349040"/>
                  <a:pt x="4636701" y="6349040"/>
                </a:cubicBezTo>
                <a:cubicBezTo>
                  <a:pt x="4514022" y="6349040"/>
                  <a:pt x="4402957" y="6299315"/>
                  <a:pt x="4322561" y="6218919"/>
                </a:cubicBezTo>
                <a:lnTo>
                  <a:pt x="4287663" y="6176623"/>
                </a:lnTo>
                <a:lnTo>
                  <a:pt x="4273888" y="6195515"/>
                </a:lnTo>
                <a:cubicBezTo>
                  <a:pt x="4192429" y="6289554"/>
                  <a:pt x="4072142" y="6349040"/>
                  <a:pt x="3937961" y="6349040"/>
                </a:cubicBezTo>
                <a:cubicBezTo>
                  <a:pt x="3815285" y="6349040"/>
                  <a:pt x="3704219" y="6299315"/>
                  <a:pt x="3623823" y="6218919"/>
                </a:cubicBezTo>
                <a:lnTo>
                  <a:pt x="3588926" y="6176623"/>
                </a:lnTo>
                <a:lnTo>
                  <a:pt x="3575151" y="6195515"/>
                </a:lnTo>
                <a:cubicBezTo>
                  <a:pt x="3493691" y="6289554"/>
                  <a:pt x="3373404" y="6349040"/>
                  <a:pt x="3239224" y="6349040"/>
                </a:cubicBezTo>
                <a:cubicBezTo>
                  <a:pt x="3116545" y="6349040"/>
                  <a:pt x="3005479" y="6299315"/>
                  <a:pt x="2925084" y="6218919"/>
                </a:cubicBezTo>
                <a:lnTo>
                  <a:pt x="2890186" y="6176623"/>
                </a:lnTo>
                <a:lnTo>
                  <a:pt x="2876411" y="6195515"/>
                </a:lnTo>
                <a:cubicBezTo>
                  <a:pt x="2794952" y="6289554"/>
                  <a:pt x="2674665" y="6349040"/>
                  <a:pt x="2540484" y="6349040"/>
                </a:cubicBezTo>
                <a:cubicBezTo>
                  <a:pt x="2417805" y="6349040"/>
                  <a:pt x="2306738" y="6299315"/>
                  <a:pt x="2226343" y="6218919"/>
                </a:cubicBezTo>
                <a:lnTo>
                  <a:pt x="2191447" y="6176623"/>
                </a:lnTo>
                <a:lnTo>
                  <a:pt x="2177672" y="6195515"/>
                </a:lnTo>
                <a:cubicBezTo>
                  <a:pt x="2096211" y="6289554"/>
                  <a:pt x="1975926" y="6349040"/>
                  <a:pt x="1841744" y="6349040"/>
                </a:cubicBezTo>
                <a:cubicBezTo>
                  <a:pt x="1719064" y="6349040"/>
                  <a:pt x="1607999" y="6299315"/>
                  <a:pt x="1527604" y="6218919"/>
                </a:cubicBezTo>
                <a:lnTo>
                  <a:pt x="1492707" y="6176623"/>
                </a:lnTo>
                <a:lnTo>
                  <a:pt x="1478931" y="6195515"/>
                </a:lnTo>
                <a:cubicBezTo>
                  <a:pt x="1397472" y="6289554"/>
                  <a:pt x="1277185" y="6349040"/>
                  <a:pt x="1143005" y="6349040"/>
                </a:cubicBezTo>
                <a:cubicBezTo>
                  <a:pt x="1020325" y="6349040"/>
                  <a:pt x="909260" y="6299315"/>
                  <a:pt x="828864" y="6218919"/>
                </a:cubicBezTo>
                <a:lnTo>
                  <a:pt x="793966" y="6176623"/>
                </a:lnTo>
                <a:lnTo>
                  <a:pt x="780191" y="6195515"/>
                </a:lnTo>
                <a:cubicBezTo>
                  <a:pt x="698731" y="6289554"/>
                  <a:pt x="578445" y="6349040"/>
                  <a:pt x="444264" y="6349040"/>
                </a:cubicBezTo>
                <a:cubicBezTo>
                  <a:pt x="198905" y="6349040"/>
                  <a:pt x="3" y="6150138"/>
                  <a:pt x="3" y="5904779"/>
                </a:cubicBezTo>
                <a:cubicBezTo>
                  <a:pt x="3" y="5770599"/>
                  <a:pt x="59489" y="5650312"/>
                  <a:pt x="153528" y="5568852"/>
                </a:cubicBezTo>
                <a:lnTo>
                  <a:pt x="162013" y="5562666"/>
                </a:lnTo>
                <a:lnTo>
                  <a:pt x="130121" y="5536353"/>
                </a:lnTo>
                <a:cubicBezTo>
                  <a:pt x="49726" y="5455958"/>
                  <a:pt x="0" y="5344893"/>
                  <a:pt x="0" y="5222213"/>
                </a:cubicBezTo>
                <a:cubicBezTo>
                  <a:pt x="0" y="5099534"/>
                  <a:pt x="49726" y="4988468"/>
                  <a:pt x="130121" y="4908073"/>
                </a:cubicBezTo>
                <a:lnTo>
                  <a:pt x="162011" y="4881762"/>
                </a:lnTo>
                <a:lnTo>
                  <a:pt x="153526" y="4875575"/>
                </a:lnTo>
                <a:cubicBezTo>
                  <a:pt x="59487" y="4794116"/>
                  <a:pt x="1" y="4673829"/>
                  <a:pt x="1" y="4539648"/>
                </a:cubicBezTo>
                <a:cubicBezTo>
                  <a:pt x="1" y="4416969"/>
                  <a:pt x="49726" y="4305904"/>
                  <a:pt x="130121" y="4225508"/>
                </a:cubicBezTo>
                <a:lnTo>
                  <a:pt x="162011" y="4199197"/>
                </a:lnTo>
                <a:lnTo>
                  <a:pt x="153526" y="4193010"/>
                </a:lnTo>
                <a:cubicBezTo>
                  <a:pt x="59487" y="4111551"/>
                  <a:pt x="1" y="3991264"/>
                  <a:pt x="1" y="3857083"/>
                </a:cubicBezTo>
                <a:cubicBezTo>
                  <a:pt x="1" y="3734404"/>
                  <a:pt x="49726" y="3623338"/>
                  <a:pt x="130122" y="3542943"/>
                </a:cubicBezTo>
                <a:lnTo>
                  <a:pt x="162011" y="3516632"/>
                </a:lnTo>
                <a:lnTo>
                  <a:pt x="153526" y="3510445"/>
                </a:lnTo>
                <a:cubicBezTo>
                  <a:pt x="59487" y="3428986"/>
                  <a:pt x="1" y="3308699"/>
                  <a:pt x="1" y="3174518"/>
                </a:cubicBezTo>
                <a:cubicBezTo>
                  <a:pt x="1" y="3051839"/>
                  <a:pt x="49727" y="2940774"/>
                  <a:pt x="130122" y="2860379"/>
                </a:cubicBezTo>
                <a:lnTo>
                  <a:pt x="162011" y="2834067"/>
                </a:lnTo>
                <a:lnTo>
                  <a:pt x="153526" y="2827881"/>
                </a:lnTo>
                <a:cubicBezTo>
                  <a:pt x="59487" y="2746422"/>
                  <a:pt x="1" y="2626135"/>
                  <a:pt x="1" y="2491954"/>
                </a:cubicBezTo>
                <a:cubicBezTo>
                  <a:pt x="1" y="2369274"/>
                  <a:pt x="49727" y="2258210"/>
                  <a:pt x="130122" y="2177814"/>
                </a:cubicBezTo>
                <a:lnTo>
                  <a:pt x="162011" y="2151505"/>
                </a:lnTo>
                <a:lnTo>
                  <a:pt x="153528" y="2145320"/>
                </a:lnTo>
                <a:cubicBezTo>
                  <a:pt x="59490" y="2063858"/>
                  <a:pt x="3" y="1943572"/>
                  <a:pt x="3" y="1809391"/>
                </a:cubicBezTo>
                <a:cubicBezTo>
                  <a:pt x="3" y="1686711"/>
                  <a:pt x="49729" y="1575646"/>
                  <a:pt x="130124" y="1495250"/>
                </a:cubicBezTo>
                <a:lnTo>
                  <a:pt x="162014" y="1468939"/>
                </a:lnTo>
                <a:lnTo>
                  <a:pt x="153529" y="1462753"/>
                </a:lnTo>
                <a:cubicBezTo>
                  <a:pt x="59490" y="1381293"/>
                  <a:pt x="4" y="1261007"/>
                  <a:pt x="4" y="1126826"/>
                </a:cubicBezTo>
                <a:cubicBezTo>
                  <a:pt x="4" y="1004147"/>
                  <a:pt x="49729" y="893081"/>
                  <a:pt x="130124" y="812685"/>
                </a:cubicBezTo>
                <a:lnTo>
                  <a:pt x="162014" y="786374"/>
                </a:lnTo>
                <a:lnTo>
                  <a:pt x="153530" y="780188"/>
                </a:lnTo>
                <a:cubicBezTo>
                  <a:pt x="59491" y="698729"/>
                  <a:pt x="5" y="578442"/>
                  <a:pt x="5" y="444261"/>
                </a:cubicBezTo>
                <a:cubicBezTo>
                  <a:pt x="5" y="198902"/>
                  <a:pt x="198907" y="1"/>
                  <a:pt x="444266" y="1"/>
                </a:cubicBezTo>
                <a:cubicBezTo>
                  <a:pt x="578447" y="1"/>
                  <a:pt x="698734" y="59487"/>
                  <a:pt x="780194" y="153526"/>
                </a:cubicBezTo>
                <a:lnTo>
                  <a:pt x="793970" y="172418"/>
                </a:lnTo>
                <a:lnTo>
                  <a:pt x="828867" y="130121"/>
                </a:lnTo>
                <a:cubicBezTo>
                  <a:pt x="909262" y="49726"/>
                  <a:pt x="1020327" y="1"/>
                  <a:pt x="1143008" y="1"/>
                </a:cubicBezTo>
                <a:cubicBezTo>
                  <a:pt x="1277188" y="1"/>
                  <a:pt x="1397475" y="59487"/>
                  <a:pt x="1478934" y="153526"/>
                </a:cubicBezTo>
                <a:lnTo>
                  <a:pt x="1492709" y="172418"/>
                </a:lnTo>
                <a:lnTo>
                  <a:pt x="1527607" y="130121"/>
                </a:lnTo>
                <a:cubicBezTo>
                  <a:pt x="1608002" y="49726"/>
                  <a:pt x="1719067" y="0"/>
                  <a:pt x="1841747" y="0"/>
                </a:cubicBezTo>
                <a:close/>
              </a:path>
            </a:pathLst>
          </a:custGeom>
          <a:solidFill>
            <a:srgbClr val="00B0F0"/>
          </a:solidFill>
          <a:ln w="127000" cmpd="sng">
            <a:solidFill>
              <a:srgbClr val="CCE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70" name="テキスト ボックス 69">
            <a:extLst>
              <a:ext uri="{FF2B5EF4-FFF2-40B4-BE49-F238E27FC236}">
                <a16:creationId xmlns:a16="http://schemas.microsoft.com/office/drawing/2014/main" id="{56B9D025-5FFD-CF62-B801-8E6BDF76E863}"/>
              </a:ext>
            </a:extLst>
          </p:cNvPr>
          <p:cNvSpPr txBox="1"/>
          <p:nvPr/>
        </p:nvSpPr>
        <p:spPr>
          <a:xfrm rot="5400000">
            <a:off x="-1909492" y="4034870"/>
            <a:ext cx="8040624" cy="1836260"/>
          </a:xfrm>
          <a:prstGeom prst="rect">
            <a:avLst/>
          </a:prstGeom>
          <a:noFill/>
        </p:spPr>
        <p:txBody>
          <a:bodyPr vert="eaVert"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lgn="l">
              <a:spcAft>
                <a:spcPts val="0"/>
              </a:spcAft>
            </a:pPr>
            <a:r>
              <a:rPr lang="ja-JP" altLang="en-US" sz="5400" dirty="0">
                <a:ln w="28575">
                  <a:noFill/>
                </a:ln>
              </a:rPr>
              <a:t>こちらの用紙はお届け商品が汚れないために</a:t>
            </a:r>
            <a:endParaRPr lang="en-US" altLang="ja-JP" sz="5400" dirty="0">
              <a:ln w="28575">
                <a:noFill/>
              </a:ln>
            </a:endParaRPr>
          </a:p>
          <a:p>
            <a:pPr algn="l">
              <a:spcAft>
                <a:spcPts val="0"/>
              </a:spcAft>
            </a:pPr>
            <a:r>
              <a:rPr lang="ja-JP" altLang="en-US" sz="5400" dirty="0">
                <a:ln w="28575">
                  <a:noFill/>
                </a:ln>
              </a:rPr>
              <a:t>配達員が自主的に用意したものです。</a:t>
            </a:r>
          </a:p>
          <a:p>
            <a:pPr algn="l">
              <a:spcAft>
                <a:spcPts val="0"/>
              </a:spcAft>
            </a:pPr>
            <a:r>
              <a:rPr lang="ja-JP" altLang="en-US" sz="5400" dirty="0">
                <a:ln w="28575">
                  <a:noFill/>
                </a:ln>
              </a:rPr>
              <a:t>またのご利用を心よりお待ちしております。</a:t>
            </a:r>
            <a:endParaRPr lang="en-US" altLang="ja-JP" sz="5400" dirty="0">
              <a:ln w="28575">
                <a:noFill/>
              </a:ln>
            </a:endParaRPr>
          </a:p>
        </p:txBody>
      </p:sp>
      <p:sp>
        <p:nvSpPr>
          <p:cNvPr id="2" name="フリーフォーム: 図形 1">
            <a:extLst>
              <a:ext uri="{FF2B5EF4-FFF2-40B4-BE49-F238E27FC236}">
                <a16:creationId xmlns:a16="http://schemas.microsoft.com/office/drawing/2014/main" id="{16B33502-E081-4F16-AC31-8773D88AAA02}"/>
              </a:ext>
            </a:extLst>
          </p:cNvPr>
          <p:cNvSpPr/>
          <p:nvPr/>
        </p:nvSpPr>
        <p:spPr>
          <a:xfrm rot="5400000">
            <a:off x="-1335644" y="1717045"/>
            <a:ext cx="9529288" cy="6478172"/>
          </a:xfrm>
          <a:custGeom>
            <a:avLst/>
            <a:gdLst>
              <a:gd name="connsiteX0" fmla="*/ 8130401 w 9273399"/>
              <a:gd name="connsiteY0" fmla="*/ 77642 h 6349040"/>
              <a:gd name="connsiteX1" fmla="*/ 7792592 w 9273399"/>
              <a:gd name="connsiteY1" fmla="*/ 301557 h 6349040"/>
              <a:gd name="connsiteX2" fmla="*/ 7779885 w 9273399"/>
              <a:gd name="connsiteY2" fmla="*/ 342491 h 6349040"/>
              <a:gd name="connsiteX3" fmla="*/ 7745204 w 9273399"/>
              <a:gd name="connsiteY3" fmla="*/ 254156 h 6349040"/>
              <a:gd name="connsiteX4" fmla="*/ 7431661 w 9273399"/>
              <a:gd name="connsiteY4" fmla="*/ 77643 h 6349040"/>
              <a:gd name="connsiteX5" fmla="*/ 7093852 w 9273399"/>
              <a:gd name="connsiteY5" fmla="*/ 301557 h 6349040"/>
              <a:gd name="connsiteX6" fmla="*/ 7081145 w 9273399"/>
              <a:gd name="connsiteY6" fmla="*/ 342491 h 6349040"/>
              <a:gd name="connsiteX7" fmla="*/ 7046464 w 9273399"/>
              <a:gd name="connsiteY7" fmla="*/ 254156 h 6349040"/>
              <a:gd name="connsiteX8" fmla="*/ 6732921 w 9273399"/>
              <a:gd name="connsiteY8" fmla="*/ 77643 h 6349040"/>
              <a:gd name="connsiteX9" fmla="*/ 6395112 w 9273399"/>
              <a:gd name="connsiteY9" fmla="*/ 301557 h 6349040"/>
              <a:gd name="connsiteX10" fmla="*/ 6382405 w 9273399"/>
              <a:gd name="connsiteY10" fmla="*/ 342491 h 6349040"/>
              <a:gd name="connsiteX11" fmla="*/ 6347724 w 9273399"/>
              <a:gd name="connsiteY11" fmla="*/ 254156 h 6349040"/>
              <a:gd name="connsiteX12" fmla="*/ 6034181 w 9273399"/>
              <a:gd name="connsiteY12" fmla="*/ 77643 h 6349040"/>
              <a:gd name="connsiteX13" fmla="*/ 5696372 w 9273399"/>
              <a:gd name="connsiteY13" fmla="*/ 301557 h 6349040"/>
              <a:gd name="connsiteX14" fmla="*/ 5683665 w 9273399"/>
              <a:gd name="connsiteY14" fmla="*/ 342491 h 6349040"/>
              <a:gd name="connsiteX15" fmla="*/ 5648985 w 9273399"/>
              <a:gd name="connsiteY15" fmla="*/ 254156 h 6349040"/>
              <a:gd name="connsiteX16" fmla="*/ 5335441 w 9273399"/>
              <a:gd name="connsiteY16" fmla="*/ 77643 h 6349040"/>
              <a:gd name="connsiteX17" fmla="*/ 4997632 w 9273399"/>
              <a:gd name="connsiteY17" fmla="*/ 301557 h 6349040"/>
              <a:gd name="connsiteX18" fmla="*/ 4984925 w 9273399"/>
              <a:gd name="connsiteY18" fmla="*/ 342491 h 6349040"/>
              <a:gd name="connsiteX19" fmla="*/ 4950244 w 9273399"/>
              <a:gd name="connsiteY19" fmla="*/ 254157 h 6349040"/>
              <a:gd name="connsiteX20" fmla="*/ 4636701 w 9273399"/>
              <a:gd name="connsiteY20" fmla="*/ 77643 h 6349040"/>
              <a:gd name="connsiteX21" fmla="*/ 4298892 w 9273399"/>
              <a:gd name="connsiteY21" fmla="*/ 301557 h 6349040"/>
              <a:gd name="connsiteX22" fmla="*/ 4286186 w 9273399"/>
              <a:gd name="connsiteY22" fmla="*/ 342491 h 6349040"/>
              <a:gd name="connsiteX23" fmla="*/ 4251505 w 9273399"/>
              <a:gd name="connsiteY23" fmla="*/ 254157 h 6349040"/>
              <a:gd name="connsiteX24" fmla="*/ 3937961 w 9273399"/>
              <a:gd name="connsiteY24" fmla="*/ 77643 h 6349040"/>
              <a:gd name="connsiteX25" fmla="*/ 3600158 w 9273399"/>
              <a:gd name="connsiteY25" fmla="*/ 301557 h 6349040"/>
              <a:gd name="connsiteX26" fmla="*/ 3587451 w 9273399"/>
              <a:gd name="connsiteY26" fmla="*/ 342491 h 6349040"/>
              <a:gd name="connsiteX27" fmla="*/ 3552770 w 9273399"/>
              <a:gd name="connsiteY27" fmla="*/ 254157 h 6349040"/>
              <a:gd name="connsiteX28" fmla="*/ 3239227 w 9273399"/>
              <a:gd name="connsiteY28" fmla="*/ 77643 h 6349040"/>
              <a:gd name="connsiteX29" fmla="*/ 2901417 w 9273399"/>
              <a:gd name="connsiteY29" fmla="*/ 301557 h 6349040"/>
              <a:gd name="connsiteX30" fmla="*/ 2888711 w 9273399"/>
              <a:gd name="connsiteY30" fmla="*/ 342491 h 6349040"/>
              <a:gd name="connsiteX31" fmla="*/ 2854030 w 9273399"/>
              <a:gd name="connsiteY31" fmla="*/ 254157 h 6349040"/>
              <a:gd name="connsiteX32" fmla="*/ 2540486 w 9273399"/>
              <a:gd name="connsiteY32" fmla="*/ 77643 h 6349040"/>
              <a:gd name="connsiteX33" fmla="*/ 2202678 w 9273399"/>
              <a:gd name="connsiteY33" fmla="*/ 301557 h 6349040"/>
              <a:gd name="connsiteX34" fmla="*/ 2189971 w 9273399"/>
              <a:gd name="connsiteY34" fmla="*/ 342491 h 6349040"/>
              <a:gd name="connsiteX35" fmla="*/ 2155290 w 9273399"/>
              <a:gd name="connsiteY35" fmla="*/ 254157 h 6349040"/>
              <a:gd name="connsiteX36" fmla="*/ 1841746 w 9273399"/>
              <a:gd name="connsiteY36" fmla="*/ 77643 h 6349040"/>
              <a:gd name="connsiteX37" fmla="*/ 1503937 w 9273399"/>
              <a:gd name="connsiteY37" fmla="*/ 301558 h 6349040"/>
              <a:gd name="connsiteX38" fmla="*/ 1491231 w 9273399"/>
              <a:gd name="connsiteY38" fmla="*/ 342491 h 6349040"/>
              <a:gd name="connsiteX39" fmla="*/ 1456550 w 9273399"/>
              <a:gd name="connsiteY39" fmla="*/ 254157 h 6349040"/>
              <a:gd name="connsiteX40" fmla="*/ 1143007 w 9273399"/>
              <a:gd name="connsiteY40" fmla="*/ 77643 h 6349040"/>
              <a:gd name="connsiteX41" fmla="*/ 805197 w 9273399"/>
              <a:gd name="connsiteY41" fmla="*/ 301558 h 6349040"/>
              <a:gd name="connsiteX42" fmla="*/ 792490 w 9273399"/>
              <a:gd name="connsiteY42" fmla="*/ 342491 h 6349040"/>
              <a:gd name="connsiteX43" fmla="*/ 757809 w 9273399"/>
              <a:gd name="connsiteY43" fmla="*/ 254157 h 6349040"/>
              <a:gd name="connsiteX44" fmla="*/ 444266 w 9273399"/>
              <a:gd name="connsiteY44" fmla="*/ 77643 h 6349040"/>
              <a:gd name="connsiteX45" fmla="*/ 77646 w 9273399"/>
              <a:gd name="connsiteY45" fmla="*/ 444262 h 6349040"/>
              <a:gd name="connsiteX46" fmla="*/ 309836 w 9273399"/>
              <a:gd name="connsiteY46" fmla="*/ 785451 h 6349040"/>
              <a:gd name="connsiteX47" fmla="*/ 311478 w 9273399"/>
              <a:gd name="connsiteY47" fmla="*/ 785939 h 6349040"/>
              <a:gd name="connsiteX48" fmla="*/ 301559 w 9273399"/>
              <a:gd name="connsiteY48" fmla="*/ 789018 h 6349040"/>
              <a:gd name="connsiteX49" fmla="*/ 77645 w 9273399"/>
              <a:gd name="connsiteY49" fmla="*/ 1126826 h 6349040"/>
              <a:gd name="connsiteX50" fmla="*/ 309834 w 9273399"/>
              <a:gd name="connsiteY50" fmla="*/ 1468016 h 6349040"/>
              <a:gd name="connsiteX51" fmla="*/ 311479 w 9273399"/>
              <a:gd name="connsiteY51" fmla="*/ 1468504 h 6349040"/>
              <a:gd name="connsiteX52" fmla="*/ 301559 w 9273399"/>
              <a:gd name="connsiteY52" fmla="*/ 1471583 h 6349040"/>
              <a:gd name="connsiteX53" fmla="*/ 77644 w 9273399"/>
              <a:gd name="connsiteY53" fmla="*/ 1809392 h 6349040"/>
              <a:gd name="connsiteX54" fmla="*/ 309834 w 9273399"/>
              <a:gd name="connsiteY54" fmla="*/ 2150580 h 6349040"/>
              <a:gd name="connsiteX55" fmla="*/ 311476 w 9273399"/>
              <a:gd name="connsiteY55" fmla="*/ 2151067 h 6349040"/>
              <a:gd name="connsiteX56" fmla="*/ 301557 w 9273399"/>
              <a:gd name="connsiteY56" fmla="*/ 2154147 h 6349040"/>
              <a:gd name="connsiteX57" fmla="*/ 77642 w 9273399"/>
              <a:gd name="connsiteY57" fmla="*/ 2491955 h 6349040"/>
              <a:gd name="connsiteX58" fmla="*/ 309832 w 9273399"/>
              <a:gd name="connsiteY58" fmla="*/ 2833144 h 6349040"/>
              <a:gd name="connsiteX59" fmla="*/ 311476 w 9273399"/>
              <a:gd name="connsiteY59" fmla="*/ 2833632 h 6349040"/>
              <a:gd name="connsiteX60" fmla="*/ 301557 w 9273399"/>
              <a:gd name="connsiteY60" fmla="*/ 2836711 h 6349040"/>
              <a:gd name="connsiteX61" fmla="*/ 77642 w 9273399"/>
              <a:gd name="connsiteY61" fmla="*/ 3174519 h 6349040"/>
              <a:gd name="connsiteX62" fmla="*/ 309832 w 9273399"/>
              <a:gd name="connsiteY62" fmla="*/ 3515708 h 6349040"/>
              <a:gd name="connsiteX63" fmla="*/ 311476 w 9273399"/>
              <a:gd name="connsiteY63" fmla="*/ 3516197 h 6349040"/>
              <a:gd name="connsiteX64" fmla="*/ 301557 w 9273399"/>
              <a:gd name="connsiteY64" fmla="*/ 3519276 h 6349040"/>
              <a:gd name="connsiteX65" fmla="*/ 77642 w 9273399"/>
              <a:gd name="connsiteY65" fmla="*/ 3857084 h 6349040"/>
              <a:gd name="connsiteX66" fmla="*/ 309831 w 9273399"/>
              <a:gd name="connsiteY66" fmla="*/ 4198273 h 6349040"/>
              <a:gd name="connsiteX67" fmla="*/ 311476 w 9273399"/>
              <a:gd name="connsiteY67" fmla="*/ 4198762 h 6349040"/>
              <a:gd name="connsiteX68" fmla="*/ 301556 w 9273399"/>
              <a:gd name="connsiteY68" fmla="*/ 4201841 h 6349040"/>
              <a:gd name="connsiteX69" fmla="*/ 77642 w 9273399"/>
              <a:gd name="connsiteY69" fmla="*/ 4539649 h 6349040"/>
              <a:gd name="connsiteX70" fmla="*/ 309831 w 9273399"/>
              <a:gd name="connsiteY70" fmla="*/ 4880838 h 6349040"/>
              <a:gd name="connsiteX71" fmla="*/ 311476 w 9273399"/>
              <a:gd name="connsiteY71" fmla="*/ 4881327 h 6349040"/>
              <a:gd name="connsiteX72" fmla="*/ 301556 w 9273399"/>
              <a:gd name="connsiteY72" fmla="*/ 4884406 h 6349040"/>
              <a:gd name="connsiteX73" fmla="*/ 77641 w 9273399"/>
              <a:gd name="connsiteY73" fmla="*/ 5222214 h 6349040"/>
              <a:gd name="connsiteX74" fmla="*/ 301556 w 9273399"/>
              <a:gd name="connsiteY74" fmla="*/ 5560022 h 6349040"/>
              <a:gd name="connsiteX75" fmla="*/ 311479 w 9273399"/>
              <a:gd name="connsiteY75" fmla="*/ 5563103 h 6349040"/>
              <a:gd name="connsiteX76" fmla="*/ 309834 w 9273399"/>
              <a:gd name="connsiteY76" fmla="*/ 5563591 h 6349040"/>
              <a:gd name="connsiteX77" fmla="*/ 77644 w 9273399"/>
              <a:gd name="connsiteY77" fmla="*/ 5904780 h 6349040"/>
              <a:gd name="connsiteX78" fmla="*/ 444264 w 9273399"/>
              <a:gd name="connsiteY78" fmla="*/ 6271399 h 6349040"/>
              <a:gd name="connsiteX79" fmla="*/ 757807 w 9273399"/>
              <a:gd name="connsiteY79" fmla="*/ 6094885 h 6349040"/>
              <a:gd name="connsiteX80" fmla="*/ 792488 w 9273399"/>
              <a:gd name="connsiteY80" fmla="*/ 6006551 h 6349040"/>
              <a:gd name="connsiteX81" fmla="*/ 805195 w 9273399"/>
              <a:gd name="connsiteY81" fmla="*/ 6047485 h 6349040"/>
              <a:gd name="connsiteX82" fmla="*/ 1143004 w 9273399"/>
              <a:gd name="connsiteY82" fmla="*/ 6271399 h 6349040"/>
              <a:gd name="connsiteX83" fmla="*/ 1456548 w 9273399"/>
              <a:gd name="connsiteY83" fmla="*/ 6094885 h 6349040"/>
              <a:gd name="connsiteX84" fmla="*/ 1491228 w 9273399"/>
              <a:gd name="connsiteY84" fmla="*/ 6006551 h 6349040"/>
              <a:gd name="connsiteX85" fmla="*/ 1503935 w 9273399"/>
              <a:gd name="connsiteY85" fmla="*/ 6047485 h 6349040"/>
              <a:gd name="connsiteX86" fmla="*/ 1841745 w 9273399"/>
              <a:gd name="connsiteY86" fmla="*/ 6271399 h 6349040"/>
              <a:gd name="connsiteX87" fmla="*/ 2155286 w 9273399"/>
              <a:gd name="connsiteY87" fmla="*/ 6094885 h 6349040"/>
              <a:gd name="connsiteX88" fmla="*/ 2189968 w 9273399"/>
              <a:gd name="connsiteY88" fmla="*/ 6006551 h 6349040"/>
              <a:gd name="connsiteX89" fmla="*/ 2202675 w 9273399"/>
              <a:gd name="connsiteY89" fmla="*/ 6047485 h 6349040"/>
              <a:gd name="connsiteX90" fmla="*/ 2540484 w 9273399"/>
              <a:gd name="connsiteY90" fmla="*/ 6271399 h 6349040"/>
              <a:gd name="connsiteX91" fmla="*/ 2854027 w 9273399"/>
              <a:gd name="connsiteY91" fmla="*/ 6094885 h 6349040"/>
              <a:gd name="connsiteX92" fmla="*/ 2888709 w 9273399"/>
              <a:gd name="connsiteY92" fmla="*/ 6006551 h 6349040"/>
              <a:gd name="connsiteX93" fmla="*/ 2901415 w 9273399"/>
              <a:gd name="connsiteY93" fmla="*/ 6047485 h 6349040"/>
              <a:gd name="connsiteX94" fmla="*/ 3239224 w 9273399"/>
              <a:gd name="connsiteY94" fmla="*/ 6271399 h 6349040"/>
              <a:gd name="connsiteX95" fmla="*/ 3552767 w 9273399"/>
              <a:gd name="connsiteY95" fmla="*/ 6094885 h 6349040"/>
              <a:gd name="connsiteX96" fmla="*/ 3587448 w 9273399"/>
              <a:gd name="connsiteY96" fmla="*/ 6006551 h 6349040"/>
              <a:gd name="connsiteX97" fmla="*/ 3600155 w 9273399"/>
              <a:gd name="connsiteY97" fmla="*/ 6047485 h 6349040"/>
              <a:gd name="connsiteX98" fmla="*/ 3937961 w 9273399"/>
              <a:gd name="connsiteY98" fmla="*/ 6271399 h 6349040"/>
              <a:gd name="connsiteX99" fmla="*/ 4251505 w 9273399"/>
              <a:gd name="connsiteY99" fmla="*/ 6094885 h 6349040"/>
              <a:gd name="connsiteX100" fmla="*/ 4286186 w 9273399"/>
              <a:gd name="connsiteY100" fmla="*/ 6006551 h 6349040"/>
              <a:gd name="connsiteX101" fmla="*/ 4298892 w 9273399"/>
              <a:gd name="connsiteY101" fmla="*/ 6047485 h 6349040"/>
              <a:gd name="connsiteX102" fmla="*/ 4636701 w 9273399"/>
              <a:gd name="connsiteY102" fmla="*/ 6271399 h 6349040"/>
              <a:gd name="connsiteX103" fmla="*/ 4950244 w 9273399"/>
              <a:gd name="connsiteY103" fmla="*/ 6094885 h 6349040"/>
              <a:gd name="connsiteX104" fmla="*/ 4984925 w 9273399"/>
              <a:gd name="connsiteY104" fmla="*/ 6006550 h 6349040"/>
              <a:gd name="connsiteX105" fmla="*/ 4997632 w 9273399"/>
              <a:gd name="connsiteY105" fmla="*/ 6047485 h 6349040"/>
              <a:gd name="connsiteX106" fmla="*/ 5335441 w 9273399"/>
              <a:gd name="connsiteY106" fmla="*/ 6271399 h 6349040"/>
              <a:gd name="connsiteX107" fmla="*/ 5648984 w 9273399"/>
              <a:gd name="connsiteY107" fmla="*/ 6094885 h 6349040"/>
              <a:gd name="connsiteX108" fmla="*/ 5683665 w 9273399"/>
              <a:gd name="connsiteY108" fmla="*/ 6006551 h 6349040"/>
              <a:gd name="connsiteX109" fmla="*/ 5696372 w 9273399"/>
              <a:gd name="connsiteY109" fmla="*/ 6047485 h 6349040"/>
              <a:gd name="connsiteX110" fmla="*/ 6034181 w 9273399"/>
              <a:gd name="connsiteY110" fmla="*/ 6271399 h 6349040"/>
              <a:gd name="connsiteX111" fmla="*/ 6347724 w 9273399"/>
              <a:gd name="connsiteY111" fmla="*/ 6094885 h 6349040"/>
              <a:gd name="connsiteX112" fmla="*/ 6382405 w 9273399"/>
              <a:gd name="connsiteY112" fmla="*/ 6006551 h 6349040"/>
              <a:gd name="connsiteX113" fmla="*/ 6395112 w 9273399"/>
              <a:gd name="connsiteY113" fmla="*/ 6047485 h 6349040"/>
              <a:gd name="connsiteX114" fmla="*/ 6732921 w 9273399"/>
              <a:gd name="connsiteY114" fmla="*/ 6271399 h 6349040"/>
              <a:gd name="connsiteX115" fmla="*/ 7046464 w 9273399"/>
              <a:gd name="connsiteY115" fmla="*/ 6094885 h 6349040"/>
              <a:gd name="connsiteX116" fmla="*/ 7081145 w 9273399"/>
              <a:gd name="connsiteY116" fmla="*/ 6006551 h 6349040"/>
              <a:gd name="connsiteX117" fmla="*/ 7093852 w 9273399"/>
              <a:gd name="connsiteY117" fmla="*/ 6047485 h 6349040"/>
              <a:gd name="connsiteX118" fmla="*/ 7431661 w 9273399"/>
              <a:gd name="connsiteY118" fmla="*/ 6271399 h 6349040"/>
              <a:gd name="connsiteX119" fmla="*/ 7745204 w 9273399"/>
              <a:gd name="connsiteY119" fmla="*/ 6094885 h 6349040"/>
              <a:gd name="connsiteX120" fmla="*/ 7779885 w 9273399"/>
              <a:gd name="connsiteY120" fmla="*/ 6006551 h 6349040"/>
              <a:gd name="connsiteX121" fmla="*/ 7792592 w 9273399"/>
              <a:gd name="connsiteY121" fmla="*/ 6047485 h 6349040"/>
              <a:gd name="connsiteX122" fmla="*/ 8130401 w 9273399"/>
              <a:gd name="connsiteY122" fmla="*/ 6271399 h 6349040"/>
              <a:gd name="connsiteX123" fmla="*/ 8443944 w 9273399"/>
              <a:gd name="connsiteY123" fmla="*/ 6094885 h 6349040"/>
              <a:gd name="connsiteX124" fmla="*/ 8478624 w 9273399"/>
              <a:gd name="connsiteY124" fmla="*/ 6006555 h 6349040"/>
              <a:gd name="connsiteX125" fmla="*/ 8491329 w 9273399"/>
              <a:gd name="connsiteY125" fmla="*/ 6047485 h 6349040"/>
              <a:gd name="connsiteX126" fmla="*/ 8829138 w 9273399"/>
              <a:gd name="connsiteY126" fmla="*/ 6271399 h 6349040"/>
              <a:gd name="connsiteX127" fmla="*/ 9195758 w 9273399"/>
              <a:gd name="connsiteY127" fmla="*/ 5904780 h 6349040"/>
              <a:gd name="connsiteX128" fmla="*/ 8963569 w 9273399"/>
              <a:gd name="connsiteY128" fmla="*/ 5563591 h 6349040"/>
              <a:gd name="connsiteX129" fmla="*/ 8961922 w 9273399"/>
              <a:gd name="connsiteY129" fmla="*/ 5563102 h 6349040"/>
              <a:gd name="connsiteX130" fmla="*/ 8971843 w 9273399"/>
              <a:gd name="connsiteY130" fmla="*/ 5560022 h 6349040"/>
              <a:gd name="connsiteX131" fmla="*/ 9195758 w 9273399"/>
              <a:gd name="connsiteY131" fmla="*/ 5222214 h 6349040"/>
              <a:gd name="connsiteX132" fmla="*/ 8971843 w 9273399"/>
              <a:gd name="connsiteY132" fmla="*/ 4884406 h 6349040"/>
              <a:gd name="connsiteX133" fmla="*/ 8961924 w 9273399"/>
              <a:gd name="connsiteY133" fmla="*/ 4881327 h 6349040"/>
              <a:gd name="connsiteX134" fmla="*/ 8963569 w 9273399"/>
              <a:gd name="connsiteY134" fmla="*/ 4880838 h 6349040"/>
              <a:gd name="connsiteX135" fmla="*/ 9195758 w 9273399"/>
              <a:gd name="connsiteY135" fmla="*/ 4539649 h 6349040"/>
              <a:gd name="connsiteX136" fmla="*/ 8971843 w 9273399"/>
              <a:gd name="connsiteY136" fmla="*/ 4201841 h 6349040"/>
              <a:gd name="connsiteX137" fmla="*/ 8961924 w 9273399"/>
              <a:gd name="connsiteY137" fmla="*/ 4198762 h 6349040"/>
              <a:gd name="connsiteX138" fmla="*/ 8963569 w 9273399"/>
              <a:gd name="connsiteY138" fmla="*/ 4198273 h 6349040"/>
              <a:gd name="connsiteX139" fmla="*/ 9195758 w 9273399"/>
              <a:gd name="connsiteY139" fmla="*/ 3857084 h 6349040"/>
              <a:gd name="connsiteX140" fmla="*/ 8971843 w 9273399"/>
              <a:gd name="connsiteY140" fmla="*/ 3519276 h 6349040"/>
              <a:gd name="connsiteX141" fmla="*/ 8961924 w 9273399"/>
              <a:gd name="connsiteY141" fmla="*/ 3516197 h 6349040"/>
              <a:gd name="connsiteX142" fmla="*/ 8963569 w 9273399"/>
              <a:gd name="connsiteY142" fmla="*/ 3515708 h 6349040"/>
              <a:gd name="connsiteX143" fmla="*/ 9195758 w 9273399"/>
              <a:gd name="connsiteY143" fmla="*/ 3174519 h 6349040"/>
              <a:gd name="connsiteX144" fmla="*/ 8971843 w 9273399"/>
              <a:gd name="connsiteY144" fmla="*/ 2836711 h 6349040"/>
              <a:gd name="connsiteX145" fmla="*/ 8961924 w 9273399"/>
              <a:gd name="connsiteY145" fmla="*/ 2833632 h 6349040"/>
              <a:gd name="connsiteX146" fmla="*/ 8963569 w 9273399"/>
              <a:gd name="connsiteY146" fmla="*/ 2833144 h 6349040"/>
              <a:gd name="connsiteX147" fmla="*/ 9195758 w 9273399"/>
              <a:gd name="connsiteY147" fmla="*/ 2491955 h 6349040"/>
              <a:gd name="connsiteX148" fmla="*/ 8971843 w 9273399"/>
              <a:gd name="connsiteY148" fmla="*/ 2154147 h 6349040"/>
              <a:gd name="connsiteX149" fmla="*/ 8961925 w 9273399"/>
              <a:gd name="connsiteY149" fmla="*/ 2151067 h 6349040"/>
              <a:gd name="connsiteX150" fmla="*/ 8963569 w 9273399"/>
              <a:gd name="connsiteY150" fmla="*/ 2150580 h 6349040"/>
              <a:gd name="connsiteX151" fmla="*/ 9195758 w 9273399"/>
              <a:gd name="connsiteY151" fmla="*/ 1809392 h 6349040"/>
              <a:gd name="connsiteX152" fmla="*/ 8971843 w 9273399"/>
              <a:gd name="connsiteY152" fmla="*/ 1471583 h 6349040"/>
              <a:gd name="connsiteX153" fmla="*/ 8961924 w 9273399"/>
              <a:gd name="connsiteY153" fmla="*/ 1468504 h 6349040"/>
              <a:gd name="connsiteX154" fmla="*/ 8963569 w 9273399"/>
              <a:gd name="connsiteY154" fmla="*/ 1468016 h 6349040"/>
              <a:gd name="connsiteX155" fmla="*/ 9195758 w 9273399"/>
              <a:gd name="connsiteY155" fmla="*/ 1126826 h 6349040"/>
              <a:gd name="connsiteX156" fmla="*/ 8971843 w 9273399"/>
              <a:gd name="connsiteY156" fmla="*/ 789018 h 6349040"/>
              <a:gd name="connsiteX157" fmla="*/ 8961924 w 9273399"/>
              <a:gd name="connsiteY157" fmla="*/ 785939 h 6349040"/>
              <a:gd name="connsiteX158" fmla="*/ 8963569 w 9273399"/>
              <a:gd name="connsiteY158" fmla="*/ 785450 h 6349040"/>
              <a:gd name="connsiteX159" fmla="*/ 9195758 w 9273399"/>
              <a:gd name="connsiteY159" fmla="*/ 444261 h 6349040"/>
              <a:gd name="connsiteX160" fmla="*/ 8829138 w 9273399"/>
              <a:gd name="connsiteY160" fmla="*/ 77642 h 6349040"/>
              <a:gd name="connsiteX161" fmla="*/ 8491329 w 9273399"/>
              <a:gd name="connsiteY161" fmla="*/ 301557 h 6349040"/>
              <a:gd name="connsiteX162" fmla="*/ 8478624 w 9273399"/>
              <a:gd name="connsiteY162" fmla="*/ 342486 h 6349040"/>
              <a:gd name="connsiteX163" fmla="*/ 8443945 w 9273399"/>
              <a:gd name="connsiteY163" fmla="*/ 254156 h 6349040"/>
              <a:gd name="connsiteX164" fmla="*/ 8130401 w 9273399"/>
              <a:gd name="connsiteY164" fmla="*/ 77642 h 6349040"/>
              <a:gd name="connsiteX165" fmla="*/ 1841747 w 9273399"/>
              <a:gd name="connsiteY165" fmla="*/ 0 h 6349040"/>
              <a:gd name="connsiteX166" fmla="*/ 2177674 w 9273399"/>
              <a:gd name="connsiteY166" fmla="*/ 153525 h 6349040"/>
              <a:gd name="connsiteX167" fmla="*/ 2191448 w 9273399"/>
              <a:gd name="connsiteY167" fmla="*/ 172418 h 6349040"/>
              <a:gd name="connsiteX168" fmla="*/ 2226347 w 9273399"/>
              <a:gd name="connsiteY168" fmla="*/ 130121 h 6349040"/>
              <a:gd name="connsiteX169" fmla="*/ 2540487 w 9273399"/>
              <a:gd name="connsiteY169" fmla="*/ 0 h 6349040"/>
              <a:gd name="connsiteX170" fmla="*/ 2876414 w 9273399"/>
              <a:gd name="connsiteY170" fmla="*/ 153525 h 6349040"/>
              <a:gd name="connsiteX171" fmla="*/ 2890189 w 9273399"/>
              <a:gd name="connsiteY171" fmla="*/ 172418 h 6349040"/>
              <a:gd name="connsiteX172" fmla="*/ 2925087 w 9273399"/>
              <a:gd name="connsiteY172" fmla="*/ 130121 h 6349040"/>
              <a:gd name="connsiteX173" fmla="*/ 3239227 w 9273399"/>
              <a:gd name="connsiteY173" fmla="*/ 0 h 6349040"/>
              <a:gd name="connsiteX174" fmla="*/ 3575154 w 9273399"/>
              <a:gd name="connsiteY174" fmla="*/ 153525 h 6349040"/>
              <a:gd name="connsiteX175" fmla="*/ 3588929 w 9273399"/>
              <a:gd name="connsiteY175" fmla="*/ 172418 h 6349040"/>
              <a:gd name="connsiteX176" fmla="*/ 3623826 w 9273399"/>
              <a:gd name="connsiteY176" fmla="*/ 130121 h 6349040"/>
              <a:gd name="connsiteX177" fmla="*/ 3937961 w 9273399"/>
              <a:gd name="connsiteY177" fmla="*/ 0 h 6349040"/>
              <a:gd name="connsiteX178" fmla="*/ 4273888 w 9273399"/>
              <a:gd name="connsiteY178" fmla="*/ 153525 h 6349040"/>
              <a:gd name="connsiteX179" fmla="*/ 4287663 w 9273399"/>
              <a:gd name="connsiteY179" fmla="*/ 172418 h 6349040"/>
              <a:gd name="connsiteX180" fmla="*/ 4322561 w 9273399"/>
              <a:gd name="connsiteY180" fmla="*/ 130121 h 6349040"/>
              <a:gd name="connsiteX181" fmla="*/ 4636701 w 9273399"/>
              <a:gd name="connsiteY181" fmla="*/ 0 h 6349040"/>
              <a:gd name="connsiteX182" fmla="*/ 4972628 w 9273399"/>
              <a:gd name="connsiteY182" fmla="*/ 153525 h 6349040"/>
              <a:gd name="connsiteX183" fmla="*/ 4986403 w 9273399"/>
              <a:gd name="connsiteY183" fmla="*/ 172418 h 6349040"/>
              <a:gd name="connsiteX184" fmla="*/ 5021301 w 9273399"/>
              <a:gd name="connsiteY184" fmla="*/ 130121 h 6349040"/>
              <a:gd name="connsiteX185" fmla="*/ 5335441 w 9273399"/>
              <a:gd name="connsiteY185" fmla="*/ 0 h 6349040"/>
              <a:gd name="connsiteX186" fmla="*/ 5671368 w 9273399"/>
              <a:gd name="connsiteY186" fmla="*/ 153525 h 6349040"/>
              <a:gd name="connsiteX187" fmla="*/ 5685143 w 9273399"/>
              <a:gd name="connsiteY187" fmla="*/ 172418 h 6349040"/>
              <a:gd name="connsiteX188" fmla="*/ 5720041 w 9273399"/>
              <a:gd name="connsiteY188" fmla="*/ 130121 h 6349040"/>
              <a:gd name="connsiteX189" fmla="*/ 6034181 w 9273399"/>
              <a:gd name="connsiteY189" fmla="*/ 0 h 6349040"/>
              <a:gd name="connsiteX190" fmla="*/ 6370108 w 9273399"/>
              <a:gd name="connsiteY190" fmla="*/ 153525 h 6349040"/>
              <a:gd name="connsiteX191" fmla="*/ 6383883 w 9273399"/>
              <a:gd name="connsiteY191" fmla="*/ 172418 h 6349040"/>
              <a:gd name="connsiteX192" fmla="*/ 6418781 w 9273399"/>
              <a:gd name="connsiteY192" fmla="*/ 130121 h 6349040"/>
              <a:gd name="connsiteX193" fmla="*/ 6732921 w 9273399"/>
              <a:gd name="connsiteY193" fmla="*/ 0 h 6349040"/>
              <a:gd name="connsiteX194" fmla="*/ 7068848 w 9273399"/>
              <a:gd name="connsiteY194" fmla="*/ 153525 h 6349040"/>
              <a:gd name="connsiteX195" fmla="*/ 7082623 w 9273399"/>
              <a:gd name="connsiteY195" fmla="*/ 172417 h 6349040"/>
              <a:gd name="connsiteX196" fmla="*/ 7117521 w 9273399"/>
              <a:gd name="connsiteY196" fmla="*/ 130121 h 6349040"/>
              <a:gd name="connsiteX197" fmla="*/ 7431661 w 9273399"/>
              <a:gd name="connsiteY197" fmla="*/ 0 h 6349040"/>
              <a:gd name="connsiteX198" fmla="*/ 7767588 w 9273399"/>
              <a:gd name="connsiteY198" fmla="*/ 153525 h 6349040"/>
              <a:gd name="connsiteX199" fmla="*/ 7781363 w 9273399"/>
              <a:gd name="connsiteY199" fmla="*/ 172417 h 6349040"/>
              <a:gd name="connsiteX200" fmla="*/ 7816261 w 9273399"/>
              <a:gd name="connsiteY200" fmla="*/ 130120 h 6349040"/>
              <a:gd name="connsiteX201" fmla="*/ 8130401 w 9273399"/>
              <a:gd name="connsiteY201" fmla="*/ 0 h 6349040"/>
              <a:gd name="connsiteX202" fmla="*/ 8466328 w 9273399"/>
              <a:gd name="connsiteY202" fmla="*/ 153525 h 6349040"/>
              <a:gd name="connsiteX203" fmla="*/ 8480101 w 9273399"/>
              <a:gd name="connsiteY203" fmla="*/ 172415 h 6349040"/>
              <a:gd name="connsiteX204" fmla="*/ 8514998 w 9273399"/>
              <a:gd name="connsiteY204" fmla="*/ 130120 h 6349040"/>
              <a:gd name="connsiteX205" fmla="*/ 8829138 w 9273399"/>
              <a:gd name="connsiteY205" fmla="*/ 0 h 6349040"/>
              <a:gd name="connsiteX206" fmla="*/ 9273399 w 9273399"/>
              <a:gd name="connsiteY206" fmla="*/ 444260 h 6349040"/>
              <a:gd name="connsiteX207" fmla="*/ 9197527 w 9273399"/>
              <a:gd name="connsiteY207" fmla="*/ 692651 h 6349040"/>
              <a:gd name="connsiteX208" fmla="*/ 9111947 w 9273399"/>
              <a:gd name="connsiteY208" fmla="*/ 786835 h 6349040"/>
              <a:gd name="connsiteX209" fmla="*/ 9143278 w 9273399"/>
              <a:gd name="connsiteY209" fmla="*/ 812685 h 6349040"/>
              <a:gd name="connsiteX210" fmla="*/ 9273399 w 9273399"/>
              <a:gd name="connsiteY210" fmla="*/ 1126826 h 6349040"/>
              <a:gd name="connsiteX211" fmla="*/ 9197527 w 9273399"/>
              <a:gd name="connsiteY211" fmla="*/ 1375216 h 6349040"/>
              <a:gd name="connsiteX212" fmla="*/ 9111947 w 9273399"/>
              <a:gd name="connsiteY212" fmla="*/ 1469400 h 6349040"/>
              <a:gd name="connsiteX213" fmla="*/ 9143278 w 9273399"/>
              <a:gd name="connsiteY213" fmla="*/ 1495250 h 6349040"/>
              <a:gd name="connsiteX214" fmla="*/ 9273399 w 9273399"/>
              <a:gd name="connsiteY214" fmla="*/ 1809390 h 6349040"/>
              <a:gd name="connsiteX215" fmla="*/ 9197527 w 9273399"/>
              <a:gd name="connsiteY215" fmla="*/ 2057780 h 6349040"/>
              <a:gd name="connsiteX216" fmla="*/ 9111948 w 9273399"/>
              <a:gd name="connsiteY216" fmla="*/ 2151963 h 6349040"/>
              <a:gd name="connsiteX217" fmla="*/ 9143278 w 9273399"/>
              <a:gd name="connsiteY217" fmla="*/ 2177814 h 6349040"/>
              <a:gd name="connsiteX218" fmla="*/ 9273399 w 9273399"/>
              <a:gd name="connsiteY218" fmla="*/ 2491954 h 6349040"/>
              <a:gd name="connsiteX219" fmla="*/ 9197527 w 9273399"/>
              <a:gd name="connsiteY219" fmla="*/ 2740345 h 6349040"/>
              <a:gd name="connsiteX220" fmla="*/ 9111947 w 9273399"/>
              <a:gd name="connsiteY220" fmla="*/ 2834528 h 6349040"/>
              <a:gd name="connsiteX221" fmla="*/ 9143278 w 9273399"/>
              <a:gd name="connsiteY221" fmla="*/ 2860379 h 6349040"/>
              <a:gd name="connsiteX222" fmla="*/ 9273399 w 9273399"/>
              <a:gd name="connsiteY222" fmla="*/ 3174518 h 6349040"/>
              <a:gd name="connsiteX223" fmla="*/ 9197527 w 9273399"/>
              <a:gd name="connsiteY223" fmla="*/ 3422909 h 6349040"/>
              <a:gd name="connsiteX224" fmla="*/ 9111947 w 9273399"/>
              <a:gd name="connsiteY224" fmla="*/ 3517092 h 6349040"/>
              <a:gd name="connsiteX225" fmla="*/ 9143278 w 9273399"/>
              <a:gd name="connsiteY225" fmla="*/ 3542943 h 6349040"/>
              <a:gd name="connsiteX226" fmla="*/ 9273399 w 9273399"/>
              <a:gd name="connsiteY226" fmla="*/ 3857083 h 6349040"/>
              <a:gd name="connsiteX227" fmla="*/ 9197527 w 9273399"/>
              <a:gd name="connsiteY227" fmla="*/ 4105474 h 6349040"/>
              <a:gd name="connsiteX228" fmla="*/ 9111947 w 9273399"/>
              <a:gd name="connsiteY228" fmla="*/ 4199658 h 6349040"/>
              <a:gd name="connsiteX229" fmla="*/ 9143278 w 9273399"/>
              <a:gd name="connsiteY229" fmla="*/ 4225508 h 6349040"/>
              <a:gd name="connsiteX230" fmla="*/ 9273399 w 9273399"/>
              <a:gd name="connsiteY230" fmla="*/ 4539648 h 6349040"/>
              <a:gd name="connsiteX231" fmla="*/ 9197527 w 9273399"/>
              <a:gd name="connsiteY231" fmla="*/ 4788039 h 6349040"/>
              <a:gd name="connsiteX232" fmla="*/ 9111947 w 9273399"/>
              <a:gd name="connsiteY232" fmla="*/ 4882223 h 6349040"/>
              <a:gd name="connsiteX233" fmla="*/ 9143278 w 9273399"/>
              <a:gd name="connsiteY233" fmla="*/ 4908073 h 6349040"/>
              <a:gd name="connsiteX234" fmla="*/ 9273399 w 9273399"/>
              <a:gd name="connsiteY234" fmla="*/ 5222213 h 6349040"/>
              <a:gd name="connsiteX235" fmla="*/ 9143278 w 9273399"/>
              <a:gd name="connsiteY235" fmla="*/ 5536353 h 6349040"/>
              <a:gd name="connsiteX236" fmla="*/ 9111947 w 9273399"/>
              <a:gd name="connsiteY236" fmla="*/ 5562204 h 6349040"/>
              <a:gd name="connsiteX237" fmla="*/ 9197527 w 9273399"/>
              <a:gd name="connsiteY237" fmla="*/ 5656388 h 6349040"/>
              <a:gd name="connsiteX238" fmla="*/ 9273399 w 9273399"/>
              <a:gd name="connsiteY238" fmla="*/ 5904779 h 6349040"/>
              <a:gd name="connsiteX239" fmla="*/ 8829138 w 9273399"/>
              <a:gd name="connsiteY239" fmla="*/ 6349040 h 6349040"/>
              <a:gd name="connsiteX240" fmla="*/ 8514998 w 9273399"/>
              <a:gd name="connsiteY240" fmla="*/ 6218919 h 6349040"/>
              <a:gd name="connsiteX241" fmla="*/ 8480101 w 9273399"/>
              <a:gd name="connsiteY241" fmla="*/ 6176625 h 6349040"/>
              <a:gd name="connsiteX242" fmla="*/ 8466328 w 9273399"/>
              <a:gd name="connsiteY242" fmla="*/ 6195515 h 6349040"/>
              <a:gd name="connsiteX243" fmla="*/ 8130401 w 9273399"/>
              <a:gd name="connsiteY243" fmla="*/ 6349040 h 6349040"/>
              <a:gd name="connsiteX244" fmla="*/ 7816261 w 9273399"/>
              <a:gd name="connsiteY244" fmla="*/ 6218919 h 6349040"/>
              <a:gd name="connsiteX245" fmla="*/ 7781363 w 9273399"/>
              <a:gd name="connsiteY245" fmla="*/ 6176622 h 6349040"/>
              <a:gd name="connsiteX246" fmla="*/ 7767588 w 9273399"/>
              <a:gd name="connsiteY246" fmla="*/ 6195515 h 6349040"/>
              <a:gd name="connsiteX247" fmla="*/ 7431661 w 9273399"/>
              <a:gd name="connsiteY247" fmla="*/ 6349040 h 6349040"/>
              <a:gd name="connsiteX248" fmla="*/ 7117521 w 9273399"/>
              <a:gd name="connsiteY248" fmla="*/ 6218919 h 6349040"/>
              <a:gd name="connsiteX249" fmla="*/ 7082623 w 9273399"/>
              <a:gd name="connsiteY249" fmla="*/ 6176623 h 6349040"/>
              <a:gd name="connsiteX250" fmla="*/ 7068848 w 9273399"/>
              <a:gd name="connsiteY250" fmla="*/ 6195515 h 6349040"/>
              <a:gd name="connsiteX251" fmla="*/ 6732921 w 9273399"/>
              <a:gd name="connsiteY251" fmla="*/ 6349040 h 6349040"/>
              <a:gd name="connsiteX252" fmla="*/ 6418781 w 9273399"/>
              <a:gd name="connsiteY252" fmla="*/ 6218919 h 6349040"/>
              <a:gd name="connsiteX253" fmla="*/ 6383883 w 9273399"/>
              <a:gd name="connsiteY253" fmla="*/ 6176622 h 6349040"/>
              <a:gd name="connsiteX254" fmla="*/ 6370108 w 9273399"/>
              <a:gd name="connsiteY254" fmla="*/ 6195515 h 6349040"/>
              <a:gd name="connsiteX255" fmla="*/ 6034181 w 9273399"/>
              <a:gd name="connsiteY255" fmla="*/ 6349040 h 6349040"/>
              <a:gd name="connsiteX256" fmla="*/ 5720041 w 9273399"/>
              <a:gd name="connsiteY256" fmla="*/ 6218919 h 6349040"/>
              <a:gd name="connsiteX257" fmla="*/ 5685143 w 9273399"/>
              <a:gd name="connsiteY257" fmla="*/ 6176623 h 6349040"/>
              <a:gd name="connsiteX258" fmla="*/ 5671368 w 9273399"/>
              <a:gd name="connsiteY258" fmla="*/ 6195515 h 6349040"/>
              <a:gd name="connsiteX259" fmla="*/ 5335441 w 9273399"/>
              <a:gd name="connsiteY259" fmla="*/ 6349040 h 6349040"/>
              <a:gd name="connsiteX260" fmla="*/ 5021301 w 9273399"/>
              <a:gd name="connsiteY260" fmla="*/ 6218919 h 6349040"/>
              <a:gd name="connsiteX261" fmla="*/ 4986403 w 9273399"/>
              <a:gd name="connsiteY261" fmla="*/ 6176623 h 6349040"/>
              <a:gd name="connsiteX262" fmla="*/ 4972628 w 9273399"/>
              <a:gd name="connsiteY262" fmla="*/ 6195515 h 6349040"/>
              <a:gd name="connsiteX263" fmla="*/ 4636701 w 9273399"/>
              <a:gd name="connsiteY263" fmla="*/ 6349040 h 6349040"/>
              <a:gd name="connsiteX264" fmla="*/ 4322561 w 9273399"/>
              <a:gd name="connsiteY264" fmla="*/ 6218919 h 6349040"/>
              <a:gd name="connsiteX265" fmla="*/ 4287663 w 9273399"/>
              <a:gd name="connsiteY265" fmla="*/ 6176623 h 6349040"/>
              <a:gd name="connsiteX266" fmla="*/ 4273888 w 9273399"/>
              <a:gd name="connsiteY266" fmla="*/ 6195515 h 6349040"/>
              <a:gd name="connsiteX267" fmla="*/ 3937961 w 9273399"/>
              <a:gd name="connsiteY267" fmla="*/ 6349040 h 6349040"/>
              <a:gd name="connsiteX268" fmla="*/ 3623823 w 9273399"/>
              <a:gd name="connsiteY268" fmla="*/ 6218919 h 6349040"/>
              <a:gd name="connsiteX269" fmla="*/ 3588926 w 9273399"/>
              <a:gd name="connsiteY269" fmla="*/ 6176623 h 6349040"/>
              <a:gd name="connsiteX270" fmla="*/ 3575151 w 9273399"/>
              <a:gd name="connsiteY270" fmla="*/ 6195515 h 6349040"/>
              <a:gd name="connsiteX271" fmla="*/ 3239224 w 9273399"/>
              <a:gd name="connsiteY271" fmla="*/ 6349040 h 6349040"/>
              <a:gd name="connsiteX272" fmla="*/ 2925084 w 9273399"/>
              <a:gd name="connsiteY272" fmla="*/ 6218919 h 6349040"/>
              <a:gd name="connsiteX273" fmla="*/ 2890186 w 9273399"/>
              <a:gd name="connsiteY273" fmla="*/ 6176623 h 6349040"/>
              <a:gd name="connsiteX274" fmla="*/ 2876411 w 9273399"/>
              <a:gd name="connsiteY274" fmla="*/ 6195515 h 6349040"/>
              <a:gd name="connsiteX275" fmla="*/ 2540484 w 9273399"/>
              <a:gd name="connsiteY275" fmla="*/ 6349040 h 6349040"/>
              <a:gd name="connsiteX276" fmla="*/ 2226343 w 9273399"/>
              <a:gd name="connsiteY276" fmla="*/ 6218919 h 6349040"/>
              <a:gd name="connsiteX277" fmla="*/ 2191447 w 9273399"/>
              <a:gd name="connsiteY277" fmla="*/ 6176623 h 6349040"/>
              <a:gd name="connsiteX278" fmla="*/ 2177672 w 9273399"/>
              <a:gd name="connsiteY278" fmla="*/ 6195515 h 6349040"/>
              <a:gd name="connsiteX279" fmla="*/ 1841744 w 9273399"/>
              <a:gd name="connsiteY279" fmla="*/ 6349040 h 6349040"/>
              <a:gd name="connsiteX280" fmla="*/ 1527604 w 9273399"/>
              <a:gd name="connsiteY280" fmla="*/ 6218919 h 6349040"/>
              <a:gd name="connsiteX281" fmla="*/ 1492707 w 9273399"/>
              <a:gd name="connsiteY281" fmla="*/ 6176623 h 6349040"/>
              <a:gd name="connsiteX282" fmla="*/ 1478931 w 9273399"/>
              <a:gd name="connsiteY282" fmla="*/ 6195515 h 6349040"/>
              <a:gd name="connsiteX283" fmla="*/ 1143005 w 9273399"/>
              <a:gd name="connsiteY283" fmla="*/ 6349040 h 6349040"/>
              <a:gd name="connsiteX284" fmla="*/ 828864 w 9273399"/>
              <a:gd name="connsiteY284" fmla="*/ 6218919 h 6349040"/>
              <a:gd name="connsiteX285" fmla="*/ 793966 w 9273399"/>
              <a:gd name="connsiteY285" fmla="*/ 6176623 h 6349040"/>
              <a:gd name="connsiteX286" fmla="*/ 780191 w 9273399"/>
              <a:gd name="connsiteY286" fmla="*/ 6195515 h 6349040"/>
              <a:gd name="connsiteX287" fmla="*/ 444264 w 9273399"/>
              <a:gd name="connsiteY287" fmla="*/ 6349040 h 6349040"/>
              <a:gd name="connsiteX288" fmla="*/ 3 w 9273399"/>
              <a:gd name="connsiteY288" fmla="*/ 5904779 h 6349040"/>
              <a:gd name="connsiteX289" fmla="*/ 153528 w 9273399"/>
              <a:gd name="connsiteY289" fmla="*/ 5568852 h 6349040"/>
              <a:gd name="connsiteX290" fmla="*/ 162013 w 9273399"/>
              <a:gd name="connsiteY290" fmla="*/ 5562666 h 6349040"/>
              <a:gd name="connsiteX291" fmla="*/ 130121 w 9273399"/>
              <a:gd name="connsiteY291" fmla="*/ 5536353 h 6349040"/>
              <a:gd name="connsiteX292" fmla="*/ 0 w 9273399"/>
              <a:gd name="connsiteY292" fmla="*/ 5222213 h 6349040"/>
              <a:gd name="connsiteX293" fmla="*/ 130121 w 9273399"/>
              <a:gd name="connsiteY293" fmla="*/ 4908073 h 6349040"/>
              <a:gd name="connsiteX294" fmla="*/ 162011 w 9273399"/>
              <a:gd name="connsiteY294" fmla="*/ 4881762 h 6349040"/>
              <a:gd name="connsiteX295" fmla="*/ 153526 w 9273399"/>
              <a:gd name="connsiteY295" fmla="*/ 4875575 h 6349040"/>
              <a:gd name="connsiteX296" fmla="*/ 1 w 9273399"/>
              <a:gd name="connsiteY296" fmla="*/ 4539648 h 6349040"/>
              <a:gd name="connsiteX297" fmla="*/ 130121 w 9273399"/>
              <a:gd name="connsiteY297" fmla="*/ 4225508 h 6349040"/>
              <a:gd name="connsiteX298" fmla="*/ 162011 w 9273399"/>
              <a:gd name="connsiteY298" fmla="*/ 4199197 h 6349040"/>
              <a:gd name="connsiteX299" fmla="*/ 153526 w 9273399"/>
              <a:gd name="connsiteY299" fmla="*/ 4193010 h 6349040"/>
              <a:gd name="connsiteX300" fmla="*/ 1 w 9273399"/>
              <a:gd name="connsiteY300" fmla="*/ 3857083 h 6349040"/>
              <a:gd name="connsiteX301" fmla="*/ 130122 w 9273399"/>
              <a:gd name="connsiteY301" fmla="*/ 3542943 h 6349040"/>
              <a:gd name="connsiteX302" fmla="*/ 162011 w 9273399"/>
              <a:gd name="connsiteY302" fmla="*/ 3516632 h 6349040"/>
              <a:gd name="connsiteX303" fmla="*/ 153526 w 9273399"/>
              <a:gd name="connsiteY303" fmla="*/ 3510445 h 6349040"/>
              <a:gd name="connsiteX304" fmla="*/ 1 w 9273399"/>
              <a:gd name="connsiteY304" fmla="*/ 3174518 h 6349040"/>
              <a:gd name="connsiteX305" fmla="*/ 130122 w 9273399"/>
              <a:gd name="connsiteY305" fmla="*/ 2860379 h 6349040"/>
              <a:gd name="connsiteX306" fmla="*/ 162011 w 9273399"/>
              <a:gd name="connsiteY306" fmla="*/ 2834067 h 6349040"/>
              <a:gd name="connsiteX307" fmla="*/ 153526 w 9273399"/>
              <a:gd name="connsiteY307" fmla="*/ 2827881 h 6349040"/>
              <a:gd name="connsiteX308" fmla="*/ 1 w 9273399"/>
              <a:gd name="connsiteY308" fmla="*/ 2491954 h 6349040"/>
              <a:gd name="connsiteX309" fmla="*/ 130122 w 9273399"/>
              <a:gd name="connsiteY309" fmla="*/ 2177814 h 6349040"/>
              <a:gd name="connsiteX310" fmla="*/ 162011 w 9273399"/>
              <a:gd name="connsiteY310" fmla="*/ 2151505 h 6349040"/>
              <a:gd name="connsiteX311" fmla="*/ 153528 w 9273399"/>
              <a:gd name="connsiteY311" fmla="*/ 2145320 h 6349040"/>
              <a:gd name="connsiteX312" fmla="*/ 3 w 9273399"/>
              <a:gd name="connsiteY312" fmla="*/ 1809391 h 6349040"/>
              <a:gd name="connsiteX313" fmla="*/ 130124 w 9273399"/>
              <a:gd name="connsiteY313" fmla="*/ 1495250 h 6349040"/>
              <a:gd name="connsiteX314" fmla="*/ 162014 w 9273399"/>
              <a:gd name="connsiteY314" fmla="*/ 1468939 h 6349040"/>
              <a:gd name="connsiteX315" fmla="*/ 153529 w 9273399"/>
              <a:gd name="connsiteY315" fmla="*/ 1462753 h 6349040"/>
              <a:gd name="connsiteX316" fmla="*/ 4 w 9273399"/>
              <a:gd name="connsiteY316" fmla="*/ 1126826 h 6349040"/>
              <a:gd name="connsiteX317" fmla="*/ 130124 w 9273399"/>
              <a:gd name="connsiteY317" fmla="*/ 812685 h 6349040"/>
              <a:gd name="connsiteX318" fmla="*/ 162014 w 9273399"/>
              <a:gd name="connsiteY318" fmla="*/ 786374 h 6349040"/>
              <a:gd name="connsiteX319" fmla="*/ 153530 w 9273399"/>
              <a:gd name="connsiteY319" fmla="*/ 780188 h 6349040"/>
              <a:gd name="connsiteX320" fmla="*/ 5 w 9273399"/>
              <a:gd name="connsiteY320" fmla="*/ 444261 h 6349040"/>
              <a:gd name="connsiteX321" fmla="*/ 444266 w 9273399"/>
              <a:gd name="connsiteY321" fmla="*/ 1 h 6349040"/>
              <a:gd name="connsiteX322" fmla="*/ 780194 w 9273399"/>
              <a:gd name="connsiteY322" fmla="*/ 153526 h 6349040"/>
              <a:gd name="connsiteX323" fmla="*/ 793970 w 9273399"/>
              <a:gd name="connsiteY323" fmla="*/ 172418 h 6349040"/>
              <a:gd name="connsiteX324" fmla="*/ 828867 w 9273399"/>
              <a:gd name="connsiteY324" fmla="*/ 130121 h 6349040"/>
              <a:gd name="connsiteX325" fmla="*/ 1143008 w 9273399"/>
              <a:gd name="connsiteY325" fmla="*/ 1 h 6349040"/>
              <a:gd name="connsiteX326" fmla="*/ 1478934 w 9273399"/>
              <a:gd name="connsiteY326" fmla="*/ 153526 h 6349040"/>
              <a:gd name="connsiteX327" fmla="*/ 1492709 w 9273399"/>
              <a:gd name="connsiteY327" fmla="*/ 172418 h 6349040"/>
              <a:gd name="connsiteX328" fmla="*/ 1527607 w 9273399"/>
              <a:gd name="connsiteY328" fmla="*/ 130121 h 6349040"/>
              <a:gd name="connsiteX329" fmla="*/ 1841747 w 9273399"/>
              <a:gd name="connsiteY329" fmla="*/ 0 h 6349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Lst>
            <a:rect l="l" t="t" r="r" b="b"/>
            <a:pathLst>
              <a:path w="9273399" h="6349040">
                <a:moveTo>
                  <a:pt x="8130401" y="77642"/>
                </a:moveTo>
                <a:cubicBezTo>
                  <a:pt x="7978542" y="77642"/>
                  <a:pt x="7848248" y="169972"/>
                  <a:pt x="7792592" y="301557"/>
                </a:cubicBezTo>
                <a:lnTo>
                  <a:pt x="7779885" y="342491"/>
                </a:lnTo>
                <a:lnTo>
                  <a:pt x="7745204" y="254156"/>
                </a:lnTo>
                <a:cubicBezTo>
                  <a:pt x="7680904" y="148332"/>
                  <a:pt x="7564538" y="77643"/>
                  <a:pt x="7431661" y="77643"/>
                </a:cubicBezTo>
                <a:cubicBezTo>
                  <a:pt x="7279802" y="77643"/>
                  <a:pt x="7149508" y="169972"/>
                  <a:pt x="7093852" y="301557"/>
                </a:cubicBezTo>
                <a:lnTo>
                  <a:pt x="7081145" y="342491"/>
                </a:lnTo>
                <a:lnTo>
                  <a:pt x="7046464" y="254156"/>
                </a:lnTo>
                <a:cubicBezTo>
                  <a:pt x="6982164" y="148332"/>
                  <a:pt x="6865798" y="77643"/>
                  <a:pt x="6732921" y="77643"/>
                </a:cubicBezTo>
                <a:cubicBezTo>
                  <a:pt x="6581062" y="77643"/>
                  <a:pt x="6450768" y="169972"/>
                  <a:pt x="6395112" y="301557"/>
                </a:cubicBezTo>
                <a:lnTo>
                  <a:pt x="6382405" y="342491"/>
                </a:lnTo>
                <a:lnTo>
                  <a:pt x="6347724" y="254156"/>
                </a:lnTo>
                <a:cubicBezTo>
                  <a:pt x="6283424" y="148332"/>
                  <a:pt x="6167058" y="77643"/>
                  <a:pt x="6034181" y="77643"/>
                </a:cubicBezTo>
                <a:cubicBezTo>
                  <a:pt x="5882322" y="77643"/>
                  <a:pt x="5752028" y="169972"/>
                  <a:pt x="5696372" y="301557"/>
                </a:cubicBezTo>
                <a:lnTo>
                  <a:pt x="5683665" y="342491"/>
                </a:lnTo>
                <a:lnTo>
                  <a:pt x="5648985" y="254156"/>
                </a:lnTo>
                <a:cubicBezTo>
                  <a:pt x="5584684" y="148332"/>
                  <a:pt x="5468318" y="77643"/>
                  <a:pt x="5335441" y="77643"/>
                </a:cubicBezTo>
                <a:cubicBezTo>
                  <a:pt x="5183582" y="77643"/>
                  <a:pt x="5053288" y="169972"/>
                  <a:pt x="4997632" y="301557"/>
                </a:cubicBezTo>
                <a:lnTo>
                  <a:pt x="4984925" y="342491"/>
                </a:lnTo>
                <a:lnTo>
                  <a:pt x="4950244" y="254157"/>
                </a:lnTo>
                <a:cubicBezTo>
                  <a:pt x="4885944" y="148333"/>
                  <a:pt x="4769578" y="77643"/>
                  <a:pt x="4636701" y="77643"/>
                </a:cubicBezTo>
                <a:cubicBezTo>
                  <a:pt x="4484842" y="77643"/>
                  <a:pt x="4354548" y="169972"/>
                  <a:pt x="4298892" y="301557"/>
                </a:cubicBezTo>
                <a:lnTo>
                  <a:pt x="4286186" y="342491"/>
                </a:lnTo>
                <a:lnTo>
                  <a:pt x="4251505" y="254157"/>
                </a:lnTo>
                <a:cubicBezTo>
                  <a:pt x="4187205" y="148333"/>
                  <a:pt x="4070839" y="77643"/>
                  <a:pt x="3937961" y="77643"/>
                </a:cubicBezTo>
                <a:cubicBezTo>
                  <a:pt x="3786108" y="77643"/>
                  <a:pt x="3655813" y="169972"/>
                  <a:pt x="3600158" y="301557"/>
                </a:cubicBezTo>
                <a:lnTo>
                  <a:pt x="3587451" y="342491"/>
                </a:lnTo>
                <a:lnTo>
                  <a:pt x="3552770" y="254157"/>
                </a:lnTo>
                <a:cubicBezTo>
                  <a:pt x="3488470" y="148333"/>
                  <a:pt x="3372103" y="77643"/>
                  <a:pt x="3239227" y="77643"/>
                </a:cubicBezTo>
                <a:cubicBezTo>
                  <a:pt x="3087367" y="77643"/>
                  <a:pt x="2957073" y="169972"/>
                  <a:pt x="2901417" y="301557"/>
                </a:cubicBezTo>
                <a:lnTo>
                  <a:pt x="2888711" y="342491"/>
                </a:lnTo>
                <a:lnTo>
                  <a:pt x="2854030" y="254157"/>
                </a:lnTo>
                <a:cubicBezTo>
                  <a:pt x="2789730" y="148333"/>
                  <a:pt x="2673364" y="77643"/>
                  <a:pt x="2540486" y="77643"/>
                </a:cubicBezTo>
                <a:cubicBezTo>
                  <a:pt x="2388627" y="77643"/>
                  <a:pt x="2258333" y="169972"/>
                  <a:pt x="2202678" y="301557"/>
                </a:cubicBezTo>
                <a:lnTo>
                  <a:pt x="2189971" y="342491"/>
                </a:lnTo>
                <a:lnTo>
                  <a:pt x="2155290" y="254157"/>
                </a:lnTo>
                <a:cubicBezTo>
                  <a:pt x="2090990" y="148333"/>
                  <a:pt x="1974624" y="77643"/>
                  <a:pt x="1841746" y="77643"/>
                </a:cubicBezTo>
                <a:cubicBezTo>
                  <a:pt x="1689887" y="77643"/>
                  <a:pt x="1559593" y="169973"/>
                  <a:pt x="1503937" y="301558"/>
                </a:cubicBezTo>
                <a:lnTo>
                  <a:pt x="1491231" y="342491"/>
                </a:lnTo>
                <a:lnTo>
                  <a:pt x="1456550" y="254157"/>
                </a:lnTo>
                <a:cubicBezTo>
                  <a:pt x="1392250" y="148333"/>
                  <a:pt x="1275884" y="77643"/>
                  <a:pt x="1143007" y="77643"/>
                </a:cubicBezTo>
                <a:cubicBezTo>
                  <a:pt x="991148" y="77643"/>
                  <a:pt x="860853" y="169973"/>
                  <a:pt x="805197" y="301558"/>
                </a:cubicBezTo>
                <a:lnTo>
                  <a:pt x="792490" y="342491"/>
                </a:lnTo>
                <a:lnTo>
                  <a:pt x="757809" y="254157"/>
                </a:lnTo>
                <a:cubicBezTo>
                  <a:pt x="693509" y="148333"/>
                  <a:pt x="577143" y="77643"/>
                  <a:pt x="444266" y="77643"/>
                </a:cubicBezTo>
                <a:cubicBezTo>
                  <a:pt x="241787" y="77643"/>
                  <a:pt x="77646" y="241784"/>
                  <a:pt x="77646" y="444262"/>
                </a:cubicBezTo>
                <a:cubicBezTo>
                  <a:pt x="77646" y="599285"/>
                  <a:pt x="173863" y="731834"/>
                  <a:pt x="309836" y="785451"/>
                </a:cubicBezTo>
                <a:lnTo>
                  <a:pt x="311478" y="785939"/>
                </a:lnTo>
                <a:lnTo>
                  <a:pt x="301559" y="789018"/>
                </a:lnTo>
                <a:cubicBezTo>
                  <a:pt x="169974" y="844675"/>
                  <a:pt x="77645" y="974968"/>
                  <a:pt x="77645" y="1126826"/>
                </a:cubicBezTo>
                <a:cubicBezTo>
                  <a:pt x="77645" y="1281849"/>
                  <a:pt x="173861" y="1414399"/>
                  <a:pt x="309834" y="1468016"/>
                </a:cubicBezTo>
                <a:lnTo>
                  <a:pt x="311479" y="1468504"/>
                </a:lnTo>
                <a:lnTo>
                  <a:pt x="301559" y="1471583"/>
                </a:lnTo>
                <a:cubicBezTo>
                  <a:pt x="169974" y="1527239"/>
                  <a:pt x="77644" y="1657533"/>
                  <a:pt x="77644" y="1809392"/>
                </a:cubicBezTo>
                <a:cubicBezTo>
                  <a:pt x="77644" y="1964412"/>
                  <a:pt x="173861" y="2096962"/>
                  <a:pt x="309834" y="2150580"/>
                </a:cubicBezTo>
                <a:lnTo>
                  <a:pt x="311476" y="2151067"/>
                </a:lnTo>
                <a:lnTo>
                  <a:pt x="301557" y="2154147"/>
                </a:lnTo>
                <a:cubicBezTo>
                  <a:pt x="169972" y="2209802"/>
                  <a:pt x="77642" y="2340096"/>
                  <a:pt x="77642" y="2491955"/>
                </a:cubicBezTo>
                <a:cubicBezTo>
                  <a:pt x="77642" y="2646977"/>
                  <a:pt x="173859" y="2779527"/>
                  <a:pt x="309832" y="2833144"/>
                </a:cubicBezTo>
                <a:lnTo>
                  <a:pt x="311476" y="2833632"/>
                </a:lnTo>
                <a:lnTo>
                  <a:pt x="301557" y="2836711"/>
                </a:lnTo>
                <a:cubicBezTo>
                  <a:pt x="169971" y="2892367"/>
                  <a:pt x="77642" y="3022661"/>
                  <a:pt x="77642" y="3174519"/>
                </a:cubicBezTo>
                <a:cubicBezTo>
                  <a:pt x="77642" y="3329541"/>
                  <a:pt x="173859" y="3462091"/>
                  <a:pt x="309832" y="3515708"/>
                </a:cubicBezTo>
                <a:lnTo>
                  <a:pt x="311476" y="3516197"/>
                </a:lnTo>
                <a:lnTo>
                  <a:pt x="301557" y="3519276"/>
                </a:lnTo>
                <a:cubicBezTo>
                  <a:pt x="169971" y="3574932"/>
                  <a:pt x="77642" y="3705226"/>
                  <a:pt x="77642" y="3857084"/>
                </a:cubicBezTo>
                <a:cubicBezTo>
                  <a:pt x="77642" y="4012107"/>
                  <a:pt x="173858" y="4144656"/>
                  <a:pt x="309831" y="4198273"/>
                </a:cubicBezTo>
                <a:lnTo>
                  <a:pt x="311476" y="4198762"/>
                </a:lnTo>
                <a:lnTo>
                  <a:pt x="301556" y="4201841"/>
                </a:lnTo>
                <a:cubicBezTo>
                  <a:pt x="169971" y="4257497"/>
                  <a:pt x="77642" y="4387791"/>
                  <a:pt x="77642" y="4539649"/>
                </a:cubicBezTo>
                <a:cubicBezTo>
                  <a:pt x="77642" y="4694672"/>
                  <a:pt x="173858" y="4827221"/>
                  <a:pt x="309831" y="4880838"/>
                </a:cubicBezTo>
                <a:lnTo>
                  <a:pt x="311476" y="4881327"/>
                </a:lnTo>
                <a:lnTo>
                  <a:pt x="301556" y="4884406"/>
                </a:lnTo>
                <a:cubicBezTo>
                  <a:pt x="169971" y="4940062"/>
                  <a:pt x="77641" y="5070356"/>
                  <a:pt x="77641" y="5222214"/>
                </a:cubicBezTo>
                <a:cubicBezTo>
                  <a:pt x="77641" y="5374073"/>
                  <a:pt x="169971" y="5504367"/>
                  <a:pt x="301556" y="5560022"/>
                </a:cubicBezTo>
                <a:lnTo>
                  <a:pt x="311479" y="5563103"/>
                </a:lnTo>
                <a:lnTo>
                  <a:pt x="309834" y="5563591"/>
                </a:lnTo>
                <a:cubicBezTo>
                  <a:pt x="173860" y="5617208"/>
                  <a:pt x="77644" y="5749758"/>
                  <a:pt x="77644" y="5904780"/>
                </a:cubicBezTo>
                <a:cubicBezTo>
                  <a:pt x="77644" y="6107258"/>
                  <a:pt x="241785" y="6271399"/>
                  <a:pt x="444264" y="6271399"/>
                </a:cubicBezTo>
                <a:cubicBezTo>
                  <a:pt x="577141" y="6271399"/>
                  <a:pt x="693507" y="6200710"/>
                  <a:pt x="757807" y="6094885"/>
                </a:cubicBezTo>
                <a:lnTo>
                  <a:pt x="792488" y="6006551"/>
                </a:lnTo>
                <a:lnTo>
                  <a:pt x="805195" y="6047485"/>
                </a:lnTo>
                <a:cubicBezTo>
                  <a:pt x="860851" y="6179070"/>
                  <a:pt x="991145" y="6271399"/>
                  <a:pt x="1143004" y="6271399"/>
                </a:cubicBezTo>
                <a:cubicBezTo>
                  <a:pt x="1275881" y="6271399"/>
                  <a:pt x="1392247" y="6200710"/>
                  <a:pt x="1456548" y="6094885"/>
                </a:cubicBezTo>
                <a:lnTo>
                  <a:pt x="1491228" y="6006551"/>
                </a:lnTo>
                <a:lnTo>
                  <a:pt x="1503935" y="6047485"/>
                </a:lnTo>
                <a:cubicBezTo>
                  <a:pt x="1559591" y="6179070"/>
                  <a:pt x="1689885" y="6271399"/>
                  <a:pt x="1841745" y="6271399"/>
                </a:cubicBezTo>
                <a:cubicBezTo>
                  <a:pt x="1974621" y="6271399"/>
                  <a:pt x="2090987" y="6200710"/>
                  <a:pt x="2155286" y="6094885"/>
                </a:cubicBezTo>
                <a:lnTo>
                  <a:pt x="2189968" y="6006551"/>
                </a:lnTo>
                <a:lnTo>
                  <a:pt x="2202675" y="6047485"/>
                </a:lnTo>
                <a:cubicBezTo>
                  <a:pt x="2258331" y="6179070"/>
                  <a:pt x="2388624" y="6271399"/>
                  <a:pt x="2540484" y="6271399"/>
                </a:cubicBezTo>
                <a:cubicBezTo>
                  <a:pt x="2673362" y="6271399"/>
                  <a:pt x="2789727" y="6200710"/>
                  <a:pt x="2854027" y="6094885"/>
                </a:cubicBezTo>
                <a:lnTo>
                  <a:pt x="2888709" y="6006551"/>
                </a:lnTo>
                <a:lnTo>
                  <a:pt x="2901415" y="6047485"/>
                </a:lnTo>
                <a:cubicBezTo>
                  <a:pt x="2957071" y="6179070"/>
                  <a:pt x="3087365" y="6271399"/>
                  <a:pt x="3239224" y="6271399"/>
                </a:cubicBezTo>
                <a:cubicBezTo>
                  <a:pt x="3372101" y="6271399"/>
                  <a:pt x="3488467" y="6200710"/>
                  <a:pt x="3552767" y="6094885"/>
                </a:cubicBezTo>
                <a:lnTo>
                  <a:pt x="3587448" y="6006551"/>
                </a:lnTo>
                <a:lnTo>
                  <a:pt x="3600155" y="6047485"/>
                </a:lnTo>
                <a:cubicBezTo>
                  <a:pt x="3655810" y="6179070"/>
                  <a:pt x="3786105" y="6271399"/>
                  <a:pt x="3937961" y="6271399"/>
                </a:cubicBezTo>
                <a:cubicBezTo>
                  <a:pt x="4070838" y="6271399"/>
                  <a:pt x="4187204" y="6200710"/>
                  <a:pt x="4251505" y="6094885"/>
                </a:cubicBezTo>
                <a:lnTo>
                  <a:pt x="4286186" y="6006551"/>
                </a:lnTo>
                <a:lnTo>
                  <a:pt x="4298892" y="6047485"/>
                </a:lnTo>
                <a:cubicBezTo>
                  <a:pt x="4354548" y="6179070"/>
                  <a:pt x="4484842" y="6271399"/>
                  <a:pt x="4636701" y="6271399"/>
                </a:cubicBezTo>
                <a:cubicBezTo>
                  <a:pt x="4769578" y="6271399"/>
                  <a:pt x="4885944" y="6200710"/>
                  <a:pt x="4950244" y="6094885"/>
                </a:cubicBezTo>
                <a:lnTo>
                  <a:pt x="4984925" y="6006550"/>
                </a:lnTo>
                <a:lnTo>
                  <a:pt x="4997632" y="6047485"/>
                </a:lnTo>
                <a:cubicBezTo>
                  <a:pt x="5053288" y="6179070"/>
                  <a:pt x="5183582" y="6271399"/>
                  <a:pt x="5335441" y="6271399"/>
                </a:cubicBezTo>
                <a:cubicBezTo>
                  <a:pt x="5468318" y="6271399"/>
                  <a:pt x="5584684" y="6200710"/>
                  <a:pt x="5648984" y="6094885"/>
                </a:cubicBezTo>
                <a:lnTo>
                  <a:pt x="5683665" y="6006551"/>
                </a:lnTo>
                <a:lnTo>
                  <a:pt x="5696372" y="6047485"/>
                </a:lnTo>
                <a:cubicBezTo>
                  <a:pt x="5752028" y="6179070"/>
                  <a:pt x="5882322" y="6271399"/>
                  <a:pt x="6034181" y="6271399"/>
                </a:cubicBezTo>
                <a:cubicBezTo>
                  <a:pt x="6167058" y="6271399"/>
                  <a:pt x="6283424" y="6200710"/>
                  <a:pt x="6347724" y="6094885"/>
                </a:cubicBezTo>
                <a:lnTo>
                  <a:pt x="6382405" y="6006551"/>
                </a:lnTo>
                <a:lnTo>
                  <a:pt x="6395112" y="6047485"/>
                </a:lnTo>
                <a:cubicBezTo>
                  <a:pt x="6450768" y="6179070"/>
                  <a:pt x="6581062" y="6271399"/>
                  <a:pt x="6732921" y="6271399"/>
                </a:cubicBezTo>
                <a:cubicBezTo>
                  <a:pt x="6865798" y="6271399"/>
                  <a:pt x="6982164" y="6200710"/>
                  <a:pt x="7046464" y="6094885"/>
                </a:cubicBezTo>
                <a:lnTo>
                  <a:pt x="7081145" y="6006551"/>
                </a:lnTo>
                <a:lnTo>
                  <a:pt x="7093852" y="6047485"/>
                </a:lnTo>
                <a:cubicBezTo>
                  <a:pt x="7149508" y="6179070"/>
                  <a:pt x="7279802" y="6271399"/>
                  <a:pt x="7431661" y="6271399"/>
                </a:cubicBezTo>
                <a:cubicBezTo>
                  <a:pt x="7564538" y="6271399"/>
                  <a:pt x="7680904" y="6200710"/>
                  <a:pt x="7745204" y="6094885"/>
                </a:cubicBezTo>
                <a:lnTo>
                  <a:pt x="7779885" y="6006551"/>
                </a:lnTo>
                <a:lnTo>
                  <a:pt x="7792592" y="6047485"/>
                </a:lnTo>
                <a:cubicBezTo>
                  <a:pt x="7848248" y="6179070"/>
                  <a:pt x="7978542" y="6271399"/>
                  <a:pt x="8130401" y="6271399"/>
                </a:cubicBezTo>
                <a:cubicBezTo>
                  <a:pt x="8263278" y="6271399"/>
                  <a:pt x="8379644" y="6200710"/>
                  <a:pt x="8443944" y="6094885"/>
                </a:cubicBezTo>
                <a:lnTo>
                  <a:pt x="8478624" y="6006555"/>
                </a:lnTo>
                <a:lnTo>
                  <a:pt x="8491329" y="6047485"/>
                </a:lnTo>
                <a:cubicBezTo>
                  <a:pt x="8546985" y="6179070"/>
                  <a:pt x="8677279" y="6271399"/>
                  <a:pt x="8829138" y="6271399"/>
                </a:cubicBezTo>
                <a:cubicBezTo>
                  <a:pt x="9031617" y="6271399"/>
                  <a:pt x="9195758" y="6107258"/>
                  <a:pt x="9195758" y="5904780"/>
                </a:cubicBezTo>
                <a:cubicBezTo>
                  <a:pt x="9195758" y="5749758"/>
                  <a:pt x="9099542" y="5617208"/>
                  <a:pt x="8963569" y="5563591"/>
                </a:cubicBezTo>
                <a:lnTo>
                  <a:pt x="8961922" y="5563102"/>
                </a:lnTo>
                <a:lnTo>
                  <a:pt x="8971843" y="5560022"/>
                </a:lnTo>
                <a:cubicBezTo>
                  <a:pt x="9103429" y="5504367"/>
                  <a:pt x="9195758" y="5374073"/>
                  <a:pt x="9195758" y="5222214"/>
                </a:cubicBezTo>
                <a:cubicBezTo>
                  <a:pt x="9195758" y="5070356"/>
                  <a:pt x="9103429" y="4940062"/>
                  <a:pt x="8971843" y="4884406"/>
                </a:cubicBezTo>
                <a:lnTo>
                  <a:pt x="8961924" y="4881327"/>
                </a:lnTo>
                <a:lnTo>
                  <a:pt x="8963569" y="4880838"/>
                </a:lnTo>
                <a:cubicBezTo>
                  <a:pt x="9099542" y="4827221"/>
                  <a:pt x="9195758" y="4694671"/>
                  <a:pt x="9195758" y="4539649"/>
                </a:cubicBezTo>
                <a:cubicBezTo>
                  <a:pt x="9195758" y="4387791"/>
                  <a:pt x="9103429" y="4257497"/>
                  <a:pt x="8971843" y="4201841"/>
                </a:cubicBezTo>
                <a:lnTo>
                  <a:pt x="8961924" y="4198762"/>
                </a:lnTo>
                <a:lnTo>
                  <a:pt x="8963569" y="4198273"/>
                </a:lnTo>
                <a:cubicBezTo>
                  <a:pt x="9099542" y="4144656"/>
                  <a:pt x="9195758" y="4012106"/>
                  <a:pt x="9195758" y="3857084"/>
                </a:cubicBezTo>
                <a:cubicBezTo>
                  <a:pt x="9195758" y="3705226"/>
                  <a:pt x="9103429" y="3574932"/>
                  <a:pt x="8971843" y="3519276"/>
                </a:cubicBezTo>
                <a:lnTo>
                  <a:pt x="8961924" y="3516197"/>
                </a:lnTo>
                <a:lnTo>
                  <a:pt x="8963569" y="3515708"/>
                </a:lnTo>
                <a:cubicBezTo>
                  <a:pt x="9099542" y="3462091"/>
                  <a:pt x="9195758" y="3329541"/>
                  <a:pt x="9195758" y="3174519"/>
                </a:cubicBezTo>
                <a:cubicBezTo>
                  <a:pt x="9195758" y="3022661"/>
                  <a:pt x="9103429" y="2892367"/>
                  <a:pt x="8971843" y="2836711"/>
                </a:cubicBezTo>
                <a:lnTo>
                  <a:pt x="8961924" y="2833632"/>
                </a:lnTo>
                <a:lnTo>
                  <a:pt x="8963569" y="2833144"/>
                </a:lnTo>
                <a:cubicBezTo>
                  <a:pt x="9099542" y="2779527"/>
                  <a:pt x="9195758" y="2646977"/>
                  <a:pt x="9195758" y="2491955"/>
                </a:cubicBezTo>
                <a:cubicBezTo>
                  <a:pt x="9195758" y="2340096"/>
                  <a:pt x="9103429" y="2209802"/>
                  <a:pt x="8971843" y="2154147"/>
                </a:cubicBezTo>
                <a:lnTo>
                  <a:pt x="8961925" y="2151067"/>
                </a:lnTo>
                <a:lnTo>
                  <a:pt x="8963569" y="2150580"/>
                </a:lnTo>
                <a:cubicBezTo>
                  <a:pt x="9099542" y="2096962"/>
                  <a:pt x="9195758" y="1964412"/>
                  <a:pt x="9195758" y="1809392"/>
                </a:cubicBezTo>
                <a:cubicBezTo>
                  <a:pt x="9195758" y="1657533"/>
                  <a:pt x="9103429" y="1527239"/>
                  <a:pt x="8971843" y="1471583"/>
                </a:cubicBezTo>
                <a:lnTo>
                  <a:pt x="8961924" y="1468504"/>
                </a:lnTo>
                <a:lnTo>
                  <a:pt x="8963569" y="1468016"/>
                </a:lnTo>
                <a:cubicBezTo>
                  <a:pt x="9099542" y="1414399"/>
                  <a:pt x="9195758" y="1281849"/>
                  <a:pt x="9195758" y="1126826"/>
                </a:cubicBezTo>
                <a:cubicBezTo>
                  <a:pt x="9195758" y="974968"/>
                  <a:pt x="9103429" y="844675"/>
                  <a:pt x="8971843" y="789018"/>
                </a:cubicBezTo>
                <a:lnTo>
                  <a:pt x="8961924" y="785939"/>
                </a:lnTo>
                <a:lnTo>
                  <a:pt x="8963569" y="785450"/>
                </a:lnTo>
                <a:cubicBezTo>
                  <a:pt x="9099542" y="731833"/>
                  <a:pt x="9195758" y="599284"/>
                  <a:pt x="9195758" y="444261"/>
                </a:cubicBezTo>
                <a:cubicBezTo>
                  <a:pt x="9195758" y="241783"/>
                  <a:pt x="9031617" y="77642"/>
                  <a:pt x="8829138" y="77642"/>
                </a:cubicBezTo>
                <a:cubicBezTo>
                  <a:pt x="8677279" y="77642"/>
                  <a:pt x="8546985" y="169972"/>
                  <a:pt x="8491329" y="301557"/>
                </a:cubicBezTo>
                <a:lnTo>
                  <a:pt x="8478624" y="342486"/>
                </a:lnTo>
                <a:lnTo>
                  <a:pt x="8443945" y="254156"/>
                </a:lnTo>
                <a:cubicBezTo>
                  <a:pt x="8379644" y="148332"/>
                  <a:pt x="8263278" y="77642"/>
                  <a:pt x="8130401" y="77642"/>
                </a:cubicBezTo>
                <a:close/>
                <a:moveTo>
                  <a:pt x="1841747" y="0"/>
                </a:moveTo>
                <a:cubicBezTo>
                  <a:pt x="1975928" y="0"/>
                  <a:pt x="2096215" y="59487"/>
                  <a:pt x="2177674" y="153525"/>
                </a:cubicBezTo>
                <a:lnTo>
                  <a:pt x="2191448" y="172418"/>
                </a:lnTo>
                <a:lnTo>
                  <a:pt x="2226347" y="130121"/>
                </a:lnTo>
                <a:cubicBezTo>
                  <a:pt x="2306742" y="49726"/>
                  <a:pt x="2417808" y="0"/>
                  <a:pt x="2540487" y="0"/>
                </a:cubicBezTo>
                <a:cubicBezTo>
                  <a:pt x="2674668" y="0"/>
                  <a:pt x="2794954" y="59486"/>
                  <a:pt x="2876414" y="153525"/>
                </a:cubicBezTo>
                <a:lnTo>
                  <a:pt x="2890189" y="172418"/>
                </a:lnTo>
                <a:lnTo>
                  <a:pt x="2925087" y="130121"/>
                </a:lnTo>
                <a:cubicBezTo>
                  <a:pt x="3005482" y="49726"/>
                  <a:pt x="3116548" y="0"/>
                  <a:pt x="3239227" y="0"/>
                </a:cubicBezTo>
                <a:cubicBezTo>
                  <a:pt x="3373408" y="0"/>
                  <a:pt x="3493695" y="59486"/>
                  <a:pt x="3575154" y="153525"/>
                </a:cubicBezTo>
                <a:lnTo>
                  <a:pt x="3588929" y="172418"/>
                </a:lnTo>
                <a:lnTo>
                  <a:pt x="3623826" y="130121"/>
                </a:lnTo>
                <a:cubicBezTo>
                  <a:pt x="3704222" y="49726"/>
                  <a:pt x="3815287" y="0"/>
                  <a:pt x="3937961" y="0"/>
                </a:cubicBezTo>
                <a:cubicBezTo>
                  <a:pt x="4072142" y="0"/>
                  <a:pt x="4192429" y="59486"/>
                  <a:pt x="4273888" y="153525"/>
                </a:cubicBezTo>
                <a:lnTo>
                  <a:pt x="4287663" y="172418"/>
                </a:lnTo>
                <a:lnTo>
                  <a:pt x="4322561" y="130121"/>
                </a:lnTo>
                <a:cubicBezTo>
                  <a:pt x="4402957" y="49726"/>
                  <a:pt x="4514022" y="0"/>
                  <a:pt x="4636701" y="0"/>
                </a:cubicBezTo>
                <a:cubicBezTo>
                  <a:pt x="4770882" y="0"/>
                  <a:pt x="4891169" y="59486"/>
                  <a:pt x="4972628" y="153525"/>
                </a:cubicBezTo>
                <a:lnTo>
                  <a:pt x="4986403" y="172418"/>
                </a:lnTo>
                <a:lnTo>
                  <a:pt x="5021301" y="130121"/>
                </a:lnTo>
                <a:cubicBezTo>
                  <a:pt x="5101697" y="49726"/>
                  <a:pt x="5212762" y="0"/>
                  <a:pt x="5335441" y="0"/>
                </a:cubicBezTo>
                <a:cubicBezTo>
                  <a:pt x="5469622" y="0"/>
                  <a:pt x="5589909" y="59486"/>
                  <a:pt x="5671368" y="153525"/>
                </a:cubicBezTo>
                <a:lnTo>
                  <a:pt x="5685143" y="172418"/>
                </a:lnTo>
                <a:lnTo>
                  <a:pt x="5720041" y="130121"/>
                </a:lnTo>
                <a:cubicBezTo>
                  <a:pt x="5800437" y="49725"/>
                  <a:pt x="5911502" y="0"/>
                  <a:pt x="6034181" y="0"/>
                </a:cubicBezTo>
                <a:cubicBezTo>
                  <a:pt x="6168362" y="0"/>
                  <a:pt x="6288649" y="59486"/>
                  <a:pt x="6370108" y="153525"/>
                </a:cubicBezTo>
                <a:lnTo>
                  <a:pt x="6383883" y="172418"/>
                </a:lnTo>
                <a:lnTo>
                  <a:pt x="6418781" y="130121"/>
                </a:lnTo>
                <a:cubicBezTo>
                  <a:pt x="6499177" y="49725"/>
                  <a:pt x="6610242" y="0"/>
                  <a:pt x="6732921" y="0"/>
                </a:cubicBezTo>
                <a:cubicBezTo>
                  <a:pt x="6867102" y="0"/>
                  <a:pt x="6987389" y="59486"/>
                  <a:pt x="7068848" y="153525"/>
                </a:cubicBezTo>
                <a:lnTo>
                  <a:pt x="7082623" y="172417"/>
                </a:lnTo>
                <a:lnTo>
                  <a:pt x="7117521" y="130121"/>
                </a:lnTo>
                <a:cubicBezTo>
                  <a:pt x="7197916" y="49725"/>
                  <a:pt x="7308982" y="0"/>
                  <a:pt x="7431661" y="0"/>
                </a:cubicBezTo>
                <a:cubicBezTo>
                  <a:pt x="7565842" y="0"/>
                  <a:pt x="7686129" y="59486"/>
                  <a:pt x="7767588" y="153525"/>
                </a:cubicBezTo>
                <a:lnTo>
                  <a:pt x="7781363" y="172417"/>
                </a:lnTo>
                <a:lnTo>
                  <a:pt x="7816261" y="130120"/>
                </a:lnTo>
                <a:cubicBezTo>
                  <a:pt x="7896656" y="49725"/>
                  <a:pt x="8007722" y="0"/>
                  <a:pt x="8130401" y="0"/>
                </a:cubicBezTo>
                <a:cubicBezTo>
                  <a:pt x="8264582" y="0"/>
                  <a:pt x="8384869" y="59486"/>
                  <a:pt x="8466328" y="153525"/>
                </a:cubicBezTo>
                <a:lnTo>
                  <a:pt x="8480101" y="172415"/>
                </a:lnTo>
                <a:lnTo>
                  <a:pt x="8514998" y="130120"/>
                </a:lnTo>
                <a:cubicBezTo>
                  <a:pt x="8595393" y="49725"/>
                  <a:pt x="8706459" y="0"/>
                  <a:pt x="8829138" y="0"/>
                </a:cubicBezTo>
                <a:cubicBezTo>
                  <a:pt x="9074497" y="0"/>
                  <a:pt x="9273399" y="198901"/>
                  <a:pt x="9273399" y="444260"/>
                </a:cubicBezTo>
                <a:cubicBezTo>
                  <a:pt x="9273399" y="536270"/>
                  <a:pt x="9245429" y="621747"/>
                  <a:pt x="9197527" y="692651"/>
                </a:cubicBezTo>
                <a:lnTo>
                  <a:pt x="9111947" y="786835"/>
                </a:lnTo>
                <a:lnTo>
                  <a:pt x="9143278" y="812685"/>
                </a:lnTo>
                <a:cubicBezTo>
                  <a:pt x="9223674" y="893081"/>
                  <a:pt x="9273399" y="1004147"/>
                  <a:pt x="9273399" y="1126826"/>
                </a:cubicBezTo>
                <a:cubicBezTo>
                  <a:pt x="9273399" y="1218835"/>
                  <a:pt x="9245429" y="1304312"/>
                  <a:pt x="9197527" y="1375216"/>
                </a:cubicBezTo>
                <a:lnTo>
                  <a:pt x="9111947" y="1469400"/>
                </a:lnTo>
                <a:lnTo>
                  <a:pt x="9143278" y="1495250"/>
                </a:lnTo>
                <a:cubicBezTo>
                  <a:pt x="9223674" y="1575646"/>
                  <a:pt x="9273399" y="1686711"/>
                  <a:pt x="9273399" y="1809390"/>
                </a:cubicBezTo>
                <a:cubicBezTo>
                  <a:pt x="9273399" y="1901400"/>
                  <a:pt x="9245429" y="1986876"/>
                  <a:pt x="9197527" y="2057780"/>
                </a:cubicBezTo>
                <a:lnTo>
                  <a:pt x="9111948" y="2151963"/>
                </a:lnTo>
                <a:lnTo>
                  <a:pt x="9143278" y="2177814"/>
                </a:lnTo>
                <a:cubicBezTo>
                  <a:pt x="9223674" y="2258209"/>
                  <a:pt x="9273399" y="2369274"/>
                  <a:pt x="9273399" y="2491954"/>
                </a:cubicBezTo>
                <a:cubicBezTo>
                  <a:pt x="9273399" y="2583964"/>
                  <a:pt x="9245429" y="2669440"/>
                  <a:pt x="9197527" y="2740345"/>
                </a:cubicBezTo>
                <a:lnTo>
                  <a:pt x="9111947" y="2834528"/>
                </a:lnTo>
                <a:lnTo>
                  <a:pt x="9143278" y="2860379"/>
                </a:lnTo>
                <a:cubicBezTo>
                  <a:pt x="9223674" y="2940774"/>
                  <a:pt x="9273399" y="3051839"/>
                  <a:pt x="9273399" y="3174518"/>
                </a:cubicBezTo>
                <a:cubicBezTo>
                  <a:pt x="9273399" y="3266528"/>
                  <a:pt x="9245429" y="3352004"/>
                  <a:pt x="9197527" y="3422909"/>
                </a:cubicBezTo>
                <a:lnTo>
                  <a:pt x="9111947" y="3517092"/>
                </a:lnTo>
                <a:lnTo>
                  <a:pt x="9143278" y="3542943"/>
                </a:lnTo>
                <a:cubicBezTo>
                  <a:pt x="9223674" y="3623338"/>
                  <a:pt x="9273399" y="3734404"/>
                  <a:pt x="9273399" y="3857083"/>
                </a:cubicBezTo>
                <a:cubicBezTo>
                  <a:pt x="9273399" y="3949093"/>
                  <a:pt x="9245429" y="4034569"/>
                  <a:pt x="9197527" y="4105474"/>
                </a:cubicBezTo>
                <a:lnTo>
                  <a:pt x="9111947" y="4199658"/>
                </a:lnTo>
                <a:lnTo>
                  <a:pt x="9143278" y="4225508"/>
                </a:lnTo>
                <a:cubicBezTo>
                  <a:pt x="9223674" y="4305903"/>
                  <a:pt x="9273399" y="4416969"/>
                  <a:pt x="9273399" y="4539648"/>
                </a:cubicBezTo>
                <a:cubicBezTo>
                  <a:pt x="9273399" y="4631658"/>
                  <a:pt x="9245429" y="4717134"/>
                  <a:pt x="9197527" y="4788039"/>
                </a:cubicBezTo>
                <a:lnTo>
                  <a:pt x="9111947" y="4882223"/>
                </a:lnTo>
                <a:lnTo>
                  <a:pt x="9143278" y="4908073"/>
                </a:lnTo>
                <a:cubicBezTo>
                  <a:pt x="9223674" y="4988469"/>
                  <a:pt x="9273399" y="5099534"/>
                  <a:pt x="9273399" y="5222213"/>
                </a:cubicBezTo>
                <a:cubicBezTo>
                  <a:pt x="9273399" y="5344893"/>
                  <a:pt x="9223674" y="5455958"/>
                  <a:pt x="9143278" y="5536353"/>
                </a:cubicBezTo>
                <a:lnTo>
                  <a:pt x="9111947" y="5562204"/>
                </a:lnTo>
                <a:lnTo>
                  <a:pt x="9197527" y="5656388"/>
                </a:lnTo>
                <a:cubicBezTo>
                  <a:pt x="9245429" y="5727293"/>
                  <a:pt x="9273399" y="5812770"/>
                  <a:pt x="9273399" y="5904779"/>
                </a:cubicBezTo>
                <a:cubicBezTo>
                  <a:pt x="9273399" y="6150138"/>
                  <a:pt x="9074497" y="6349040"/>
                  <a:pt x="8829138" y="6349040"/>
                </a:cubicBezTo>
                <a:cubicBezTo>
                  <a:pt x="8706458" y="6349040"/>
                  <a:pt x="8595393" y="6299315"/>
                  <a:pt x="8514998" y="6218919"/>
                </a:cubicBezTo>
                <a:lnTo>
                  <a:pt x="8480101" y="6176625"/>
                </a:lnTo>
                <a:lnTo>
                  <a:pt x="8466328" y="6195515"/>
                </a:lnTo>
                <a:cubicBezTo>
                  <a:pt x="8384868" y="6289554"/>
                  <a:pt x="8264582" y="6349040"/>
                  <a:pt x="8130401" y="6349040"/>
                </a:cubicBezTo>
                <a:cubicBezTo>
                  <a:pt x="8007722" y="6349040"/>
                  <a:pt x="7896657" y="6299315"/>
                  <a:pt x="7816261" y="6218919"/>
                </a:cubicBezTo>
                <a:lnTo>
                  <a:pt x="7781363" y="6176622"/>
                </a:lnTo>
                <a:lnTo>
                  <a:pt x="7767588" y="6195515"/>
                </a:lnTo>
                <a:cubicBezTo>
                  <a:pt x="7686129" y="6289554"/>
                  <a:pt x="7565842" y="6349040"/>
                  <a:pt x="7431661" y="6349040"/>
                </a:cubicBezTo>
                <a:cubicBezTo>
                  <a:pt x="7308982" y="6349040"/>
                  <a:pt x="7197916" y="6299315"/>
                  <a:pt x="7117521" y="6218919"/>
                </a:cubicBezTo>
                <a:lnTo>
                  <a:pt x="7082623" y="6176623"/>
                </a:lnTo>
                <a:lnTo>
                  <a:pt x="7068848" y="6195515"/>
                </a:lnTo>
                <a:cubicBezTo>
                  <a:pt x="6987389" y="6289554"/>
                  <a:pt x="6867102" y="6349040"/>
                  <a:pt x="6732921" y="6349040"/>
                </a:cubicBezTo>
                <a:cubicBezTo>
                  <a:pt x="6610242" y="6349040"/>
                  <a:pt x="6499177" y="6299315"/>
                  <a:pt x="6418781" y="6218919"/>
                </a:cubicBezTo>
                <a:lnTo>
                  <a:pt x="6383883" y="6176622"/>
                </a:lnTo>
                <a:lnTo>
                  <a:pt x="6370108" y="6195515"/>
                </a:lnTo>
                <a:cubicBezTo>
                  <a:pt x="6288649" y="6289554"/>
                  <a:pt x="6168362" y="6349040"/>
                  <a:pt x="6034181" y="6349040"/>
                </a:cubicBezTo>
                <a:cubicBezTo>
                  <a:pt x="5911502" y="6349040"/>
                  <a:pt x="5800437" y="6299315"/>
                  <a:pt x="5720041" y="6218919"/>
                </a:cubicBezTo>
                <a:lnTo>
                  <a:pt x="5685143" y="6176623"/>
                </a:lnTo>
                <a:lnTo>
                  <a:pt x="5671368" y="6195515"/>
                </a:lnTo>
                <a:cubicBezTo>
                  <a:pt x="5589909" y="6289554"/>
                  <a:pt x="5469622" y="6349040"/>
                  <a:pt x="5335441" y="6349040"/>
                </a:cubicBezTo>
                <a:cubicBezTo>
                  <a:pt x="5212762" y="6349040"/>
                  <a:pt x="5101697" y="6299315"/>
                  <a:pt x="5021301" y="6218919"/>
                </a:cubicBezTo>
                <a:lnTo>
                  <a:pt x="4986403" y="6176623"/>
                </a:lnTo>
                <a:lnTo>
                  <a:pt x="4972628" y="6195515"/>
                </a:lnTo>
                <a:cubicBezTo>
                  <a:pt x="4891169" y="6289554"/>
                  <a:pt x="4770882" y="6349040"/>
                  <a:pt x="4636701" y="6349040"/>
                </a:cubicBezTo>
                <a:cubicBezTo>
                  <a:pt x="4514022" y="6349040"/>
                  <a:pt x="4402957" y="6299315"/>
                  <a:pt x="4322561" y="6218919"/>
                </a:cubicBezTo>
                <a:lnTo>
                  <a:pt x="4287663" y="6176623"/>
                </a:lnTo>
                <a:lnTo>
                  <a:pt x="4273888" y="6195515"/>
                </a:lnTo>
                <a:cubicBezTo>
                  <a:pt x="4192429" y="6289554"/>
                  <a:pt x="4072142" y="6349040"/>
                  <a:pt x="3937961" y="6349040"/>
                </a:cubicBezTo>
                <a:cubicBezTo>
                  <a:pt x="3815285" y="6349040"/>
                  <a:pt x="3704219" y="6299315"/>
                  <a:pt x="3623823" y="6218919"/>
                </a:cubicBezTo>
                <a:lnTo>
                  <a:pt x="3588926" y="6176623"/>
                </a:lnTo>
                <a:lnTo>
                  <a:pt x="3575151" y="6195515"/>
                </a:lnTo>
                <a:cubicBezTo>
                  <a:pt x="3493691" y="6289554"/>
                  <a:pt x="3373404" y="6349040"/>
                  <a:pt x="3239224" y="6349040"/>
                </a:cubicBezTo>
                <a:cubicBezTo>
                  <a:pt x="3116545" y="6349040"/>
                  <a:pt x="3005479" y="6299315"/>
                  <a:pt x="2925084" y="6218919"/>
                </a:cubicBezTo>
                <a:lnTo>
                  <a:pt x="2890186" y="6176623"/>
                </a:lnTo>
                <a:lnTo>
                  <a:pt x="2876411" y="6195515"/>
                </a:lnTo>
                <a:cubicBezTo>
                  <a:pt x="2794952" y="6289554"/>
                  <a:pt x="2674665" y="6349040"/>
                  <a:pt x="2540484" y="6349040"/>
                </a:cubicBezTo>
                <a:cubicBezTo>
                  <a:pt x="2417805" y="6349040"/>
                  <a:pt x="2306738" y="6299315"/>
                  <a:pt x="2226343" y="6218919"/>
                </a:cubicBezTo>
                <a:lnTo>
                  <a:pt x="2191447" y="6176623"/>
                </a:lnTo>
                <a:lnTo>
                  <a:pt x="2177672" y="6195515"/>
                </a:lnTo>
                <a:cubicBezTo>
                  <a:pt x="2096211" y="6289554"/>
                  <a:pt x="1975926" y="6349040"/>
                  <a:pt x="1841744" y="6349040"/>
                </a:cubicBezTo>
                <a:cubicBezTo>
                  <a:pt x="1719064" y="6349040"/>
                  <a:pt x="1607999" y="6299315"/>
                  <a:pt x="1527604" y="6218919"/>
                </a:cubicBezTo>
                <a:lnTo>
                  <a:pt x="1492707" y="6176623"/>
                </a:lnTo>
                <a:lnTo>
                  <a:pt x="1478931" y="6195515"/>
                </a:lnTo>
                <a:cubicBezTo>
                  <a:pt x="1397472" y="6289554"/>
                  <a:pt x="1277185" y="6349040"/>
                  <a:pt x="1143005" y="6349040"/>
                </a:cubicBezTo>
                <a:cubicBezTo>
                  <a:pt x="1020325" y="6349040"/>
                  <a:pt x="909260" y="6299315"/>
                  <a:pt x="828864" y="6218919"/>
                </a:cubicBezTo>
                <a:lnTo>
                  <a:pt x="793966" y="6176623"/>
                </a:lnTo>
                <a:lnTo>
                  <a:pt x="780191" y="6195515"/>
                </a:lnTo>
                <a:cubicBezTo>
                  <a:pt x="698731" y="6289554"/>
                  <a:pt x="578445" y="6349040"/>
                  <a:pt x="444264" y="6349040"/>
                </a:cubicBezTo>
                <a:cubicBezTo>
                  <a:pt x="198905" y="6349040"/>
                  <a:pt x="3" y="6150138"/>
                  <a:pt x="3" y="5904779"/>
                </a:cubicBezTo>
                <a:cubicBezTo>
                  <a:pt x="3" y="5770599"/>
                  <a:pt x="59489" y="5650312"/>
                  <a:pt x="153528" y="5568852"/>
                </a:cubicBezTo>
                <a:lnTo>
                  <a:pt x="162013" y="5562666"/>
                </a:lnTo>
                <a:lnTo>
                  <a:pt x="130121" y="5536353"/>
                </a:lnTo>
                <a:cubicBezTo>
                  <a:pt x="49726" y="5455958"/>
                  <a:pt x="0" y="5344893"/>
                  <a:pt x="0" y="5222213"/>
                </a:cubicBezTo>
                <a:cubicBezTo>
                  <a:pt x="0" y="5099534"/>
                  <a:pt x="49726" y="4988468"/>
                  <a:pt x="130121" y="4908073"/>
                </a:cubicBezTo>
                <a:lnTo>
                  <a:pt x="162011" y="4881762"/>
                </a:lnTo>
                <a:lnTo>
                  <a:pt x="153526" y="4875575"/>
                </a:lnTo>
                <a:cubicBezTo>
                  <a:pt x="59487" y="4794116"/>
                  <a:pt x="1" y="4673829"/>
                  <a:pt x="1" y="4539648"/>
                </a:cubicBezTo>
                <a:cubicBezTo>
                  <a:pt x="1" y="4416969"/>
                  <a:pt x="49726" y="4305904"/>
                  <a:pt x="130121" y="4225508"/>
                </a:cubicBezTo>
                <a:lnTo>
                  <a:pt x="162011" y="4199197"/>
                </a:lnTo>
                <a:lnTo>
                  <a:pt x="153526" y="4193010"/>
                </a:lnTo>
                <a:cubicBezTo>
                  <a:pt x="59487" y="4111551"/>
                  <a:pt x="1" y="3991264"/>
                  <a:pt x="1" y="3857083"/>
                </a:cubicBezTo>
                <a:cubicBezTo>
                  <a:pt x="1" y="3734404"/>
                  <a:pt x="49726" y="3623338"/>
                  <a:pt x="130122" y="3542943"/>
                </a:cubicBezTo>
                <a:lnTo>
                  <a:pt x="162011" y="3516632"/>
                </a:lnTo>
                <a:lnTo>
                  <a:pt x="153526" y="3510445"/>
                </a:lnTo>
                <a:cubicBezTo>
                  <a:pt x="59487" y="3428986"/>
                  <a:pt x="1" y="3308699"/>
                  <a:pt x="1" y="3174518"/>
                </a:cubicBezTo>
                <a:cubicBezTo>
                  <a:pt x="1" y="3051839"/>
                  <a:pt x="49727" y="2940774"/>
                  <a:pt x="130122" y="2860379"/>
                </a:cubicBezTo>
                <a:lnTo>
                  <a:pt x="162011" y="2834067"/>
                </a:lnTo>
                <a:lnTo>
                  <a:pt x="153526" y="2827881"/>
                </a:lnTo>
                <a:cubicBezTo>
                  <a:pt x="59487" y="2746422"/>
                  <a:pt x="1" y="2626135"/>
                  <a:pt x="1" y="2491954"/>
                </a:cubicBezTo>
                <a:cubicBezTo>
                  <a:pt x="1" y="2369274"/>
                  <a:pt x="49727" y="2258210"/>
                  <a:pt x="130122" y="2177814"/>
                </a:cubicBezTo>
                <a:lnTo>
                  <a:pt x="162011" y="2151505"/>
                </a:lnTo>
                <a:lnTo>
                  <a:pt x="153528" y="2145320"/>
                </a:lnTo>
                <a:cubicBezTo>
                  <a:pt x="59490" y="2063858"/>
                  <a:pt x="3" y="1943572"/>
                  <a:pt x="3" y="1809391"/>
                </a:cubicBezTo>
                <a:cubicBezTo>
                  <a:pt x="3" y="1686711"/>
                  <a:pt x="49729" y="1575646"/>
                  <a:pt x="130124" y="1495250"/>
                </a:cubicBezTo>
                <a:lnTo>
                  <a:pt x="162014" y="1468939"/>
                </a:lnTo>
                <a:lnTo>
                  <a:pt x="153529" y="1462753"/>
                </a:lnTo>
                <a:cubicBezTo>
                  <a:pt x="59490" y="1381293"/>
                  <a:pt x="4" y="1261007"/>
                  <a:pt x="4" y="1126826"/>
                </a:cubicBezTo>
                <a:cubicBezTo>
                  <a:pt x="4" y="1004147"/>
                  <a:pt x="49729" y="893081"/>
                  <a:pt x="130124" y="812685"/>
                </a:cubicBezTo>
                <a:lnTo>
                  <a:pt x="162014" y="786374"/>
                </a:lnTo>
                <a:lnTo>
                  <a:pt x="153530" y="780188"/>
                </a:lnTo>
                <a:cubicBezTo>
                  <a:pt x="59491" y="698729"/>
                  <a:pt x="5" y="578442"/>
                  <a:pt x="5" y="444261"/>
                </a:cubicBezTo>
                <a:cubicBezTo>
                  <a:pt x="5" y="198902"/>
                  <a:pt x="198907" y="1"/>
                  <a:pt x="444266" y="1"/>
                </a:cubicBezTo>
                <a:cubicBezTo>
                  <a:pt x="578447" y="1"/>
                  <a:pt x="698734" y="59487"/>
                  <a:pt x="780194" y="153526"/>
                </a:cubicBezTo>
                <a:lnTo>
                  <a:pt x="793970" y="172418"/>
                </a:lnTo>
                <a:lnTo>
                  <a:pt x="828867" y="130121"/>
                </a:lnTo>
                <a:cubicBezTo>
                  <a:pt x="909262" y="49726"/>
                  <a:pt x="1020327" y="1"/>
                  <a:pt x="1143008" y="1"/>
                </a:cubicBezTo>
                <a:cubicBezTo>
                  <a:pt x="1277188" y="1"/>
                  <a:pt x="1397475" y="59487"/>
                  <a:pt x="1478934" y="153526"/>
                </a:cubicBezTo>
                <a:lnTo>
                  <a:pt x="1492709" y="172418"/>
                </a:lnTo>
                <a:lnTo>
                  <a:pt x="1527607" y="130121"/>
                </a:lnTo>
                <a:cubicBezTo>
                  <a:pt x="1608002" y="49726"/>
                  <a:pt x="1719067" y="0"/>
                  <a:pt x="1841747" y="0"/>
                </a:cubicBezTo>
                <a:close/>
              </a:path>
            </a:pathLst>
          </a:custGeom>
          <a:solidFill>
            <a:srgbClr val="00B0F0"/>
          </a:solidFill>
          <a:ln w="127000" cmpd="sng">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3" name="テキスト ボックス 2">
            <a:extLst>
              <a:ext uri="{FF2B5EF4-FFF2-40B4-BE49-F238E27FC236}">
                <a16:creationId xmlns:a16="http://schemas.microsoft.com/office/drawing/2014/main" id="{F934B21F-217E-B004-B62E-45D32CC090B0}"/>
              </a:ext>
            </a:extLst>
          </p:cNvPr>
          <p:cNvSpPr txBox="1"/>
          <p:nvPr/>
        </p:nvSpPr>
        <p:spPr>
          <a:xfrm rot="5400000">
            <a:off x="-86487" y="4448175"/>
            <a:ext cx="8040624" cy="1009650"/>
          </a:xfrm>
          <a:prstGeom prst="rect">
            <a:avLst/>
          </a:prstGeom>
          <a:noFill/>
        </p:spPr>
        <p:txBody>
          <a:bodyPr vert="eaVert"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lgn="l">
              <a:spcAft>
                <a:spcPts val="0"/>
              </a:spcAft>
            </a:pPr>
            <a:r>
              <a:rPr lang="ja-JP" altLang="en-US" sz="5400" dirty="0">
                <a:ln w="28575">
                  <a:solidFill>
                    <a:sysClr val="windowText" lastClr="000000"/>
                  </a:solidFill>
                </a:ln>
                <a:solidFill>
                  <a:srgbClr val="FF0000"/>
                </a:solidFill>
              </a:rPr>
              <a:t>ありがとうございます</a:t>
            </a:r>
            <a:endParaRPr lang="en-US" altLang="ja-JP" sz="5400" dirty="0">
              <a:ln w="28575">
                <a:solidFill>
                  <a:sysClr val="windowText" lastClr="000000"/>
                </a:solidFill>
              </a:ln>
              <a:solidFill>
                <a:srgbClr val="FF0000"/>
              </a:solidFill>
            </a:endParaRPr>
          </a:p>
        </p:txBody>
      </p:sp>
      <p:sp>
        <p:nvSpPr>
          <p:cNvPr id="4" name="テキスト ボックス 3">
            <a:extLst>
              <a:ext uri="{FF2B5EF4-FFF2-40B4-BE49-F238E27FC236}">
                <a16:creationId xmlns:a16="http://schemas.microsoft.com/office/drawing/2014/main" id="{40A8F6B5-8389-1CB9-2B26-F0B2593C8C6C}"/>
              </a:ext>
            </a:extLst>
          </p:cNvPr>
          <p:cNvSpPr txBox="1"/>
          <p:nvPr/>
        </p:nvSpPr>
        <p:spPr>
          <a:xfrm rot="5400000">
            <a:off x="3371469" y="2438020"/>
            <a:ext cx="4020311" cy="1009650"/>
          </a:xfrm>
          <a:prstGeom prst="rect">
            <a:avLst/>
          </a:prstGeom>
          <a:noFill/>
        </p:spPr>
        <p:txBody>
          <a:bodyPr vert="eaVert"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lgn="l">
              <a:spcAft>
                <a:spcPts val="0"/>
              </a:spcAft>
            </a:pPr>
            <a:r>
              <a:rPr lang="ja-JP" altLang="en-US" sz="5400" dirty="0">
                <a:ln w="28575">
                  <a:solidFill>
                    <a:sysClr val="windowText" lastClr="000000"/>
                  </a:solidFill>
                </a:ln>
                <a:solidFill>
                  <a:srgbClr val="FFFF00"/>
                </a:solidFill>
              </a:rPr>
              <a:t>ご注文</a:t>
            </a:r>
            <a:endParaRPr lang="en-US" altLang="ja-JP" sz="5400" dirty="0">
              <a:ln w="28575">
                <a:solidFill>
                  <a:sysClr val="windowText" lastClr="000000"/>
                </a:solidFill>
              </a:ln>
              <a:solidFill>
                <a:srgbClr val="FFFF00"/>
              </a:solidFill>
            </a:endParaRPr>
          </a:p>
        </p:txBody>
      </p:sp>
    </p:spTree>
    <p:extLst>
      <p:ext uri="{BB962C8B-B14F-4D97-AF65-F5344CB8AC3E}">
        <p14:creationId xmlns:p14="http://schemas.microsoft.com/office/powerpoint/2010/main" val="2969804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テキスト ボックス 92">
            <a:extLst>
              <a:ext uri="{FF2B5EF4-FFF2-40B4-BE49-F238E27FC236}">
                <a16:creationId xmlns:a16="http://schemas.microsoft.com/office/drawing/2014/main" id="{40392228-663C-35F0-0CDB-B105271DDCA1}"/>
              </a:ext>
            </a:extLst>
          </p:cNvPr>
          <p:cNvSpPr txBox="1"/>
          <p:nvPr/>
        </p:nvSpPr>
        <p:spPr>
          <a:xfrm rot="5400000">
            <a:off x="-2791410" y="3863874"/>
            <a:ext cx="9051332" cy="2178252"/>
          </a:xfrm>
          <a:prstGeom prst="rect">
            <a:avLst/>
          </a:prstGeom>
          <a:noFill/>
        </p:spPr>
        <p:txBody>
          <a:bodyPr vert="eaVert"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lgn="l">
              <a:spcAft>
                <a:spcPts val="0"/>
              </a:spcAft>
            </a:pPr>
            <a:r>
              <a:rPr lang="ja-JP" altLang="en-US" sz="5400" dirty="0">
                <a:ln w="28575">
                  <a:noFill/>
                </a:ln>
              </a:rPr>
              <a:t>こちらの用紙はお届け商品が汚れないために</a:t>
            </a:r>
            <a:endParaRPr lang="en-US" altLang="ja-JP" sz="5400" dirty="0">
              <a:ln w="28575">
                <a:noFill/>
              </a:ln>
            </a:endParaRPr>
          </a:p>
          <a:p>
            <a:pPr algn="l">
              <a:spcAft>
                <a:spcPts val="0"/>
              </a:spcAft>
            </a:pPr>
            <a:r>
              <a:rPr lang="ja-JP" altLang="en-US" sz="5400" dirty="0">
                <a:ln w="28575">
                  <a:noFill/>
                </a:ln>
              </a:rPr>
              <a:t>配達員が自主的に用意したものです。</a:t>
            </a:r>
          </a:p>
          <a:p>
            <a:pPr algn="l">
              <a:spcAft>
                <a:spcPts val="0"/>
              </a:spcAft>
            </a:pPr>
            <a:r>
              <a:rPr lang="ja-JP" altLang="en-US" sz="5400" dirty="0">
                <a:ln w="28575">
                  <a:noFill/>
                </a:ln>
              </a:rPr>
              <a:t>またのご利用を心よりお待ちしております。</a:t>
            </a:r>
            <a:endParaRPr lang="en-US" altLang="ja-JP" sz="5400" dirty="0">
              <a:ln w="28575">
                <a:noFill/>
              </a:ln>
            </a:endParaRPr>
          </a:p>
        </p:txBody>
      </p:sp>
      <p:grpSp>
        <p:nvGrpSpPr>
          <p:cNvPr id="96" name="グループ化 95">
            <a:extLst>
              <a:ext uri="{FF2B5EF4-FFF2-40B4-BE49-F238E27FC236}">
                <a16:creationId xmlns:a16="http://schemas.microsoft.com/office/drawing/2014/main" id="{82EDA32F-0A78-C82C-9337-996F757E92F2}"/>
              </a:ext>
            </a:extLst>
          </p:cNvPr>
          <p:cNvGrpSpPr/>
          <p:nvPr/>
        </p:nvGrpSpPr>
        <p:grpSpPr>
          <a:xfrm>
            <a:off x="4769907" y="6575839"/>
            <a:ext cx="1641101" cy="2794002"/>
            <a:chOff x="6899922" y="4069530"/>
            <a:chExt cx="1558901" cy="2654054"/>
          </a:xfrm>
        </p:grpSpPr>
        <p:sp>
          <p:nvSpPr>
            <p:cNvPr id="97" name="四角形: 上の 2 つの角を丸める 96">
              <a:extLst>
                <a:ext uri="{FF2B5EF4-FFF2-40B4-BE49-F238E27FC236}">
                  <a16:creationId xmlns:a16="http://schemas.microsoft.com/office/drawing/2014/main" id="{671F1933-65AF-9F6D-B0A8-45D83E08AF18}"/>
                </a:ext>
              </a:extLst>
            </p:cNvPr>
            <p:cNvSpPr/>
            <p:nvPr/>
          </p:nvSpPr>
          <p:spPr bwMode="auto">
            <a:xfrm>
              <a:off x="7244060" y="5318761"/>
              <a:ext cx="881158" cy="720530"/>
            </a:xfrm>
            <a:prstGeom prst="round2SameRect">
              <a:avLst>
                <a:gd name="adj1" fmla="val 30101"/>
                <a:gd name="adj2" fmla="val 0"/>
              </a:avLst>
            </a:prstGeom>
            <a:solidFill>
              <a:srgbClr val="6699FF"/>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endParaRPr lang="ja-JP" altLang="en-US"/>
            </a:p>
          </p:txBody>
        </p:sp>
        <p:sp>
          <p:nvSpPr>
            <p:cNvPr id="98" name="四角形: 上の 2 つの角を丸める 97">
              <a:extLst>
                <a:ext uri="{FF2B5EF4-FFF2-40B4-BE49-F238E27FC236}">
                  <a16:creationId xmlns:a16="http://schemas.microsoft.com/office/drawing/2014/main" id="{174D3970-E14A-9F87-2BB1-50F45DF96DFA}"/>
                </a:ext>
              </a:extLst>
            </p:cNvPr>
            <p:cNvSpPr/>
            <p:nvPr/>
          </p:nvSpPr>
          <p:spPr bwMode="auto">
            <a:xfrm>
              <a:off x="7244060" y="5972875"/>
              <a:ext cx="881158" cy="85466"/>
            </a:xfrm>
            <a:prstGeom prst="round2SameRect">
              <a:avLst>
                <a:gd name="adj1" fmla="val 0"/>
                <a:gd name="adj2" fmla="val 0"/>
              </a:avLst>
            </a:prstGeom>
            <a:solidFill>
              <a:srgbClr val="0070C0"/>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endParaRPr lang="ja-JP" altLang="en-US"/>
            </a:p>
          </p:txBody>
        </p:sp>
        <p:sp>
          <p:nvSpPr>
            <p:cNvPr id="99" name="フリーフォーム: 図形 98">
              <a:extLst>
                <a:ext uri="{FF2B5EF4-FFF2-40B4-BE49-F238E27FC236}">
                  <a16:creationId xmlns:a16="http://schemas.microsoft.com/office/drawing/2014/main" id="{BB3C8452-7979-E9C3-630E-52DB1BAEAD3E}"/>
                </a:ext>
              </a:extLst>
            </p:cNvPr>
            <p:cNvSpPr/>
            <p:nvPr/>
          </p:nvSpPr>
          <p:spPr bwMode="auto">
            <a:xfrm rot="10800000">
              <a:off x="7244150" y="6062396"/>
              <a:ext cx="881067" cy="486284"/>
            </a:xfrm>
            <a:custGeom>
              <a:avLst/>
              <a:gdLst>
                <a:gd name="connsiteX0" fmla="*/ 809300 w 809300"/>
                <a:gd name="connsiteY0" fmla="*/ 435225 h 435225"/>
                <a:gd name="connsiteX1" fmla="*/ 0 w 809300"/>
                <a:gd name="connsiteY1" fmla="*/ 435225 h 435225"/>
                <a:gd name="connsiteX2" fmla="*/ 76156 w 809300"/>
                <a:gd name="connsiteY2" fmla="*/ 0 h 435225"/>
                <a:gd name="connsiteX3" fmla="*/ 368300 w 809300"/>
                <a:gd name="connsiteY3" fmla="*/ 0 h 435225"/>
                <a:gd name="connsiteX4" fmla="*/ 368300 w 809300"/>
                <a:gd name="connsiteY4" fmla="*/ 290875 h 435225"/>
                <a:gd name="connsiteX5" fmla="*/ 389163 w 809300"/>
                <a:gd name="connsiteY5" fmla="*/ 311738 h 435225"/>
                <a:gd name="connsiteX6" fmla="*/ 418459 w 809300"/>
                <a:gd name="connsiteY6" fmla="*/ 311738 h 435225"/>
                <a:gd name="connsiteX7" fmla="*/ 439322 w 809300"/>
                <a:gd name="connsiteY7" fmla="*/ 290875 h 435225"/>
                <a:gd name="connsiteX8" fmla="*/ 439322 w 809300"/>
                <a:gd name="connsiteY8" fmla="*/ 0 h 435225"/>
                <a:gd name="connsiteX9" fmla="*/ 733144 w 809300"/>
                <a:gd name="connsiteY9" fmla="*/ 0 h 435225"/>
                <a:gd name="connsiteX0" fmla="*/ 809300 w 809300"/>
                <a:gd name="connsiteY0" fmla="*/ 435225 h 435225"/>
                <a:gd name="connsiteX1" fmla="*/ 0 w 809300"/>
                <a:gd name="connsiteY1" fmla="*/ 435225 h 435225"/>
                <a:gd name="connsiteX2" fmla="*/ 76156 w 809300"/>
                <a:gd name="connsiteY2" fmla="*/ 0 h 435225"/>
                <a:gd name="connsiteX3" fmla="*/ 368300 w 809300"/>
                <a:gd name="connsiteY3" fmla="*/ 0 h 435225"/>
                <a:gd name="connsiteX4" fmla="*/ 368300 w 809300"/>
                <a:gd name="connsiteY4" fmla="*/ 290875 h 435225"/>
                <a:gd name="connsiteX5" fmla="*/ 389163 w 809300"/>
                <a:gd name="connsiteY5" fmla="*/ 311738 h 435225"/>
                <a:gd name="connsiteX6" fmla="*/ 418459 w 809300"/>
                <a:gd name="connsiteY6" fmla="*/ 311738 h 435225"/>
                <a:gd name="connsiteX7" fmla="*/ 439322 w 809300"/>
                <a:gd name="connsiteY7" fmla="*/ 0 h 435225"/>
                <a:gd name="connsiteX8" fmla="*/ 733144 w 809300"/>
                <a:gd name="connsiteY8" fmla="*/ 0 h 435225"/>
                <a:gd name="connsiteX9" fmla="*/ 809300 w 809300"/>
                <a:gd name="connsiteY9" fmla="*/ 435225 h 435225"/>
                <a:gd name="connsiteX0" fmla="*/ 809300 w 809300"/>
                <a:gd name="connsiteY0" fmla="*/ 435225 h 435225"/>
                <a:gd name="connsiteX1" fmla="*/ 0 w 809300"/>
                <a:gd name="connsiteY1" fmla="*/ 435225 h 435225"/>
                <a:gd name="connsiteX2" fmla="*/ 76156 w 809300"/>
                <a:gd name="connsiteY2" fmla="*/ 0 h 435225"/>
                <a:gd name="connsiteX3" fmla="*/ 368300 w 809300"/>
                <a:gd name="connsiteY3" fmla="*/ 0 h 435225"/>
                <a:gd name="connsiteX4" fmla="*/ 389163 w 809300"/>
                <a:gd name="connsiteY4" fmla="*/ 311738 h 435225"/>
                <a:gd name="connsiteX5" fmla="*/ 418459 w 809300"/>
                <a:gd name="connsiteY5" fmla="*/ 311738 h 435225"/>
                <a:gd name="connsiteX6" fmla="*/ 439322 w 809300"/>
                <a:gd name="connsiteY6" fmla="*/ 0 h 435225"/>
                <a:gd name="connsiteX7" fmla="*/ 733144 w 809300"/>
                <a:gd name="connsiteY7" fmla="*/ 0 h 435225"/>
                <a:gd name="connsiteX8" fmla="*/ 809300 w 809300"/>
                <a:gd name="connsiteY8" fmla="*/ 435225 h 435225"/>
                <a:gd name="connsiteX0" fmla="*/ 809300 w 809300"/>
                <a:gd name="connsiteY0" fmla="*/ 435225 h 435225"/>
                <a:gd name="connsiteX1" fmla="*/ 0 w 809300"/>
                <a:gd name="connsiteY1" fmla="*/ 435225 h 435225"/>
                <a:gd name="connsiteX2" fmla="*/ 76156 w 809300"/>
                <a:gd name="connsiteY2" fmla="*/ 0 h 435225"/>
                <a:gd name="connsiteX3" fmla="*/ 368300 w 809300"/>
                <a:gd name="connsiteY3" fmla="*/ 0 h 435225"/>
                <a:gd name="connsiteX4" fmla="*/ 389163 w 809300"/>
                <a:gd name="connsiteY4" fmla="*/ 311738 h 435225"/>
                <a:gd name="connsiteX5" fmla="*/ 418459 w 809300"/>
                <a:gd name="connsiteY5" fmla="*/ 311738 h 435225"/>
                <a:gd name="connsiteX6" fmla="*/ 439322 w 809300"/>
                <a:gd name="connsiteY6" fmla="*/ 0 h 435225"/>
                <a:gd name="connsiteX7" fmla="*/ 733144 w 809300"/>
                <a:gd name="connsiteY7" fmla="*/ 0 h 435225"/>
                <a:gd name="connsiteX8" fmla="*/ 809300 w 809300"/>
                <a:gd name="connsiteY8" fmla="*/ 435225 h 435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9300" h="435225">
                  <a:moveTo>
                    <a:pt x="809300" y="435225"/>
                  </a:moveTo>
                  <a:lnTo>
                    <a:pt x="0" y="435225"/>
                  </a:lnTo>
                  <a:lnTo>
                    <a:pt x="76156" y="0"/>
                  </a:lnTo>
                  <a:lnTo>
                    <a:pt x="368300" y="0"/>
                  </a:lnTo>
                  <a:lnTo>
                    <a:pt x="389163" y="311738"/>
                  </a:lnTo>
                  <a:lnTo>
                    <a:pt x="418459" y="311738"/>
                  </a:lnTo>
                  <a:lnTo>
                    <a:pt x="439322" y="0"/>
                  </a:lnTo>
                  <a:lnTo>
                    <a:pt x="733144" y="0"/>
                  </a:lnTo>
                  <a:lnTo>
                    <a:pt x="809300" y="435225"/>
                  </a:lnTo>
                  <a:close/>
                </a:path>
              </a:pathLst>
            </a:custGeom>
            <a:solidFill>
              <a:srgbClr val="6699FF"/>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endParaRPr lang="ja-JP" altLang="en-US"/>
            </a:p>
          </p:txBody>
        </p:sp>
        <p:sp>
          <p:nvSpPr>
            <p:cNvPr id="100" name="涙形 64">
              <a:extLst>
                <a:ext uri="{FF2B5EF4-FFF2-40B4-BE49-F238E27FC236}">
                  <a16:creationId xmlns:a16="http://schemas.microsoft.com/office/drawing/2014/main" id="{5DA98953-09E1-1D22-885A-6A6C65FA8CDC}"/>
                </a:ext>
              </a:extLst>
            </p:cNvPr>
            <p:cNvSpPr/>
            <p:nvPr/>
          </p:nvSpPr>
          <p:spPr bwMode="auto">
            <a:xfrm flipH="1">
              <a:off x="7715208" y="6529631"/>
              <a:ext cx="462522" cy="193953"/>
            </a:xfrm>
            <a:custGeom>
              <a:avLst/>
              <a:gdLst>
                <a:gd name="connsiteX0" fmla="*/ 0 w 226410"/>
                <a:gd name="connsiteY0" fmla="*/ 101647 h 203294"/>
                <a:gd name="connsiteX1" fmla="*/ 113205 w 226410"/>
                <a:gd name="connsiteY1" fmla="*/ 0 h 203294"/>
                <a:gd name="connsiteX2" fmla="*/ 226410 w 226410"/>
                <a:gd name="connsiteY2" fmla="*/ 0 h 203294"/>
                <a:gd name="connsiteX3" fmla="*/ 226410 w 226410"/>
                <a:gd name="connsiteY3" fmla="*/ 101647 h 203294"/>
                <a:gd name="connsiteX4" fmla="*/ 113205 w 226410"/>
                <a:gd name="connsiteY4" fmla="*/ 203294 h 203294"/>
                <a:gd name="connsiteX5" fmla="*/ 0 w 226410"/>
                <a:gd name="connsiteY5" fmla="*/ 101647 h 203294"/>
                <a:gd name="connsiteX0" fmla="*/ 0 w 226410"/>
                <a:gd name="connsiteY0" fmla="*/ 101647 h 203294"/>
                <a:gd name="connsiteX1" fmla="*/ 113205 w 226410"/>
                <a:gd name="connsiteY1" fmla="*/ 0 h 203294"/>
                <a:gd name="connsiteX2" fmla="*/ 226410 w 226410"/>
                <a:gd name="connsiteY2" fmla="*/ 0 h 203294"/>
                <a:gd name="connsiteX3" fmla="*/ 226410 w 226410"/>
                <a:gd name="connsiteY3" fmla="*/ 101647 h 203294"/>
                <a:gd name="connsiteX4" fmla="*/ 113205 w 226410"/>
                <a:gd name="connsiteY4" fmla="*/ 203294 h 203294"/>
                <a:gd name="connsiteX5" fmla="*/ 0 w 226410"/>
                <a:gd name="connsiteY5" fmla="*/ 101647 h 203294"/>
                <a:gd name="connsiteX0" fmla="*/ 0 w 226410"/>
                <a:gd name="connsiteY0" fmla="*/ 101647 h 147144"/>
                <a:gd name="connsiteX1" fmla="*/ 113205 w 226410"/>
                <a:gd name="connsiteY1" fmla="*/ 0 h 147144"/>
                <a:gd name="connsiteX2" fmla="*/ 226410 w 226410"/>
                <a:gd name="connsiteY2" fmla="*/ 0 h 147144"/>
                <a:gd name="connsiteX3" fmla="*/ 226410 w 226410"/>
                <a:gd name="connsiteY3" fmla="*/ 101647 h 147144"/>
                <a:gd name="connsiteX4" fmla="*/ 117015 w 226410"/>
                <a:gd name="connsiteY4" fmla="*/ 146144 h 147144"/>
                <a:gd name="connsiteX5" fmla="*/ 0 w 226410"/>
                <a:gd name="connsiteY5" fmla="*/ 101647 h 147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6410" h="147144">
                  <a:moveTo>
                    <a:pt x="0" y="101647"/>
                  </a:moveTo>
                  <a:cubicBezTo>
                    <a:pt x="0" y="45509"/>
                    <a:pt x="50684" y="0"/>
                    <a:pt x="113205" y="0"/>
                  </a:cubicBezTo>
                  <a:lnTo>
                    <a:pt x="226410" y="0"/>
                  </a:lnTo>
                  <a:lnTo>
                    <a:pt x="226410" y="101647"/>
                  </a:lnTo>
                  <a:cubicBezTo>
                    <a:pt x="226410" y="157785"/>
                    <a:pt x="179536" y="146144"/>
                    <a:pt x="117015" y="146144"/>
                  </a:cubicBezTo>
                  <a:cubicBezTo>
                    <a:pt x="54494" y="146144"/>
                    <a:pt x="0" y="157785"/>
                    <a:pt x="0" y="101647"/>
                  </a:cubicBezTo>
                  <a:close/>
                </a:path>
              </a:pathLst>
            </a:custGeom>
            <a:solidFill>
              <a:schemeClr val="bg1">
                <a:lumMod val="95000"/>
              </a:schemeClr>
            </a:solidFill>
            <a:ln w="38100">
              <a:solidFill>
                <a:schemeClr val="tx1"/>
              </a:solidFill>
              <a:round/>
              <a:headEnd/>
              <a:tailEnd/>
            </a:ln>
            <a:effectLst/>
          </p:spPr>
          <p:txBody>
            <a:bodyPr rtlCol="0" anchor="ctr"/>
            <a:lstStyle/>
            <a:p>
              <a:pPr algn="ctr"/>
              <a:endParaRPr kumimoji="1" lang="ja-JP" altLang="en-US"/>
            </a:p>
          </p:txBody>
        </p:sp>
        <p:sp>
          <p:nvSpPr>
            <p:cNvPr id="101" name="涙形 64">
              <a:extLst>
                <a:ext uri="{FF2B5EF4-FFF2-40B4-BE49-F238E27FC236}">
                  <a16:creationId xmlns:a16="http://schemas.microsoft.com/office/drawing/2014/main" id="{6721BCED-9C53-1805-535A-879E9D3EBAEA}"/>
                </a:ext>
              </a:extLst>
            </p:cNvPr>
            <p:cNvSpPr/>
            <p:nvPr/>
          </p:nvSpPr>
          <p:spPr bwMode="auto">
            <a:xfrm>
              <a:off x="7193155" y="6529631"/>
              <a:ext cx="462522" cy="193953"/>
            </a:xfrm>
            <a:custGeom>
              <a:avLst/>
              <a:gdLst>
                <a:gd name="connsiteX0" fmla="*/ 0 w 226410"/>
                <a:gd name="connsiteY0" fmla="*/ 101647 h 203294"/>
                <a:gd name="connsiteX1" fmla="*/ 113205 w 226410"/>
                <a:gd name="connsiteY1" fmla="*/ 0 h 203294"/>
                <a:gd name="connsiteX2" fmla="*/ 226410 w 226410"/>
                <a:gd name="connsiteY2" fmla="*/ 0 h 203294"/>
                <a:gd name="connsiteX3" fmla="*/ 226410 w 226410"/>
                <a:gd name="connsiteY3" fmla="*/ 101647 h 203294"/>
                <a:gd name="connsiteX4" fmla="*/ 113205 w 226410"/>
                <a:gd name="connsiteY4" fmla="*/ 203294 h 203294"/>
                <a:gd name="connsiteX5" fmla="*/ 0 w 226410"/>
                <a:gd name="connsiteY5" fmla="*/ 101647 h 203294"/>
                <a:gd name="connsiteX0" fmla="*/ 0 w 226410"/>
                <a:gd name="connsiteY0" fmla="*/ 101647 h 203294"/>
                <a:gd name="connsiteX1" fmla="*/ 113205 w 226410"/>
                <a:gd name="connsiteY1" fmla="*/ 0 h 203294"/>
                <a:gd name="connsiteX2" fmla="*/ 226410 w 226410"/>
                <a:gd name="connsiteY2" fmla="*/ 0 h 203294"/>
                <a:gd name="connsiteX3" fmla="*/ 226410 w 226410"/>
                <a:gd name="connsiteY3" fmla="*/ 101647 h 203294"/>
                <a:gd name="connsiteX4" fmla="*/ 113205 w 226410"/>
                <a:gd name="connsiteY4" fmla="*/ 203294 h 203294"/>
                <a:gd name="connsiteX5" fmla="*/ 0 w 226410"/>
                <a:gd name="connsiteY5" fmla="*/ 101647 h 203294"/>
                <a:gd name="connsiteX0" fmla="*/ 0 w 226410"/>
                <a:gd name="connsiteY0" fmla="*/ 101647 h 147144"/>
                <a:gd name="connsiteX1" fmla="*/ 113205 w 226410"/>
                <a:gd name="connsiteY1" fmla="*/ 0 h 147144"/>
                <a:gd name="connsiteX2" fmla="*/ 226410 w 226410"/>
                <a:gd name="connsiteY2" fmla="*/ 0 h 147144"/>
                <a:gd name="connsiteX3" fmla="*/ 226410 w 226410"/>
                <a:gd name="connsiteY3" fmla="*/ 101647 h 147144"/>
                <a:gd name="connsiteX4" fmla="*/ 117015 w 226410"/>
                <a:gd name="connsiteY4" fmla="*/ 146144 h 147144"/>
                <a:gd name="connsiteX5" fmla="*/ 0 w 226410"/>
                <a:gd name="connsiteY5" fmla="*/ 101647 h 147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6410" h="147144">
                  <a:moveTo>
                    <a:pt x="0" y="101647"/>
                  </a:moveTo>
                  <a:cubicBezTo>
                    <a:pt x="0" y="45509"/>
                    <a:pt x="50684" y="0"/>
                    <a:pt x="113205" y="0"/>
                  </a:cubicBezTo>
                  <a:lnTo>
                    <a:pt x="226410" y="0"/>
                  </a:lnTo>
                  <a:lnTo>
                    <a:pt x="226410" y="101647"/>
                  </a:lnTo>
                  <a:cubicBezTo>
                    <a:pt x="226410" y="157785"/>
                    <a:pt x="179536" y="146144"/>
                    <a:pt x="117015" y="146144"/>
                  </a:cubicBezTo>
                  <a:cubicBezTo>
                    <a:pt x="54494" y="146144"/>
                    <a:pt x="0" y="157785"/>
                    <a:pt x="0" y="101647"/>
                  </a:cubicBezTo>
                  <a:close/>
                </a:path>
              </a:pathLst>
            </a:custGeom>
            <a:solidFill>
              <a:schemeClr val="bg1">
                <a:lumMod val="95000"/>
              </a:schemeClr>
            </a:solidFill>
            <a:ln w="38100">
              <a:solidFill>
                <a:schemeClr val="tx1"/>
              </a:solidFill>
              <a:round/>
              <a:headEnd/>
              <a:tailEnd/>
            </a:ln>
            <a:effectLst/>
          </p:spPr>
          <p:txBody>
            <a:bodyPr rtlCol="0" anchor="ctr"/>
            <a:lstStyle/>
            <a:p>
              <a:pPr algn="ctr"/>
              <a:endParaRPr kumimoji="1" lang="ja-JP" altLang="en-US"/>
            </a:p>
          </p:txBody>
        </p:sp>
        <p:sp>
          <p:nvSpPr>
            <p:cNvPr id="102" name="角丸四角形 559">
              <a:extLst>
                <a:ext uri="{FF2B5EF4-FFF2-40B4-BE49-F238E27FC236}">
                  <a16:creationId xmlns:a16="http://schemas.microsoft.com/office/drawing/2014/main" id="{C67D8F09-A1E5-1830-0172-7C9BBFE8BAFC}"/>
                </a:ext>
              </a:extLst>
            </p:cNvPr>
            <p:cNvSpPr/>
            <p:nvPr/>
          </p:nvSpPr>
          <p:spPr bwMode="auto">
            <a:xfrm rot="11514119" flipH="1">
              <a:off x="7502358" y="5870247"/>
              <a:ext cx="435093" cy="455239"/>
            </a:xfrm>
            <a:custGeom>
              <a:avLst/>
              <a:gdLst>
                <a:gd name="connsiteX0" fmla="*/ 287786 w 541545"/>
                <a:gd name="connsiteY0" fmla="*/ 562671 h 564013"/>
                <a:gd name="connsiteX1" fmla="*/ 343865 w 541545"/>
                <a:gd name="connsiteY1" fmla="*/ 559157 h 564013"/>
                <a:gd name="connsiteX2" fmla="*/ 443918 w 541545"/>
                <a:gd name="connsiteY2" fmla="*/ 385858 h 564013"/>
                <a:gd name="connsiteX3" fmla="*/ 442612 w 541545"/>
                <a:gd name="connsiteY3" fmla="*/ 380983 h 564013"/>
                <a:gd name="connsiteX4" fmla="*/ 537606 w 541545"/>
                <a:gd name="connsiteY4" fmla="*/ 203352 h 564013"/>
                <a:gd name="connsiteX5" fmla="*/ 523953 w 541545"/>
                <a:gd name="connsiteY5" fmla="*/ 158311 h 564013"/>
                <a:gd name="connsiteX6" fmla="*/ 478912 w 541545"/>
                <a:gd name="connsiteY6" fmla="*/ 171963 h 564013"/>
                <a:gd name="connsiteX7" fmla="*/ 411711 w 541545"/>
                <a:gd name="connsiteY7" fmla="*/ 297623 h 564013"/>
                <a:gd name="connsiteX8" fmla="*/ 401048 w 541545"/>
                <a:gd name="connsiteY8" fmla="*/ 277470 h 564013"/>
                <a:gd name="connsiteX9" fmla="*/ 401048 w 541545"/>
                <a:gd name="connsiteY9" fmla="*/ 64117 h 564013"/>
                <a:gd name="connsiteX10" fmla="*/ 362594 w 541545"/>
                <a:gd name="connsiteY10" fmla="*/ 25663 h 564013"/>
                <a:gd name="connsiteX11" fmla="*/ 324140 w 541545"/>
                <a:gd name="connsiteY11" fmla="*/ 64117 h 564013"/>
                <a:gd name="connsiteX12" fmla="*/ 324140 w 541545"/>
                <a:gd name="connsiteY12" fmla="*/ 231082 h 564013"/>
                <a:gd name="connsiteX13" fmla="*/ 294917 w 541545"/>
                <a:gd name="connsiteY13" fmla="*/ 227912 h 564013"/>
                <a:gd name="connsiteX14" fmla="*/ 241488 w 541545"/>
                <a:gd name="connsiteY14" fmla="*/ 28510 h 564013"/>
                <a:gd name="connsiteX15" fmla="*/ 194391 w 541545"/>
                <a:gd name="connsiteY15" fmla="*/ 1319 h 564013"/>
                <a:gd name="connsiteX16" fmla="*/ 167200 w 541545"/>
                <a:gd name="connsiteY16" fmla="*/ 48415 h 564013"/>
                <a:gd name="connsiteX17" fmla="*/ 220630 w 541545"/>
                <a:gd name="connsiteY17" fmla="*/ 247817 h 564013"/>
                <a:gd name="connsiteX18" fmla="*/ 92040 w 541545"/>
                <a:gd name="connsiteY18" fmla="*/ 119875 h 564013"/>
                <a:gd name="connsiteX19" fmla="*/ 38458 w 541545"/>
                <a:gd name="connsiteY19" fmla="*/ 110578 h 564013"/>
                <a:gd name="connsiteX20" fmla="*/ 29161 w 541545"/>
                <a:gd name="connsiteY20" fmla="*/ 164160 h 564013"/>
                <a:gd name="connsiteX21" fmla="*/ 154214 w 541545"/>
                <a:gd name="connsiteY21" fmla="*/ 341721 h 564013"/>
                <a:gd name="connsiteX22" fmla="*/ 152366 w 541545"/>
                <a:gd name="connsiteY22" fmla="*/ 380966 h 564013"/>
                <a:gd name="connsiteX23" fmla="*/ 74325 w 541545"/>
                <a:gd name="connsiteY23" fmla="*/ 348560 h 564013"/>
                <a:gd name="connsiteX24" fmla="*/ 4120 w 541545"/>
                <a:gd name="connsiteY24" fmla="*/ 377569 h 564013"/>
                <a:gd name="connsiteX25" fmla="*/ 33128 w 541545"/>
                <a:gd name="connsiteY25" fmla="*/ 447773 h 564013"/>
                <a:gd name="connsiteX26" fmla="*/ 194939 w 541545"/>
                <a:gd name="connsiteY26" fmla="*/ 514962 h 564013"/>
                <a:gd name="connsiteX27" fmla="*/ 203548 w 541545"/>
                <a:gd name="connsiteY27" fmla="*/ 516657 h 564013"/>
                <a:gd name="connsiteX28" fmla="*/ 287786 w 541545"/>
                <a:gd name="connsiteY28" fmla="*/ 562671 h 564013"/>
                <a:gd name="connsiteX0" fmla="*/ 287786 w 541545"/>
                <a:gd name="connsiteY0" fmla="*/ 562671 h 564013"/>
                <a:gd name="connsiteX1" fmla="*/ 343865 w 541545"/>
                <a:gd name="connsiteY1" fmla="*/ 559157 h 564013"/>
                <a:gd name="connsiteX2" fmla="*/ 443918 w 541545"/>
                <a:gd name="connsiteY2" fmla="*/ 385858 h 564013"/>
                <a:gd name="connsiteX3" fmla="*/ 442612 w 541545"/>
                <a:gd name="connsiteY3" fmla="*/ 380983 h 564013"/>
                <a:gd name="connsiteX4" fmla="*/ 537606 w 541545"/>
                <a:gd name="connsiteY4" fmla="*/ 203352 h 564013"/>
                <a:gd name="connsiteX5" fmla="*/ 523953 w 541545"/>
                <a:gd name="connsiteY5" fmla="*/ 158311 h 564013"/>
                <a:gd name="connsiteX6" fmla="*/ 478912 w 541545"/>
                <a:gd name="connsiteY6" fmla="*/ 171963 h 564013"/>
                <a:gd name="connsiteX7" fmla="*/ 411711 w 541545"/>
                <a:gd name="connsiteY7" fmla="*/ 297623 h 564013"/>
                <a:gd name="connsiteX8" fmla="*/ 401048 w 541545"/>
                <a:gd name="connsiteY8" fmla="*/ 277470 h 564013"/>
                <a:gd name="connsiteX9" fmla="*/ 401048 w 541545"/>
                <a:gd name="connsiteY9" fmla="*/ 64117 h 564013"/>
                <a:gd name="connsiteX10" fmla="*/ 362594 w 541545"/>
                <a:gd name="connsiteY10" fmla="*/ 25663 h 564013"/>
                <a:gd name="connsiteX11" fmla="*/ 324140 w 541545"/>
                <a:gd name="connsiteY11" fmla="*/ 64117 h 564013"/>
                <a:gd name="connsiteX12" fmla="*/ 324140 w 541545"/>
                <a:gd name="connsiteY12" fmla="*/ 231082 h 564013"/>
                <a:gd name="connsiteX13" fmla="*/ 294917 w 541545"/>
                <a:gd name="connsiteY13" fmla="*/ 227912 h 564013"/>
                <a:gd name="connsiteX14" fmla="*/ 241488 w 541545"/>
                <a:gd name="connsiteY14" fmla="*/ 28510 h 564013"/>
                <a:gd name="connsiteX15" fmla="*/ 194391 w 541545"/>
                <a:gd name="connsiteY15" fmla="*/ 1319 h 564013"/>
                <a:gd name="connsiteX16" fmla="*/ 167200 w 541545"/>
                <a:gd name="connsiteY16" fmla="*/ 48415 h 564013"/>
                <a:gd name="connsiteX17" fmla="*/ 208700 w 541545"/>
                <a:gd name="connsiteY17" fmla="*/ 270259 h 564013"/>
                <a:gd name="connsiteX18" fmla="*/ 92040 w 541545"/>
                <a:gd name="connsiteY18" fmla="*/ 119875 h 564013"/>
                <a:gd name="connsiteX19" fmla="*/ 38458 w 541545"/>
                <a:gd name="connsiteY19" fmla="*/ 110578 h 564013"/>
                <a:gd name="connsiteX20" fmla="*/ 29161 w 541545"/>
                <a:gd name="connsiteY20" fmla="*/ 164160 h 564013"/>
                <a:gd name="connsiteX21" fmla="*/ 154214 w 541545"/>
                <a:gd name="connsiteY21" fmla="*/ 341721 h 564013"/>
                <a:gd name="connsiteX22" fmla="*/ 152366 w 541545"/>
                <a:gd name="connsiteY22" fmla="*/ 380966 h 564013"/>
                <a:gd name="connsiteX23" fmla="*/ 74325 w 541545"/>
                <a:gd name="connsiteY23" fmla="*/ 348560 h 564013"/>
                <a:gd name="connsiteX24" fmla="*/ 4120 w 541545"/>
                <a:gd name="connsiteY24" fmla="*/ 377569 h 564013"/>
                <a:gd name="connsiteX25" fmla="*/ 33128 w 541545"/>
                <a:gd name="connsiteY25" fmla="*/ 447773 h 564013"/>
                <a:gd name="connsiteX26" fmla="*/ 194939 w 541545"/>
                <a:gd name="connsiteY26" fmla="*/ 514962 h 564013"/>
                <a:gd name="connsiteX27" fmla="*/ 203548 w 541545"/>
                <a:gd name="connsiteY27" fmla="*/ 516657 h 564013"/>
                <a:gd name="connsiteX28" fmla="*/ 287786 w 541545"/>
                <a:gd name="connsiteY28" fmla="*/ 562671 h 564013"/>
                <a:gd name="connsiteX0" fmla="*/ 287786 w 541545"/>
                <a:gd name="connsiteY0" fmla="*/ 565278 h 566620"/>
                <a:gd name="connsiteX1" fmla="*/ 343865 w 541545"/>
                <a:gd name="connsiteY1" fmla="*/ 561764 h 566620"/>
                <a:gd name="connsiteX2" fmla="*/ 443918 w 541545"/>
                <a:gd name="connsiteY2" fmla="*/ 388465 h 566620"/>
                <a:gd name="connsiteX3" fmla="*/ 442612 w 541545"/>
                <a:gd name="connsiteY3" fmla="*/ 383590 h 566620"/>
                <a:gd name="connsiteX4" fmla="*/ 537606 w 541545"/>
                <a:gd name="connsiteY4" fmla="*/ 205959 h 566620"/>
                <a:gd name="connsiteX5" fmla="*/ 523953 w 541545"/>
                <a:gd name="connsiteY5" fmla="*/ 160918 h 566620"/>
                <a:gd name="connsiteX6" fmla="*/ 478912 w 541545"/>
                <a:gd name="connsiteY6" fmla="*/ 174570 h 566620"/>
                <a:gd name="connsiteX7" fmla="*/ 411711 w 541545"/>
                <a:gd name="connsiteY7" fmla="*/ 300230 h 566620"/>
                <a:gd name="connsiteX8" fmla="*/ 401048 w 541545"/>
                <a:gd name="connsiteY8" fmla="*/ 280077 h 566620"/>
                <a:gd name="connsiteX9" fmla="*/ 401048 w 541545"/>
                <a:gd name="connsiteY9" fmla="*/ 66724 h 566620"/>
                <a:gd name="connsiteX10" fmla="*/ 362594 w 541545"/>
                <a:gd name="connsiteY10" fmla="*/ 28270 h 566620"/>
                <a:gd name="connsiteX11" fmla="*/ 324140 w 541545"/>
                <a:gd name="connsiteY11" fmla="*/ 66724 h 566620"/>
                <a:gd name="connsiteX12" fmla="*/ 324140 w 541545"/>
                <a:gd name="connsiteY12" fmla="*/ 233689 h 566620"/>
                <a:gd name="connsiteX13" fmla="*/ 241488 w 541545"/>
                <a:gd name="connsiteY13" fmla="*/ 31117 h 566620"/>
                <a:gd name="connsiteX14" fmla="*/ 194391 w 541545"/>
                <a:gd name="connsiteY14" fmla="*/ 3926 h 566620"/>
                <a:gd name="connsiteX15" fmla="*/ 167200 w 541545"/>
                <a:gd name="connsiteY15" fmla="*/ 51022 h 566620"/>
                <a:gd name="connsiteX16" fmla="*/ 208700 w 541545"/>
                <a:gd name="connsiteY16" fmla="*/ 272866 h 566620"/>
                <a:gd name="connsiteX17" fmla="*/ 92040 w 541545"/>
                <a:gd name="connsiteY17" fmla="*/ 122482 h 566620"/>
                <a:gd name="connsiteX18" fmla="*/ 38458 w 541545"/>
                <a:gd name="connsiteY18" fmla="*/ 113185 h 566620"/>
                <a:gd name="connsiteX19" fmla="*/ 29161 w 541545"/>
                <a:gd name="connsiteY19" fmla="*/ 166767 h 566620"/>
                <a:gd name="connsiteX20" fmla="*/ 154214 w 541545"/>
                <a:gd name="connsiteY20" fmla="*/ 344328 h 566620"/>
                <a:gd name="connsiteX21" fmla="*/ 152366 w 541545"/>
                <a:gd name="connsiteY21" fmla="*/ 383573 h 566620"/>
                <a:gd name="connsiteX22" fmla="*/ 74325 w 541545"/>
                <a:gd name="connsiteY22" fmla="*/ 351167 h 566620"/>
                <a:gd name="connsiteX23" fmla="*/ 4120 w 541545"/>
                <a:gd name="connsiteY23" fmla="*/ 380176 h 566620"/>
                <a:gd name="connsiteX24" fmla="*/ 33128 w 541545"/>
                <a:gd name="connsiteY24" fmla="*/ 450380 h 566620"/>
                <a:gd name="connsiteX25" fmla="*/ 194939 w 541545"/>
                <a:gd name="connsiteY25" fmla="*/ 517569 h 566620"/>
                <a:gd name="connsiteX26" fmla="*/ 203548 w 541545"/>
                <a:gd name="connsiteY26" fmla="*/ 519264 h 566620"/>
                <a:gd name="connsiteX27" fmla="*/ 287786 w 541545"/>
                <a:gd name="connsiteY27" fmla="*/ 565278 h 566620"/>
                <a:gd name="connsiteX0" fmla="*/ 287786 w 541545"/>
                <a:gd name="connsiteY0" fmla="*/ 565278 h 566620"/>
                <a:gd name="connsiteX1" fmla="*/ 343865 w 541545"/>
                <a:gd name="connsiteY1" fmla="*/ 561764 h 566620"/>
                <a:gd name="connsiteX2" fmla="*/ 443918 w 541545"/>
                <a:gd name="connsiteY2" fmla="*/ 388465 h 566620"/>
                <a:gd name="connsiteX3" fmla="*/ 442612 w 541545"/>
                <a:gd name="connsiteY3" fmla="*/ 383590 h 566620"/>
                <a:gd name="connsiteX4" fmla="*/ 537606 w 541545"/>
                <a:gd name="connsiteY4" fmla="*/ 205959 h 566620"/>
                <a:gd name="connsiteX5" fmla="*/ 523953 w 541545"/>
                <a:gd name="connsiteY5" fmla="*/ 160918 h 566620"/>
                <a:gd name="connsiteX6" fmla="*/ 478912 w 541545"/>
                <a:gd name="connsiteY6" fmla="*/ 174570 h 566620"/>
                <a:gd name="connsiteX7" fmla="*/ 411711 w 541545"/>
                <a:gd name="connsiteY7" fmla="*/ 300230 h 566620"/>
                <a:gd name="connsiteX8" fmla="*/ 401048 w 541545"/>
                <a:gd name="connsiteY8" fmla="*/ 280077 h 566620"/>
                <a:gd name="connsiteX9" fmla="*/ 401048 w 541545"/>
                <a:gd name="connsiteY9" fmla="*/ 66724 h 566620"/>
                <a:gd name="connsiteX10" fmla="*/ 362594 w 541545"/>
                <a:gd name="connsiteY10" fmla="*/ 28270 h 566620"/>
                <a:gd name="connsiteX11" fmla="*/ 324140 w 541545"/>
                <a:gd name="connsiteY11" fmla="*/ 66724 h 566620"/>
                <a:gd name="connsiteX12" fmla="*/ 308530 w 541545"/>
                <a:gd name="connsiteY12" fmla="*/ 255145 h 566620"/>
                <a:gd name="connsiteX13" fmla="*/ 241488 w 541545"/>
                <a:gd name="connsiteY13" fmla="*/ 31117 h 566620"/>
                <a:gd name="connsiteX14" fmla="*/ 194391 w 541545"/>
                <a:gd name="connsiteY14" fmla="*/ 3926 h 566620"/>
                <a:gd name="connsiteX15" fmla="*/ 167200 w 541545"/>
                <a:gd name="connsiteY15" fmla="*/ 51022 h 566620"/>
                <a:gd name="connsiteX16" fmla="*/ 208700 w 541545"/>
                <a:gd name="connsiteY16" fmla="*/ 272866 h 566620"/>
                <a:gd name="connsiteX17" fmla="*/ 92040 w 541545"/>
                <a:gd name="connsiteY17" fmla="*/ 122482 h 566620"/>
                <a:gd name="connsiteX18" fmla="*/ 38458 w 541545"/>
                <a:gd name="connsiteY18" fmla="*/ 113185 h 566620"/>
                <a:gd name="connsiteX19" fmla="*/ 29161 w 541545"/>
                <a:gd name="connsiteY19" fmla="*/ 166767 h 566620"/>
                <a:gd name="connsiteX20" fmla="*/ 154214 w 541545"/>
                <a:gd name="connsiteY20" fmla="*/ 344328 h 566620"/>
                <a:gd name="connsiteX21" fmla="*/ 152366 w 541545"/>
                <a:gd name="connsiteY21" fmla="*/ 383573 h 566620"/>
                <a:gd name="connsiteX22" fmla="*/ 74325 w 541545"/>
                <a:gd name="connsiteY22" fmla="*/ 351167 h 566620"/>
                <a:gd name="connsiteX23" fmla="*/ 4120 w 541545"/>
                <a:gd name="connsiteY23" fmla="*/ 380176 h 566620"/>
                <a:gd name="connsiteX24" fmla="*/ 33128 w 541545"/>
                <a:gd name="connsiteY24" fmla="*/ 450380 h 566620"/>
                <a:gd name="connsiteX25" fmla="*/ 194939 w 541545"/>
                <a:gd name="connsiteY25" fmla="*/ 517569 h 566620"/>
                <a:gd name="connsiteX26" fmla="*/ 203548 w 541545"/>
                <a:gd name="connsiteY26" fmla="*/ 519264 h 566620"/>
                <a:gd name="connsiteX27" fmla="*/ 287786 w 541545"/>
                <a:gd name="connsiteY27" fmla="*/ 565278 h 566620"/>
                <a:gd name="connsiteX0" fmla="*/ 287786 w 541545"/>
                <a:gd name="connsiteY0" fmla="*/ 565278 h 566620"/>
                <a:gd name="connsiteX1" fmla="*/ 343865 w 541545"/>
                <a:gd name="connsiteY1" fmla="*/ 561764 h 566620"/>
                <a:gd name="connsiteX2" fmla="*/ 443918 w 541545"/>
                <a:gd name="connsiteY2" fmla="*/ 388465 h 566620"/>
                <a:gd name="connsiteX3" fmla="*/ 442612 w 541545"/>
                <a:gd name="connsiteY3" fmla="*/ 383590 h 566620"/>
                <a:gd name="connsiteX4" fmla="*/ 537606 w 541545"/>
                <a:gd name="connsiteY4" fmla="*/ 205959 h 566620"/>
                <a:gd name="connsiteX5" fmla="*/ 523953 w 541545"/>
                <a:gd name="connsiteY5" fmla="*/ 160918 h 566620"/>
                <a:gd name="connsiteX6" fmla="*/ 478912 w 541545"/>
                <a:gd name="connsiteY6" fmla="*/ 174570 h 566620"/>
                <a:gd name="connsiteX7" fmla="*/ 411711 w 541545"/>
                <a:gd name="connsiteY7" fmla="*/ 300230 h 566620"/>
                <a:gd name="connsiteX8" fmla="*/ 401048 w 541545"/>
                <a:gd name="connsiteY8" fmla="*/ 280077 h 566620"/>
                <a:gd name="connsiteX9" fmla="*/ 401048 w 541545"/>
                <a:gd name="connsiteY9" fmla="*/ 66724 h 566620"/>
                <a:gd name="connsiteX10" fmla="*/ 362594 w 541545"/>
                <a:gd name="connsiteY10" fmla="*/ 28270 h 566620"/>
                <a:gd name="connsiteX11" fmla="*/ 324140 w 541545"/>
                <a:gd name="connsiteY11" fmla="*/ 66724 h 566620"/>
                <a:gd name="connsiteX12" fmla="*/ 308530 w 541545"/>
                <a:gd name="connsiteY12" fmla="*/ 255145 h 566620"/>
                <a:gd name="connsiteX13" fmla="*/ 241488 w 541545"/>
                <a:gd name="connsiteY13" fmla="*/ 31117 h 566620"/>
                <a:gd name="connsiteX14" fmla="*/ 194391 w 541545"/>
                <a:gd name="connsiteY14" fmla="*/ 3926 h 566620"/>
                <a:gd name="connsiteX15" fmla="*/ 167200 w 541545"/>
                <a:gd name="connsiteY15" fmla="*/ 51022 h 566620"/>
                <a:gd name="connsiteX16" fmla="*/ 208700 w 541545"/>
                <a:gd name="connsiteY16" fmla="*/ 272866 h 566620"/>
                <a:gd name="connsiteX17" fmla="*/ 92040 w 541545"/>
                <a:gd name="connsiteY17" fmla="*/ 122482 h 566620"/>
                <a:gd name="connsiteX18" fmla="*/ 38458 w 541545"/>
                <a:gd name="connsiteY18" fmla="*/ 113185 h 566620"/>
                <a:gd name="connsiteX19" fmla="*/ 29161 w 541545"/>
                <a:gd name="connsiteY19" fmla="*/ 166767 h 566620"/>
                <a:gd name="connsiteX20" fmla="*/ 152366 w 541545"/>
                <a:gd name="connsiteY20" fmla="*/ 383573 h 566620"/>
                <a:gd name="connsiteX21" fmla="*/ 74325 w 541545"/>
                <a:gd name="connsiteY21" fmla="*/ 351167 h 566620"/>
                <a:gd name="connsiteX22" fmla="*/ 4120 w 541545"/>
                <a:gd name="connsiteY22" fmla="*/ 380176 h 566620"/>
                <a:gd name="connsiteX23" fmla="*/ 33128 w 541545"/>
                <a:gd name="connsiteY23" fmla="*/ 450380 h 566620"/>
                <a:gd name="connsiteX24" fmla="*/ 194939 w 541545"/>
                <a:gd name="connsiteY24" fmla="*/ 517569 h 566620"/>
                <a:gd name="connsiteX25" fmla="*/ 203548 w 541545"/>
                <a:gd name="connsiteY25" fmla="*/ 519264 h 566620"/>
                <a:gd name="connsiteX26" fmla="*/ 287786 w 541545"/>
                <a:gd name="connsiteY26" fmla="*/ 565278 h 566620"/>
                <a:gd name="connsiteX0" fmla="*/ 287786 w 541545"/>
                <a:gd name="connsiteY0" fmla="*/ 565278 h 566620"/>
                <a:gd name="connsiteX1" fmla="*/ 343865 w 541545"/>
                <a:gd name="connsiteY1" fmla="*/ 561764 h 566620"/>
                <a:gd name="connsiteX2" fmla="*/ 443918 w 541545"/>
                <a:gd name="connsiteY2" fmla="*/ 388465 h 566620"/>
                <a:gd name="connsiteX3" fmla="*/ 442612 w 541545"/>
                <a:gd name="connsiteY3" fmla="*/ 383590 h 566620"/>
                <a:gd name="connsiteX4" fmla="*/ 537606 w 541545"/>
                <a:gd name="connsiteY4" fmla="*/ 205959 h 566620"/>
                <a:gd name="connsiteX5" fmla="*/ 523953 w 541545"/>
                <a:gd name="connsiteY5" fmla="*/ 160918 h 566620"/>
                <a:gd name="connsiteX6" fmla="*/ 478912 w 541545"/>
                <a:gd name="connsiteY6" fmla="*/ 174570 h 566620"/>
                <a:gd name="connsiteX7" fmla="*/ 411711 w 541545"/>
                <a:gd name="connsiteY7" fmla="*/ 300230 h 566620"/>
                <a:gd name="connsiteX8" fmla="*/ 401048 w 541545"/>
                <a:gd name="connsiteY8" fmla="*/ 280077 h 566620"/>
                <a:gd name="connsiteX9" fmla="*/ 401048 w 541545"/>
                <a:gd name="connsiteY9" fmla="*/ 66724 h 566620"/>
                <a:gd name="connsiteX10" fmla="*/ 362594 w 541545"/>
                <a:gd name="connsiteY10" fmla="*/ 28270 h 566620"/>
                <a:gd name="connsiteX11" fmla="*/ 324140 w 541545"/>
                <a:gd name="connsiteY11" fmla="*/ 66724 h 566620"/>
                <a:gd name="connsiteX12" fmla="*/ 308530 w 541545"/>
                <a:gd name="connsiteY12" fmla="*/ 255145 h 566620"/>
                <a:gd name="connsiteX13" fmla="*/ 241488 w 541545"/>
                <a:gd name="connsiteY13" fmla="*/ 31117 h 566620"/>
                <a:gd name="connsiteX14" fmla="*/ 194391 w 541545"/>
                <a:gd name="connsiteY14" fmla="*/ 3926 h 566620"/>
                <a:gd name="connsiteX15" fmla="*/ 167200 w 541545"/>
                <a:gd name="connsiteY15" fmla="*/ 51022 h 566620"/>
                <a:gd name="connsiteX16" fmla="*/ 208700 w 541545"/>
                <a:gd name="connsiteY16" fmla="*/ 272866 h 566620"/>
                <a:gd name="connsiteX17" fmla="*/ 92040 w 541545"/>
                <a:gd name="connsiteY17" fmla="*/ 122482 h 566620"/>
                <a:gd name="connsiteX18" fmla="*/ 38458 w 541545"/>
                <a:gd name="connsiteY18" fmla="*/ 113185 h 566620"/>
                <a:gd name="connsiteX19" fmla="*/ 29161 w 541545"/>
                <a:gd name="connsiteY19" fmla="*/ 166767 h 566620"/>
                <a:gd name="connsiteX20" fmla="*/ 152366 w 541545"/>
                <a:gd name="connsiteY20" fmla="*/ 383573 h 566620"/>
                <a:gd name="connsiteX21" fmla="*/ 74325 w 541545"/>
                <a:gd name="connsiteY21" fmla="*/ 351167 h 566620"/>
                <a:gd name="connsiteX22" fmla="*/ 4120 w 541545"/>
                <a:gd name="connsiteY22" fmla="*/ 380176 h 566620"/>
                <a:gd name="connsiteX23" fmla="*/ 33128 w 541545"/>
                <a:gd name="connsiteY23" fmla="*/ 450380 h 566620"/>
                <a:gd name="connsiteX24" fmla="*/ 194939 w 541545"/>
                <a:gd name="connsiteY24" fmla="*/ 517569 h 566620"/>
                <a:gd name="connsiteX25" fmla="*/ 287786 w 541545"/>
                <a:gd name="connsiteY25" fmla="*/ 565278 h 566620"/>
                <a:gd name="connsiteX0" fmla="*/ 287786 w 541545"/>
                <a:gd name="connsiteY0" fmla="*/ 565278 h 566620"/>
                <a:gd name="connsiteX1" fmla="*/ 343865 w 541545"/>
                <a:gd name="connsiteY1" fmla="*/ 561764 h 566620"/>
                <a:gd name="connsiteX2" fmla="*/ 443918 w 541545"/>
                <a:gd name="connsiteY2" fmla="*/ 388465 h 566620"/>
                <a:gd name="connsiteX3" fmla="*/ 442612 w 541545"/>
                <a:gd name="connsiteY3" fmla="*/ 383590 h 566620"/>
                <a:gd name="connsiteX4" fmla="*/ 537606 w 541545"/>
                <a:gd name="connsiteY4" fmla="*/ 205959 h 566620"/>
                <a:gd name="connsiteX5" fmla="*/ 523953 w 541545"/>
                <a:gd name="connsiteY5" fmla="*/ 160918 h 566620"/>
                <a:gd name="connsiteX6" fmla="*/ 478912 w 541545"/>
                <a:gd name="connsiteY6" fmla="*/ 174570 h 566620"/>
                <a:gd name="connsiteX7" fmla="*/ 401048 w 541545"/>
                <a:gd name="connsiteY7" fmla="*/ 280077 h 566620"/>
                <a:gd name="connsiteX8" fmla="*/ 401048 w 541545"/>
                <a:gd name="connsiteY8" fmla="*/ 66724 h 566620"/>
                <a:gd name="connsiteX9" fmla="*/ 362594 w 541545"/>
                <a:gd name="connsiteY9" fmla="*/ 28270 h 566620"/>
                <a:gd name="connsiteX10" fmla="*/ 324140 w 541545"/>
                <a:gd name="connsiteY10" fmla="*/ 66724 h 566620"/>
                <a:gd name="connsiteX11" fmla="*/ 308530 w 541545"/>
                <a:gd name="connsiteY11" fmla="*/ 255145 h 566620"/>
                <a:gd name="connsiteX12" fmla="*/ 241488 w 541545"/>
                <a:gd name="connsiteY12" fmla="*/ 31117 h 566620"/>
                <a:gd name="connsiteX13" fmla="*/ 194391 w 541545"/>
                <a:gd name="connsiteY13" fmla="*/ 3926 h 566620"/>
                <a:gd name="connsiteX14" fmla="*/ 167200 w 541545"/>
                <a:gd name="connsiteY14" fmla="*/ 51022 h 566620"/>
                <a:gd name="connsiteX15" fmla="*/ 208700 w 541545"/>
                <a:gd name="connsiteY15" fmla="*/ 272866 h 566620"/>
                <a:gd name="connsiteX16" fmla="*/ 92040 w 541545"/>
                <a:gd name="connsiteY16" fmla="*/ 122482 h 566620"/>
                <a:gd name="connsiteX17" fmla="*/ 38458 w 541545"/>
                <a:gd name="connsiteY17" fmla="*/ 113185 h 566620"/>
                <a:gd name="connsiteX18" fmla="*/ 29161 w 541545"/>
                <a:gd name="connsiteY18" fmla="*/ 166767 h 566620"/>
                <a:gd name="connsiteX19" fmla="*/ 152366 w 541545"/>
                <a:gd name="connsiteY19" fmla="*/ 383573 h 566620"/>
                <a:gd name="connsiteX20" fmla="*/ 74325 w 541545"/>
                <a:gd name="connsiteY20" fmla="*/ 351167 h 566620"/>
                <a:gd name="connsiteX21" fmla="*/ 4120 w 541545"/>
                <a:gd name="connsiteY21" fmla="*/ 380176 h 566620"/>
                <a:gd name="connsiteX22" fmla="*/ 33128 w 541545"/>
                <a:gd name="connsiteY22" fmla="*/ 450380 h 566620"/>
                <a:gd name="connsiteX23" fmla="*/ 194939 w 541545"/>
                <a:gd name="connsiteY23" fmla="*/ 517569 h 566620"/>
                <a:gd name="connsiteX24" fmla="*/ 287786 w 541545"/>
                <a:gd name="connsiteY24" fmla="*/ 565278 h 566620"/>
                <a:gd name="connsiteX0" fmla="*/ 287786 w 541545"/>
                <a:gd name="connsiteY0" fmla="*/ 565278 h 566620"/>
                <a:gd name="connsiteX1" fmla="*/ 343865 w 541545"/>
                <a:gd name="connsiteY1" fmla="*/ 561764 h 566620"/>
                <a:gd name="connsiteX2" fmla="*/ 443918 w 541545"/>
                <a:gd name="connsiteY2" fmla="*/ 388465 h 566620"/>
                <a:gd name="connsiteX3" fmla="*/ 442612 w 541545"/>
                <a:gd name="connsiteY3" fmla="*/ 383590 h 566620"/>
                <a:gd name="connsiteX4" fmla="*/ 537606 w 541545"/>
                <a:gd name="connsiteY4" fmla="*/ 205959 h 566620"/>
                <a:gd name="connsiteX5" fmla="*/ 523953 w 541545"/>
                <a:gd name="connsiteY5" fmla="*/ 160918 h 566620"/>
                <a:gd name="connsiteX6" fmla="*/ 478912 w 541545"/>
                <a:gd name="connsiteY6" fmla="*/ 174570 h 566620"/>
                <a:gd name="connsiteX7" fmla="*/ 399930 w 541545"/>
                <a:gd name="connsiteY7" fmla="*/ 291611 h 566620"/>
                <a:gd name="connsiteX8" fmla="*/ 401048 w 541545"/>
                <a:gd name="connsiteY8" fmla="*/ 66724 h 566620"/>
                <a:gd name="connsiteX9" fmla="*/ 362594 w 541545"/>
                <a:gd name="connsiteY9" fmla="*/ 28270 h 566620"/>
                <a:gd name="connsiteX10" fmla="*/ 324140 w 541545"/>
                <a:gd name="connsiteY10" fmla="*/ 66724 h 566620"/>
                <a:gd name="connsiteX11" fmla="*/ 308530 w 541545"/>
                <a:gd name="connsiteY11" fmla="*/ 255145 h 566620"/>
                <a:gd name="connsiteX12" fmla="*/ 241488 w 541545"/>
                <a:gd name="connsiteY12" fmla="*/ 31117 h 566620"/>
                <a:gd name="connsiteX13" fmla="*/ 194391 w 541545"/>
                <a:gd name="connsiteY13" fmla="*/ 3926 h 566620"/>
                <a:gd name="connsiteX14" fmla="*/ 167200 w 541545"/>
                <a:gd name="connsiteY14" fmla="*/ 51022 h 566620"/>
                <a:gd name="connsiteX15" fmla="*/ 208700 w 541545"/>
                <a:gd name="connsiteY15" fmla="*/ 272866 h 566620"/>
                <a:gd name="connsiteX16" fmla="*/ 92040 w 541545"/>
                <a:gd name="connsiteY16" fmla="*/ 122482 h 566620"/>
                <a:gd name="connsiteX17" fmla="*/ 38458 w 541545"/>
                <a:gd name="connsiteY17" fmla="*/ 113185 h 566620"/>
                <a:gd name="connsiteX18" fmla="*/ 29161 w 541545"/>
                <a:gd name="connsiteY18" fmla="*/ 166767 h 566620"/>
                <a:gd name="connsiteX19" fmla="*/ 152366 w 541545"/>
                <a:gd name="connsiteY19" fmla="*/ 383573 h 566620"/>
                <a:gd name="connsiteX20" fmla="*/ 74325 w 541545"/>
                <a:gd name="connsiteY20" fmla="*/ 351167 h 566620"/>
                <a:gd name="connsiteX21" fmla="*/ 4120 w 541545"/>
                <a:gd name="connsiteY21" fmla="*/ 380176 h 566620"/>
                <a:gd name="connsiteX22" fmla="*/ 33128 w 541545"/>
                <a:gd name="connsiteY22" fmla="*/ 450380 h 566620"/>
                <a:gd name="connsiteX23" fmla="*/ 194939 w 541545"/>
                <a:gd name="connsiteY23" fmla="*/ 517569 h 566620"/>
                <a:gd name="connsiteX24" fmla="*/ 287786 w 541545"/>
                <a:gd name="connsiteY24" fmla="*/ 565278 h 566620"/>
                <a:gd name="connsiteX0" fmla="*/ 287786 w 541545"/>
                <a:gd name="connsiteY0" fmla="*/ 565278 h 566620"/>
                <a:gd name="connsiteX1" fmla="*/ 343865 w 541545"/>
                <a:gd name="connsiteY1" fmla="*/ 561764 h 566620"/>
                <a:gd name="connsiteX2" fmla="*/ 443918 w 541545"/>
                <a:gd name="connsiteY2" fmla="*/ 388465 h 566620"/>
                <a:gd name="connsiteX3" fmla="*/ 537606 w 541545"/>
                <a:gd name="connsiteY3" fmla="*/ 205959 h 566620"/>
                <a:gd name="connsiteX4" fmla="*/ 523953 w 541545"/>
                <a:gd name="connsiteY4" fmla="*/ 160918 h 566620"/>
                <a:gd name="connsiteX5" fmla="*/ 478912 w 541545"/>
                <a:gd name="connsiteY5" fmla="*/ 174570 h 566620"/>
                <a:gd name="connsiteX6" fmla="*/ 399930 w 541545"/>
                <a:gd name="connsiteY6" fmla="*/ 291611 h 566620"/>
                <a:gd name="connsiteX7" fmla="*/ 401048 w 541545"/>
                <a:gd name="connsiteY7" fmla="*/ 66724 h 566620"/>
                <a:gd name="connsiteX8" fmla="*/ 362594 w 541545"/>
                <a:gd name="connsiteY8" fmla="*/ 28270 h 566620"/>
                <a:gd name="connsiteX9" fmla="*/ 324140 w 541545"/>
                <a:gd name="connsiteY9" fmla="*/ 66724 h 566620"/>
                <a:gd name="connsiteX10" fmla="*/ 308530 w 541545"/>
                <a:gd name="connsiteY10" fmla="*/ 255145 h 566620"/>
                <a:gd name="connsiteX11" fmla="*/ 241488 w 541545"/>
                <a:gd name="connsiteY11" fmla="*/ 31117 h 566620"/>
                <a:gd name="connsiteX12" fmla="*/ 194391 w 541545"/>
                <a:gd name="connsiteY12" fmla="*/ 3926 h 566620"/>
                <a:gd name="connsiteX13" fmla="*/ 167200 w 541545"/>
                <a:gd name="connsiteY13" fmla="*/ 51022 h 566620"/>
                <a:gd name="connsiteX14" fmla="*/ 208700 w 541545"/>
                <a:gd name="connsiteY14" fmla="*/ 272866 h 566620"/>
                <a:gd name="connsiteX15" fmla="*/ 92040 w 541545"/>
                <a:gd name="connsiteY15" fmla="*/ 122482 h 566620"/>
                <a:gd name="connsiteX16" fmla="*/ 38458 w 541545"/>
                <a:gd name="connsiteY16" fmla="*/ 113185 h 566620"/>
                <a:gd name="connsiteX17" fmla="*/ 29161 w 541545"/>
                <a:gd name="connsiteY17" fmla="*/ 166767 h 566620"/>
                <a:gd name="connsiteX18" fmla="*/ 152366 w 541545"/>
                <a:gd name="connsiteY18" fmla="*/ 383573 h 566620"/>
                <a:gd name="connsiteX19" fmla="*/ 74325 w 541545"/>
                <a:gd name="connsiteY19" fmla="*/ 351167 h 566620"/>
                <a:gd name="connsiteX20" fmla="*/ 4120 w 541545"/>
                <a:gd name="connsiteY20" fmla="*/ 380176 h 566620"/>
                <a:gd name="connsiteX21" fmla="*/ 33128 w 541545"/>
                <a:gd name="connsiteY21" fmla="*/ 450380 h 566620"/>
                <a:gd name="connsiteX22" fmla="*/ 194939 w 541545"/>
                <a:gd name="connsiteY22" fmla="*/ 517569 h 566620"/>
                <a:gd name="connsiteX23" fmla="*/ 287786 w 541545"/>
                <a:gd name="connsiteY23" fmla="*/ 565278 h 566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41545" h="566620">
                  <a:moveTo>
                    <a:pt x="287786" y="565278"/>
                  </a:moveTo>
                  <a:cubicBezTo>
                    <a:pt x="305991" y="567813"/>
                    <a:pt x="324993" y="566821"/>
                    <a:pt x="343865" y="561764"/>
                  </a:cubicBezTo>
                  <a:cubicBezTo>
                    <a:pt x="419349" y="541538"/>
                    <a:pt x="464144" y="463949"/>
                    <a:pt x="443918" y="388465"/>
                  </a:cubicBezTo>
                  <a:lnTo>
                    <a:pt x="537606" y="205959"/>
                  </a:lnTo>
                  <a:cubicBezTo>
                    <a:pt x="546273" y="189751"/>
                    <a:pt x="540161" y="169586"/>
                    <a:pt x="523953" y="160918"/>
                  </a:cubicBezTo>
                  <a:cubicBezTo>
                    <a:pt x="507745" y="152250"/>
                    <a:pt x="487580" y="158363"/>
                    <a:pt x="478912" y="174570"/>
                  </a:cubicBezTo>
                  <a:lnTo>
                    <a:pt x="399930" y="291611"/>
                  </a:lnTo>
                  <a:cubicBezTo>
                    <a:pt x="400303" y="216649"/>
                    <a:pt x="400675" y="141686"/>
                    <a:pt x="401048" y="66724"/>
                  </a:cubicBezTo>
                  <a:cubicBezTo>
                    <a:pt x="401048" y="45486"/>
                    <a:pt x="383832" y="28270"/>
                    <a:pt x="362594" y="28270"/>
                  </a:cubicBezTo>
                  <a:cubicBezTo>
                    <a:pt x="341356" y="28270"/>
                    <a:pt x="324140" y="45486"/>
                    <a:pt x="324140" y="66724"/>
                  </a:cubicBezTo>
                  <a:lnTo>
                    <a:pt x="308530" y="255145"/>
                  </a:lnTo>
                  <a:cubicBezTo>
                    <a:pt x="294755" y="249211"/>
                    <a:pt x="263113" y="69411"/>
                    <a:pt x="241488" y="31117"/>
                  </a:cubicBezTo>
                  <a:cubicBezTo>
                    <a:pt x="219863" y="-7177"/>
                    <a:pt x="214906" y="-1571"/>
                    <a:pt x="194391" y="3926"/>
                  </a:cubicBezTo>
                  <a:cubicBezTo>
                    <a:pt x="173877" y="9423"/>
                    <a:pt x="161703" y="30508"/>
                    <a:pt x="167200" y="51022"/>
                  </a:cubicBezTo>
                  <a:lnTo>
                    <a:pt x="208700" y="272866"/>
                  </a:lnTo>
                  <a:cubicBezTo>
                    <a:pt x="196173" y="284776"/>
                    <a:pt x="122402" y="145355"/>
                    <a:pt x="92040" y="122482"/>
                  </a:cubicBezTo>
                  <a:cubicBezTo>
                    <a:pt x="61678" y="99609"/>
                    <a:pt x="55822" y="100956"/>
                    <a:pt x="38458" y="113185"/>
                  </a:cubicBezTo>
                  <a:cubicBezTo>
                    <a:pt x="21094" y="125414"/>
                    <a:pt x="16932" y="149403"/>
                    <a:pt x="29161" y="166767"/>
                  </a:cubicBezTo>
                  <a:lnTo>
                    <a:pt x="152366" y="383573"/>
                  </a:lnTo>
                  <a:lnTo>
                    <a:pt x="74325" y="351167"/>
                  </a:lnTo>
                  <a:cubicBezTo>
                    <a:pt x="46927" y="339791"/>
                    <a:pt x="15496" y="352779"/>
                    <a:pt x="4120" y="380176"/>
                  </a:cubicBezTo>
                  <a:cubicBezTo>
                    <a:pt x="-7256" y="407573"/>
                    <a:pt x="5731" y="439004"/>
                    <a:pt x="33128" y="450380"/>
                  </a:cubicBezTo>
                  <a:lnTo>
                    <a:pt x="194939" y="517569"/>
                  </a:lnTo>
                  <a:cubicBezTo>
                    <a:pt x="237382" y="536719"/>
                    <a:pt x="262965" y="557912"/>
                    <a:pt x="287786" y="565278"/>
                  </a:cubicBezTo>
                  <a:close/>
                </a:path>
              </a:pathLst>
            </a:custGeom>
            <a:solidFill>
              <a:srgbClr val="FFCC99"/>
            </a:solidFill>
            <a:ln w="38100">
              <a:solidFill>
                <a:schemeClr val="tx1"/>
              </a:solidFill>
              <a:round/>
              <a:headEnd/>
              <a:tailEnd/>
            </a:ln>
            <a:effectLst/>
          </p:spPr>
          <p:txBody>
            <a:bodyPr rtlCol="0" anchor="ctr"/>
            <a:lstStyle/>
            <a:p>
              <a:pPr algn="ctr"/>
              <a:endParaRPr lang="ja-JP" altLang="en-US"/>
            </a:p>
          </p:txBody>
        </p:sp>
        <p:sp>
          <p:nvSpPr>
            <p:cNvPr id="103" name="四角形: 上の 2 つの角を丸める 296">
              <a:extLst>
                <a:ext uri="{FF2B5EF4-FFF2-40B4-BE49-F238E27FC236}">
                  <a16:creationId xmlns:a16="http://schemas.microsoft.com/office/drawing/2014/main" id="{DDC17236-E857-FD0F-82C1-F8242D635BF5}"/>
                </a:ext>
              </a:extLst>
            </p:cNvPr>
            <p:cNvSpPr/>
            <p:nvPr/>
          </p:nvSpPr>
          <p:spPr bwMode="auto">
            <a:xfrm rot="1472379" flipH="1">
              <a:off x="7805349" y="5351612"/>
              <a:ext cx="238139" cy="603463"/>
            </a:xfrm>
            <a:custGeom>
              <a:avLst/>
              <a:gdLst>
                <a:gd name="connsiteX0" fmla="*/ 118355 w 236709"/>
                <a:gd name="connsiteY0" fmla="*/ 0 h 603463"/>
                <a:gd name="connsiteX1" fmla="*/ 118355 w 236709"/>
                <a:gd name="connsiteY1" fmla="*/ 0 h 603463"/>
                <a:gd name="connsiteX2" fmla="*/ 236710 w 236709"/>
                <a:gd name="connsiteY2" fmla="*/ 118355 h 603463"/>
                <a:gd name="connsiteX3" fmla="*/ 236709 w 236709"/>
                <a:gd name="connsiteY3" fmla="*/ 603463 h 603463"/>
                <a:gd name="connsiteX4" fmla="*/ 236709 w 236709"/>
                <a:gd name="connsiteY4" fmla="*/ 603463 h 603463"/>
                <a:gd name="connsiteX5" fmla="*/ 0 w 236709"/>
                <a:gd name="connsiteY5" fmla="*/ 603463 h 603463"/>
                <a:gd name="connsiteX6" fmla="*/ 0 w 236709"/>
                <a:gd name="connsiteY6" fmla="*/ 603463 h 603463"/>
                <a:gd name="connsiteX7" fmla="*/ 0 w 236709"/>
                <a:gd name="connsiteY7" fmla="*/ 118355 h 603463"/>
                <a:gd name="connsiteX8" fmla="*/ 118355 w 236709"/>
                <a:gd name="connsiteY8" fmla="*/ 0 h 603463"/>
                <a:gd name="connsiteX0" fmla="*/ 118355 w 238139"/>
                <a:gd name="connsiteY0" fmla="*/ 77754 h 681217"/>
                <a:gd name="connsiteX1" fmla="*/ 118355 w 238139"/>
                <a:gd name="connsiteY1" fmla="*/ 77754 h 681217"/>
                <a:gd name="connsiteX2" fmla="*/ 217402 w 238139"/>
                <a:gd name="connsiteY2" fmla="*/ 2650 h 681217"/>
                <a:gd name="connsiteX3" fmla="*/ 236710 w 238139"/>
                <a:gd name="connsiteY3" fmla="*/ 196109 h 681217"/>
                <a:gd name="connsiteX4" fmla="*/ 236709 w 238139"/>
                <a:gd name="connsiteY4" fmla="*/ 681217 h 681217"/>
                <a:gd name="connsiteX5" fmla="*/ 236709 w 238139"/>
                <a:gd name="connsiteY5" fmla="*/ 681217 h 681217"/>
                <a:gd name="connsiteX6" fmla="*/ 0 w 238139"/>
                <a:gd name="connsiteY6" fmla="*/ 681217 h 681217"/>
                <a:gd name="connsiteX7" fmla="*/ 0 w 238139"/>
                <a:gd name="connsiteY7" fmla="*/ 681217 h 681217"/>
                <a:gd name="connsiteX8" fmla="*/ 0 w 238139"/>
                <a:gd name="connsiteY8" fmla="*/ 196109 h 681217"/>
                <a:gd name="connsiteX9" fmla="*/ 118355 w 238139"/>
                <a:gd name="connsiteY9" fmla="*/ 77754 h 681217"/>
                <a:gd name="connsiteX0" fmla="*/ 217402 w 308842"/>
                <a:gd name="connsiteY0" fmla="*/ 0 h 678567"/>
                <a:gd name="connsiteX1" fmla="*/ 236710 w 308842"/>
                <a:gd name="connsiteY1" fmla="*/ 193459 h 678567"/>
                <a:gd name="connsiteX2" fmla="*/ 236709 w 308842"/>
                <a:gd name="connsiteY2" fmla="*/ 678567 h 678567"/>
                <a:gd name="connsiteX3" fmla="*/ 236709 w 308842"/>
                <a:gd name="connsiteY3" fmla="*/ 678567 h 678567"/>
                <a:gd name="connsiteX4" fmla="*/ 0 w 308842"/>
                <a:gd name="connsiteY4" fmla="*/ 678567 h 678567"/>
                <a:gd name="connsiteX5" fmla="*/ 0 w 308842"/>
                <a:gd name="connsiteY5" fmla="*/ 678567 h 678567"/>
                <a:gd name="connsiteX6" fmla="*/ 0 w 308842"/>
                <a:gd name="connsiteY6" fmla="*/ 193459 h 678567"/>
                <a:gd name="connsiteX7" fmla="*/ 118355 w 308842"/>
                <a:gd name="connsiteY7" fmla="*/ 75104 h 678567"/>
                <a:gd name="connsiteX8" fmla="*/ 118355 w 308842"/>
                <a:gd name="connsiteY8" fmla="*/ 75104 h 678567"/>
                <a:gd name="connsiteX9" fmla="*/ 308842 w 308842"/>
                <a:gd name="connsiteY9" fmla="*/ 91440 h 678567"/>
                <a:gd name="connsiteX0" fmla="*/ 236710 w 308842"/>
                <a:gd name="connsiteY0" fmla="*/ 155513 h 640621"/>
                <a:gd name="connsiteX1" fmla="*/ 236709 w 308842"/>
                <a:gd name="connsiteY1" fmla="*/ 640621 h 640621"/>
                <a:gd name="connsiteX2" fmla="*/ 236709 w 308842"/>
                <a:gd name="connsiteY2" fmla="*/ 640621 h 640621"/>
                <a:gd name="connsiteX3" fmla="*/ 0 w 308842"/>
                <a:gd name="connsiteY3" fmla="*/ 640621 h 640621"/>
                <a:gd name="connsiteX4" fmla="*/ 0 w 308842"/>
                <a:gd name="connsiteY4" fmla="*/ 640621 h 640621"/>
                <a:gd name="connsiteX5" fmla="*/ 0 w 308842"/>
                <a:gd name="connsiteY5" fmla="*/ 155513 h 640621"/>
                <a:gd name="connsiteX6" fmla="*/ 118355 w 308842"/>
                <a:gd name="connsiteY6" fmla="*/ 37158 h 640621"/>
                <a:gd name="connsiteX7" fmla="*/ 118355 w 308842"/>
                <a:gd name="connsiteY7" fmla="*/ 37158 h 640621"/>
                <a:gd name="connsiteX8" fmla="*/ 308842 w 308842"/>
                <a:gd name="connsiteY8" fmla="*/ 53494 h 640621"/>
                <a:gd name="connsiteX0" fmla="*/ 236710 w 238139"/>
                <a:gd name="connsiteY0" fmla="*/ 118355 h 603463"/>
                <a:gd name="connsiteX1" fmla="*/ 236709 w 238139"/>
                <a:gd name="connsiteY1" fmla="*/ 603463 h 603463"/>
                <a:gd name="connsiteX2" fmla="*/ 236709 w 238139"/>
                <a:gd name="connsiteY2" fmla="*/ 603463 h 603463"/>
                <a:gd name="connsiteX3" fmla="*/ 0 w 238139"/>
                <a:gd name="connsiteY3" fmla="*/ 603463 h 603463"/>
                <a:gd name="connsiteX4" fmla="*/ 0 w 238139"/>
                <a:gd name="connsiteY4" fmla="*/ 603463 h 603463"/>
                <a:gd name="connsiteX5" fmla="*/ 0 w 238139"/>
                <a:gd name="connsiteY5" fmla="*/ 118355 h 603463"/>
                <a:gd name="connsiteX6" fmla="*/ 118355 w 238139"/>
                <a:gd name="connsiteY6" fmla="*/ 0 h 603463"/>
                <a:gd name="connsiteX7" fmla="*/ 118355 w 238139"/>
                <a:gd name="connsiteY7" fmla="*/ 0 h 603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8139" h="603463">
                  <a:moveTo>
                    <a:pt x="236710" y="118355"/>
                  </a:moveTo>
                  <a:cubicBezTo>
                    <a:pt x="239928" y="231449"/>
                    <a:pt x="236709" y="441760"/>
                    <a:pt x="236709" y="603463"/>
                  </a:cubicBezTo>
                  <a:lnTo>
                    <a:pt x="236709" y="603463"/>
                  </a:lnTo>
                  <a:lnTo>
                    <a:pt x="0" y="603463"/>
                  </a:lnTo>
                  <a:lnTo>
                    <a:pt x="0" y="603463"/>
                  </a:lnTo>
                  <a:lnTo>
                    <a:pt x="0" y="118355"/>
                  </a:lnTo>
                  <a:cubicBezTo>
                    <a:pt x="0" y="52989"/>
                    <a:pt x="52989" y="0"/>
                    <a:pt x="118355" y="0"/>
                  </a:cubicBezTo>
                  <a:lnTo>
                    <a:pt x="118355" y="0"/>
                  </a:lnTo>
                </a:path>
              </a:pathLst>
            </a:custGeom>
            <a:solidFill>
              <a:srgbClr val="6699FF"/>
            </a:solidFill>
            <a:ln w="38100" cap="rnd">
              <a:solidFill>
                <a:schemeClr val="tx1"/>
              </a:solidFill>
              <a:round/>
              <a:headEnd/>
              <a:tailEnd/>
            </a:ln>
            <a:effectLst/>
          </p:spPr>
          <p:txBody>
            <a:bodyPr wrap="square" rtlCol="0" anchor="ctr">
              <a:noAutofit/>
            </a:bodyPr>
            <a:lstStyle/>
            <a:p>
              <a:pPr algn="ctr"/>
              <a:endParaRPr lang="ja-JP" altLang="en-US"/>
            </a:p>
          </p:txBody>
        </p:sp>
        <p:sp>
          <p:nvSpPr>
            <p:cNvPr id="104" name="角丸四角形 559">
              <a:extLst>
                <a:ext uri="{FF2B5EF4-FFF2-40B4-BE49-F238E27FC236}">
                  <a16:creationId xmlns:a16="http://schemas.microsoft.com/office/drawing/2014/main" id="{EC8655E7-D9A5-17E4-07D8-875CC2780008}"/>
                </a:ext>
              </a:extLst>
            </p:cNvPr>
            <p:cNvSpPr/>
            <p:nvPr/>
          </p:nvSpPr>
          <p:spPr bwMode="auto">
            <a:xfrm rot="10085881">
              <a:off x="7441714" y="5870246"/>
              <a:ext cx="435093" cy="455239"/>
            </a:xfrm>
            <a:custGeom>
              <a:avLst/>
              <a:gdLst>
                <a:gd name="connsiteX0" fmla="*/ 287786 w 541545"/>
                <a:gd name="connsiteY0" fmla="*/ 562671 h 564013"/>
                <a:gd name="connsiteX1" fmla="*/ 343865 w 541545"/>
                <a:gd name="connsiteY1" fmla="*/ 559157 h 564013"/>
                <a:gd name="connsiteX2" fmla="*/ 443918 w 541545"/>
                <a:gd name="connsiteY2" fmla="*/ 385858 h 564013"/>
                <a:gd name="connsiteX3" fmla="*/ 442612 w 541545"/>
                <a:gd name="connsiteY3" fmla="*/ 380983 h 564013"/>
                <a:gd name="connsiteX4" fmla="*/ 537606 w 541545"/>
                <a:gd name="connsiteY4" fmla="*/ 203352 h 564013"/>
                <a:gd name="connsiteX5" fmla="*/ 523953 w 541545"/>
                <a:gd name="connsiteY5" fmla="*/ 158311 h 564013"/>
                <a:gd name="connsiteX6" fmla="*/ 478912 w 541545"/>
                <a:gd name="connsiteY6" fmla="*/ 171963 h 564013"/>
                <a:gd name="connsiteX7" fmla="*/ 411711 w 541545"/>
                <a:gd name="connsiteY7" fmla="*/ 297623 h 564013"/>
                <a:gd name="connsiteX8" fmla="*/ 401048 w 541545"/>
                <a:gd name="connsiteY8" fmla="*/ 277470 h 564013"/>
                <a:gd name="connsiteX9" fmla="*/ 401048 w 541545"/>
                <a:gd name="connsiteY9" fmla="*/ 64117 h 564013"/>
                <a:gd name="connsiteX10" fmla="*/ 362594 w 541545"/>
                <a:gd name="connsiteY10" fmla="*/ 25663 h 564013"/>
                <a:gd name="connsiteX11" fmla="*/ 324140 w 541545"/>
                <a:gd name="connsiteY11" fmla="*/ 64117 h 564013"/>
                <a:gd name="connsiteX12" fmla="*/ 324140 w 541545"/>
                <a:gd name="connsiteY12" fmla="*/ 231082 h 564013"/>
                <a:gd name="connsiteX13" fmla="*/ 294917 w 541545"/>
                <a:gd name="connsiteY13" fmla="*/ 227912 h 564013"/>
                <a:gd name="connsiteX14" fmla="*/ 241488 w 541545"/>
                <a:gd name="connsiteY14" fmla="*/ 28510 h 564013"/>
                <a:gd name="connsiteX15" fmla="*/ 194391 w 541545"/>
                <a:gd name="connsiteY15" fmla="*/ 1319 h 564013"/>
                <a:gd name="connsiteX16" fmla="*/ 167200 w 541545"/>
                <a:gd name="connsiteY16" fmla="*/ 48415 h 564013"/>
                <a:gd name="connsiteX17" fmla="*/ 220630 w 541545"/>
                <a:gd name="connsiteY17" fmla="*/ 247817 h 564013"/>
                <a:gd name="connsiteX18" fmla="*/ 92040 w 541545"/>
                <a:gd name="connsiteY18" fmla="*/ 119875 h 564013"/>
                <a:gd name="connsiteX19" fmla="*/ 38458 w 541545"/>
                <a:gd name="connsiteY19" fmla="*/ 110578 h 564013"/>
                <a:gd name="connsiteX20" fmla="*/ 29161 w 541545"/>
                <a:gd name="connsiteY20" fmla="*/ 164160 h 564013"/>
                <a:gd name="connsiteX21" fmla="*/ 154214 w 541545"/>
                <a:gd name="connsiteY21" fmla="*/ 341721 h 564013"/>
                <a:gd name="connsiteX22" fmla="*/ 152366 w 541545"/>
                <a:gd name="connsiteY22" fmla="*/ 380966 h 564013"/>
                <a:gd name="connsiteX23" fmla="*/ 74325 w 541545"/>
                <a:gd name="connsiteY23" fmla="*/ 348560 h 564013"/>
                <a:gd name="connsiteX24" fmla="*/ 4120 w 541545"/>
                <a:gd name="connsiteY24" fmla="*/ 377569 h 564013"/>
                <a:gd name="connsiteX25" fmla="*/ 33128 w 541545"/>
                <a:gd name="connsiteY25" fmla="*/ 447773 h 564013"/>
                <a:gd name="connsiteX26" fmla="*/ 194939 w 541545"/>
                <a:gd name="connsiteY26" fmla="*/ 514962 h 564013"/>
                <a:gd name="connsiteX27" fmla="*/ 203548 w 541545"/>
                <a:gd name="connsiteY27" fmla="*/ 516657 h 564013"/>
                <a:gd name="connsiteX28" fmla="*/ 287786 w 541545"/>
                <a:gd name="connsiteY28" fmla="*/ 562671 h 564013"/>
                <a:gd name="connsiteX0" fmla="*/ 287786 w 541545"/>
                <a:gd name="connsiteY0" fmla="*/ 562671 h 564013"/>
                <a:gd name="connsiteX1" fmla="*/ 343865 w 541545"/>
                <a:gd name="connsiteY1" fmla="*/ 559157 h 564013"/>
                <a:gd name="connsiteX2" fmla="*/ 443918 w 541545"/>
                <a:gd name="connsiteY2" fmla="*/ 385858 h 564013"/>
                <a:gd name="connsiteX3" fmla="*/ 442612 w 541545"/>
                <a:gd name="connsiteY3" fmla="*/ 380983 h 564013"/>
                <a:gd name="connsiteX4" fmla="*/ 537606 w 541545"/>
                <a:gd name="connsiteY4" fmla="*/ 203352 h 564013"/>
                <a:gd name="connsiteX5" fmla="*/ 523953 w 541545"/>
                <a:gd name="connsiteY5" fmla="*/ 158311 h 564013"/>
                <a:gd name="connsiteX6" fmla="*/ 478912 w 541545"/>
                <a:gd name="connsiteY6" fmla="*/ 171963 h 564013"/>
                <a:gd name="connsiteX7" fmla="*/ 411711 w 541545"/>
                <a:gd name="connsiteY7" fmla="*/ 297623 h 564013"/>
                <a:gd name="connsiteX8" fmla="*/ 401048 w 541545"/>
                <a:gd name="connsiteY8" fmla="*/ 277470 h 564013"/>
                <a:gd name="connsiteX9" fmla="*/ 401048 w 541545"/>
                <a:gd name="connsiteY9" fmla="*/ 64117 h 564013"/>
                <a:gd name="connsiteX10" fmla="*/ 362594 w 541545"/>
                <a:gd name="connsiteY10" fmla="*/ 25663 h 564013"/>
                <a:gd name="connsiteX11" fmla="*/ 324140 w 541545"/>
                <a:gd name="connsiteY11" fmla="*/ 64117 h 564013"/>
                <a:gd name="connsiteX12" fmla="*/ 324140 w 541545"/>
                <a:gd name="connsiteY12" fmla="*/ 231082 h 564013"/>
                <a:gd name="connsiteX13" fmla="*/ 294917 w 541545"/>
                <a:gd name="connsiteY13" fmla="*/ 227912 h 564013"/>
                <a:gd name="connsiteX14" fmla="*/ 241488 w 541545"/>
                <a:gd name="connsiteY14" fmla="*/ 28510 h 564013"/>
                <a:gd name="connsiteX15" fmla="*/ 194391 w 541545"/>
                <a:gd name="connsiteY15" fmla="*/ 1319 h 564013"/>
                <a:gd name="connsiteX16" fmla="*/ 167200 w 541545"/>
                <a:gd name="connsiteY16" fmla="*/ 48415 h 564013"/>
                <a:gd name="connsiteX17" fmla="*/ 208700 w 541545"/>
                <a:gd name="connsiteY17" fmla="*/ 270259 h 564013"/>
                <a:gd name="connsiteX18" fmla="*/ 92040 w 541545"/>
                <a:gd name="connsiteY18" fmla="*/ 119875 h 564013"/>
                <a:gd name="connsiteX19" fmla="*/ 38458 w 541545"/>
                <a:gd name="connsiteY19" fmla="*/ 110578 h 564013"/>
                <a:gd name="connsiteX20" fmla="*/ 29161 w 541545"/>
                <a:gd name="connsiteY20" fmla="*/ 164160 h 564013"/>
                <a:gd name="connsiteX21" fmla="*/ 154214 w 541545"/>
                <a:gd name="connsiteY21" fmla="*/ 341721 h 564013"/>
                <a:gd name="connsiteX22" fmla="*/ 152366 w 541545"/>
                <a:gd name="connsiteY22" fmla="*/ 380966 h 564013"/>
                <a:gd name="connsiteX23" fmla="*/ 74325 w 541545"/>
                <a:gd name="connsiteY23" fmla="*/ 348560 h 564013"/>
                <a:gd name="connsiteX24" fmla="*/ 4120 w 541545"/>
                <a:gd name="connsiteY24" fmla="*/ 377569 h 564013"/>
                <a:gd name="connsiteX25" fmla="*/ 33128 w 541545"/>
                <a:gd name="connsiteY25" fmla="*/ 447773 h 564013"/>
                <a:gd name="connsiteX26" fmla="*/ 194939 w 541545"/>
                <a:gd name="connsiteY26" fmla="*/ 514962 h 564013"/>
                <a:gd name="connsiteX27" fmla="*/ 203548 w 541545"/>
                <a:gd name="connsiteY27" fmla="*/ 516657 h 564013"/>
                <a:gd name="connsiteX28" fmla="*/ 287786 w 541545"/>
                <a:gd name="connsiteY28" fmla="*/ 562671 h 564013"/>
                <a:gd name="connsiteX0" fmla="*/ 287786 w 541545"/>
                <a:gd name="connsiteY0" fmla="*/ 565278 h 566620"/>
                <a:gd name="connsiteX1" fmla="*/ 343865 w 541545"/>
                <a:gd name="connsiteY1" fmla="*/ 561764 h 566620"/>
                <a:gd name="connsiteX2" fmla="*/ 443918 w 541545"/>
                <a:gd name="connsiteY2" fmla="*/ 388465 h 566620"/>
                <a:gd name="connsiteX3" fmla="*/ 442612 w 541545"/>
                <a:gd name="connsiteY3" fmla="*/ 383590 h 566620"/>
                <a:gd name="connsiteX4" fmla="*/ 537606 w 541545"/>
                <a:gd name="connsiteY4" fmla="*/ 205959 h 566620"/>
                <a:gd name="connsiteX5" fmla="*/ 523953 w 541545"/>
                <a:gd name="connsiteY5" fmla="*/ 160918 h 566620"/>
                <a:gd name="connsiteX6" fmla="*/ 478912 w 541545"/>
                <a:gd name="connsiteY6" fmla="*/ 174570 h 566620"/>
                <a:gd name="connsiteX7" fmla="*/ 411711 w 541545"/>
                <a:gd name="connsiteY7" fmla="*/ 300230 h 566620"/>
                <a:gd name="connsiteX8" fmla="*/ 401048 w 541545"/>
                <a:gd name="connsiteY8" fmla="*/ 280077 h 566620"/>
                <a:gd name="connsiteX9" fmla="*/ 401048 w 541545"/>
                <a:gd name="connsiteY9" fmla="*/ 66724 h 566620"/>
                <a:gd name="connsiteX10" fmla="*/ 362594 w 541545"/>
                <a:gd name="connsiteY10" fmla="*/ 28270 h 566620"/>
                <a:gd name="connsiteX11" fmla="*/ 324140 w 541545"/>
                <a:gd name="connsiteY11" fmla="*/ 66724 h 566620"/>
                <a:gd name="connsiteX12" fmla="*/ 324140 w 541545"/>
                <a:gd name="connsiteY12" fmla="*/ 233689 h 566620"/>
                <a:gd name="connsiteX13" fmla="*/ 241488 w 541545"/>
                <a:gd name="connsiteY13" fmla="*/ 31117 h 566620"/>
                <a:gd name="connsiteX14" fmla="*/ 194391 w 541545"/>
                <a:gd name="connsiteY14" fmla="*/ 3926 h 566620"/>
                <a:gd name="connsiteX15" fmla="*/ 167200 w 541545"/>
                <a:gd name="connsiteY15" fmla="*/ 51022 h 566620"/>
                <a:gd name="connsiteX16" fmla="*/ 208700 w 541545"/>
                <a:gd name="connsiteY16" fmla="*/ 272866 h 566620"/>
                <a:gd name="connsiteX17" fmla="*/ 92040 w 541545"/>
                <a:gd name="connsiteY17" fmla="*/ 122482 h 566620"/>
                <a:gd name="connsiteX18" fmla="*/ 38458 w 541545"/>
                <a:gd name="connsiteY18" fmla="*/ 113185 h 566620"/>
                <a:gd name="connsiteX19" fmla="*/ 29161 w 541545"/>
                <a:gd name="connsiteY19" fmla="*/ 166767 h 566620"/>
                <a:gd name="connsiteX20" fmla="*/ 154214 w 541545"/>
                <a:gd name="connsiteY20" fmla="*/ 344328 h 566620"/>
                <a:gd name="connsiteX21" fmla="*/ 152366 w 541545"/>
                <a:gd name="connsiteY21" fmla="*/ 383573 h 566620"/>
                <a:gd name="connsiteX22" fmla="*/ 74325 w 541545"/>
                <a:gd name="connsiteY22" fmla="*/ 351167 h 566620"/>
                <a:gd name="connsiteX23" fmla="*/ 4120 w 541545"/>
                <a:gd name="connsiteY23" fmla="*/ 380176 h 566620"/>
                <a:gd name="connsiteX24" fmla="*/ 33128 w 541545"/>
                <a:gd name="connsiteY24" fmla="*/ 450380 h 566620"/>
                <a:gd name="connsiteX25" fmla="*/ 194939 w 541545"/>
                <a:gd name="connsiteY25" fmla="*/ 517569 h 566620"/>
                <a:gd name="connsiteX26" fmla="*/ 203548 w 541545"/>
                <a:gd name="connsiteY26" fmla="*/ 519264 h 566620"/>
                <a:gd name="connsiteX27" fmla="*/ 287786 w 541545"/>
                <a:gd name="connsiteY27" fmla="*/ 565278 h 566620"/>
                <a:gd name="connsiteX0" fmla="*/ 287786 w 541545"/>
                <a:gd name="connsiteY0" fmla="*/ 565278 h 566620"/>
                <a:gd name="connsiteX1" fmla="*/ 343865 w 541545"/>
                <a:gd name="connsiteY1" fmla="*/ 561764 h 566620"/>
                <a:gd name="connsiteX2" fmla="*/ 443918 w 541545"/>
                <a:gd name="connsiteY2" fmla="*/ 388465 h 566620"/>
                <a:gd name="connsiteX3" fmla="*/ 442612 w 541545"/>
                <a:gd name="connsiteY3" fmla="*/ 383590 h 566620"/>
                <a:gd name="connsiteX4" fmla="*/ 537606 w 541545"/>
                <a:gd name="connsiteY4" fmla="*/ 205959 h 566620"/>
                <a:gd name="connsiteX5" fmla="*/ 523953 w 541545"/>
                <a:gd name="connsiteY5" fmla="*/ 160918 h 566620"/>
                <a:gd name="connsiteX6" fmla="*/ 478912 w 541545"/>
                <a:gd name="connsiteY6" fmla="*/ 174570 h 566620"/>
                <a:gd name="connsiteX7" fmla="*/ 411711 w 541545"/>
                <a:gd name="connsiteY7" fmla="*/ 300230 h 566620"/>
                <a:gd name="connsiteX8" fmla="*/ 401048 w 541545"/>
                <a:gd name="connsiteY8" fmla="*/ 280077 h 566620"/>
                <a:gd name="connsiteX9" fmla="*/ 401048 w 541545"/>
                <a:gd name="connsiteY9" fmla="*/ 66724 h 566620"/>
                <a:gd name="connsiteX10" fmla="*/ 362594 w 541545"/>
                <a:gd name="connsiteY10" fmla="*/ 28270 h 566620"/>
                <a:gd name="connsiteX11" fmla="*/ 324140 w 541545"/>
                <a:gd name="connsiteY11" fmla="*/ 66724 h 566620"/>
                <a:gd name="connsiteX12" fmla="*/ 308530 w 541545"/>
                <a:gd name="connsiteY12" fmla="*/ 255145 h 566620"/>
                <a:gd name="connsiteX13" fmla="*/ 241488 w 541545"/>
                <a:gd name="connsiteY13" fmla="*/ 31117 h 566620"/>
                <a:gd name="connsiteX14" fmla="*/ 194391 w 541545"/>
                <a:gd name="connsiteY14" fmla="*/ 3926 h 566620"/>
                <a:gd name="connsiteX15" fmla="*/ 167200 w 541545"/>
                <a:gd name="connsiteY15" fmla="*/ 51022 h 566620"/>
                <a:gd name="connsiteX16" fmla="*/ 208700 w 541545"/>
                <a:gd name="connsiteY16" fmla="*/ 272866 h 566620"/>
                <a:gd name="connsiteX17" fmla="*/ 92040 w 541545"/>
                <a:gd name="connsiteY17" fmla="*/ 122482 h 566620"/>
                <a:gd name="connsiteX18" fmla="*/ 38458 w 541545"/>
                <a:gd name="connsiteY18" fmla="*/ 113185 h 566620"/>
                <a:gd name="connsiteX19" fmla="*/ 29161 w 541545"/>
                <a:gd name="connsiteY19" fmla="*/ 166767 h 566620"/>
                <a:gd name="connsiteX20" fmla="*/ 154214 w 541545"/>
                <a:gd name="connsiteY20" fmla="*/ 344328 h 566620"/>
                <a:gd name="connsiteX21" fmla="*/ 152366 w 541545"/>
                <a:gd name="connsiteY21" fmla="*/ 383573 h 566620"/>
                <a:gd name="connsiteX22" fmla="*/ 74325 w 541545"/>
                <a:gd name="connsiteY22" fmla="*/ 351167 h 566620"/>
                <a:gd name="connsiteX23" fmla="*/ 4120 w 541545"/>
                <a:gd name="connsiteY23" fmla="*/ 380176 h 566620"/>
                <a:gd name="connsiteX24" fmla="*/ 33128 w 541545"/>
                <a:gd name="connsiteY24" fmla="*/ 450380 h 566620"/>
                <a:gd name="connsiteX25" fmla="*/ 194939 w 541545"/>
                <a:gd name="connsiteY25" fmla="*/ 517569 h 566620"/>
                <a:gd name="connsiteX26" fmla="*/ 203548 w 541545"/>
                <a:gd name="connsiteY26" fmla="*/ 519264 h 566620"/>
                <a:gd name="connsiteX27" fmla="*/ 287786 w 541545"/>
                <a:gd name="connsiteY27" fmla="*/ 565278 h 566620"/>
                <a:gd name="connsiteX0" fmla="*/ 287786 w 541545"/>
                <a:gd name="connsiteY0" fmla="*/ 565278 h 566620"/>
                <a:gd name="connsiteX1" fmla="*/ 343865 w 541545"/>
                <a:gd name="connsiteY1" fmla="*/ 561764 h 566620"/>
                <a:gd name="connsiteX2" fmla="*/ 443918 w 541545"/>
                <a:gd name="connsiteY2" fmla="*/ 388465 h 566620"/>
                <a:gd name="connsiteX3" fmla="*/ 442612 w 541545"/>
                <a:gd name="connsiteY3" fmla="*/ 383590 h 566620"/>
                <a:gd name="connsiteX4" fmla="*/ 537606 w 541545"/>
                <a:gd name="connsiteY4" fmla="*/ 205959 h 566620"/>
                <a:gd name="connsiteX5" fmla="*/ 523953 w 541545"/>
                <a:gd name="connsiteY5" fmla="*/ 160918 h 566620"/>
                <a:gd name="connsiteX6" fmla="*/ 478912 w 541545"/>
                <a:gd name="connsiteY6" fmla="*/ 174570 h 566620"/>
                <a:gd name="connsiteX7" fmla="*/ 411711 w 541545"/>
                <a:gd name="connsiteY7" fmla="*/ 300230 h 566620"/>
                <a:gd name="connsiteX8" fmla="*/ 401048 w 541545"/>
                <a:gd name="connsiteY8" fmla="*/ 280077 h 566620"/>
                <a:gd name="connsiteX9" fmla="*/ 401048 w 541545"/>
                <a:gd name="connsiteY9" fmla="*/ 66724 h 566620"/>
                <a:gd name="connsiteX10" fmla="*/ 362594 w 541545"/>
                <a:gd name="connsiteY10" fmla="*/ 28270 h 566620"/>
                <a:gd name="connsiteX11" fmla="*/ 324140 w 541545"/>
                <a:gd name="connsiteY11" fmla="*/ 66724 h 566620"/>
                <a:gd name="connsiteX12" fmla="*/ 308530 w 541545"/>
                <a:gd name="connsiteY12" fmla="*/ 255145 h 566620"/>
                <a:gd name="connsiteX13" fmla="*/ 241488 w 541545"/>
                <a:gd name="connsiteY13" fmla="*/ 31117 h 566620"/>
                <a:gd name="connsiteX14" fmla="*/ 194391 w 541545"/>
                <a:gd name="connsiteY14" fmla="*/ 3926 h 566620"/>
                <a:gd name="connsiteX15" fmla="*/ 167200 w 541545"/>
                <a:gd name="connsiteY15" fmla="*/ 51022 h 566620"/>
                <a:gd name="connsiteX16" fmla="*/ 208700 w 541545"/>
                <a:gd name="connsiteY16" fmla="*/ 272866 h 566620"/>
                <a:gd name="connsiteX17" fmla="*/ 92040 w 541545"/>
                <a:gd name="connsiteY17" fmla="*/ 122482 h 566620"/>
                <a:gd name="connsiteX18" fmla="*/ 38458 w 541545"/>
                <a:gd name="connsiteY18" fmla="*/ 113185 h 566620"/>
                <a:gd name="connsiteX19" fmla="*/ 29161 w 541545"/>
                <a:gd name="connsiteY19" fmla="*/ 166767 h 566620"/>
                <a:gd name="connsiteX20" fmla="*/ 152366 w 541545"/>
                <a:gd name="connsiteY20" fmla="*/ 383573 h 566620"/>
                <a:gd name="connsiteX21" fmla="*/ 74325 w 541545"/>
                <a:gd name="connsiteY21" fmla="*/ 351167 h 566620"/>
                <a:gd name="connsiteX22" fmla="*/ 4120 w 541545"/>
                <a:gd name="connsiteY22" fmla="*/ 380176 h 566620"/>
                <a:gd name="connsiteX23" fmla="*/ 33128 w 541545"/>
                <a:gd name="connsiteY23" fmla="*/ 450380 h 566620"/>
                <a:gd name="connsiteX24" fmla="*/ 194939 w 541545"/>
                <a:gd name="connsiteY24" fmla="*/ 517569 h 566620"/>
                <a:gd name="connsiteX25" fmla="*/ 203548 w 541545"/>
                <a:gd name="connsiteY25" fmla="*/ 519264 h 566620"/>
                <a:gd name="connsiteX26" fmla="*/ 287786 w 541545"/>
                <a:gd name="connsiteY26" fmla="*/ 565278 h 566620"/>
                <a:gd name="connsiteX0" fmla="*/ 287786 w 541545"/>
                <a:gd name="connsiteY0" fmla="*/ 565278 h 566620"/>
                <a:gd name="connsiteX1" fmla="*/ 343865 w 541545"/>
                <a:gd name="connsiteY1" fmla="*/ 561764 h 566620"/>
                <a:gd name="connsiteX2" fmla="*/ 443918 w 541545"/>
                <a:gd name="connsiteY2" fmla="*/ 388465 h 566620"/>
                <a:gd name="connsiteX3" fmla="*/ 442612 w 541545"/>
                <a:gd name="connsiteY3" fmla="*/ 383590 h 566620"/>
                <a:gd name="connsiteX4" fmla="*/ 537606 w 541545"/>
                <a:gd name="connsiteY4" fmla="*/ 205959 h 566620"/>
                <a:gd name="connsiteX5" fmla="*/ 523953 w 541545"/>
                <a:gd name="connsiteY5" fmla="*/ 160918 h 566620"/>
                <a:gd name="connsiteX6" fmla="*/ 478912 w 541545"/>
                <a:gd name="connsiteY6" fmla="*/ 174570 h 566620"/>
                <a:gd name="connsiteX7" fmla="*/ 411711 w 541545"/>
                <a:gd name="connsiteY7" fmla="*/ 300230 h 566620"/>
                <a:gd name="connsiteX8" fmla="*/ 401048 w 541545"/>
                <a:gd name="connsiteY8" fmla="*/ 280077 h 566620"/>
                <a:gd name="connsiteX9" fmla="*/ 401048 w 541545"/>
                <a:gd name="connsiteY9" fmla="*/ 66724 h 566620"/>
                <a:gd name="connsiteX10" fmla="*/ 362594 w 541545"/>
                <a:gd name="connsiteY10" fmla="*/ 28270 h 566620"/>
                <a:gd name="connsiteX11" fmla="*/ 324140 w 541545"/>
                <a:gd name="connsiteY11" fmla="*/ 66724 h 566620"/>
                <a:gd name="connsiteX12" fmla="*/ 308530 w 541545"/>
                <a:gd name="connsiteY12" fmla="*/ 255145 h 566620"/>
                <a:gd name="connsiteX13" fmla="*/ 241488 w 541545"/>
                <a:gd name="connsiteY13" fmla="*/ 31117 h 566620"/>
                <a:gd name="connsiteX14" fmla="*/ 194391 w 541545"/>
                <a:gd name="connsiteY14" fmla="*/ 3926 h 566620"/>
                <a:gd name="connsiteX15" fmla="*/ 167200 w 541545"/>
                <a:gd name="connsiteY15" fmla="*/ 51022 h 566620"/>
                <a:gd name="connsiteX16" fmla="*/ 208700 w 541545"/>
                <a:gd name="connsiteY16" fmla="*/ 272866 h 566620"/>
                <a:gd name="connsiteX17" fmla="*/ 92040 w 541545"/>
                <a:gd name="connsiteY17" fmla="*/ 122482 h 566620"/>
                <a:gd name="connsiteX18" fmla="*/ 38458 w 541545"/>
                <a:gd name="connsiteY18" fmla="*/ 113185 h 566620"/>
                <a:gd name="connsiteX19" fmla="*/ 29161 w 541545"/>
                <a:gd name="connsiteY19" fmla="*/ 166767 h 566620"/>
                <a:gd name="connsiteX20" fmla="*/ 152366 w 541545"/>
                <a:gd name="connsiteY20" fmla="*/ 383573 h 566620"/>
                <a:gd name="connsiteX21" fmla="*/ 74325 w 541545"/>
                <a:gd name="connsiteY21" fmla="*/ 351167 h 566620"/>
                <a:gd name="connsiteX22" fmla="*/ 4120 w 541545"/>
                <a:gd name="connsiteY22" fmla="*/ 380176 h 566620"/>
                <a:gd name="connsiteX23" fmla="*/ 33128 w 541545"/>
                <a:gd name="connsiteY23" fmla="*/ 450380 h 566620"/>
                <a:gd name="connsiteX24" fmla="*/ 194939 w 541545"/>
                <a:gd name="connsiteY24" fmla="*/ 517569 h 566620"/>
                <a:gd name="connsiteX25" fmla="*/ 287786 w 541545"/>
                <a:gd name="connsiteY25" fmla="*/ 565278 h 566620"/>
                <a:gd name="connsiteX0" fmla="*/ 287786 w 541545"/>
                <a:gd name="connsiteY0" fmla="*/ 565278 h 566620"/>
                <a:gd name="connsiteX1" fmla="*/ 343865 w 541545"/>
                <a:gd name="connsiteY1" fmla="*/ 561764 h 566620"/>
                <a:gd name="connsiteX2" fmla="*/ 443918 w 541545"/>
                <a:gd name="connsiteY2" fmla="*/ 388465 h 566620"/>
                <a:gd name="connsiteX3" fmla="*/ 442612 w 541545"/>
                <a:gd name="connsiteY3" fmla="*/ 383590 h 566620"/>
                <a:gd name="connsiteX4" fmla="*/ 537606 w 541545"/>
                <a:gd name="connsiteY4" fmla="*/ 205959 h 566620"/>
                <a:gd name="connsiteX5" fmla="*/ 523953 w 541545"/>
                <a:gd name="connsiteY5" fmla="*/ 160918 h 566620"/>
                <a:gd name="connsiteX6" fmla="*/ 478912 w 541545"/>
                <a:gd name="connsiteY6" fmla="*/ 174570 h 566620"/>
                <a:gd name="connsiteX7" fmla="*/ 401048 w 541545"/>
                <a:gd name="connsiteY7" fmla="*/ 280077 h 566620"/>
                <a:gd name="connsiteX8" fmla="*/ 401048 w 541545"/>
                <a:gd name="connsiteY8" fmla="*/ 66724 h 566620"/>
                <a:gd name="connsiteX9" fmla="*/ 362594 w 541545"/>
                <a:gd name="connsiteY9" fmla="*/ 28270 h 566620"/>
                <a:gd name="connsiteX10" fmla="*/ 324140 w 541545"/>
                <a:gd name="connsiteY10" fmla="*/ 66724 h 566620"/>
                <a:gd name="connsiteX11" fmla="*/ 308530 w 541545"/>
                <a:gd name="connsiteY11" fmla="*/ 255145 h 566620"/>
                <a:gd name="connsiteX12" fmla="*/ 241488 w 541545"/>
                <a:gd name="connsiteY12" fmla="*/ 31117 h 566620"/>
                <a:gd name="connsiteX13" fmla="*/ 194391 w 541545"/>
                <a:gd name="connsiteY13" fmla="*/ 3926 h 566620"/>
                <a:gd name="connsiteX14" fmla="*/ 167200 w 541545"/>
                <a:gd name="connsiteY14" fmla="*/ 51022 h 566620"/>
                <a:gd name="connsiteX15" fmla="*/ 208700 w 541545"/>
                <a:gd name="connsiteY15" fmla="*/ 272866 h 566620"/>
                <a:gd name="connsiteX16" fmla="*/ 92040 w 541545"/>
                <a:gd name="connsiteY16" fmla="*/ 122482 h 566620"/>
                <a:gd name="connsiteX17" fmla="*/ 38458 w 541545"/>
                <a:gd name="connsiteY17" fmla="*/ 113185 h 566620"/>
                <a:gd name="connsiteX18" fmla="*/ 29161 w 541545"/>
                <a:gd name="connsiteY18" fmla="*/ 166767 h 566620"/>
                <a:gd name="connsiteX19" fmla="*/ 152366 w 541545"/>
                <a:gd name="connsiteY19" fmla="*/ 383573 h 566620"/>
                <a:gd name="connsiteX20" fmla="*/ 74325 w 541545"/>
                <a:gd name="connsiteY20" fmla="*/ 351167 h 566620"/>
                <a:gd name="connsiteX21" fmla="*/ 4120 w 541545"/>
                <a:gd name="connsiteY21" fmla="*/ 380176 h 566620"/>
                <a:gd name="connsiteX22" fmla="*/ 33128 w 541545"/>
                <a:gd name="connsiteY22" fmla="*/ 450380 h 566620"/>
                <a:gd name="connsiteX23" fmla="*/ 194939 w 541545"/>
                <a:gd name="connsiteY23" fmla="*/ 517569 h 566620"/>
                <a:gd name="connsiteX24" fmla="*/ 287786 w 541545"/>
                <a:gd name="connsiteY24" fmla="*/ 565278 h 566620"/>
                <a:gd name="connsiteX0" fmla="*/ 287786 w 541545"/>
                <a:gd name="connsiteY0" fmla="*/ 565278 h 566620"/>
                <a:gd name="connsiteX1" fmla="*/ 343865 w 541545"/>
                <a:gd name="connsiteY1" fmla="*/ 561764 h 566620"/>
                <a:gd name="connsiteX2" fmla="*/ 443918 w 541545"/>
                <a:gd name="connsiteY2" fmla="*/ 388465 h 566620"/>
                <a:gd name="connsiteX3" fmla="*/ 442612 w 541545"/>
                <a:gd name="connsiteY3" fmla="*/ 383590 h 566620"/>
                <a:gd name="connsiteX4" fmla="*/ 537606 w 541545"/>
                <a:gd name="connsiteY4" fmla="*/ 205959 h 566620"/>
                <a:gd name="connsiteX5" fmla="*/ 523953 w 541545"/>
                <a:gd name="connsiteY5" fmla="*/ 160918 h 566620"/>
                <a:gd name="connsiteX6" fmla="*/ 478912 w 541545"/>
                <a:gd name="connsiteY6" fmla="*/ 174570 h 566620"/>
                <a:gd name="connsiteX7" fmla="*/ 399930 w 541545"/>
                <a:gd name="connsiteY7" fmla="*/ 291611 h 566620"/>
                <a:gd name="connsiteX8" fmla="*/ 401048 w 541545"/>
                <a:gd name="connsiteY8" fmla="*/ 66724 h 566620"/>
                <a:gd name="connsiteX9" fmla="*/ 362594 w 541545"/>
                <a:gd name="connsiteY9" fmla="*/ 28270 h 566620"/>
                <a:gd name="connsiteX10" fmla="*/ 324140 w 541545"/>
                <a:gd name="connsiteY10" fmla="*/ 66724 h 566620"/>
                <a:gd name="connsiteX11" fmla="*/ 308530 w 541545"/>
                <a:gd name="connsiteY11" fmla="*/ 255145 h 566620"/>
                <a:gd name="connsiteX12" fmla="*/ 241488 w 541545"/>
                <a:gd name="connsiteY12" fmla="*/ 31117 h 566620"/>
                <a:gd name="connsiteX13" fmla="*/ 194391 w 541545"/>
                <a:gd name="connsiteY13" fmla="*/ 3926 h 566620"/>
                <a:gd name="connsiteX14" fmla="*/ 167200 w 541545"/>
                <a:gd name="connsiteY14" fmla="*/ 51022 h 566620"/>
                <a:gd name="connsiteX15" fmla="*/ 208700 w 541545"/>
                <a:gd name="connsiteY15" fmla="*/ 272866 h 566620"/>
                <a:gd name="connsiteX16" fmla="*/ 92040 w 541545"/>
                <a:gd name="connsiteY16" fmla="*/ 122482 h 566620"/>
                <a:gd name="connsiteX17" fmla="*/ 38458 w 541545"/>
                <a:gd name="connsiteY17" fmla="*/ 113185 h 566620"/>
                <a:gd name="connsiteX18" fmla="*/ 29161 w 541545"/>
                <a:gd name="connsiteY18" fmla="*/ 166767 h 566620"/>
                <a:gd name="connsiteX19" fmla="*/ 152366 w 541545"/>
                <a:gd name="connsiteY19" fmla="*/ 383573 h 566620"/>
                <a:gd name="connsiteX20" fmla="*/ 74325 w 541545"/>
                <a:gd name="connsiteY20" fmla="*/ 351167 h 566620"/>
                <a:gd name="connsiteX21" fmla="*/ 4120 w 541545"/>
                <a:gd name="connsiteY21" fmla="*/ 380176 h 566620"/>
                <a:gd name="connsiteX22" fmla="*/ 33128 w 541545"/>
                <a:gd name="connsiteY22" fmla="*/ 450380 h 566620"/>
                <a:gd name="connsiteX23" fmla="*/ 194939 w 541545"/>
                <a:gd name="connsiteY23" fmla="*/ 517569 h 566620"/>
                <a:gd name="connsiteX24" fmla="*/ 287786 w 541545"/>
                <a:gd name="connsiteY24" fmla="*/ 565278 h 566620"/>
                <a:gd name="connsiteX0" fmla="*/ 287786 w 541545"/>
                <a:gd name="connsiteY0" fmla="*/ 565278 h 566620"/>
                <a:gd name="connsiteX1" fmla="*/ 343865 w 541545"/>
                <a:gd name="connsiteY1" fmla="*/ 561764 h 566620"/>
                <a:gd name="connsiteX2" fmla="*/ 443918 w 541545"/>
                <a:gd name="connsiteY2" fmla="*/ 388465 h 566620"/>
                <a:gd name="connsiteX3" fmla="*/ 537606 w 541545"/>
                <a:gd name="connsiteY3" fmla="*/ 205959 h 566620"/>
                <a:gd name="connsiteX4" fmla="*/ 523953 w 541545"/>
                <a:gd name="connsiteY4" fmla="*/ 160918 h 566620"/>
                <a:gd name="connsiteX5" fmla="*/ 478912 w 541545"/>
                <a:gd name="connsiteY5" fmla="*/ 174570 h 566620"/>
                <a:gd name="connsiteX6" fmla="*/ 399930 w 541545"/>
                <a:gd name="connsiteY6" fmla="*/ 291611 h 566620"/>
                <a:gd name="connsiteX7" fmla="*/ 401048 w 541545"/>
                <a:gd name="connsiteY7" fmla="*/ 66724 h 566620"/>
                <a:gd name="connsiteX8" fmla="*/ 362594 w 541545"/>
                <a:gd name="connsiteY8" fmla="*/ 28270 h 566620"/>
                <a:gd name="connsiteX9" fmla="*/ 324140 w 541545"/>
                <a:gd name="connsiteY9" fmla="*/ 66724 h 566620"/>
                <a:gd name="connsiteX10" fmla="*/ 308530 w 541545"/>
                <a:gd name="connsiteY10" fmla="*/ 255145 h 566620"/>
                <a:gd name="connsiteX11" fmla="*/ 241488 w 541545"/>
                <a:gd name="connsiteY11" fmla="*/ 31117 h 566620"/>
                <a:gd name="connsiteX12" fmla="*/ 194391 w 541545"/>
                <a:gd name="connsiteY12" fmla="*/ 3926 h 566620"/>
                <a:gd name="connsiteX13" fmla="*/ 167200 w 541545"/>
                <a:gd name="connsiteY13" fmla="*/ 51022 h 566620"/>
                <a:gd name="connsiteX14" fmla="*/ 208700 w 541545"/>
                <a:gd name="connsiteY14" fmla="*/ 272866 h 566620"/>
                <a:gd name="connsiteX15" fmla="*/ 92040 w 541545"/>
                <a:gd name="connsiteY15" fmla="*/ 122482 h 566620"/>
                <a:gd name="connsiteX16" fmla="*/ 38458 w 541545"/>
                <a:gd name="connsiteY16" fmla="*/ 113185 h 566620"/>
                <a:gd name="connsiteX17" fmla="*/ 29161 w 541545"/>
                <a:gd name="connsiteY17" fmla="*/ 166767 h 566620"/>
                <a:gd name="connsiteX18" fmla="*/ 152366 w 541545"/>
                <a:gd name="connsiteY18" fmla="*/ 383573 h 566620"/>
                <a:gd name="connsiteX19" fmla="*/ 74325 w 541545"/>
                <a:gd name="connsiteY19" fmla="*/ 351167 h 566620"/>
                <a:gd name="connsiteX20" fmla="*/ 4120 w 541545"/>
                <a:gd name="connsiteY20" fmla="*/ 380176 h 566620"/>
                <a:gd name="connsiteX21" fmla="*/ 33128 w 541545"/>
                <a:gd name="connsiteY21" fmla="*/ 450380 h 566620"/>
                <a:gd name="connsiteX22" fmla="*/ 194939 w 541545"/>
                <a:gd name="connsiteY22" fmla="*/ 517569 h 566620"/>
                <a:gd name="connsiteX23" fmla="*/ 287786 w 541545"/>
                <a:gd name="connsiteY23" fmla="*/ 565278 h 566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41545" h="566620">
                  <a:moveTo>
                    <a:pt x="287786" y="565278"/>
                  </a:moveTo>
                  <a:cubicBezTo>
                    <a:pt x="305991" y="567813"/>
                    <a:pt x="324993" y="566821"/>
                    <a:pt x="343865" y="561764"/>
                  </a:cubicBezTo>
                  <a:cubicBezTo>
                    <a:pt x="419349" y="541538"/>
                    <a:pt x="464144" y="463949"/>
                    <a:pt x="443918" y="388465"/>
                  </a:cubicBezTo>
                  <a:lnTo>
                    <a:pt x="537606" y="205959"/>
                  </a:lnTo>
                  <a:cubicBezTo>
                    <a:pt x="546273" y="189751"/>
                    <a:pt x="540161" y="169586"/>
                    <a:pt x="523953" y="160918"/>
                  </a:cubicBezTo>
                  <a:cubicBezTo>
                    <a:pt x="507745" y="152250"/>
                    <a:pt x="487580" y="158363"/>
                    <a:pt x="478912" y="174570"/>
                  </a:cubicBezTo>
                  <a:lnTo>
                    <a:pt x="399930" y="291611"/>
                  </a:lnTo>
                  <a:cubicBezTo>
                    <a:pt x="400303" y="216649"/>
                    <a:pt x="400675" y="141686"/>
                    <a:pt x="401048" y="66724"/>
                  </a:cubicBezTo>
                  <a:cubicBezTo>
                    <a:pt x="401048" y="45486"/>
                    <a:pt x="383832" y="28270"/>
                    <a:pt x="362594" y="28270"/>
                  </a:cubicBezTo>
                  <a:cubicBezTo>
                    <a:pt x="341356" y="28270"/>
                    <a:pt x="324140" y="45486"/>
                    <a:pt x="324140" y="66724"/>
                  </a:cubicBezTo>
                  <a:lnTo>
                    <a:pt x="308530" y="255145"/>
                  </a:lnTo>
                  <a:cubicBezTo>
                    <a:pt x="294755" y="249211"/>
                    <a:pt x="263113" y="69411"/>
                    <a:pt x="241488" y="31117"/>
                  </a:cubicBezTo>
                  <a:cubicBezTo>
                    <a:pt x="219863" y="-7177"/>
                    <a:pt x="214906" y="-1571"/>
                    <a:pt x="194391" y="3926"/>
                  </a:cubicBezTo>
                  <a:cubicBezTo>
                    <a:pt x="173877" y="9423"/>
                    <a:pt x="161703" y="30508"/>
                    <a:pt x="167200" y="51022"/>
                  </a:cubicBezTo>
                  <a:lnTo>
                    <a:pt x="208700" y="272866"/>
                  </a:lnTo>
                  <a:cubicBezTo>
                    <a:pt x="196173" y="284776"/>
                    <a:pt x="122402" y="145355"/>
                    <a:pt x="92040" y="122482"/>
                  </a:cubicBezTo>
                  <a:cubicBezTo>
                    <a:pt x="61678" y="99609"/>
                    <a:pt x="55822" y="100956"/>
                    <a:pt x="38458" y="113185"/>
                  </a:cubicBezTo>
                  <a:cubicBezTo>
                    <a:pt x="21094" y="125414"/>
                    <a:pt x="16932" y="149403"/>
                    <a:pt x="29161" y="166767"/>
                  </a:cubicBezTo>
                  <a:lnTo>
                    <a:pt x="152366" y="383573"/>
                  </a:lnTo>
                  <a:lnTo>
                    <a:pt x="74325" y="351167"/>
                  </a:lnTo>
                  <a:cubicBezTo>
                    <a:pt x="46927" y="339791"/>
                    <a:pt x="15496" y="352779"/>
                    <a:pt x="4120" y="380176"/>
                  </a:cubicBezTo>
                  <a:cubicBezTo>
                    <a:pt x="-7256" y="407573"/>
                    <a:pt x="5731" y="439004"/>
                    <a:pt x="33128" y="450380"/>
                  </a:cubicBezTo>
                  <a:lnTo>
                    <a:pt x="194939" y="517569"/>
                  </a:lnTo>
                  <a:cubicBezTo>
                    <a:pt x="237382" y="536719"/>
                    <a:pt x="262965" y="557912"/>
                    <a:pt x="287786" y="565278"/>
                  </a:cubicBezTo>
                  <a:close/>
                </a:path>
              </a:pathLst>
            </a:custGeom>
            <a:solidFill>
              <a:srgbClr val="FFCC99"/>
            </a:solidFill>
            <a:ln w="38100">
              <a:solidFill>
                <a:schemeClr val="tx1"/>
              </a:solidFill>
              <a:round/>
              <a:headEnd/>
              <a:tailEnd/>
            </a:ln>
            <a:effectLst/>
          </p:spPr>
          <p:txBody>
            <a:bodyPr rtlCol="0" anchor="ctr"/>
            <a:lstStyle/>
            <a:p>
              <a:pPr algn="ctr"/>
              <a:endParaRPr lang="ja-JP" altLang="en-US"/>
            </a:p>
          </p:txBody>
        </p:sp>
        <p:sp>
          <p:nvSpPr>
            <p:cNvPr id="105" name="四角形: 上の 2 つの角を丸める 296">
              <a:extLst>
                <a:ext uri="{FF2B5EF4-FFF2-40B4-BE49-F238E27FC236}">
                  <a16:creationId xmlns:a16="http://schemas.microsoft.com/office/drawing/2014/main" id="{BF0667B4-7C69-3136-AFDA-3EDDE4B7F96B}"/>
                </a:ext>
              </a:extLst>
            </p:cNvPr>
            <p:cNvSpPr/>
            <p:nvPr/>
          </p:nvSpPr>
          <p:spPr bwMode="auto">
            <a:xfrm rot="20127621">
              <a:off x="7335677" y="5351611"/>
              <a:ext cx="238139" cy="603463"/>
            </a:xfrm>
            <a:custGeom>
              <a:avLst/>
              <a:gdLst>
                <a:gd name="connsiteX0" fmla="*/ 118355 w 236709"/>
                <a:gd name="connsiteY0" fmla="*/ 0 h 603463"/>
                <a:gd name="connsiteX1" fmla="*/ 118355 w 236709"/>
                <a:gd name="connsiteY1" fmla="*/ 0 h 603463"/>
                <a:gd name="connsiteX2" fmla="*/ 236710 w 236709"/>
                <a:gd name="connsiteY2" fmla="*/ 118355 h 603463"/>
                <a:gd name="connsiteX3" fmla="*/ 236709 w 236709"/>
                <a:gd name="connsiteY3" fmla="*/ 603463 h 603463"/>
                <a:gd name="connsiteX4" fmla="*/ 236709 w 236709"/>
                <a:gd name="connsiteY4" fmla="*/ 603463 h 603463"/>
                <a:gd name="connsiteX5" fmla="*/ 0 w 236709"/>
                <a:gd name="connsiteY5" fmla="*/ 603463 h 603463"/>
                <a:gd name="connsiteX6" fmla="*/ 0 w 236709"/>
                <a:gd name="connsiteY6" fmla="*/ 603463 h 603463"/>
                <a:gd name="connsiteX7" fmla="*/ 0 w 236709"/>
                <a:gd name="connsiteY7" fmla="*/ 118355 h 603463"/>
                <a:gd name="connsiteX8" fmla="*/ 118355 w 236709"/>
                <a:gd name="connsiteY8" fmla="*/ 0 h 603463"/>
                <a:gd name="connsiteX0" fmla="*/ 118355 w 238139"/>
                <a:gd name="connsiteY0" fmla="*/ 77754 h 681217"/>
                <a:gd name="connsiteX1" fmla="*/ 118355 w 238139"/>
                <a:gd name="connsiteY1" fmla="*/ 77754 h 681217"/>
                <a:gd name="connsiteX2" fmla="*/ 217402 w 238139"/>
                <a:gd name="connsiteY2" fmla="*/ 2650 h 681217"/>
                <a:gd name="connsiteX3" fmla="*/ 236710 w 238139"/>
                <a:gd name="connsiteY3" fmla="*/ 196109 h 681217"/>
                <a:gd name="connsiteX4" fmla="*/ 236709 w 238139"/>
                <a:gd name="connsiteY4" fmla="*/ 681217 h 681217"/>
                <a:gd name="connsiteX5" fmla="*/ 236709 w 238139"/>
                <a:gd name="connsiteY5" fmla="*/ 681217 h 681217"/>
                <a:gd name="connsiteX6" fmla="*/ 0 w 238139"/>
                <a:gd name="connsiteY6" fmla="*/ 681217 h 681217"/>
                <a:gd name="connsiteX7" fmla="*/ 0 w 238139"/>
                <a:gd name="connsiteY7" fmla="*/ 681217 h 681217"/>
                <a:gd name="connsiteX8" fmla="*/ 0 w 238139"/>
                <a:gd name="connsiteY8" fmla="*/ 196109 h 681217"/>
                <a:gd name="connsiteX9" fmla="*/ 118355 w 238139"/>
                <a:gd name="connsiteY9" fmla="*/ 77754 h 681217"/>
                <a:gd name="connsiteX0" fmla="*/ 217402 w 308842"/>
                <a:gd name="connsiteY0" fmla="*/ 0 h 678567"/>
                <a:gd name="connsiteX1" fmla="*/ 236710 w 308842"/>
                <a:gd name="connsiteY1" fmla="*/ 193459 h 678567"/>
                <a:gd name="connsiteX2" fmla="*/ 236709 w 308842"/>
                <a:gd name="connsiteY2" fmla="*/ 678567 h 678567"/>
                <a:gd name="connsiteX3" fmla="*/ 236709 w 308842"/>
                <a:gd name="connsiteY3" fmla="*/ 678567 h 678567"/>
                <a:gd name="connsiteX4" fmla="*/ 0 w 308842"/>
                <a:gd name="connsiteY4" fmla="*/ 678567 h 678567"/>
                <a:gd name="connsiteX5" fmla="*/ 0 w 308842"/>
                <a:gd name="connsiteY5" fmla="*/ 678567 h 678567"/>
                <a:gd name="connsiteX6" fmla="*/ 0 w 308842"/>
                <a:gd name="connsiteY6" fmla="*/ 193459 h 678567"/>
                <a:gd name="connsiteX7" fmla="*/ 118355 w 308842"/>
                <a:gd name="connsiteY7" fmla="*/ 75104 h 678567"/>
                <a:gd name="connsiteX8" fmla="*/ 118355 w 308842"/>
                <a:gd name="connsiteY8" fmla="*/ 75104 h 678567"/>
                <a:gd name="connsiteX9" fmla="*/ 308842 w 308842"/>
                <a:gd name="connsiteY9" fmla="*/ 91440 h 678567"/>
                <a:gd name="connsiteX0" fmla="*/ 236710 w 308842"/>
                <a:gd name="connsiteY0" fmla="*/ 155513 h 640621"/>
                <a:gd name="connsiteX1" fmla="*/ 236709 w 308842"/>
                <a:gd name="connsiteY1" fmla="*/ 640621 h 640621"/>
                <a:gd name="connsiteX2" fmla="*/ 236709 w 308842"/>
                <a:gd name="connsiteY2" fmla="*/ 640621 h 640621"/>
                <a:gd name="connsiteX3" fmla="*/ 0 w 308842"/>
                <a:gd name="connsiteY3" fmla="*/ 640621 h 640621"/>
                <a:gd name="connsiteX4" fmla="*/ 0 w 308842"/>
                <a:gd name="connsiteY4" fmla="*/ 640621 h 640621"/>
                <a:gd name="connsiteX5" fmla="*/ 0 w 308842"/>
                <a:gd name="connsiteY5" fmla="*/ 155513 h 640621"/>
                <a:gd name="connsiteX6" fmla="*/ 118355 w 308842"/>
                <a:gd name="connsiteY6" fmla="*/ 37158 h 640621"/>
                <a:gd name="connsiteX7" fmla="*/ 118355 w 308842"/>
                <a:gd name="connsiteY7" fmla="*/ 37158 h 640621"/>
                <a:gd name="connsiteX8" fmla="*/ 308842 w 308842"/>
                <a:gd name="connsiteY8" fmla="*/ 53494 h 640621"/>
                <a:gd name="connsiteX0" fmla="*/ 236710 w 238139"/>
                <a:gd name="connsiteY0" fmla="*/ 118355 h 603463"/>
                <a:gd name="connsiteX1" fmla="*/ 236709 w 238139"/>
                <a:gd name="connsiteY1" fmla="*/ 603463 h 603463"/>
                <a:gd name="connsiteX2" fmla="*/ 236709 w 238139"/>
                <a:gd name="connsiteY2" fmla="*/ 603463 h 603463"/>
                <a:gd name="connsiteX3" fmla="*/ 0 w 238139"/>
                <a:gd name="connsiteY3" fmla="*/ 603463 h 603463"/>
                <a:gd name="connsiteX4" fmla="*/ 0 w 238139"/>
                <a:gd name="connsiteY4" fmla="*/ 603463 h 603463"/>
                <a:gd name="connsiteX5" fmla="*/ 0 w 238139"/>
                <a:gd name="connsiteY5" fmla="*/ 118355 h 603463"/>
                <a:gd name="connsiteX6" fmla="*/ 118355 w 238139"/>
                <a:gd name="connsiteY6" fmla="*/ 0 h 603463"/>
                <a:gd name="connsiteX7" fmla="*/ 118355 w 238139"/>
                <a:gd name="connsiteY7" fmla="*/ 0 h 603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8139" h="603463">
                  <a:moveTo>
                    <a:pt x="236710" y="118355"/>
                  </a:moveTo>
                  <a:cubicBezTo>
                    <a:pt x="239928" y="231449"/>
                    <a:pt x="236709" y="441760"/>
                    <a:pt x="236709" y="603463"/>
                  </a:cubicBezTo>
                  <a:lnTo>
                    <a:pt x="236709" y="603463"/>
                  </a:lnTo>
                  <a:lnTo>
                    <a:pt x="0" y="603463"/>
                  </a:lnTo>
                  <a:lnTo>
                    <a:pt x="0" y="603463"/>
                  </a:lnTo>
                  <a:lnTo>
                    <a:pt x="0" y="118355"/>
                  </a:lnTo>
                  <a:cubicBezTo>
                    <a:pt x="0" y="52989"/>
                    <a:pt x="52989" y="0"/>
                    <a:pt x="118355" y="0"/>
                  </a:cubicBezTo>
                  <a:lnTo>
                    <a:pt x="118355" y="0"/>
                  </a:lnTo>
                </a:path>
              </a:pathLst>
            </a:custGeom>
            <a:solidFill>
              <a:srgbClr val="6699FF"/>
            </a:solidFill>
            <a:ln w="38100" cap="rnd">
              <a:solidFill>
                <a:schemeClr val="tx1"/>
              </a:solidFill>
              <a:round/>
              <a:headEnd/>
              <a:tailEnd/>
            </a:ln>
            <a:effectLst/>
          </p:spPr>
          <p:txBody>
            <a:bodyPr wrap="square" rtlCol="0" anchor="ctr">
              <a:noAutofit/>
            </a:bodyPr>
            <a:lstStyle/>
            <a:p>
              <a:pPr algn="ctr"/>
              <a:endParaRPr lang="ja-JP" altLang="en-US"/>
            </a:p>
          </p:txBody>
        </p:sp>
        <p:grpSp>
          <p:nvGrpSpPr>
            <p:cNvPr id="106" name="グループ化 105">
              <a:extLst>
                <a:ext uri="{FF2B5EF4-FFF2-40B4-BE49-F238E27FC236}">
                  <a16:creationId xmlns:a16="http://schemas.microsoft.com/office/drawing/2014/main" id="{58FFCF37-AE05-AFD2-01AA-E8C2F3BD99B9}"/>
                </a:ext>
              </a:extLst>
            </p:cNvPr>
            <p:cNvGrpSpPr/>
            <p:nvPr/>
          </p:nvGrpSpPr>
          <p:grpSpPr>
            <a:xfrm>
              <a:off x="6899922" y="4253219"/>
              <a:ext cx="1558901" cy="1332737"/>
              <a:chOff x="5830729" y="2693951"/>
              <a:chExt cx="1558901" cy="1332737"/>
            </a:xfrm>
          </p:grpSpPr>
          <p:sp>
            <p:nvSpPr>
              <p:cNvPr id="111" name="円/楕円 536">
                <a:extLst>
                  <a:ext uri="{FF2B5EF4-FFF2-40B4-BE49-F238E27FC236}">
                    <a16:creationId xmlns:a16="http://schemas.microsoft.com/office/drawing/2014/main" id="{0D81ECC1-E1B5-D2D5-72AF-60A82D0666B8}"/>
                  </a:ext>
                </a:extLst>
              </p:cNvPr>
              <p:cNvSpPr/>
              <p:nvPr/>
            </p:nvSpPr>
            <p:spPr bwMode="auto">
              <a:xfrm flipH="1">
                <a:off x="6928619" y="3257535"/>
                <a:ext cx="461011" cy="474452"/>
              </a:xfrm>
              <a:prstGeom prst="ellipse">
                <a:avLst/>
              </a:prstGeom>
              <a:solidFill>
                <a:srgbClr val="FFCC99"/>
              </a:solidFill>
              <a:ln w="38100">
                <a:solidFill>
                  <a:schemeClr val="tx1"/>
                </a:solidFill>
                <a:round/>
                <a:headEnd/>
                <a:tailEnd/>
              </a:ln>
              <a:effectLst/>
            </p:spPr>
            <p:txBody>
              <a:bodyPr rtlCol="0" anchor="ctr"/>
              <a:lstStyle/>
              <a:p>
                <a:pPr algn="ctr"/>
                <a:endParaRPr kumimoji="1" lang="ja-JP" altLang="en-US"/>
              </a:p>
            </p:txBody>
          </p:sp>
          <p:sp>
            <p:nvSpPr>
              <p:cNvPr id="112" name="円/楕円 534">
                <a:extLst>
                  <a:ext uri="{FF2B5EF4-FFF2-40B4-BE49-F238E27FC236}">
                    <a16:creationId xmlns:a16="http://schemas.microsoft.com/office/drawing/2014/main" id="{E8BAB32E-1801-6B23-61AE-BDFBB02DBF9A}"/>
                  </a:ext>
                </a:extLst>
              </p:cNvPr>
              <p:cNvSpPr/>
              <p:nvPr/>
            </p:nvSpPr>
            <p:spPr bwMode="auto">
              <a:xfrm>
                <a:off x="5830729" y="3257535"/>
                <a:ext cx="461011" cy="474452"/>
              </a:xfrm>
              <a:prstGeom prst="ellipse">
                <a:avLst/>
              </a:prstGeom>
              <a:solidFill>
                <a:srgbClr val="FFCC99"/>
              </a:solidFill>
              <a:ln w="38100">
                <a:solidFill>
                  <a:schemeClr val="tx1"/>
                </a:solidFill>
                <a:round/>
                <a:headEnd/>
                <a:tailEnd/>
              </a:ln>
              <a:effectLst/>
            </p:spPr>
            <p:txBody>
              <a:bodyPr rtlCol="0" anchor="ctr"/>
              <a:lstStyle/>
              <a:p>
                <a:pPr algn="ctr"/>
                <a:endParaRPr kumimoji="1" lang="ja-JP" altLang="en-US"/>
              </a:p>
            </p:txBody>
          </p:sp>
          <p:sp>
            <p:nvSpPr>
              <p:cNvPr id="113" name="円/楕円 525">
                <a:extLst>
                  <a:ext uri="{FF2B5EF4-FFF2-40B4-BE49-F238E27FC236}">
                    <a16:creationId xmlns:a16="http://schemas.microsoft.com/office/drawing/2014/main" id="{A6048B68-755E-A7DC-B009-D5959F3B7296}"/>
                  </a:ext>
                </a:extLst>
              </p:cNvPr>
              <p:cNvSpPr/>
              <p:nvPr/>
            </p:nvSpPr>
            <p:spPr bwMode="auto">
              <a:xfrm>
                <a:off x="5949631" y="2693951"/>
                <a:ext cx="1332737" cy="1332737"/>
              </a:xfrm>
              <a:prstGeom prst="ellipse">
                <a:avLst/>
              </a:prstGeom>
              <a:solidFill>
                <a:srgbClr val="FFCC99"/>
              </a:solidFill>
              <a:ln w="38100">
                <a:solidFill>
                  <a:schemeClr val="tx1"/>
                </a:solidFill>
                <a:round/>
                <a:headEnd/>
                <a:tailEnd/>
              </a:ln>
              <a:effectLst/>
            </p:spPr>
            <p:txBody>
              <a:bodyPr rtlCol="0" anchor="ctr"/>
              <a:lstStyle/>
              <a:p>
                <a:pPr algn="ctr"/>
                <a:endParaRPr kumimoji="1" lang="ja-JP" altLang="en-US"/>
              </a:p>
            </p:txBody>
          </p:sp>
          <p:sp>
            <p:nvSpPr>
              <p:cNvPr id="114" name="アーチ 113">
                <a:extLst>
                  <a:ext uri="{FF2B5EF4-FFF2-40B4-BE49-F238E27FC236}">
                    <a16:creationId xmlns:a16="http://schemas.microsoft.com/office/drawing/2014/main" id="{B90488CF-8414-19C9-05E2-CD36DFF11DDC}"/>
                  </a:ext>
                </a:extLst>
              </p:cNvPr>
              <p:cNvSpPr/>
              <p:nvPr/>
            </p:nvSpPr>
            <p:spPr bwMode="auto">
              <a:xfrm>
                <a:off x="6437078" y="3607289"/>
                <a:ext cx="350451" cy="350451"/>
              </a:xfrm>
              <a:prstGeom prst="blockArc">
                <a:avLst>
                  <a:gd name="adj1" fmla="val 1687204"/>
                  <a:gd name="adj2" fmla="val 8987775"/>
                  <a:gd name="adj3" fmla="val 14682"/>
                </a:avLst>
              </a:prstGeom>
              <a:solidFill>
                <a:srgbClr val="FF0000"/>
              </a:solidFill>
              <a:ln w="9525">
                <a:noFill/>
                <a:round/>
                <a:headEnd/>
                <a:tailEnd/>
              </a:ln>
              <a:effectLst/>
            </p:spPr>
            <p:txBody>
              <a:bodyPr rtlCol="0" anchor="ctr"/>
              <a:lstStyle/>
              <a:p>
                <a:pPr algn="ctr"/>
                <a:endParaRPr kumimoji="1" lang="ja-JP" altLang="en-US"/>
              </a:p>
            </p:txBody>
          </p:sp>
          <p:sp>
            <p:nvSpPr>
              <p:cNvPr id="115" name="フリーフォーム: 図形 114">
                <a:extLst>
                  <a:ext uri="{FF2B5EF4-FFF2-40B4-BE49-F238E27FC236}">
                    <a16:creationId xmlns:a16="http://schemas.microsoft.com/office/drawing/2014/main" id="{E7EF69EC-127D-5DC4-AC2E-D4D606D9B6A6}"/>
                  </a:ext>
                </a:extLst>
              </p:cNvPr>
              <p:cNvSpPr/>
              <p:nvPr/>
            </p:nvSpPr>
            <p:spPr bwMode="auto">
              <a:xfrm>
                <a:off x="6095928" y="3551600"/>
                <a:ext cx="1047649" cy="129112"/>
              </a:xfrm>
              <a:custGeom>
                <a:avLst/>
                <a:gdLst>
                  <a:gd name="connsiteX0" fmla="*/ 703235 w 1047649"/>
                  <a:gd name="connsiteY0" fmla="*/ 0 h 129112"/>
                  <a:gd name="connsiteX1" fmla="*/ 837411 w 1047649"/>
                  <a:gd name="connsiteY1" fmla="*/ 50440 h 129112"/>
                  <a:gd name="connsiteX2" fmla="*/ 971420 w 1047649"/>
                  <a:gd name="connsiteY2" fmla="*/ 2853 h 129112"/>
                  <a:gd name="connsiteX3" fmla="*/ 1047649 w 1047649"/>
                  <a:gd name="connsiteY3" fmla="*/ 30960 h 129112"/>
                  <a:gd name="connsiteX4" fmla="*/ 836429 w 1047649"/>
                  <a:gd name="connsiteY4" fmla="*/ 129105 h 129112"/>
                  <a:gd name="connsiteX5" fmla="*/ 626553 w 1047649"/>
                  <a:gd name="connsiteY5" fmla="*/ 26119 h 129112"/>
                  <a:gd name="connsiteX6" fmla="*/ 76682 w 1047649"/>
                  <a:gd name="connsiteY6" fmla="*/ 0 h 129112"/>
                  <a:gd name="connsiteX7" fmla="*/ 210858 w 1047649"/>
                  <a:gd name="connsiteY7" fmla="*/ 50440 h 129112"/>
                  <a:gd name="connsiteX8" fmla="*/ 344867 w 1047649"/>
                  <a:gd name="connsiteY8" fmla="*/ 2853 h 129112"/>
                  <a:gd name="connsiteX9" fmla="*/ 421096 w 1047649"/>
                  <a:gd name="connsiteY9" fmla="*/ 30960 h 129112"/>
                  <a:gd name="connsiteX10" fmla="*/ 209876 w 1047649"/>
                  <a:gd name="connsiteY10" fmla="*/ 129105 h 129112"/>
                  <a:gd name="connsiteX11" fmla="*/ 0 w 1047649"/>
                  <a:gd name="connsiteY11" fmla="*/ 26119 h 129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7649" h="129112">
                    <a:moveTo>
                      <a:pt x="703235" y="0"/>
                    </a:moveTo>
                    <a:cubicBezTo>
                      <a:pt x="729997" y="30850"/>
                      <a:pt x="781376" y="50165"/>
                      <a:pt x="837411" y="50440"/>
                    </a:cubicBezTo>
                    <a:cubicBezTo>
                      <a:pt x="892436" y="50710"/>
                      <a:pt x="943514" y="32572"/>
                      <a:pt x="971420" y="2853"/>
                    </a:cubicBezTo>
                    <a:lnTo>
                      <a:pt x="1047649" y="30960"/>
                    </a:lnTo>
                    <a:cubicBezTo>
                      <a:pt x="1008220" y="91565"/>
                      <a:pt x="926066" y="129739"/>
                      <a:pt x="836429" y="129105"/>
                    </a:cubicBezTo>
                    <a:cubicBezTo>
                      <a:pt x="745803" y="128464"/>
                      <a:pt x="663912" y="88281"/>
                      <a:pt x="626553" y="26119"/>
                    </a:cubicBezTo>
                    <a:close/>
                    <a:moveTo>
                      <a:pt x="76682" y="0"/>
                    </a:moveTo>
                    <a:cubicBezTo>
                      <a:pt x="103444" y="30850"/>
                      <a:pt x="154823" y="50165"/>
                      <a:pt x="210858" y="50440"/>
                    </a:cubicBezTo>
                    <a:cubicBezTo>
                      <a:pt x="265883" y="50710"/>
                      <a:pt x="316961" y="32572"/>
                      <a:pt x="344867" y="2853"/>
                    </a:cubicBezTo>
                    <a:lnTo>
                      <a:pt x="421096" y="30960"/>
                    </a:lnTo>
                    <a:cubicBezTo>
                      <a:pt x="381667" y="91565"/>
                      <a:pt x="299513" y="129739"/>
                      <a:pt x="209876" y="129105"/>
                    </a:cubicBezTo>
                    <a:cubicBezTo>
                      <a:pt x="119250" y="128464"/>
                      <a:pt x="37359" y="88281"/>
                      <a:pt x="0" y="26119"/>
                    </a:cubicBezTo>
                    <a:close/>
                  </a:path>
                </a:pathLst>
              </a:custGeom>
              <a:solidFill>
                <a:schemeClr val="tx1"/>
              </a:solidFill>
              <a:ln w="9525">
                <a:noFill/>
                <a:round/>
                <a:headEnd/>
                <a:tailEnd/>
              </a:ln>
              <a:effectLst/>
            </p:spPr>
            <p:txBody>
              <a:bodyPr wrap="square" rtlCol="0" anchor="ctr">
                <a:noAutofit/>
              </a:bodyPr>
              <a:lstStyle/>
              <a:p>
                <a:pPr algn="ctr"/>
                <a:endParaRPr kumimoji="1" lang="ja-JP" altLang="en-US"/>
              </a:p>
            </p:txBody>
          </p:sp>
        </p:grpSp>
        <p:sp>
          <p:nvSpPr>
            <p:cNvPr id="107" name="フリーフォーム: 図形 106">
              <a:extLst>
                <a:ext uri="{FF2B5EF4-FFF2-40B4-BE49-F238E27FC236}">
                  <a16:creationId xmlns:a16="http://schemas.microsoft.com/office/drawing/2014/main" id="{59AA2849-5AEC-4DC6-3A0B-51FAA8F72B4A}"/>
                </a:ext>
              </a:extLst>
            </p:cNvPr>
            <p:cNvSpPr/>
            <p:nvPr/>
          </p:nvSpPr>
          <p:spPr bwMode="auto">
            <a:xfrm flipH="1">
              <a:off x="6970584" y="4470400"/>
              <a:ext cx="1417766" cy="558800"/>
            </a:xfrm>
            <a:custGeom>
              <a:avLst/>
              <a:gdLst>
                <a:gd name="connsiteX0" fmla="*/ 631195 w 1262391"/>
                <a:gd name="connsiteY0" fmla="*/ 225467 h 784147"/>
                <a:gd name="connsiteX1" fmla="*/ 632637 w 1262391"/>
                <a:gd name="connsiteY1" fmla="*/ 226487 h 784147"/>
                <a:gd name="connsiteX2" fmla="*/ 631196 w 1262391"/>
                <a:gd name="connsiteY2" fmla="*/ 226846 h 784147"/>
                <a:gd name="connsiteX3" fmla="*/ 629754 w 1262391"/>
                <a:gd name="connsiteY3" fmla="*/ 226486 h 784147"/>
                <a:gd name="connsiteX4" fmla="*/ 790362 w 1262391"/>
                <a:gd name="connsiteY4" fmla="*/ 506 h 784147"/>
                <a:gd name="connsiteX5" fmla="*/ 704762 w 1262391"/>
                <a:gd name="connsiteY5" fmla="*/ 4680 h 784147"/>
                <a:gd name="connsiteX6" fmla="*/ 631195 w 1262391"/>
                <a:gd name="connsiteY6" fmla="*/ 23262 h 784147"/>
                <a:gd name="connsiteX7" fmla="*/ 557629 w 1262391"/>
                <a:gd name="connsiteY7" fmla="*/ 4680 h 784147"/>
                <a:gd name="connsiteX8" fmla="*/ 472028 w 1262391"/>
                <a:gd name="connsiteY8" fmla="*/ 506 h 784147"/>
                <a:gd name="connsiteX9" fmla="*/ 147434 w 1262391"/>
                <a:gd name="connsiteY9" fmla="*/ 147434 h 784147"/>
                <a:gd name="connsiteX10" fmla="*/ 117312 w 1262391"/>
                <a:gd name="connsiteY10" fmla="*/ 784147 h 784147"/>
                <a:gd name="connsiteX11" fmla="*/ 117313 w 1262391"/>
                <a:gd name="connsiteY11" fmla="*/ 784147 h 784147"/>
                <a:gd name="connsiteX12" fmla="*/ 218250 w 1262391"/>
                <a:gd name="connsiteY12" fmla="*/ 637005 h 784147"/>
                <a:gd name="connsiteX13" fmla="*/ 245155 w 1262391"/>
                <a:gd name="connsiteY13" fmla="*/ 604174 h 784147"/>
                <a:gd name="connsiteX14" fmla="*/ 246608 w 1262391"/>
                <a:gd name="connsiteY14" fmla="*/ 613836 h 784147"/>
                <a:gd name="connsiteX15" fmla="*/ 304927 w 1262391"/>
                <a:gd name="connsiteY15" fmla="*/ 704371 h 784147"/>
                <a:gd name="connsiteX16" fmla="*/ 304928 w 1262391"/>
                <a:gd name="connsiteY16" fmla="*/ 704371 h 784147"/>
                <a:gd name="connsiteX17" fmla="*/ 605029 w 1262391"/>
                <a:gd name="connsiteY17" fmla="*/ 372038 h 784147"/>
                <a:gd name="connsiteX18" fmla="*/ 631196 w 1262391"/>
                <a:gd name="connsiteY18" fmla="*/ 353748 h 784147"/>
                <a:gd name="connsiteX19" fmla="*/ 657364 w 1262391"/>
                <a:gd name="connsiteY19" fmla="*/ 372038 h 784147"/>
                <a:gd name="connsiteX20" fmla="*/ 957464 w 1262391"/>
                <a:gd name="connsiteY20" fmla="*/ 704371 h 784147"/>
                <a:gd name="connsiteX21" fmla="*/ 957465 w 1262391"/>
                <a:gd name="connsiteY21" fmla="*/ 704371 h 784147"/>
                <a:gd name="connsiteX22" fmla="*/ 1015784 w 1262391"/>
                <a:gd name="connsiteY22" fmla="*/ 613836 h 784147"/>
                <a:gd name="connsiteX23" fmla="*/ 1017237 w 1262391"/>
                <a:gd name="connsiteY23" fmla="*/ 604175 h 784147"/>
                <a:gd name="connsiteX24" fmla="*/ 1044141 w 1262391"/>
                <a:gd name="connsiteY24" fmla="*/ 637005 h 784147"/>
                <a:gd name="connsiteX25" fmla="*/ 1145078 w 1262391"/>
                <a:gd name="connsiteY25" fmla="*/ 784147 h 784147"/>
                <a:gd name="connsiteX26" fmla="*/ 1145079 w 1262391"/>
                <a:gd name="connsiteY26" fmla="*/ 784147 h 784147"/>
                <a:gd name="connsiteX27" fmla="*/ 1114957 w 1262391"/>
                <a:gd name="connsiteY27" fmla="*/ 147434 h 784147"/>
                <a:gd name="connsiteX28" fmla="*/ 790362 w 1262391"/>
                <a:gd name="connsiteY28" fmla="*/ 506 h 784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262391" h="784147">
                  <a:moveTo>
                    <a:pt x="631195" y="225467"/>
                  </a:moveTo>
                  <a:lnTo>
                    <a:pt x="632637" y="226487"/>
                  </a:lnTo>
                  <a:lnTo>
                    <a:pt x="631196" y="226846"/>
                  </a:lnTo>
                  <a:lnTo>
                    <a:pt x="629754" y="226486"/>
                  </a:lnTo>
                  <a:close/>
                  <a:moveTo>
                    <a:pt x="790362" y="506"/>
                  </a:moveTo>
                  <a:cubicBezTo>
                    <a:pt x="761557" y="-857"/>
                    <a:pt x="732881" y="528"/>
                    <a:pt x="704762" y="4680"/>
                  </a:cubicBezTo>
                  <a:lnTo>
                    <a:pt x="631195" y="23262"/>
                  </a:lnTo>
                  <a:lnTo>
                    <a:pt x="557629" y="4680"/>
                  </a:lnTo>
                  <a:cubicBezTo>
                    <a:pt x="529510" y="528"/>
                    <a:pt x="500834" y="-857"/>
                    <a:pt x="472028" y="506"/>
                  </a:cubicBezTo>
                  <a:cubicBezTo>
                    <a:pt x="356806" y="5957"/>
                    <a:pt x="239504" y="55364"/>
                    <a:pt x="147434" y="147434"/>
                  </a:cubicBezTo>
                  <a:cubicBezTo>
                    <a:pt x="-36707" y="331576"/>
                    <a:pt x="-50193" y="616641"/>
                    <a:pt x="117312" y="784147"/>
                  </a:cubicBezTo>
                  <a:lnTo>
                    <a:pt x="117313" y="784147"/>
                  </a:lnTo>
                  <a:cubicBezTo>
                    <a:pt x="148861" y="733643"/>
                    <a:pt x="182553" y="684550"/>
                    <a:pt x="218250" y="637005"/>
                  </a:cubicBezTo>
                  <a:lnTo>
                    <a:pt x="245155" y="604174"/>
                  </a:lnTo>
                  <a:lnTo>
                    <a:pt x="246608" y="613836"/>
                  </a:lnTo>
                  <a:cubicBezTo>
                    <a:pt x="258934" y="647197"/>
                    <a:pt x="278340" y="678090"/>
                    <a:pt x="304927" y="704371"/>
                  </a:cubicBezTo>
                  <a:lnTo>
                    <a:pt x="304928" y="704371"/>
                  </a:lnTo>
                  <a:cubicBezTo>
                    <a:pt x="385048" y="577588"/>
                    <a:pt x="486942" y="464971"/>
                    <a:pt x="605029" y="372038"/>
                  </a:cubicBezTo>
                  <a:lnTo>
                    <a:pt x="631196" y="353748"/>
                  </a:lnTo>
                  <a:lnTo>
                    <a:pt x="657364" y="372038"/>
                  </a:lnTo>
                  <a:cubicBezTo>
                    <a:pt x="775450" y="464971"/>
                    <a:pt x="877344" y="577588"/>
                    <a:pt x="957464" y="704371"/>
                  </a:cubicBezTo>
                  <a:lnTo>
                    <a:pt x="957465" y="704371"/>
                  </a:lnTo>
                  <a:cubicBezTo>
                    <a:pt x="984052" y="678090"/>
                    <a:pt x="1003458" y="647197"/>
                    <a:pt x="1015784" y="613836"/>
                  </a:cubicBezTo>
                  <a:lnTo>
                    <a:pt x="1017237" y="604175"/>
                  </a:lnTo>
                  <a:lnTo>
                    <a:pt x="1044141" y="637005"/>
                  </a:lnTo>
                  <a:cubicBezTo>
                    <a:pt x="1079839" y="684550"/>
                    <a:pt x="1113530" y="733643"/>
                    <a:pt x="1145078" y="784147"/>
                  </a:cubicBezTo>
                  <a:lnTo>
                    <a:pt x="1145079" y="784147"/>
                  </a:lnTo>
                  <a:cubicBezTo>
                    <a:pt x="1312584" y="616641"/>
                    <a:pt x="1299098" y="331576"/>
                    <a:pt x="1114957" y="147434"/>
                  </a:cubicBezTo>
                  <a:cubicBezTo>
                    <a:pt x="1022887" y="55364"/>
                    <a:pt x="905584" y="5957"/>
                    <a:pt x="790362" y="506"/>
                  </a:cubicBezTo>
                  <a:close/>
                </a:path>
              </a:pathLst>
            </a:custGeom>
            <a:solidFill>
              <a:schemeClr val="tx1"/>
            </a:solidFill>
            <a:ln w="9525">
              <a:no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grpSp>
          <p:nvGrpSpPr>
            <p:cNvPr id="108" name="グループ化 107">
              <a:extLst>
                <a:ext uri="{FF2B5EF4-FFF2-40B4-BE49-F238E27FC236}">
                  <a16:creationId xmlns:a16="http://schemas.microsoft.com/office/drawing/2014/main" id="{049C02F4-15AA-7D0B-AA14-7B76D4E550A0}"/>
                </a:ext>
              </a:extLst>
            </p:cNvPr>
            <p:cNvGrpSpPr/>
            <p:nvPr/>
          </p:nvGrpSpPr>
          <p:grpSpPr>
            <a:xfrm>
              <a:off x="7018504" y="4069530"/>
              <a:ext cx="1338096" cy="823652"/>
              <a:chOff x="7059778" y="4059848"/>
              <a:chExt cx="1255548" cy="781156"/>
            </a:xfrm>
          </p:grpSpPr>
          <p:sp>
            <p:nvSpPr>
              <p:cNvPr id="109" name="フリーフォーム: 図形 108">
                <a:extLst>
                  <a:ext uri="{FF2B5EF4-FFF2-40B4-BE49-F238E27FC236}">
                    <a16:creationId xmlns:a16="http://schemas.microsoft.com/office/drawing/2014/main" id="{8EFFE6E3-E0AD-36AB-CF0E-258868787C4D}"/>
                  </a:ext>
                </a:extLst>
              </p:cNvPr>
              <p:cNvSpPr/>
              <p:nvPr/>
            </p:nvSpPr>
            <p:spPr bwMode="auto">
              <a:xfrm>
                <a:off x="7059778" y="4059848"/>
                <a:ext cx="1255548" cy="615482"/>
              </a:xfrm>
              <a:custGeom>
                <a:avLst/>
                <a:gdLst>
                  <a:gd name="connsiteX0" fmla="*/ 417874 w 834546"/>
                  <a:gd name="connsiteY0" fmla="*/ 0 h 416883"/>
                  <a:gd name="connsiteX1" fmla="*/ 751249 w 834546"/>
                  <a:gd name="connsiteY1" fmla="*/ 77277 h 416883"/>
                  <a:gd name="connsiteX2" fmla="*/ 750002 w 834546"/>
                  <a:gd name="connsiteY2" fmla="*/ 78709 h 416883"/>
                  <a:gd name="connsiteX3" fmla="*/ 834546 w 834546"/>
                  <a:gd name="connsiteY3" fmla="*/ 416883 h 416883"/>
                  <a:gd name="connsiteX4" fmla="*/ 0 w 834546"/>
                  <a:gd name="connsiteY4" fmla="*/ 416883 h 416883"/>
                  <a:gd name="connsiteX5" fmla="*/ 84772 w 834546"/>
                  <a:gd name="connsiteY5" fmla="*/ 77795 h 416883"/>
                  <a:gd name="connsiteX6" fmla="*/ 84918 w 834546"/>
                  <a:gd name="connsiteY6" fmla="*/ 77759 h 416883"/>
                  <a:gd name="connsiteX7" fmla="*/ 84499 w 834546"/>
                  <a:gd name="connsiteY7" fmla="*/ 77277 h 416883"/>
                  <a:gd name="connsiteX8" fmla="*/ 417874 w 834546"/>
                  <a:gd name="connsiteY8" fmla="*/ 0 h 416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34546" h="416883">
                    <a:moveTo>
                      <a:pt x="417874" y="0"/>
                    </a:moveTo>
                    <a:cubicBezTo>
                      <a:pt x="601992" y="0"/>
                      <a:pt x="751249" y="34598"/>
                      <a:pt x="751249" y="77277"/>
                    </a:cubicBezTo>
                    <a:lnTo>
                      <a:pt x="750002" y="78709"/>
                    </a:lnTo>
                    <a:lnTo>
                      <a:pt x="834546" y="416883"/>
                    </a:lnTo>
                    <a:lnTo>
                      <a:pt x="0" y="416883"/>
                    </a:lnTo>
                    <a:lnTo>
                      <a:pt x="84772" y="77795"/>
                    </a:lnTo>
                    <a:lnTo>
                      <a:pt x="84918" y="77759"/>
                    </a:lnTo>
                    <a:lnTo>
                      <a:pt x="84499" y="77277"/>
                    </a:lnTo>
                    <a:cubicBezTo>
                      <a:pt x="84499" y="34598"/>
                      <a:pt x="233756" y="0"/>
                      <a:pt x="417874" y="0"/>
                    </a:cubicBezTo>
                    <a:close/>
                  </a:path>
                </a:pathLst>
              </a:custGeom>
              <a:solidFill>
                <a:srgbClr val="FF0000"/>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110" name="フリーフォーム: 図形 109">
                <a:extLst>
                  <a:ext uri="{FF2B5EF4-FFF2-40B4-BE49-F238E27FC236}">
                    <a16:creationId xmlns:a16="http://schemas.microsoft.com/office/drawing/2014/main" id="{4BF3F265-2074-4D3E-AE44-EF337BC3E43F}"/>
                  </a:ext>
                </a:extLst>
              </p:cNvPr>
              <p:cNvSpPr/>
              <p:nvPr/>
            </p:nvSpPr>
            <p:spPr bwMode="auto">
              <a:xfrm>
                <a:off x="7059779" y="4515024"/>
                <a:ext cx="1255546" cy="325980"/>
              </a:xfrm>
              <a:custGeom>
                <a:avLst/>
                <a:gdLst>
                  <a:gd name="connsiteX0" fmla="*/ 589803 w 1179606"/>
                  <a:gd name="connsiteY0" fmla="*/ 0 h 375510"/>
                  <a:gd name="connsiteX1" fmla="*/ 1168244 w 1179606"/>
                  <a:gd name="connsiteY1" fmla="*/ 171393 h 375510"/>
                  <a:gd name="connsiteX2" fmla="*/ 1179606 w 1179606"/>
                  <a:gd name="connsiteY2" fmla="*/ 187755 h 375510"/>
                  <a:gd name="connsiteX3" fmla="*/ 1168244 w 1179606"/>
                  <a:gd name="connsiteY3" fmla="*/ 204118 h 375510"/>
                  <a:gd name="connsiteX4" fmla="*/ 589803 w 1179606"/>
                  <a:gd name="connsiteY4" fmla="*/ 375510 h 375510"/>
                  <a:gd name="connsiteX5" fmla="*/ 11363 w 1179606"/>
                  <a:gd name="connsiteY5" fmla="*/ 204118 h 375510"/>
                  <a:gd name="connsiteX6" fmla="*/ 0 w 1179606"/>
                  <a:gd name="connsiteY6" fmla="*/ 187755 h 375510"/>
                  <a:gd name="connsiteX7" fmla="*/ 11363 w 1179606"/>
                  <a:gd name="connsiteY7" fmla="*/ 171393 h 375510"/>
                  <a:gd name="connsiteX8" fmla="*/ 589803 w 1179606"/>
                  <a:gd name="connsiteY8" fmla="*/ 0 h 375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9606" h="375510">
                    <a:moveTo>
                      <a:pt x="589803" y="0"/>
                    </a:moveTo>
                    <a:cubicBezTo>
                      <a:pt x="849836" y="0"/>
                      <a:pt x="1072942" y="70673"/>
                      <a:pt x="1168244" y="171393"/>
                    </a:cubicBezTo>
                    <a:lnTo>
                      <a:pt x="1179606" y="187755"/>
                    </a:lnTo>
                    <a:lnTo>
                      <a:pt x="1168244" y="204118"/>
                    </a:lnTo>
                    <a:cubicBezTo>
                      <a:pt x="1072942" y="304838"/>
                      <a:pt x="849836" y="375510"/>
                      <a:pt x="589803" y="375510"/>
                    </a:cubicBezTo>
                    <a:cubicBezTo>
                      <a:pt x="329771" y="375510"/>
                      <a:pt x="106664" y="304838"/>
                      <a:pt x="11363" y="204118"/>
                    </a:cubicBezTo>
                    <a:lnTo>
                      <a:pt x="0" y="187755"/>
                    </a:lnTo>
                    <a:lnTo>
                      <a:pt x="11363" y="171393"/>
                    </a:lnTo>
                    <a:cubicBezTo>
                      <a:pt x="106664" y="70673"/>
                      <a:pt x="329771" y="0"/>
                      <a:pt x="589803" y="0"/>
                    </a:cubicBezTo>
                    <a:close/>
                  </a:path>
                </a:pathLst>
              </a:custGeom>
              <a:solidFill>
                <a:srgbClr val="FF0000"/>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grpSp>
      </p:grpSp>
      <p:sp>
        <p:nvSpPr>
          <p:cNvPr id="116" name="テキスト ボックス 115">
            <a:extLst>
              <a:ext uri="{FF2B5EF4-FFF2-40B4-BE49-F238E27FC236}">
                <a16:creationId xmlns:a16="http://schemas.microsoft.com/office/drawing/2014/main" id="{94C86121-CFEA-00FD-3082-8B132CA1BD47}"/>
              </a:ext>
            </a:extLst>
          </p:cNvPr>
          <p:cNvSpPr txBox="1"/>
          <p:nvPr/>
        </p:nvSpPr>
        <p:spPr>
          <a:xfrm rot="5400000">
            <a:off x="-611608" y="4279143"/>
            <a:ext cx="9051332" cy="1347713"/>
          </a:xfrm>
          <a:prstGeom prst="rect">
            <a:avLst/>
          </a:prstGeom>
          <a:noFill/>
        </p:spPr>
        <p:txBody>
          <a:bodyPr vert="eaVert"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lgn="l">
              <a:spcAft>
                <a:spcPts val="0"/>
              </a:spcAft>
            </a:pPr>
            <a:r>
              <a:rPr lang="ja-JP" altLang="en-US" sz="5400" dirty="0">
                <a:ln w="28575">
                  <a:noFill/>
                </a:ln>
                <a:solidFill>
                  <a:srgbClr val="FF0000"/>
                </a:solidFill>
              </a:rPr>
              <a:t>ありがとうございます</a:t>
            </a:r>
            <a:endParaRPr lang="en-US" altLang="ja-JP" sz="5400" dirty="0">
              <a:ln w="28575">
                <a:noFill/>
              </a:ln>
              <a:solidFill>
                <a:srgbClr val="FF0000"/>
              </a:solidFill>
            </a:endParaRPr>
          </a:p>
        </p:txBody>
      </p:sp>
      <p:sp>
        <p:nvSpPr>
          <p:cNvPr id="117" name="テキスト ボックス 116">
            <a:extLst>
              <a:ext uri="{FF2B5EF4-FFF2-40B4-BE49-F238E27FC236}">
                <a16:creationId xmlns:a16="http://schemas.microsoft.com/office/drawing/2014/main" id="{9FBFD9EA-22B0-CB47-38CC-1013E9854817}"/>
              </a:ext>
            </a:extLst>
          </p:cNvPr>
          <p:cNvSpPr txBox="1"/>
          <p:nvPr/>
        </p:nvSpPr>
        <p:spPr>
          <a:xfrm rot="5400000">
            <a:off x="3053479" y="2320325"/>
            <a:ext cx="5073958" cy="1347713"/>
          </a:xfrm>
          <a:prstGeom prst="rect">
            <a:avLst/>
          </a:prstGeom>
          <a:noFill/>
        </p:spPr>
        <p:txBody>
          <a:bodyPr vert="eaVert"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lgn="l">
              <a:spcAft>
                <a:spcPts val="0"/>
              </a:spcAft>
            </a:pPr>
            <a:r>
              <a:rPr lang="ja-JP" altLang="en-US" sz="5400" dirty="0">
                <a:ln w="28575">
                  <a:noFill/>
                </a:ln>
                <a:solidFill>
                  <a:srgbClr val="FF0000"/>
                </a:solidFill>
              </a:rPr>
              <a:t>ご注文</a:t>
            </a:r>
            <a:endParaRPr lang="en-US" altLang="ja-JP" sz="5400" dirty="0">
              <a:ln w="28575">
                <a:noFill/>
              </a:ln>
              <a:solidFill>
                <a:srgbClr val="FF0000"/>
              </a:solidFill>
            </a:endParaRPr>
          </a:p>
        </p:txBody>
      </p:sp>
    </p:spTree>
    <p:extLst>
      <p:ext uri="{BB962C8B-B14F-4D97-AF65-F5344CB8AC3E}">
        <p14:creationId xmlns:p14="http://schemas.microsoft.com/office/powerpoint/2010/main" val="10047111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8D1427B8-1B0B-729C-5E0C-F137A3A224C4}"/>
              </a:ext>
            </a:extLst>
          </p:cNvPr>
          <p:cNvSpPr/>
          <p:nvPr/>
        </p:nvSpPr>
        <p:spPr>
          <a:xfrm>
            <a:off x="126475" y="115822"/>
            <a:ext cx="6600896" cy="4612932"/>
          </a:xfrm>
          <a:prstGeom prst="rect">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789F2F0F-867E-90E4-0036-FDF47BA9B64F}"/>
              </a:ext>
            </a:extLst>
          </p:cNvPr>
          <p:cNvSpPr txBox="1"/>
          <p:nvPr/>
        </p:nvSpPr>
        <p:spPr>
          <a:xfrm>
            <a:off x="483192" y="472182"/>
            <a:ext cx="5887461" cy="3900211"/>
          </a:xfrm>
          <a:prstGeom prst="rect">
            <a:avLst/>
          </a:prstGeom>
          <a:noFill/>
        </p:spPr>
        <p:txBody>
          <a:bodyPr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solidFill>
                  <a:srgbClr val="FF0000"/>
                </a:solidFill>
              </a:rPr>
              <a:t>ご注文</a:t>
            </a:r>
            <a:endParaRPr lang="en-US" altLang="ja-JP" sz="5400" dirty="0">
              <a:ln w="28575">
                <a:noFill/>
              </a:ln>
              <a:solidFill>
                <a:srgbClr val="FF0000"/>
              </a:solidFill>
            </a:endParaRPr>
          </a:p>
          <a:p>
            <a:pPr>
              <a:spcAft>
                <a:spcPts val="0"/>
              </a:spcAft>
            </a:pPr>
            <a:r>
              <a:rPr lang="ja-JP" altLang="en-US" sz="5400" dirty="0">
                <a:ln w="28575">
                  <a:noFill/>
                </a:ln>
                <a:solidFill>
                  <a:srgbClr val="FF0000"/>
                </a:solidFill>
              </a:rPr>
              <a:t>ありがとう</a:t>
            </a:r>
            <a:endParaRPr lang="en-US" altLang="ja-JP" sz="5400" dirty="0">
              <a:ln w="28575">
                <a:noFill/>
              </a:ln>
              <a:solidFill>
                <a:srgbClr val="FF0000"/>
              </a:solidFill>
            </a:endParaRPr>
          </a:p>
          <a:p>
            <a:pPr>
              <a:spcAft>
                <a:spcPts val="0"/>
              </a:spcAft>
            </a:pPr>
            <a:r>
              <a:rPr lang="ja-JP" altLang="en-US" sz="5400" dirty="0">
                <a:ln w="28575">
                  <a:noFill/>
                </a:ln>
                <a:solidFill>
                  <a:srgbClr val="FF0000"/>
                </a:solidFill>
              </a:rPr>
              <a:t>ございます</a:t>
            </a:r>
            <a:endParaRPr lang="en-US" altLang="ja-JP" sz="5400" dirty="0">
              <a:ln w="28575">
                <a:noFill/>
              </a:ln>
              <a:solidFill>
                <a:srgbClr val="FF0000"/>
              </a:solidFill>
            </a:endParaRPr>
          </a:p>
        </p:txBody>
      </p:sp>
      <p:sp>
        <p:nvSpPr>
          <p:cNvPr id="6" name="テキスト ボックス 5">
            <a:extLst>
              <a:ext uri="{FF2B5EF4-FFF2-40B4-BE49-F238E27FC236}">
                <a16:creationId xmlns:a16="http://schemas.microsoft.com/office/drawing/2014/main" id="{4B83DE54-99B4-7012-CD8C-AEB566BD62E3}"/>
              </a:ext>
            </a:extLst>
          </p:cNvPr>
          <p:cNvSpPr txBox="1"/>
          <p:nvPr/>
        </p:nvSpPr>
        <p:spPr>
          <a:xfrm>
            <a:off x="361153" y="5033554"/>
            <a:ext cx="6131537" cy="3416320"/>
          </a:xfrm>
          <a:prstGeom prst="rect">
            <a:avLst/>
          </a:prstGeom>
          <a:noFill/>
        </p:spPr>
        <p:txBody>
          <a:bodyPr wrap="square" rtlCol="0">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lgn="l">
              <a:spcAft>
                <a:spcPts val="0"/>
              </a:spcAft>
            </a:pPr>
            <a:r>
              <a:rPr lang="ja-JP" altLang="en-US" sz="3600" dirty="0">
                <a:ln w="28575">
                  <a:noFill/>
                </a:ln>
              </a:rPr>
              <a:t>こちらの用紙はお届け商品が汚れないために配達員が自主的に用意したものです。</a:t>
            </a:r>
          </a:p>
          <a:p>
            <a:pPr algn="l">
              <a:spcAft>
                <a:spcPts val="0"/>
              </a:spcAft>
            </a:pPr>
            <a:r>
              <a:rPr lang="ja-JP" altLang="en-US" sz="3600" dirty="0">
                <a:ln w="28575">
                  <a:noFill/>
                </a:ln>
              </a:rPr>
              <a:t>またのご利用を</a:t>
            </a:r>
            <a:br>
              <a:rPr lang="en-US" altLang="ja-JP" sz="3600" dirty="0">
                <a:ln w="28575">
                  <a:noFill/>
                </a:ln>
              </a:rPr>
            </a:br>
            <a:r>
              <a:rPr lang="ja-JP" altLang="en-US" sz="3600" dirty="0">
                <a:ln w="28575">
                  <a:noFill/>
                </a:ln>
              </a:rPr>
              <a:t>心よりお待ちして</a:t>
            </a:r>
            <a:endParaRPr lang="en-US" altLang="ja-JP" sz="3600" dirty="0">
              <a:ln w="28575">
                <a:noFill/>
              </a:ln>
            </a:endParaRPr>
          </a:p>
          <a:p>
            <a:pPr algn="l">
              <a:spcAft>
                <a:spcPts val="0"/>
              </a:spcAft>
            </a:pPr>
            <a:r>
              <a:rPr lang="ja-JP" altLang="en-US" sz="3600" dirty="0">
                <a:ln w="28575">
                  <a:noFill/>
                </a:ln>
              </a:rPr>
              <a:t>おります。</a:t>
            </a:r>
            <a:endParaRPr lang="en-US" altLang="ja-JP" sz="3600" dirty="0">
              <a:ln w="28575">
                <a:noFill/>
              </a:ln>
            </a:endParaRPr>
          </a:p>
        </p:txBody>
      </p:sp>
      <p:grpSp>
        <p:nvGrpSpPr>
          <p:cNvPr id="7" name="グループ化 6">
            <a:extLst>
              <a:ext uri="{FF2B5EF4-FFF2-40B4-BE49-F238E27FC236}">
                <a16:creationId xmlns:a16="http://schemas.microsoft.com/office/drawing/2014/main" id="{4626348E-DBAC-19CD-471D-DD99F9E4D891}"/>
              </a:ext>
            </a:extLst>
          </p:cNvPr>
          <p:cNvGrpSpPr/>
          <p:nvPr/>
        </p:nvGrpSpPr>
        <p:grpSpPr>
          <a:xfrm>
            <a:off x="4757661" y="6887545"/>
            <a:ext cx="1585989" cy="2760906"/>
            <a:chOff x="438479" y="781051"/>
            <a:chExt cx="1054351" cy="1835425"/>
          </a:xfrm>
        </p:grpSpPr>
        <p:grpSp>
          <p:nvGrpSpPr>
            <p:cNvPr id="8" name="グループ化 7">
              <a:extLst>
                <a:ext uri="{FF2B5EF4-FFF2-40B4-BE49-F238E27FC236}">
                  <a16:creationId xmlns:a16="http://schemas.microsoft.com/office/drawing/2014/main" id="{B2DCE04B-CA96-98DF-FA40-2C055A0E9A98}"/>
                </a:ext>
              </a:extLst>
            </p:cNvPr>
            <p:cNvGrpSpPr/>
            <p:nvPr/>
          </p:nvGrpSpPr>
          <p:grpSpPr>
            <a:xfrm>
              <a:off x="700578" y="2102642"/>
              <a:ext cx="529532" cy="353785"/>
              <a:chOff x="420565" y="1645413"/>
              <a:chExt cx="478519" cy="540314"/>
            </a:xfrm>
            <a:solidFill>
              <a:srgbClr val="00B0F0"/>
            </a:solidFill>
          </p:grpSpPr>
          <p:sp>
            <p:nvSpPr>
              <p:cNvPr id="211" name="フリーフォーム 295">
                <a:extLst>
                  <a:ext uri="{FF2B5EF4-FFF2-40B4-BE49-F238E27FC236}">
                    <a16:creationId xmlns:a16="http://schemas.microsoft.com/office/drawing/2014/main" id="{89054971-5675-B87F-78EE-5CADC5097684}"/>
                  </a:ext>
                </a:extLst>
              </p:cNvPr>
              <p:cNvSpPr/>
              <p:nvPr/>
            </p:nvSpPr>
            <p:spPr bwMode="auto">
              <a:xfrm>
                <a:off x="420565" y="1645413"/>
                <a:ext cx="239261" cy="540312"/>
              </a:xfrm>
              <a:custGeom>
                <a:avLst/>
                <a:gdLst>
                  <a:gd name="connsiteX0" fmla="*/ 125730 w 125730"/>
                  <a:gd name="connsiteY0" fmla="*/ 0 h 247650"/>
                  <a:gd name="connsiteX1" fmla="*/ 125730 w 125730"/>
                  <a:gd name="connsiteY1" fmla="*/ 247650 h 247650"/>
                  <a:gd name="connsiteX2" fmla="*/ 53340 w 125730"/>
                  <a:gd name="connsiteY2" fmla="*/ 247650 h 247650"/>
                  <a:gd name="connsiteX3" fmla="*/ 0 w 125730"/>
                  <a:gd name="connsiteY3" fmla="*/ 7620 h 247650"/>
                  <a:gd name="connsiteX4" fmla="*/ 125730 w 125730"/>
                  <a:gd name="connsiteY4" fmla="*/ 0 h 247650"/>
                  <a:gd name="connsiteX0" fmla="*/ 140970 w 140970"/>
                  <a:gd name="connsiteY0" fmla="*/ 0 h 247650"/>
                  <a:gd name="connsiteX1" fmla="*/ 140970 w 140970"/>
                  <a:gd name="connsiteY1" fmla="*/ 247650 h 247650"/>
                  <a:gd name="connsiteX2" fmla="*/ 68580 w 140970"/>
                  <a:gd name="connsiteY2" fmla="*/ 247650 h 247650"/>
                  <a:gd name="connsiteX3" fmla="*/ 0 w 140970"/>
                  <a:gd name="connsiteY3" fmla="*/ 0 h 247650"/>
                  <a:gd name="connsiteX4" fmla="*/ 140970 w 140970"/>
                  <a:gd name="connsiteY4" fmla="*/ 0 h 247650"/>
                  <a:gd name="connsiteX0" fmla="*/ 140970 w 140970"/>
                  <a:gd name="connsiteY0" fmla="*/ 0 h 247650"/>
                  <a:gd name="connsiteX1" fmla="*/ 140970 w 140970"/>
                  <a:gd name="connsiteY1" fmla="*/ 247650 h 247650"/>
                  <a:gd name="connsiteX2" fmla="*/ 45720 w 140970"/>
                  <a:gd name="connsiteY2" fmla="*/ 247650 h 247650"/>
                  <a:gd name="connsiteX3" fmla="*/ 0 w 140970"/>
                  <a:gd name="connsiteY3" fmla="*/ 0 h 247650"/>
                  <a:gd name="connsiteX4" fmla="*/ 140970 w 140970"/>
                  <a:gd name="connsiteY4" fmla="*/ 0 h 247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0" h="247650">
                    <a:moveTo>
                      <a:pt x="140970" y="0"/>
                    </a:moveTo>
                    <a:lnTo>
                      <a:pt x="140970" y="247650"/>
                    </a:lnTo>
                    <a:lnTo>
                      <a:pt x="45720" y="247650"/>
                    </a:lnTo>
                    <a:lnTo>
                      <a:pt x="0" y="0"/>
                    </a:lnTo>
                    <a:lnTo>
                      <a:pt x="140970" y="0"/>
                    </a:lnTo>
                    <a:close/>
                  </a:path>
                </a:pathLst>
              </a:custGeom>
              <a:solidFill>
                <a:schemeClr val="bg1">
                  <a:lumMod val="95000"/>
                </a:schemeClr>
              </a:solidFill>
              <a:ln w="38100">
                <a:solidFill>
                  <a:schemeClr val="tx1"/>
                </a:solidFill>
                <a:round/>
                <a:headEnd/>
                <a:tailEnd/>
              </a:ln>
              <a:effectLst/>
            </p:spPr>
            <p:txBody>
              <a:bodyPr rtlCol="0" anchor="ctr"/>
              <a:lstStyle/>
              <a:p>
                <a:pPr algn="ctr"/>
                <a:endParaRPr kumimoji="1" lang="ja-JP" altLang="en-US"/>
              </a:p>
            </p:txBody>
          </p:sp>
          <p:sp>
            <p:nvSpPr>
              <p:cNvPr id="212" name="フリーフォーム 296">
                <a:extLst>
                  <a:ext uri="{FF2B5EF4-FFF2-40B4-BE49-F238E27FC236}">
                    <a16:creationId xmlns:a16="http://schemas.microsoft.com/office/drawing/2014/main" id="{99CBAFED-113F-67AA-A392-818DFE492D88}"/>
                  </a:ext>
                </a:extLst>
              </p:cNvPr>
              <p:cNvSpPr/>
              <p:nvPr/>
            </p:nvSpPr>
            <p:spPr bwMode="auto">
              <a:xfrm flipH="1">
                <a:off x="659823" y="1645415"/>
                <a:ext cx="239261" cy="540312"/>
              </a:xfrm>
              <a:custGeom>
                <a:avLst/>
                <a:gdLst>
                  <a:gd name="connsiteX0" fmla="*/ 125730 w 125730"/>
                  <a:gd name="connsiteY0" fmla="*/ 0 h 247650"/>
                  <a:gd name="connsiteX1" fmla="*/ 125730 w 125730"/>
                  <a:gd name="connsiteY1" fmla="*/ 247650 h 247650"/>
                  <a:gd name="connsiteX2" fmla="*/ 53340 w 125730"/>
                  <a:gd name="connsiteY2" fmla="*/ 247650 h 247650"/>
                  <a:gd name="connsiteX3" fmla="*/ 0 w 125730"/>
                  <a:gd name="connsiteY3" fmla="*/ 7620 h 247650"/>
                  <a:gd name="connsiteX4" fmla="*/ 125730 w 125730"/>
                  <a:gd name="connsiteY4" fmla="*/ 0 h 247650"/>
                  <a:gd name="connsiteX0" fmla="*/ 140970 w 140970"/>
                  <a:gd name="connsiteY0" fmla="*/ 0 h 247650"/>
                  <a:gd name="connsiteX1" fmla="*/ 140970 w 140970"/>
                  <a:gd name="connsiteY1" fmla="*/ 247650 h 247650"/>
                  <a:gd name="connsiteX2" fmla="*/ 68580 w 140970"/>
                  <a:gd name="connsiteY2" fmla="*/ 247650 h 247650"/>
                  <a:gd name="connsiteX3" fmla="*/ 0 w 140970"/>
                  <a:gd name="connsiteY3" fmla="*/ 0 h 247650"/>
                  <a:gd name="connsiteX4" fmla="*/ 140970 w 140970"/>
                  <a:gd name="connsiteY4" fmla="*/ 0 h 247650"/>
                  <a:gd name="connsiteX0" fmla="*/ 140970 w 140970"/>
                  <a:gd name="connsiteY0" fmla="*/ 0 h 247650"/>
                  <a:gd name="connsiteX1" fmla="*/ 140970 w 140970"/>
                  <a:gd name="connsiteY1" fmla="*/ 247650 h 247650"/>
                  <a:gd name="connsiteX2" fmla="*/ 45720 w 140970"/>
                  <a:gd name="connsiteY2" fmla="*/ 247650 h 247650"/>
                  <a:gd name="connsiteX3" fmla="*/ 0 w 140970"/>
                  <a:gd name="connsiteY3" fmla="*/ 0 h 247650"/>
                  <a:gd name="connsiteX4" fmla="*/ 140970 w 140970"/>
                  <a:gd name="connsiteY4" fmla="*/ 0 h 247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0" h="247650">
                    <a:moveTo>
                      <a:pt x="140970" y="0"/>
                    </a:moveTo>
                    <a:lnTo>
                      <a:pt x="140970" y="247650"/>
                    </a:lnTo>
                    <a:lnTo>
                      <a:pt x="45720" y="247650"/>
                    </a:lnTo>
                    <a:lnTo>
                      <a:pt x="0" y="0"/>
                    </a:lnTo>
                    <a:lnTo>
                      <a:pt x="140970" y="0"/>
                    </a:lnTo>
                    <a:close/>
                  </a:path>
                </a:pathLst>
              </a:custGeom>
              <a:solidFill>
                <a:schemeClr val="bg1">
                  <a:lumMod val="95000"/>
                </a:schemeClr>
              </a:solidFill>
              <a:ln w="38100">
                <a:solidFill>
                  <a:schemeClr val="tx1"/>
                </a:solidFill>
                <a:round/>
                <a:headEnd/>
                <a:tailEnd/>
              </a:ln>
              <a:effectLst/>
            </p:spPr>
            <p:txBody>
              <a:bodyPr rtlCol="0" anchor="ctr"/>
              <a:lstStyle/>
              <a:p>
                <a:pPr algn="ctr"/>
                <a:endParaRPr kumimoji="1" lang="ja-JP" altLang="en-US"/>
              </a:p>
            </p:txBody>
          </p:sp>
        </p:grpSp>
        <p:sp>
          <p:nvSpPr>
            <p:cNvPr id="9" name="片側の 2 つの角を丸めた四角形 298">
              <a:extLst>
                <a:ext uri="{FF2B5EF4-FFF2-40B4-BE49-F238E27FC236}">
                  <a16:creationId xmlns:a16="http://schemas.microsoft.com/office/drawing/2014/main" id="{E1DFCB2C-DB61-34AF-F081-D01AAF54F5D2}"/>
                </a:ext>
              </a:extLst>
            </p:cNvPr>
            <p:cNvSpPr/>
            <p:nvPr/>
          </p:nvSpPr>
          <p:spPr bwMode="auto">
            <a:xfrm>
              <a:off x="636285" y="1524468"/>
              <a:ext cx="658118" cy="565279"/>
            </a:xfrm>
            <a:custGeom>
              <a:avLst/>
              <a:gdLst>
                <a:gd name="connsiteX0" fmla="*/ 152519 w 658118"/>
                <a:gd name="connsiteY0" fmla="*/ 0 h 534087"/>
                <a:gd name="connsiteX1" fmla="*/ 505599 w 658118"/>
                <a:gd name="connsiteY1" fmla="*/ 0 h 534087"/>
                <a:gd name="connsiteX2" fmla="*/ 658118 w 658118"/>
                <a:gd name="connsiteY2" fmla="*/ 152519 h 534087"/>
                <a:gd name="connsiteX3" fmla="*/ 658118 w 658118"/>
                <a:gd name="connsiteY3" fmla="*/ 534087 h 534087"/>
                <a:gd name="connsiteX4" fmla="*/ 658118 w 658118"/>
                <a:gd name="connsiteY4" fmla="*/ 534087 h 534087"/>
                <a:gd name="connsiteX5" fmla="*/ 0 w 658118"/>
                <a:gd name="connsiteY5" fmla="*/ 534087 h 534087"/>
                <a:gd name="connsiteX6" fmla="*/ 0 w 658118"/>
                <a:gd name="connsiteY6" fmla="*/ 534087 h 534087"/>
                <a:gd name="connsiteX7" fmla="*/ 0 w 658118"/>
                <a:gd name="connsiteY7" fmla="*/ 152519 h 534087"/>
                <a:gd name="connsiteX8" fmla="*/ 152519 w 658118"/>
                <a:gd name="connsiteY8" fmla="*/ 0 h 534087"/>
                <a:gd name="connsiteX0" fmla="*/ 152519 w 658118"/>
                <a:gd name="connsiteY0" fmla="*/ 0 h 534087"/>
                <a:gd name="connsiteX1" fmla="*/ 505599 w 658118"/>
                <a:gd name="connsiteY1" fmla="*/ 0 h 534087"/>
                <a:gd name="connsiteX2" fmla="*/ 658118 w 658118"/>
                <a:gd name="connsiteY2" fmla="*/ 152519 h 534087"/>
                <a:gd name="connsiteX3" fmla="*/ 658118 w 658118"/>
                <a:gd name="connsiteY3" fmla="*/ 534087 h 534087"/>
                <a:gd name="connsiteX4" fmla="*/ 658118 w 658118"/>
                <a:gd name="connsiteY4" fmla="*/ 534087 h 534087"/>
                <a:gd name="connsiteX5" fmla="*/ 0 w 658118"/>
                <a:gd name="connsiteY5" fmla="*/ 534087 h 534087"/>
                <a:gd name="connsiteX6" fmla="*/ 0 w 658118"/>
                <a:gd name="connsiteY6" fmla="*/ 152519 h 534087"/>
                <a:gd name="connsiteX7" fmla="*/ 152519 w 658118"/>
                <a:gd name="connsiteY7" fmla="*/ 0 h 534087"/>
                <a:gd name="connsiteX0" fmla="*/ 152519 w 658118"/>
                <a:gd name="connsiteY0" fmla="*/ 0 h 534087"/>
                <a:gd name="connsiteX1" fmla="*/ 505599 w 658118"/>
                <a:gd name="connsiteY1" fmla="*/ 0 h 534087"/>
                <a:gd name="connsiteX2" fmla="*/ 658118 w 658118"/>
                <a:gd name="connsiteY2" fmla="*/ 152519 h 534087"/>
                <a:gd name="connsiteX3" fmla="*/ 658118 w 658118"/>
                <a:gd name="connsiteY3" fmla="*/ 534087 h 534087"/>
                <a:gd name="connsiteX4" fmla="*/ 658118 w 658118"/>
                <a:gd name="connsiteY4" fmla="*/ 534087 h 534087"/>
                <a:gd name="connsiteX5" fmla="*/ 50007 w 658118"/>
                <a:gd name="connsiteY5" fmla="*/ 534087 h 534087"/>
                <a:gd name="connsiteX6" fmla="*/ 0 w 658118"/>
                <a:gd name="connsiteY6" fmla="*/ 152519 h 534087"/>
                <a:gd name="connsiteX7" fmla="*/ 152519 w 658118"/>
                <a:gd name="connsiteY7" fmla="*/ 0 h 534087"/>
                <a:gd name="connsiteX0" fmla="*/ 152519 w 658118"/>
                <a:gd name="connsiteY0" fmla="*/ 0 h 536468"/>
                <a:gd name="connsiteX1" fmla="*/ 505599 w 658118"/>
                <a:gd name="connsiteY1" fmla="*/ 0 h 536468"/>
                <a:gd name="connsiteX2" fmla="*/ 658118 w 658118"/>
                <a:gd name="connsiteY2" fmla="*/ 152519 h 536468"/>
                <a:gd name="connsiteX3" fmla="*/ 658118 w 658118"/>
                <a:gd name="connsiteY3" fmla="*/ 534087 h 536468"/>
                <a:gd name="connsiteX4" fmla="*/ 610493 w 658118"/>
                <a:gd name="connsiteY4" fmla="*/ 536468 h 536468"/>
                <a:gd name="connsiteX5" fmla="*/ 50007 w 658118"/>
                <a:gd name="connsiteY5" fmla="*/ 534087 h 536468"/>
                <a:gd name="connsiteX6" fmla="*/ 0 w 658118"/>
                <a:gd name="connsiteY6" fmla="*/ 152519 h 536468"/>
                <a:gd name="connsiteX7" fmla="*/ 152519 w 658118"/>
                <a:gd name="connsiteY7" fmla="*/ 0 h 536468"/>
                <a:gd name="connsiteX0" fmla="*/ 152519 w 658118"/>
                <a:gd name="connsiteY0" fmla="*/ 0 h 534087"/>
                <a:gd name="connsiteX1" fmla="*/ 505599 w 658118"/>
                <a:gd name="connsiteY1" fmla="*/ 0 h 534087"/>
                <a:gd name="connsiteX2" fmla="*/ 658118 w 658118"/>
                <a:gd name="connsiteY2" fmla="*/ 152519 h 534087"/>
                <a:gd name="connsiteX3" fmla="*/ 658118 w 658118"/>
                <a:gd name="connsiteY3" fmla="*/ 534087 h 534087"/>
                <a:gd name="connsiteX4" fmla="*/ 50007 w 658118"/>
                <a:gd name="connsiteY4" fmla="*/ 534087 h 534087"/>
                <a:gd name="connsiteX5" fmla="*/ 0 w 658118"/>
                <a:gd name="connsiteY5" fmla="*/ 152519 h 534087"/>
                <a:gd name="connsiteX6" fmla="*/ 152519 w 658118"/>
                <a:gd name="connsiteY6" fmla="*/ 0 h 534087"/>
                <a:gd name="connsiteX0" fmla="*/ 152519 w 658118"/>
                <a:gd name="connsiteY0" fmla="*/ 0 h 534087"/>
                <a:gd name="connsiteX1" fmla="*/ 505599 w 658118"/>
                <a:gd name="connsiteY1" fmla="*/ 0 h 534087"/>
                <a:gd name="connsiteX2" fmla="*/ 658118 w 658118"/>
                <a:gd name="connsiteY2" fmla="*/ 152519 h 534087"/>
                <a:gd name="connsiteX3" fmla="*/ 605731 w 658118"/>
                <a:gd name="connsiteY3" fmla="*/ 531706 h 534087"/>
                <a:gd name="connsiteX4" fmla="*/ 50007 w 658118"/>
                <a:gd name="connsiteY4" fmla="*/ 534087 h 534087"/>
                <a:gd name="connsiteX5" fmla="*/ 0 w 658118"/>
                <a:gd name="connsiteY5" fmla="*/ 152519 h 534087"/>
                <a:gd name="connsiteX6" fmla="*/ 152519 w 658118"/>
                <a:gd name="connsiteY6" fmla="*/ 0 h 53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8118" h="534087">
                  <a:moveTo>
                    <a:pt x="152519" y="0"/>
                  </a:moveTo>
                  <a:lnTo>
                    <a:pt x="505599" y="0"/>
                  </a:lnTo>
                  <a:cubicBezTo>
                    <a:pt x="589833" y="0"/>
                    <a:pt x="658118" y="68285"/>
                    <a:pt x="658118" y="152519"/>
                  </a:cubicBezTo>
                  <a:lnTo>
                    <a:pt x="605731" y="531706"/>
                  </a:lnTo>
                  <a:lnTo>
                    <a:pt x="50007" y="534087"/>
                  </a:lnTo>
                  <a:lnTo>
                    <a:pt x="0" y="152519"/>
                  </a:lnTo>
                  <a:cubicBezTo>
                    <a:pt x="0" y="68285"/>
                    <a:pt x="68285" y="0"/>
                    <a:pt x="152519" y="0"/>
                  </a:cubicBezTo>
                  <a:close/>
                </a:path>
              </a:pathLst>
            </a:custGeom>
            <a:solidFill>
              <a:srgbClr val="0070C0"/>
            </a:solidFill>
            <a:ln w="38100">
              <a:solidFill>
                <a:schemeClr val="tx1"/>
              </a:solidFill>
              <a:round/>
              <a:headEnd/>
              <a:tailEnd/>
            </a:ln>
            <a:effectLst/>
          </p:spPr>
          <p:txBody>
            <a:bodyPr rtlCol="0" anchor="ctr"/>
            <a:lstStyle/>
            <a:p>
              <a:pPr algn="ctr"/>
              <a:endParaRPr kumimoji="1" lang="ja-JP" altLang="en-US"/>
            </a:p>
          </p:txBody>
        </p:sp>
        <p:sp>
          <p:nvSpPr>
            <p:cNvPr id="10" name="四角形: 角を丸くする 9">
              <a:extLst>
                <a:ext uri="{FF2B5EF4-FFF2-40B4-BE49-F238E27FC236}">
                  <a16:creationId xmlns:a16="http://schemas.microsoft.com/office/drawing/2014/main" id="{8665C162-C898-966D-7DB8-04AF3BE211DE}"/>
                </a:ext>
              </a:extLst>
            </p:cNvPr>
            <p:cNvSpPr/>
            <p:nvPr/>
          </p:nvSpPr>
          <p:spPr bwMode="auto">
            <a:xfrm>
              <a:off x="685088" y="2036232"/>
              <a:ext cx="561132" cy="68793"/>
            </a:xfrm>
            <a:prstGeom prst="roundRect">
              <a:avLst>
                <a:gd name="adj" fmla="val 19423"/>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ja-JP" altLang="en-US"/>
            </a:p>
          </p:txBody>
        </p:sp>
        <p:sp>
          <p:nvSpPr>
            <p:cNvPr id="11" name="涙形 64">
              <a:extLst>
                <a:ext uri="{FF2B5EF4-FFF2-40B4-BE49-F238E27FC236}">
                  <a16:creationId xmlns:a16="http://schemas.microsoft.com/office/drawing/2014/main" id="{D4004965-A15E-2134-144F-2DEC812FE594}"/>
                </a:ext>
              </a:extLst>
            </p:cNvPr>
            <p:cNvSpPr/>
            <p:nvPr/>
          </p:nvSpPr>
          <p:spPr bwMode="auto">
            <a:xfrm>
              <a:off x="694451" y="2440423"/>
              <a:ext cx="270892" cy="176053"/>
            </a:xfrm>
            <a:custGeom>
              <a:avLst/>
              <a:gdLst>
                <a:gd name="connsiteX0" fmla="*/ 0 w 226410"/>
                <a:gd name="connsiteY0" fmla="*/ 101647 h 203294"/>
                <a:gd name="connsiteX1" fmla="*/ 113205 w 226410"/>
                <a:gd name="connsiteY1" fmla="*/ 0 h 203294"/>
                <a:gd name="connsiteX2" fmla="*/ 226410 w 226410"/>
                <a:gd name="connsiteY2" fmla="*/ 0 h 203294"/>
                <a:gd name="connsiteX3" fmla="*/ 226410 w 226410"/>
                <a:gd name="connsiteY3" fmla="*/ 101647 h 203294"/>
                <a:gd name="connsiteX4" fmla="*/ 113205 w 226410"/>
                <a:gd name="connsiteY4" fmla="*/ 203294 h 203294"/>
                <a:gd name="connsiteX5" fmla="*/ 0 w 226410"/>
                <a:gd name="connsiteY5" fmla="*/ 101647 h 203294"/>
                <a:gd name="connsiteX0" fmla="*/ 0 w 226410"/>
                <a:gd name="connsiteY0" fmla="*/ 101647 h 203294"/>
                <a:gd name="connsiteX1" fmla="*/ 113205 w 226410"/>
                <a:gd name="connsiteY1" fmla="*/ 0 h 203294"/>
                <a:gd name="connsiteX2" fmla="*/ 226410 w 226410"/>
                <a:gd name="connsiteY2" fmla="*/ 0 h 203294"/>
                <a:gd name="connsiteX3" fmla="*/ 226410 w 226410"/>
                <a:gd name="connsiteY3" fmla="*/ 101647 h 203294"/>
                <a:gd name="connsiteX4" fmla="*/ 113205 w 226410"/>
                <a:gd name="connsiteY4" fmla="*/ 203294 h 203294"/>
                <a:gd name="connsiteX5" fmla="*/ 0 w 226410"/>
                <a:gd name="connsiteY5" fmla="*/ 101647 h 203294"/>
                <a:gd name="connsiteX0" fmla="*/ 0 w 226410"/>
                <a:gd name="connsiteY0" fmla="*/ 101647 h 147144"/>
                <a:gd name="connsiteX1" fmla="*/ 113205 w 226410"/>
                <a:gd name="connsiteY1" fmla="*/ 0 h 147144"/>
                <a:gd name="connsiteX2" fmla="*/ 226410 w 226410"/>
                <a:gd name="connsiteY2" fmla="*/ 0 h 147144"/>
                <a:gd name="connsiteX3" fmla="*/ 226410 w 226410"/>
                <a:gd name="connsiteY3" fmla="*/ 101647 h 147144"/>
                <a:gd name="connsiteX4" fmla="*/ 117015 w 226410"/>
                <a:gd name="connsiteY4" fmla="*/ 146144 h 147144"/>
                <a:gd name="connsiteX5" fmla="*/ 0 w 226410"/>
                <a:gd name="connsiteY5" fmla="*/ 101647 h 147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6410" h="147144">
                  <a:moveTo>
                    <a:pt x="0" y="101647"/>
                  </a:moveTo>
                  <a:cubicBezTo>
                    <a:pt x="0" y="45509"/>
                    <a:pt x="50684" y="0"/>
                    <a:pt x="113205" y="0"/>
                  </a:cubicBezTo>
                  <a:lnTo>
                    <a:pt x="226410" y="0"/>
                  </a:lnTo>
                  <a:lnTo>
                    <a:pt x="226410" y="101647"/>
                  </a:lnTo>
                  <a:cubicBezTo>
                    <a:pt x="226410" y="157785"/>
                    <a:pt x="179536" y="146144"/>
                    <a:pt x="117015" y="146144"/>
                  </a:cubicBezTo>
                  <a:cubicBezTo>
                    <a:pt x="54494" y="146144"/>
                    <a:pt x="0" y="157785"/>
                    <a:pt x="0" y="101647"/>
                  </a:cubicBezTo>
                  <a:close/>
                </a:path>
              </a:pathLst>
            </a:custGeom>
            <a:solidFill>
              <a:schemeClr val="bg1">
                <a:lumMod val="85000"/>
              </a:schemeClr>
            </a:solidFill>
            <a:ln w="38100">
              <a:solidFill>
                <a:schemeClr val="tx1"/>
              </a:solidFill>
              <a:round/>
              <a:headEnd/>
              <a:tailEnd/>
            </a:ln>
            <a:effectLst/>
          </p:spPr>
          <p:txBody>
            <a:bodyPr rtlCol="0" anchor="ctr"/>
            <a:lstStyle/>
            <a:p>
              <a:pPr algn="ctr"/>
              <a:endParaRPr kumimoji="1" lang="ja-JP" altLang="en-US"/>
            </a:p>
          </p:txBody>
        </p:sp>
        <p:sp>
          <p:nvSpPr>
            <p:cNvPr id="12" name="涙形 64">
              <a:extLst>
                <a:ext uri="{FF2B5EF4-FFF2-40B4-BE49-F238E27FC236}">
                  <a16:creationId xmlns:a16="http://schemas.microsoft.com/office/drawing/2014/main" id="{DB51CA1E-10EF-04E9-CD0E-BBCDEB98C503}"/>
                </a:ext>
              </a:extLst>
            </p:cNvPr>
            <p:cNvSpPr/>
            <p:nvPr/>
          </p:nvSpPr>
          <p:spPr bwMode="auto">
            <a:xfrm flipH="1">
              <a:off x="965344" y="2440423"/>
              <a:ext cx="270892" cy="176053"/>
            </a:xfrm>
            <a:custGeom>
              <a:avLst/>
              <a:gdLst>
                <a:gd name="connsiteX0" fmla="*/ 0 w 226410"/>
                <a:gd name="connsiteY0" fmla="*/ 101647 h 203294"/>
                <a:gd name="connsiteX1" fmla="*/ 113205 w 226410"/>
                <a:gd name="connsiteY1" fmla="*/ 0 h 203294"/>
                <a:gd name="connsiteX2" fmla="*/ 226410 w 226410"/>
                <a:gd name="connsiteY2" fmla="*/ 0 h 203294"/>
                <a:gd name="connsiteX3" fmla="*/ 226410 w 226410"/>
                <a:gd name="connsiteY3" fmla="*/ 101647 h 203294"/>
                <a:gd name="connsiteX4" fmla="*/ 113205 w 226410"/>
                <a:gd name="connsiteY4" fmla="*/ 203294 h 203294"/>
                <a:gd name="connsiteX5" fmla="*/ 0 w 226410"/>
                <a:gd name="connsiteY5" fmla="*/ 101647 h 203294"/>
                <a:gd name="connsiteX0" fmla="*/ 0 w 226410"/>
                <a:gd name="connsiteY0" fmla="*/ 101647 h 203294"/>
                <a:gd name="connsiteX1" fmla="*/ 113205 w 226410"/>
                <a:gd name="connsiteY1" fmla="*/ 0 h 203294"/>
                <a:gd name="connsiteX2" fmla="*/ 226410 w 226410"/>
                <a:gd name="connsiteY2" fmla="*/ 0 h 203294"/>
                <a:gd name="connsiteX3" fmla="*/ 226410 w 226410"/>
                <a:gd name="connsiteY3" fmla="*/ 101647 h 203294"/>
                <a:gd name="connsiteX4" fmla="*/ 113205 w 226410"/>
                <a:gd name="connsiteY4" fmla="*/ 203294 h 203294"/>
                <a:gd name="connsiteX5" fmla="*/ 0 w 226410"/>
                <a:gd name="connsiteY5" fmla="*/ 101647 h 203294"/>
                <a:gd name="connsiteX0" fmla="*/ 0 w 226410"/>
                <a:gd name="connsiteY0" fmla="*/ 101647 h 147144"/>
                <a:gd name="connsiteX1" fmla="*/ 113205 w 226410"/>
                <a:gd name="connsiteY1" fmla="*/ 0 h 147144"/>
                <a:gd name="connsiteX2" fmla="*/ 226410 w 226410"/>
                <a:gd name="connsiteY2" fmla="*/ 0 h 147144"/>
                <a:gd name="connsiteX3" fmla="*/ 226410 w 226410"/>
                <a:gd name="connsiteY3" fmla="*/ 101647 h 147144"/>
                <a:gd name="connsiteX4" fmla="*/ 117015 w 226410"/>
                <a:gd name="connsiteY4" fmla="*/ 146144 h 147144"/>
                <a:gd name="connsiteX5" fmla="*/ 0 w 226410"/>
                <a:gd name="connsiteY5" fmla="*/ 101647 h 147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6410" h="147144">
                  <a:moveTo>
                    <a:pt x="0" y="101647"/>
                  </a:moveTo>
                  <a:cubicBezTo>
                    <a:pt x="0" y="45509"/>
                    <a:pt x="50684" y="0"/>
                    <a:pt x="113205" y="0"/>
                  </a:cubicBezTo>
                  <a:lnTo>
                    <a:pt x="226410" y="0"/>
                  </a:lnTo>
                  <a:lnTo>
                    <a:pt x="226410" y="101647"/>
                  </a:lnTo>
                  <a:cubicBezTo>
                    <a:pt x="226410" y="157785"/>
                    <a:pt x="179536" y="146144"/>
                    <a:pt x="117015" y="146144"/>
                  </a:cubicBezTo>
                  <a:cubicBezTo>
                    <a:pt x="54494" y="146144"/>
                    <a:pt x="0" y="157785"/>
                    <a:pt x="0" y="101647"/>
                  </a:cubicBezTo>
                  <a:close/>
                </a:path>
              </a:pathLst>
            </a:custGeom>
            <a:solidFill>
              <a:schemeClr val="bg1">
                <a:lumMod val="85000"/>
              </a:schemeClr>
            </a:solidFill>
            <a:ln w="38100">
              <a:solidFill>
                <a:schemeClr val="tx1"/>
              </a:solidFill>
              <a:round/>
              <a:headEnd/>
              <a:tailEnd/>
            </a:ln>
            <a:effectLst/>
          </p:spPr>
          <p:txBody>
            <a:bodyPr rtlCol="0" anchor="ctr"/>
            <a:lstStyle/>
            <a:p>
              <a:pPr algn="ctr"/>
              <a:endParaRPr kumimoji="1" lang="ja-JP" altLang="en-US"/>
            </a:p>
          </p:txBody>
        </p:sp>
        <p:sp>
          <p:nvSpPr>
            <p:cNvPr id="13" name="四角形: 角を丸くする 12">
              <a:extLst>
                <a:ext uri="{FF2B5EF4-FFF2-40B4-BE49-F238E27FC236}">
                  <a16:creationId xmlns:a16="http://schemas.microsoft.com/office/drawing/2014/main" id="{DA3C38CF-883D-6C9B-2AEC-4A93B8916458}"/>
                </a:ext>
              </a:extLst>
            </p:cNvPr>
            <p:cNvSpPr/>
            <p:nvPr/>
          </p:nvSpPr>
          <p:spPr bwMode="auto">
            <a:xfrm>
              <a:off x="896043" y="2036232"/>
              <a:ext cx="139222" cy="98392"/>
            </a:xfrm>
            <a:prstGeom prst="roundRect">
              <a:avLst>
                <a:gd name="adj" fmla="val 19423"/>
              </a:avLst>
            </a:prstGeom>
            <a:solidFill>
              <a:schemeClr val="bg1">
                <a:lumMod val="85000"/>
              </a:schemeClr>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ja-JP" altLang="en-US"/>
            </a:p>
          </p:txBody>
        </p:sp>
        <p:sp>
          <p:nvSpPr>
            <p:cNvPr id="14" name="四角形: 角を丸くする 13">
              <a:extLst>
                <a:ext uri="{FF2B5EF4-FFF2-40B4-BE49-F238E27FC236}">
                  <a16:creationId xmlns:a16="http://schemas.microsoft.com/office/drawing/2014/main" id="{D4113C4D-DC87-B3FC-DD9A-21D5EE66A758}"/>
                </a:ext>
              </a:extLst>
            </p:cNvPr>
            <p:cNvSpPr/>
            <p:nvPr/>
          </p:nvSpPr>
          <p:spPr bwMode="auto">
            <a:xfrm>
              <a:off x="942794" y="1693490"/>
              <a:ext cx="45720" cy="342742"/>
            </a:xfrm>
            <a:prstGeom prst="roundRect">
              <a:avLst>
                <a:gd name="adj" fmla="val 19423"/>
              </a:avLst>
            </a:prstGeom>
            <a:solidFill>
              <a:schemeClr val="tx1">
                <a:lumMod val="95000"/>
                <a:lumOff val="5000"/>
              </a:schemeClr>
            </a:solidFill>
            <a:ln w="38100">
              <a:noFill/>
              <a:round/>
              <a:headEnd/>
              <a:tailEnd/>
            </a:ln>
            <a:effectLst/>
          </p:spPr>
          <p:txBody>
            <a:bodyPr rtlCol="0" anchor="ctr"/>
            <a:lstStyle/>
            <a:p>
              <a:pPr algn="ctr"/>
              <a:endParaRPr lang="ja-JP" altLang="en-US"/>
            </a:p>
          </p:txBody>
        </p:sp>
        <p:grpSp>
          <p:nvGrpSpPr>
            <p:cNvPr id="15" name="グループ化 14">
              <a:extLst>
                <a:ext uri="{FF2B5EF4-FFF2-40B4-BE49-F238E27FC236}">
                  <a16:creationId xmlns:a16="http://schemas.microsoft.com/office/drawing/2014/main" id="{DCE5C4DC-776B-5BF8-171A-D857F7398609}"/>
                </a:ext>
              </a:extLst>
            </p:cNvPr>
            <p:cNvGrpSpPr/>
            <p:nvPr/>
          </p:nvGrpSpPr>
          <p:grpSpPr>
            <a:xfrm>
              <a:off x="821284" y="1970454"/>
              <a:ext cx="256401" cy="273562"/>
              <a:chOff x="2741483" y="1700523"/>
              <a:chExt cx="256401" cy="273562"/>
            </a:xfrm>
          </p:grpSpPr>
          <p:grpSp>
            <p:nvGrpSpPr>
              <p:cNvPr id="197" name="グループ化 196">
                <a:extLst>
                  <a:ext uri="{FF2B5EF4-FFF2-40B4-BE49-F238E27FC236}">
                    <a16:creationId xmlns:a16="http://schemas.microsoft.com/office/drawing/2014/main" id="{48E891F2-78EC-7C16-FEFF-1EF340025707}"/>
                  </a:ext>
                </a:extLst>
              </p:cNvPr>
              <p:cNvGrpSpPr/>
              <p:nvPr/>
            </p:nvGrpSpPr>
            <p:grpSpPr>
              <a:xfrm rot="9000000">
                <a:off x="2743495" y="1700524"/>
                <a:ext cx="254389" cy="273561"/>
                <a:chOff x="5046286" y="3282909"/>
                <a:chExt cx="508835" cy="547184"/>
              </a:xfrm>
              <a:solidFill>
                <a:schemeClr val="tx1"/>
              </a:solidFill>
            </p:grpSpPr>
            <p:sp>
              <p:nvSpPr>
                <p:cNvPr id="205" name="角丸四角形 163">
                  <a:extLst>
                    <a:ext uri="{FF2B5EF4-FFF2-40B4-BE49-F238E27FC236}">
                      <a16:creationId xmlns:a16="http://schemas.microsoft.com/office/drawing/2014/main" id="{3F62DBC2-3CC2-3C8A-3964-1B5476186966}"/>
                    </a:ext>
                  </a:extLst>
                </p:cNvPr>
                <p:cNvSpPr/>
                <p:nvPr/>
              </p:nvSpPr>
              <p:spPr bwMode="auto">
                <a:xfrm>
                  <a:off x="5206362" y="3507581"/>
                  <a:ext cx="268132" cy="322512"/>
                </a:xfrm>
                <a:prstGeom prst="roundRect">
                  <a:avLst>
                    <a:gd name="adj" fmla="val 50000"/>
                  </a:avLst>
                </a:prstGeom>
                <a:grpFill/>
                <a:ln w="57150" cap="flat" cmpd="sng" algn="ctr">
                  <a:solidFill>
                    <a:schemeClr val="tx1"/>
                  </a:solidFill>
                  <a:prstDash val="soli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206" name="角丸四角形 164">
                  <a:extLst>
                    <a:ext uri="{FF2B5EF4-FFF2-40B4-BE49-F238E27FC236}">
                      <a16:creationId xmlns:a16="http://schemas.microsoft.com/office/drawing/2014/main" id="{51AE46C9-C332-AE3D-8A16-8D75C3A40BF0}"/>
                    </a:ext>
                  </a:extLst>
                </p:cNvPr>
                <p:cNvSpPr/>
                <p:nvPr/>
              </p:nvSpPr>
              <p:spPr bwMode="auto">
                <a:xfrm rot="18452988">
                  <a:off x="5129288" y="3528299"/>
                  <a:ext cx="101783" cy="267787"/>
                </a:xfrm>
                <a:prstGeom prst="roundRect">
                  <a:avLst>
                    <a:gd name="adj" fmla="val 50000"/>
                  </a:avLst>
                </a:prstGeom>
                <a:grpFill/>
                <a:ln w="57150" cap="flat" cmpd="sng" algn="ctr">
                  <a:solidFill>
                    <a:schemeClr val="tx1"/>
                  </a:solidFill>
                  <a:prstDash val="soli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207" name="角丸四角形 165">
                  <a:extLst>
                    <a:ext uri="{FF2B5EF4-FFF2-40B4-BE49-F238E27FC236}">
                      <a16:creationId xmlns:a16="http://schemas.microsoft.com/office/drawing/2014/main" id="{B91C2314-721B-03ED-630F-D2D57814D2E9}"/>
                    </a:ext>
                  </a:extLst>
                </p:cNvPr>
                <p:cNvSpPr/>
                <p:nvPr/>
              </p:nvSpPr>
              <p:spPr bwMode="auto">
                <a:xfrm>
                  <a:off x="5303992" y="3282909"/>
                  <a:ext cx="72869" cy="317749"/>
                </a:xfrm>
                <a:prstGeom prst="roundRect">
                  <a:avLst>
                    <a:gd name="adj" fmla="val 50000"/>
                  </a:avLst>
                </a:prstGeom>
                <a:grpFill/>
                <a:ln w="57150" cap="flat" cmpd="sng" algn="ctr">
                  <a:solidFill>
                    <a:schemeClr val="tx1"/>
                  </a:solidFill>
                  <a:prstDash val="soli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208" name="角丸四角形 166">
                  <a:extLst>
                    <a:ext uri="{FF2B5EF4-FFF2-40B4-BE49-F238E27FC236}">
                      <a16:creationId xmlns:a16="http://schemas.microsoft.com/office/drawing/2014/main" id="{ACC3B1BA-765C-5D2A-FD99-5C40A30D0798}"/>
                    </a:ext>
                  </a:extLst>
                </p:cNvPr>
                <p:cNvSpPr/>
                <p:nvPr/>
              </p:nvSpPr>
              <p:spPr bwMode="auto">
                <a:xfrm rot="20390620">
                  <a:off x="5186313" y="3335452"/>
                  <a:ext cx="72869" cy="300782"/>
                </a:xfrm>
                <a:prstGeom prst="roundRect">
                  <a:avLst>
                    <a:gd name="adj" fmla="val 50000"/>
                  </a:avLst>
                </a:prstGeom>
                <a:grpFill/>
                <a:ln w="57150" cap="flat" cmpd="sng" algn="ctr">
                  <a:solidFill>
                    <a:schemeClr val="tx1"/>
                  </a:solidFill>
                  <a:prstDash val="soli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209" name="角丸四角形 167">
                  <a:extLst>
                    <a:ext uri="{FF2B5EF4-FFF2-40B4-BE49-F238E27FC236}">
                      <a16:creationId xmlns:a16="http://schemas.microsoft.com/office/drawing/2014/main" id="{AEF41F62-3E5D-8FF4-D226-FB8E3A260CC8}"/>
                    </a:ext>
                  </a:extLst>
                </p:cNvPr>
                <p:cNvSpPr/>
                <p:nvPr/>
              </p:nvSpPr>
              <p:spPr bwMode="auto">
                <a:xfrm rot="900000">
                  <a:off x="5413791" y="3341411"/>
                  <a:ext cx="72869" cy="294952"/>
                </a:xfrm>
                <a:prstGeom prst="roundRect">
                  <a:avLst>
                    <a:gd name="adj" fmla="val 50000"/>
                  </a:avLst>
                </a:prstGeom>
                <a:grpFill/>
                <a:ln w="57150" cap="flat" cmpd="sng" algn="ctr">
                  <a:solidFill>
                    <a:schemeClr val="tx1"/>
                  </a:solidFill>
                  <a:prstDash val="soli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210" name="角丸四角形 168">
                  <a:extLst>
                    <a:ext uri="{FF2B5EF4-FFF2-40B4-BE49-F238E27FC236}">
                      <a16:creationId xmlns:a16="http://schemas.microsoft.com/office/drawing/2014/main" id="{13429477-09BB-1F15-32EF-106BCFDDCC40}"/>
                    </a:ext>
                  </a:extLst>
                </p:cNvPr>
                <p:cNvSpPr/>
                <p:nvPr/>
              </p:nvSpPr>
              <p:spPr bwMode="auto">
                <a:xfrm rot="2588224">
                  <a:off x="5492057" y="3475798"/>
                  <a:ext cx="63064" cy="233868"/>
                </a:xfrm>
                <a:prstGeom prst="roundRect">
                  <a:avLst>
                    <a:gd name="adj" fmla="val 50000"/>
                  </a:avLst>
                </a:prstGeom>
                <a:grpFill/>
                <a:ln w="57150" cap="flat" cmpd="sng" algn="ctr">
                  <a:solidFill>
                    <a:schemeClr val="tx1"/>
                  </a:solidFill>
                  <a:prstDash val="soli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grpSp>
          <p:grpSp>
            <p:nvGrpSpPr>
              <p:cNvPr id="198" name="グループ化 197">
                <a:extLst>
                  <a:ext uri="{FF2B5EF4-FFF2-40B4-BE49-F238E27FC236}">
                    <a16:creationId xmlns:a16="http://schemas.microsoft.com/office/drawing/2014/main" id="{E0A72037-C515-6F08-AA43-FA00B277A51A}"/>
                  </a:ext>
                </a:extLst>
              </p:cNvPr>
              <p:cNvGrpSpPr/>
              <p:nvPr/>
            </p:nvGrpSpPr>
            <p:grpSpPr>
              <a:xfrm rot="9000000">
                <a:off x="2741483" y="1700523"/>
                <a:ext cx="254389" cy="273561"/>
                <a:chOff x="5046286" y="3282909"/>
                <a:chExt cx="508835" cy="547184"/>
              </a:xfrm>
              <a:solidFill>
                <a:srgbClr val="FFCC99"/>
              </a:solidFill>
            </p:grpSpPr>
            <p:sp>
              <p:nvSpPr>
                <p:cNvPr id="199" name="角丸四角形 157">
                  <a:extLst>
                    <a:ext uri="{FF2B5EF4-FFF2-40B4-BE49-F238E27FC236}">
                      <a16:creationId xmlns:a16="http://schemas.microsoft.com/office/drawing/2014/main" id="{F0CC06FD-3CDF-C669-DFD7-3A195F9F4183}"/>
                    </a:ext>
                  </a:extLst>
                </p:cNvPr>
                <p:cNvSpPr/>
                <p:nvPr/>
              </p:nvSpPr>
              <p:spPr bwMode="auto">
                <a:xfrm>
                  <a:off x="5206362" y="3507581"/>
                  <a:ext cx="268132" cy="322512"/>
                </a:xfrm>
                <a:prstGeom prst="roundRect">
                  <a:avLst>
                    <a:gd name="adj" fmla="val 50000"/>
                  </a:avLst>
                </a:prstGeom>
                <a:solidFill>
                  <a:srgbClr val="FF9966"/>
                </a:solidFill>
                <a:ln w="25400" cap="flat" cmpd="sng" algn="ctr">
                  <a:noFill/>
                  <a:prstDash val="soli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200" name="角丸四角形 158">
                  <a:extLst>
                    <a:ext uri="{FF2B5EF4-FFF2-40B4-BE49-F238E27FC236}">
                      <a16:creationId xmlns:a16="http://schemas.microsoft.com/office/drawing/2014/main" id="{D671F6F5-540F-E9C1-349A-7D04E798709C}"/>
                    </a:ext>
                  </a:extLst>
                </p:cNvPr>
                <p:cNvSpPr/>
                <p:nvPr/>
              </p:nvSpPr>
              <p:spPr bwMode="auto">
                <a:xfrm rot="18452988">
                  <a:off x="5129288" y="3528299"/>
                  <a:ext cx="101783" cy="267787"/>
                </a:xfrm>
                <a:prstGeom prst="roundRect">
                  <a:avLst>
                    <a:gd name="adj" fmla="val 50000"/>
                  </a:avLst>
                </a:prstGeom>
                <a:solidFill>
                  <a:srgbClr val="FF9966"/>
                </a:solidFill>
                <a:ln w="25400" cap="flat" cmpd="sng" algn="ctr">
                  <a:noFill/>
                  <a:prstDash val="soli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201" name="角丸四角形 159">
                  <a:extLst>
                    <a:ext uri="{FF2B5EF4-FFF2-40B4-BE49-F238E27FC236}">
                      <a16:creationId xmlns:a16="http://schemas.microsoft.com/office/drawing/2014/main" id="{95F9E9E7-C0E5-2F7F-2B4F-430A01C5E0DF}"/>
                    </a:ext>
                  </a:extLst>
                </p:cNvPr>
                <p:cNvSpPr/>
                <p:nvPr/>
              </p:nvSpPr>
              <p:spPr bwMode="auto">
                <a:xfrm>
                  <a:off x="5303992" y="3282909"/>
                  <a:ext cx="72869" cy="317749"/>
                </a:xfrm>
                <a:prstGeom prst="roundRect">
                  <a:avLst>
                    <a:gd name="adj" fmla="val 50000"/>
                  </a:avLst>
                </a:prstGeom>
                <a:solidFill>
                  <a:srgbClr val="FF9966"/>
                </a:solidFill>
                <a:ln w="25400" cap="flat" cmpd="sng" algn="ctr">
                  <a:noFill/>
                  <a:prstDash val="soli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202" name="角丸四角形 160">
                  <a:extLst>
                    <a:ext uri="{FF2B5EF4-FFF2-40B4-BE49-F238E27FC236}">
                      <a16:creationId xmlns:a16="http://schemas.microsoft.com/office/drawing/2014/main" id="{B6FA1B32-D36B-6334-3393-9DA9591CEE04}"/>
                    </a:ext>
                  </a:extLst>
                </p:cNvPr>
                <p:cNvSpPr/>
                <p:nvPr/>
              </p:nvSpPr>
              <p:spPr bwMode="auto">
                <a:xfrm rot="20390620">
                  <a:off x="5186313" y="3335452"/>
                  <a:ext cx="72869" cy="300782"/>
                </a:xfrm>
                <a:prstGeom prst="roundRect">
                  <a:avLst>
                    <a:gd name="adj" fmla="val 50000"/>
                  </a:avLst>
                </a:prstGeom>
                <a:solidFill>
                  <a:srgbClr val="FF9966"/>
                </a:solidFill>
                <a:ln w="25400" cap="flat" cmpd="sng" algn="ctr">
                  <a:noFill/>
                  <a:prstDash val="soli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203" name="角丸四角形 161">
                  <a:extLst>
                    <a:ext uri="{FF2B5EF4-FFF2-40B4-BE49-F238E27FC236}">
                      <a16:creationId xmlns:a16="http://schemas.microsoft.com/office/drawing/2014/main" id="{45EAFBD3-448D-FB08-5C9A-CAF7DD6E34FD}"/>
                    </a:ext>
                  </a:extLst>
                </p:cNvPr>
                <p:cNvSpPr/>
                <p:nvPr/>
              </p:nvSpPr>
              <p:spPr bwMode="auto">
                <a:xfrm rot="900000">
                  <a:off x="5413791" y="3341411"/>
                  <a:ext cx="72869" cy="294952"/>
                </a:xfrm>
                <a:prstGeom prst="roundRect">
                  <a:avLst>
                    <a:gd name="adj" fmla="val 50000"/>
                  </a:avLst>
                </a:prstGeom>
                <a:solidFill>
                  <a:srgbClr val="FF9966"/>
                </a:solidFill>
                <a:ln w="25400" cap="flat" cmpd="sng" algn="ctr">
                  <a:noFill/>
                  <a:prstDash val="soli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204" name="角丸四角形 162">
                  <a:extLst>
                    <a:ext uri="{FF2B5EF4-FFF2-40B4-BE49-F238E27FC236}">
                      <a16:creationId xmlns:a16="http://schemas.microsoft.com/office/drawing/2014/main" id="{6A4ED907-44AC-DB6A-6E29-C26610B328E9}"/>
                    </a:ext>
                  </a:extLst>
                </p:cNvPr>
                <p:cNvSpPr/>
                <p:nvPr/>
              </p:nvSpPr>
              <p:spPr bwMode="auto">
                <a:xfrm rot="2588224">
                  <a:off x="5492057" y="3475798"/>
                  <a:ext cx="63064" cy="233868"/>
                </a:xfrm>
                <a:prstGeom prst="roundRect">
                  <a:avLst>
                    <a:gd name="adj" fmla="val 50000"/>
                  </a:avLst>
                </a:prstGeom>
                <a:solidFill>
                  <a:srgbClr val="FF9966"/>
                </a:solidFill>
                <a:ln w="25400" cap="flat" cmpd="sng" algn="ctr">
                  <a:noFill/>
                  <a:prstDash val="soli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grpSp>
        </p:grpSp>
        <p:grpSp>
          <p:nvGrpSpPr>
            <p:cNvPr id="16" name="グループ化 15">
              <a:extLst>
                <a:ext uri="{FF2B5EF4-FFF2-40B4-BE49-F238E27FC236}">
                  <a16:creationId xmlns:a16="http://schemas.microsoft.com/office/drawing/2014/main" id="{31767349-366C-8095-E11D-E5D1ECCD70AF}"/>
                </a:ext>
              </a:extLst>
            </p:cNvPr>
            <p:cNvGrpSpPr/>
            <p:nvPr/>
          </p:nvGrpSpPr>
          <p:grpSpPr>
            <a:xfrm>
              <a:off x="858340" y="1978160"/>
              <a:ext cx="256402" cy="273562"/>
              <a:chOff x="2063984" y="1700524"/>
              <a:chExt cx="256402" cy="273562"/>
            </a:xfrm>
          </p:grpSpPr>
          <p:grpSp>
            <p:nvGrpSpPr>
              <p:cNvPr id="343" name="グループ化 342">
                <a:extLst>
                  <a:ext uri="{FF2B5EF4-FFF2-40B4-BE49-F238E27FC236}">
                    <a16:creationId xmlns:a16="http://schemas.microsoft.com/office/drawing/2014/main" id="{986F75D4-C0EB-CD17-0819-3727D28C1A17}"/>
                  </a:ext>
                </a:extLst>
              </p:cNvPr>
              <p:cNvGrpSpPr/>
              <p:nvPr/>
            </p:nvGrpSpPr>
            <p:grpSpPr>
              <a:xfrm rot="12600000" flipH="1">
                <a:off x="2063984" y="1700525"/>
                <a:ext cx="254389" cy="273561"/>
                <a:chOff x="5046286" y="3282909"/>
                <a:chExt cx="508835" cy="547184"/>
              </a:xfrm>
              <a:solidFill>
                <a:schemeClr val="tx1"/>
              </a:solidFill>
            </p:grpSpPr>
            <p:sp>
              <p:nvSpPr>
                <p:cNvPr id="351" name="角丸四角形 148">
                  <a:extLst>
                    <a:ext uri="{FF2B5EF4-FFF2-40B4-BE49-F238E27FC236}">
                      <a16:creationId xmlns:a16="http://schemas.microsoft.com/office/drawing/2014/main" id="{46824DC5-F2F9-833F-28DF-3A493E128118}"/>
                    </a:ext>
                  </a:extLst>
                </p:cNvPr>
                <p:cNvSpPr/>
                <p:nvPr/>
              </p:nvSpPr>
              <p:spPr bwMode="auto">
                <a:xfrm>
                  <a:off x="5206362" y="3507581"/>
                  <a:ext cx="268132" cy="322512"/>
                </a:xfrm>
                <a:prstGeom prst="roundRect">
                  <a:avLst>
                    <a:gd name="adj" fmla="val 50000"/>
                  </a:avLst>
                </a:prstGeom>
                <a:grpFill/>
                <a:ln w="57150" cap="flat" cmpd="sng" algn="ctr">
                  <a:solidFill>
                    <a:schemeClr val="tx1"/>
                  </a:solid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192" name="角丸四角形 149">
                  <a:extLst>
                    <a:ext uri="{FF2B5EF4-FFF2-40B4-BE49-F238E27FC236}">
                      <a16:creationId xmlns:a16="http://schemas.microsoft.com/office/drawing/2014/main" id="{0421BD85-1D33-0A7E-5641-9CB85385C9C9}"/>
                    </a:ext>
                  </a:extLst>
                </p:cNvPr>
                <p:cNvSpPr/>
                <p:nvPr/>
              </p:nvSpPr>
              <p:spPr bwMode="auto">
                <a:xfrm rot="18452988">
                  <a:off x="5129288" y="3528299"/>
                  <a:ext cx="101783" cy="267787"/>
                </a:xfrm>
                <a:prstGeom prst="roundRect">
                  <a:avLst>
                    <a:gd name="adj" fmla="val 50000"/>
                  </a:avLst>
                </a:prstGeom>
                <a:grpFill/>
                <a:ln w="57150" cap="flat" cmpd="sng" algn="ctr">
                  <a:solidFill>
                    <a:schemeClr val="tx1"/>
                  </a:solid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193" name="角丸四角形 150">
                  <a:extLst>
                    <a:ext uri="{FF2B5EF4-FFF2-40B4-BE49-F238E27FC236}">
                      <a16:creationId xmlns:a16="http://schemas.microsoft.com/office/drawing/2014/main" id="{C59FCB5C-4755-A3DD-F133-F148F9C0577E}"/>
                    </a:ext>
                  </a:extLst>
                </p:cNvPr>
                <p:cNvSpPr/>
                <p:nvPr/>
              </p:nvSpPr>
              <p:spPr bwMode="auto">
                <a:xfrm>
                  <a:off x="5303992" y="3282909"/>
                  <a:ext cx="72869" cy="317749"/>
                </a:xfrm>
                <a:prstGeom prst="roundRect">
                  <a:avLst>
                    <a:gd name="adj" fmla="val 50000"/>
                  </a:avLst>
                </a:prstGeom>
                <a:grpFill/>
                <a:ln w="57150" cap="flat" cmpd="sng" algn="ctr">
                  <a:solidFill>
                    <a:schemeClr val="tx1"/>
                  </a:solid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194" name="角丸四角形 151">
                  <a:extLst>
                    <a:ext uri="{FF2B5EF4-FFF2-40B4-BE49-F238E27FC236}">
                      <a16:creationId xmlns:a16="http://schemas.microsoft.com/office/drawing/2014/main" id="{57400090-F1A2-EA8A-5C68-EF74589AF2DA}"/>
                    </a:ext>
                  </a:extLst>
                </p:cNvPr>
                <p:cNvSpPr/>
                <p:nvPr/>
              </p:nvSpPr>
              <p:spPr bwMode="auto">
                <a:xfrm rot="20390620">
                  <a:off x="5186313" y="3335452"/>
                  <a:ext cx="72869" cy="300782"/>
                </a:xfrm>
                <a:prstGeom prst="roundRect">
                  <a:avLst>
                    <a:gd name="adj" fmla="val 50000"/>
                  </a:avLst>
                </a:prstGeom>
                <a:grpFill/>
                <a:ln w="57150" cap="flat" cmpd="sng" algn="ctr">
                  <a:solidFill>
                    <a:schemeClr val="tx1"/>
                  </a:solid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195" name="角丸四角形 152">
                  <a:extLst>
                    <a:ext uri="{FF2B5EF4-FFF2-40B4-BE49-F238E27FC236}">
                      <a16:creationId xmlns:a16="http://schemas.microsoft.com/office/drawing/2014/main" id="{14A1C526-B75C-8444-E41F-D4623D78B4F6}"/>
                    </a:ext>
                  </a:extLst>
                </p:cNvPr>
                <p:cNvSpPr/>
                <p:nvPr/>
              </p:nvSpPr>
              <p:spPr bwMode="auto">
                <a:xfrm rot="900000">
                  <a:off x="5413791" y="3341411"/>
                  <a:ext cx="72869" cy="294952"/>
                </a:xfrm>
                <a:prstGeom prst="roundRect">
                  <a:avLst>
                    <a:gd name="adj" fmla="val 50000"/>
                  </a:avLst>
                </a:prstGeom>
                <a:grpFill/>
                <a:ln w="57150" cap="flat" cmpd="sng" algn="ctr">
                  <a:solidFill>
                    <a:schemeClr val="tx1"/>
                  </a:solid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196" name="角丸四角形 153">
                  <a:extLst>
                    <a:ext uri="{FF2B5EF4-FFF2-40B4-BE49-F238E27FC236}">
                      <a16:creationId xmlns:a16="http://schemas.microsoft.com/office/drawing/2014/main" id="{58E1FE4D-2FF3-2902-FC4C-BC8071C0E6F5}"/>
                    </a:ext>
                  </a:extLst>
                </p:cNvPr>
                <p:cNvSpPr/>
                <p:nvPr/>
              </p:nvSpPr>
              <p:spPr bwMode="auto">
                <a:xfrm rot="2588224">
                  <a:off x="5492057" y="3475798"/>
                  <a:ext cx="63064" cy="233868"/>
                </a:xfrm>
                <a:prstGeom prst="roundRect">
                  <a:avLst>
                    <a:gd name="adj" fmla="val 50000"/>
                  </a:avLst>
                </a:prstGeom>
                <a:grpFill/>
                <a:ln w="57150" cap="flat" cmpd="sng" algn="ctr">
                  <a:solidFill>
                    <a:schemeClr val="tx1"/>
                  </a:solid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grpSp>
          <p:grpSp>
            <p:nvGrpSpPr>
              <p:cNvPr id="344" name="グループ化 343">
                <a:extLst>
                  <a:ext uri="{FF2B5EF4-FFF2-40B4-BE49-F238E27FC236}">
                    <a16:creationId xmlns:a16="http://schemas.microsoft.com/office/drawing/2014/main" id="{FF446B8E-CB3D-34CF-6487-22D21AF0A8BC}"/>
                  </a:ext>
                </a:extLst>
              </p:cNvPr>
              <p:cNvGrpSpPr/>
              <p:nvPr/>
            </p:nvGrpSpPr>
            <p:grpSpPr>
              <a:xfrm rot="12600000" flipH="1">
                <a:off x="2065997" y="1700524"/>
                <a:ext cx="254389" cy="273561"/>
                <a:chOff x="5046286" y="3282909"/>
                <a:chExt cx="508835" cy="547184"/>
              </a:xfrm>
              <a:solidFill>
                <a:srgbClr val="FFCC99"/>
              </a:solidFill>
            </p:grpSpPr>
            <p:sp>
              <p:nvSpPr>
                <p:cNvPr id="345" name="角丸四角形 142">
                  <a:extLst>
                    <a:ext uri="{FF2B5EF4-FFF2-40B4-BE49-F238E27FC236}">
                      <a16:creationId xmlns:a16="http://schemas.microsoft.com/office/drawing/2014/main" id="{C5D79CB4-2BB5-1B54-B6CF-80205DE14739}"/>
                    </a:ext>
                  </a:extLst>
                </p:cNvPr>
                <p:cNvSpPr/>
                <p:nvPr/>
              </p:nvSpPr>
              <p:spPr bwMode="auto">
                <a:xfrm>
                  <a:off x="5206362" y="3507581"/>
                  <a:ext cx="268132" cy="322512"/>
                </a:xfrm>
                <a:prstGeom prst="roundRect">
                  <a:avLst>
                    <a:gd name="adj" fmla="val 50000"/>
                  </a:avLst>
                </a:prstGeom>
                <a:grpFill/>
                <a:ln w="25400" cap="flat" cmpd="sng" algn="ctr">
                  <a:no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346" name="角丸四角形 143">
                  <a:extLst>
                    <a:ext uri="{FF2B5EF4-FFF2-40B4-BE49-F238E27FC236}">
                      <a16:creationId xmlns:a16="http://schemas.microsoft.com/office/drawing/2014/main" id="{88C2ECFF-DBB3-B100-B37B-E5201C13CDFB}"/>
                    </a:ext>
                  </a:extLst>
                </p:cNvPr>
                <p:cNvSpPr/>
                <p:nvPr/>
              </p:nvSpPr>
              <p:spPr bwMode="auto">
                <a:xfrm rot="18452988">
                  <a:off x="5129288" y="3528299"/>
                  <a:ext cx="101783" cy="267787"/>
                </a:xfrm>
                <a:prstGeom prst="roundRect">
                  <a:avLst>
                    <a:gd name="adj" fmla="val 50000"/>
                  </a:avLst>
                </a:prstGeom>
                <a:grpFill/>
                <a:ln w="25400" cap="flat" cmpd="sng" algn="ctr">
                  <a:no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347" name="角丸四角形 144">
                  <a:extLst>
                    <a:ext uri="{FF2B5EF4-FFF2-40B4-BE49-F238E27FC236}">
                      <a16:creationId xmlns:a16="http://schemas.microsoft.com/office/drawing/2014/main" id="{E09D57BA-1B05-114E-8119-392C67E5C9FD}"/>
                    </a:ext>
                  </a:extLst>
                </p:cNvPr>
                <p:cNvSpPr/>
                <p:nvPr/>
              </p:nvSpPr>
              <p:spPr bwMode="auto">
                <a:xfrm>
                  <a:off x="5303992" y="3282909"/>
                  <a:ext cx="72869" cy="317749"/>
                </a:xfrm>
                <a:prstGeom prst="roundRect">
                  <a:avLst>
                    <a:gd name="adj" fmla="val 50000"/>
                  </a:avLst>
                </a:prstGeom>
                <a:grpFill/>
                <a:ln w="25400" cap="flat" cmpd="sng" algn="ctr">
                  <a:no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348" name="角丸四角形 145">
                  <a:extLst>
                    <a:ext uri="{FF2B5EF4-FFF2-40B4-BE49-F238E27FC236}">
                      <a16:creationId xmlns:a16="http://schemas.microsoft.com/office/drawing/2014/main" id="{7C757467-D081-9B02-51D1-9CC58832A9D5}"/>
                    </a:ext>
                  </a:extLst>
                </p:cNvPr>
                <p:cNvSpPr/>
                <p:nvPr/>
              </p:nvSpPr>
              <p:spPr bwMode="auto">
                <a:xfrm rot="20390620">
                  <a:off x="5186313" y="3335452"/>
                  <a:ext cx="72869" cy="300782"/>
                </a:xfrm>
                <a:prstGeom prst="roundRect">
                  <a:avLst>
                    <a:gd name="adj" fmla="val 50000"/>
                  </a:avLst>
                </a:prstGeom>
                <a:grpFill/>
                <a:ln w="25400" cap="flat" cmpd="sng" algn="ctr">
                  <a:no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349" name="角丸四角形 146">
                  <a:extLst>
                    <a:ext uri="{FF2B5EF4-FFF2-40B4-BE49-F238E27FC236}">
                      <a16:creationId xmlns:a16="http://schemas.microsoft.com/office/drawing/2014/main" id="{5C4D865B-09B8-2E3B-3866-5654A36CF5B6}"/>
                    </a:ext>
                  </a:extLst>
                </p:cNvPr>
                <p:cNvSpPr/>
                <p:nvPr/>
              </p:nvSpPr>
              <p:spPr bwMode="auto">
                <a:xfrm rot="900000">
                  <a:off x="5413791" y="3341411"/>
                  <a:ext cx="72869" cy="294952"/>
                </a:xfrm>
                <a:prstGeom prst="roundRect">
                  <a:avLst>
                    <a:gd name="adj" fmla="val 50000"/>
                  </a:avLst>
                </a:prstGeom>
                <a:grpFill/>
                <a:ln w="25400" cap="flat" cmpd="sng" algn="ctr">
                  <a:no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sp>
              <p:nvSpPr>
                <p:cNvPr id="350" name="角丸四角形 147">
                  <a:extLst>
                    <a:ext uri="{FF2B5EF4-FFF2-40B4-BE49-F238E27FC236}">
                      <a16:creationId xmlns:a16="http://schemas.microsoft.com/office/drawing/2014/main" id="{C164E9FD-6F73-7942-5A0C-1EB705685ECD}"/>
                    </a:ext>
                  </a:extLst>
                </p:cNvPr>
                <p:cNvSpPr/>
                <p:nvPr/>
              </p:nvSpPr>
              <p:spPr bwMode="auto">
                <a:xfrm rot="2588224">
                  <a:off x="5492057" y="3475798"/>
                  <a:ext cx="63064" cy="233868"/>
                </a:xfrm>
                <a:prstGeom prst="roundRect">
                  <a:avLst>
                    <a:gd name="adj" fmla="val 50000"/>
                  </a:avLst>
                </a:prstGeom>
                <a:grpFill/>
                <a:ln w="25400" cap="flat" cmpd="sng" algn="ctr">
                  <a:noFill/>
                  <a:prstDash val="solid"/>
                </a:ln>
                <a:effectLst/>
              </p:spPr>
              <p:txBody>
                <a:bodyPr rtlCol="0" anchor="ctr"/>
                <a:lstStyle/>
                <a:p>
                  <a:pPr algn="ctr" fontAlgn="auto">
                    <a:spcBef>
                      <a:spcPts val="0"/>
                    </a:spcBef>
                    <a:spcAft>
                      <a:spcPts val="0"/>
                    </a:spcAft>
                  </a:pPr>
                  <a:endParaRPr kumimoji="0" lang="ja-JP" altLang="en-US" kern="0">
                    <a:solidFill>
                      <a:prstClr val="white"/>
                    </a:solidFill>
                    <a:latin typeface="Calibri"/>
                    <a:ea typeface="ＭＳ Ｐゴシック"/>
                  </a:endParaRPr>
                </a:p>
              </p:txBody>
            </p:sp>
          </p:grpSp>
        </p:grpSp>
        <p:grpSp>
          <p:nvGrpSpPr>
            <p:cNvPr id="17" name="グループ化 16">
              <a:extLst>
                <a:ext uri="{FF2B5EF4-FFF2-40B4-BE49-F238E27FC236}">
                  <a16:creationId xmlns:a16="http://schemas.microsoft.com/office/drawing/2014/main" id="{A49FFDC9-F9ED-92DC-2B2B-2F01C419FCA1}"/>
                </a:ext>
              </a:extLst>
            </p:cNvPr>
            <p:cNvGrpSpPr/>
            <p:nvPr/>
          </p:nvGrpSpPr>
          <p:grpSpPr>
            <a:xfrm>
              <a:off x="438479" y="781051"/>
              <a:ext cx="1054351" cy="947789"/>
              <a:chOff x="438479" y="781051"/>
              <a:chExt cx="1054351" cy="947789"/>
            </a:xfrm>
          </p:grpSpPr>
          <p:grpSp>
            <p:nvGrpSpPr>
              <p:cNvPr id="20" name="グループ化 19">
                <a:extLst>
                  <a:ext uri="{FF2B5EF4-FFF2-40B4-BE49-F238E27FC236}">
                    <a16:creationId xmlns:a16="http://schemas.microsoft.com/office/drawing/2014/main" id="{B27F6CE2-8A68-4346-3E36-C78B6A8F5919}"/>
                  </a:ext>
                </a:extLst>
              </p:cNvPr>
              <p:cNvGrpSpPr/>
              <p:nvPr/>
            </p:nvGrpSpPr>
            <p:grpSpPr>
              <a:xfrm flipH="1">
                <a:off x="1222823" y="1278359"/>
                <a:ext cx="270007" cy="277880"/>
                <a:chOff x="8472560" y="1251585"/>
                <a:chExt cx="225670" cy="232250"/>
              </a:xfrm>
            </p:grpSpPr>
            <p:sp>
              <p:nvSpPr>
                <p:cNvPr id="94" name="円/楕円 342">
                  <a:extLst>
                    <a:ext uri="{FF2B5EF4-FFF2-40B4-BE49-F238E27FC236}">
                      <a16:creationId xmlns:a16="http://schemas.microsoft.com/office/drawing/2014/main" id="{4048DBBD-F037-B684-2A52-3DF668B310E5}"/>
                    </a:ext>
                  </a:extLst>
                </p:cNvPr>
                <p:cNvSpPr/>
                <p:nvPr/>
              </p:nvSpPr>
              <p:spPr bwMode="auto">
                <a:xfrm>
                  <a:off x="8472560" y="1251585"/>
                  <a:ext cx="225670" cy="232250"/>
                </a:xfrm>
                <a:prstGeom prst="ellipse">
                  <a:avLst/>
                </a:prstGeom>
                <a:solidFill>
                  <a:srgbClr val="FFCC99"/>
                </a:solidFill>
                <a:ln w="38100">
                  <a:solidFill>
                    <a:schemeClr val="tx1"/>
                  </a:solidFill>
                  <a:round/>
                  <a:headEnd/>
                  <a:tailEnd/>
                </a:ln>
                <a:effectLst/>
              </p:spPr>
              <p:txBody>
                <a:bodyPr rtlCol="0" anchor="ctr"/>
                <a:lstStyle/>
                <a:p>
                  <a:pPr algn="ctr"/>
                  <a:endParaRPr kumimoji="1" lang="ja-JP" altLang="en-US"/>
                </a:p>
              </p:txBody>
            </p:sp>
            <p:sp>
              <p:nvSpPr>
                <p:cNvPr id="95" name="円/楕円 343">
                  <a:extLst>
                    <a:ext uri="{FF2B5EF4-FFF2-40B4-BE49-F238E27FC236}">
                      <a16:creationId xmlns:a16="http://schemas.microsoft.com/office/drawing/2014/main" id="{B64081B0-BD20-0D6C-49FC-38E0997F2F28}"/>
                    </a:ext>
                  </a:extLst>
                </p:cNvPr>
                <p:cNvSpPr/>
                <p:nvPr/>
              </p:nvSpPr>
              <p:spPr bwMode="auto">
                <a:xfrm>
                  <a:off x="8540921" y="1304925"/>
                  <a:ext cx="111370" cy="125570"/>
                </a:xfrm>
                <a:prstGeom prst="ellipse">
                  <a:avLst/>
                </a:prstGeom>
                <a:solidFill>
                  <a:srgbClr val="FF9933"/>
                </a:solidFill>
                <a:ln w="38100">
                  <a:noFill/>
                  <a:round/>
                  <a:headEnd/>
                  <a:tailEnd/>
                </a:ln>
                <a:effectLst/>
              </p:spPr>
              <p:txBody>
                <a:bodyPr rtlCol="0" anchor="ctr"/>
                <a:lstStyle/>
                <a:p>
                  <a:pPr algn="ctr"/>
                  <a:endParaRPr kumimoji="1" lang="ja-JP" altLang="en-US"/>
                </a:p>
              </p:txBody>
            </p:sp>
          </p:grpSp>
          <p:grpSp>
            <p:nvGrpSpPr>
              <p:cNvPr id="21" name="グループ化 20">
                <a:extLst>
                  <a:ext uri="{FF2B5EF4-FFF2-40B4-BE49-F238E27FC236}">
                    <a16:creationId xmlns:a16="http://schemas.microsoft.com/office/drawing/2014/main" id="{E244A241-5378-E02F-4B5B-7B2127179BD9}"/>
                  </a:ext>
                </a:extLst>
              </p:cNvPr>
              <p:cNvGrpSpPr/>
              <p:nvPr/>
            </p:nvGrpSpPr>
            <p:grpSpPr>
              <a:xfrm>
                <a:off x="438479" y="1278359"/>
                <a:ext cx="270007" cy="277880"/>
                <a:chOff x="8472560" y="1251585"/>
                <a:chExt cx="225670" cy="232250"/>
              </a:xfrm>
            </p:grpSpPr>
            <p:sp>
              <p:nvSpPr>
                <p:cNvPr id="92" name="円/楕円 340">
                  <a:extLst>
                    <a:ext uri="{FF2B5EF4-FFF2-40B4-BE49-F238E27FC236}">
                      <a16:creationId xmlns:a16="http://schemas.microsoft.com/office/drawing/2014/main" id="{FEC3AD03-FA92-0E5F-E2F8-ABC9CB1045FF}"/>
                    </a:ext>
                  </a:extLst>
                </p:cNvPr>
                <p:cNvSpPr/>
                <p:nvPr/>
              </p:nvSpPr>
              <p:spPr bwMode="auto">
                <a:xfrm>
                  <a:off x="8472560" y="1251585"/>
                  <a:ext cx="225670" cy="232250"/>
                </a:xfrm>
                <a:prstGeom prst="ellipse">
                  <a:avLst/>
                </a:prstGeom>
                <a:solidFill>
                  <a:srgbClr val="FFCC99"/>
                </a:solidFill>
                <a:ln w="38100">
                  <a:solidFill>
                    <a:schemeClr val="tx1"/>
                  </a:solidFill>
                  <a:round/>
                  <a:headEnd/>
                  <a:tailEnd/>
                </a:ln>
                <a:effectLst/>
              </p:spPr>
              <p:txBody>
                <a:bodyPr rtlCol="0" anchor="ctr"/>
                <a:lstStyle/>
                <a:p>
                  <a:pPr algn="ctr"/>
                  <a:endParaRPr kumimoji="1" lang="ja-JP" altLang="en-US"/>
                </a:p>
              </p:txBody>
            </p:sp>
            <p:sp>
              <p:nvSpPr>
                <p:cNvPr id="93" name="円/楕円 341">
                  <a:extLst>
                    <a:ext uri="{FF2B5EF4-FFF2-40B4-BE49-F238E27FC236}">
                      <a16:creationId xmlns:a16="http://schemas.microsoft.com/office/drawing/2014/main" id="{A660E11D-22E9-65CE-D571-98ADEE902828}"/>
                    </a:ext>
                  </a:extLst>
                </p:cNvPr>
                <p:cNvSpPr/>
                <p:nvPr/>
              </p:nvSpPr>
              <p:spPr bwMode="auto">
                <a:xfrm>
                  <a:off x="8540921" y="1304925"/>
                  <a:ext cx="111370" cy="125570"/>
                </a:xfrm>
                <a:prstGeom prst="ellipse">
                  <a:avLst/>
                </a:prstGeom>
                <a:solidFill>
                  <a:srgbClr val="FF9933"/>
                </a:solidFill>
                <a:ln w="38100">
                  <a:noFill/>
                  <a:round/>
                  <a:headEnd/>
                  <a:tailEnd/>
                </a:ln>
                <a:effectLst/>
              </p:spPr>
              <p:txBody>
                <a:bodyPr rtlCol="0" anchor="ctr"/>
                <a:lstStyle/>
                <a:p>
                  <a:pPr algn="ctr"/>
                  <a:endParaRPr kumimoji="1" lang="ja-JP" altLang="en-US"/>
                </a:p>
              </p:txBody>
            </p:sp>
          </p:grpSp>
          <p:sp>
            <p:nvSpPr>
              <p:cNvPr id="22" name="円/楕円 303">
                <a:extLst>
                  <a:ext uri="{FF2B5EF4-FFF2-40B4-BE49-F238E27FC236}">
                    <a16:creationId xmlns:a16="http://schemas.microsoft.com/office/drawing/2014/main" id="{5A5B99C1-56A7-503D-A827-6CFED983F0C3}"/>
                  </a:ext>
                </a:extLst>
              </p:cNvPr>
              <p:cNvSpPr/>
              <p:nvPr/>
            </p:nvSpPr>
            <p:spPr bwMode="auto">
              <a:xfrm>
                <a:off x="575062" y="948275"/>
                <a:ext cx="780565" cy="780565"/>
              </a:xfrm>
              <a:prstGeom prst="ellipse">
                <a:avLst/>
              </a:prstGeom>
              <a:solidFill>
                <a:srgbClr val="FFCC99"/>
              </a:solidFill>
              <a:ln w="38100">
                <a:solidFill>
                  <a:schemeClr val="tx1"/>
                </a:solidFill>
                <a:round/>
                <a:headEnd/>
                <a:tailEnd/>
              </a:ln>
              <a:effectLst/>
            </p:spPr>
            <p:txBody>
              <a:bodyPr rtlCol="0" anchor="ctr"/>
              <a:lstStyle/>
              <a:p>
                <a:pPr algn="ctr"/>
                <a:endParaRPr kumimoji="1" lang="ja-JP" altLang="en-US"/>
              </a:p>
            </p:txBody>
          </p:sp>
          <p:sp>
            <p:nvSpPr>
              <p:cNvPr id="23" name="アーチ 22">
                <a:extLst>
                  <a:ext uri="{FF2B5EF4-FFF2-40B4-BE49-F238E27FC236}">
                    <a16:creationId xmlns:a16="http://schemas.microsoft.com/office/drawing/2014/main" id="{4817C9FD-9B86-87D8-4AA1-034D4BB78245}"/>
                  </a:ext>
                </a:extLst>
              </p:cNvPr>
              <p:cNvSpPr/>
              <p:nvPr/>
            </p:nvSpPr>
            <p:spPr bwMode="auto">
              <a:xfrm>
                <a:off x="860552" y="1467383"/>
                <a:ext cx="205254" cy="205254"/>
              </a:xfrm>
              <a:prstGeom prst="blockArc">
                <a:avLst>
                  <a:gd name="adj1" fmla="val 1687204"/>
                  <a:gd name="adj2" fmla="val 8987775"/>
                  <a:gd name="adj3" fmla="val 14682"/>
                </a:avLst>
              </a:prstGeom>
              <a:solidFill>
                <a:srgbClr val="FF0000"/>
              </a:solidFill>
              <a:ln w="9525">
                <a:noFill/>
                <a:round/>
                <a:headEnd/>
                <a:tailEnd/>
              </a:ln>
              <a:effectLst/>
            </p:spPr>
            <p:txBody>
              <a:bodyPr rtlCol="0" anchor="ctr"/>
              <a:lstStyle/>
              <a:p>
                <a:pPr algn="ctr"/>
                <a:endParaRPr kumimoji="1" lang="ja-JP" altLang="en-US"/>
              </a:p>
            </p:txBody>
          </p:sp>
          <p:sp>
            <p:nvSpPr>
              <p:cNvPr id="24" name="アーチ 23">
                <a:extLst>
                  <a:ext uri="{FF2B5EF4-FFF2-40B4-BE49-F238E27FC236}">
                    <a16:creationId xmlns:a16="http://schemas.microsoft.com/office/drawing/2014/main" id="{608745A6-5F6E-7F60-655C-98E1CAC3DF78}"/>
                  </a:ext>
                </a:extLst>
              </p:cNvPr>
              <p:cNvSpPr/>
              <p:nvPr/>
            </p:nvSpPr>
            <p:spPr bwMode="auto">
              <a:xfrm>
                <a:off x="648625" y="1340881"/>
                <a:ext cx="272647" cy="205254"/>
              </a:xfrm>
              <a:prstGeom prst="blockArc">
                <a:avLst>
                  <a:gd name="adj1" fmla="val 1214370"/>
                  <a:gd name="adj2" fmla="val 9671409"/>
                  <a:gd name="adj3" fmla="val 22448"/>
                </a:avLst>
              </a:prstGeom>
              <a:solidFill>
                <a:schemeClr val="tx1"/>
              </a:solidFill>
              <a:ln w="9525">
                <a:noFill/>
                <a:round/>
                <a:headEnd/>
                <a:tailEnd/>
              </a:ln>
              <a:effectLst/>
            </p:spPr>
            <p:txBody>
              <a:bodyPr rtlCol="0" anchor="ctr"/>
              <a:lstStyle/>
              <a:p>
                <a:pPr algn="ctr"/>
                <a:endParaRPr kumimoji="1" lang="ja-JP" altLang="en-US"/>
              </a:p>
            </p:txBody>
          </p:sp>
          <p:sp>
            <p:nvSpPr>
              <p:cNvPr id="25" name="アーチ 24">
                <a:extLst>
                  <a:ext uri="{FF2B5EF4-FFF2-40B4-BE49-F238E27FC236}">
                    <a16:creationId xmlns:a16="http://schemas.microsoft.com/office/drawing/2014/main" id="{C3623407-1936-C4B5-758D-523D33A424D5}"/>
                  </a:ext>
                </a:extLst>
              </p:cNvPr>
              <p:cNvSpPr/>
              <p:nvPr/>
            </p:nvSpPr>
            <p:spPr bwMode="auto">
              <a:xfrm>
                <a:off x="1015587" y="1340881"/>
                <a:ext cx="272647" cy="205254"/>
              </a:xfrm>
              <a:prstGeom prst="blockArc">
                <a:avLst>
                  <a:gd name="adj1" fmla="val 1214370"/>
                  <a:gd name="adj2" fmla="val 9671409"/>
                  <a:gd name="adj3" fmla="val 22448"/>
                </a:avLst>
              </a:prstGeom>
              <a:solidFill>
                <a:schemeClr val="tx1"/>
              </a:solidFill>
              <a:ln w="9525">
                <a:noFill/>
                <a:round/>
                <a:headEnd/>
                <a:tailEnd/>
              </a:ln>
              <a:effectLst/>
            </p:spPr>
            <p:txBody>
              <a:bodyPr rtlCol="0" anchor="ctr"/>
              <a:lstStyle/>
              <a:p>
                <a:pPr algn="ctr"/>
                <a:endParaRPr kumimoji="1" lang="ja-JP" altLang="en-US"/>
              </a:p>
            </p:txBody>
          </p:sp>
          <p:sp>
            <p:nvSpPr>
              <p:cNvPr id="26" name="フリーフォーム: 図形 25">
                <a:extLst>
                  <a:ext uri="{FF2B5EF4-FFF2-40B4-BE49-F238E27FC236}">
                    <a16:creationId xmlns:a16="http://schemas.microsoft.com/office/drawing/2014/main" id="{8575A33D-9EA7-7688-A655-061941DC6CA0}"/>
                  </a:ext>
                </a:extLst>
              </p:cNvPr>
              <p:cNvSpPr/>
              <p:nvPr/>
            </p:nvSpPr>
            <p:spPr bwMode="auto">
              <a:xfrm>
                <a:off x="539360" y="781051"/>
                <a:ext cx="846448" cy="529034"/>
              </a:xfrm>
              <a:custGeom>
                <a:avLst/>
                <a:gdLst>
                  <a:gd name="connsiteX0" fmla="*/ 441356 w 882712"/>
                  <a:gd name="connsiteY0" fmla="*/ 0 h 633334"/>
                  <a:gd name="connsiteX1" fmla="*/ 882712 w 882712"/>
                  <a:gd name="connsiteY1" fmla="*/ 441355 h 633334"/>
                  <a:gd name="connsiteX2" fmla="*/ 873745 w 882712"/>
                  <a:gd name="connsiteY2" fmla="*/ 530304 h 633334"/>
                  <a:gd name="connsiteX3" fmla="*/ 867444 w 882712"/>
                  <a:gd name="connsiteY3" fmla="*/ 550603 h 633334"/>
                  <a:gd name="connsiteX4" fmla="*/ 851438 w 882712"/>
                  <a:gd name="connsiteY4" fmla="*/ 558494 h 633334"/>
                  <a:gd name="connsiteX5" fmla="*/ 441356 w 882712"/>
                  <a:gd name="connsiteY5" fmla="*/ 633334 h 633334"/>
                  <a:gd name="connsiteX6" fmla="*/ 31274 w 882712"/>
                  <a:gd name="connsiteY6" fmla="*/ 558494 h 633334"/>
                  <a:gd name="connsiteX7" fmla="*/ 15268 w 882712"/>
                  <a:gd name="connsiteY7" fmla="*/ 550603 h 633334"/>
                  <a:gd name="connsiteX8" fmla="*/ 8967 w 882712"/>
                  <a:gd name="connsiteY8" fmla="*/ 530304 h 633334"/>
                  <a:gd name="connsiteX9" fmla="*/ 0 w 882712"/>
                  <a:gd name="connsiteY9" fmla="*/ 441355 h 633334"/>
                  <a:gd name="connsiteX10" fmla="*/ 441356 w 882712"/>
                  <a:gd name="connsiteY10" fmla="*/ 0 h 633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82712" h="633334">
                    <a:moveTo>
                      <a:pt x="441356" y="0"/>
                    </a:moveTo>
                    <a:cubicBezTo>
                      <a:pt x="685110" y="0"/>
                      <a:pt x="882712" y="197601"/>
                      <a:pt x="882712" y="441355"/>
                    </a:cubicBezTo>
                    <a:cubicBezTo>
                      <a:pt x="882712" y="471824"/>
                      <a:pt x="879625" y="501572"/>
                      <a:pt x="873745" y="530304"/>
                    </a:cubicBezTo>
                    <a:lnTo>
                      <a:pt x="867444" y="550603"/>
                    </a:lnTo>
                    <a:lnTo>
                      <a:pt x="851438" y="558494"/>
                    </a:lnTo>
                    <a:cubicBezTo>
                      <a:pt x="734378" y="605744"/>
                      <a:pt x="593260" y="633334"/>
                      <a:pt x="441356" y="633334"/>
                    </a:cubicBezTo>
                    <a:cubicBezTo>
                      <a:pt x="289453" y="633334"/>
                      <a:pt x="148335" y="605744"/>
                      <a:pt x="31274" y="558494"/>
                    </a:cubicBezTo>
                    <a:lnTo>
                      <a:pt x="15268" y="550603"/>
                    </a:lnTo>
                    <a:lnTo>
                      <a:pt x="8967" y="530304"/>
                    </a:lnTo>
                    <a:cubicBezTo>
                      <a:pt x="3088" y="501572"/>
                      <a:pt x="0" y="471824"/>
                      <a:pt x="0" y="441355"/>
                    </a:cubicBezTo>
                    <a:cubicBezTo>
                      <a:pt x="0" y="197601"/>
                      <a:pt x="197602" y="0"/>
                      <a:pt x="441356" y="0"/>
                    </a:cubicBezTo>
                    <a:close/>
                  </a:path>
                </a:pathLst>
              </a:custGeom>
              <a:solidFill>
                <a:srgbClr val="0070C0"/>
              </a:solidFill>
              <a:ln w="38100">
                <a:solidFill>
                  <a:schemeClr val="tx1"/>
                </a:solidFill>
                <a:round/>
                <a:headEnd/>
                <a:tailEnd/>
              </a:ln>
              <a:effectLst/>
            </p:spPr>
            <p:txBody>
              <a:bodyPr rtlCol="0" anchor="ctr"/>
              <a:lstStyle/>
              <a:p>
                <a:pPr algn="ctr"/>
                <a:endParaRPr lang="ja-JP" altLang="en-US"/>
              </a:p>
            </p:txBody>
          </p:sp>
          <p:sp>
            <p:nvSpPr>
              <p:cNvPr id="27" name="フリーフォーム: 図形 26">
                <a:extLst>
                  <a:ext uri="{FF2B5EF4-FFF2-40B4-BE49-F238E27FC236}">
                    <a16:creationId xmlns:a16="http://schemas.microsoft.com/office/drawing/2014/main" id="{83D3C4B4-44FB-065A-4844-22BBFAD5DBCF}"/>
                  </a:ext>
                </a:extLst>
              </p:cNvPr>
              <p:cNvSpPr/>
              <p:nvPr/>
            </p:nvSpPr>
            <p:spPr bwMode="auto">
              <a:xfrm flipV="1">
                <a:off x="539360" y="1224360"/>
                <a:ext cx="846448" cy="141382"/>
              </a:xfrm>
              <a:custGeom>
                <a:avLst/>
                <a:gdLst>
                  <a:gd name="connsiteX0" fmla="*/ 441356 w 882712"/>
                  <a:gd name="connsiteY0" fmla="*/ 0 h 633334"/>
                  <a:gd name="connsiteX1" fmla="*/ 882712 w 882712"/>
                  <a:gd name="connsiteY1" fmla="*/ 441355 h 633334"/>
                  <a:gd name="connsiteX2" fmla="*/ 873745 w 882712"/>
                  <a:gd name="connsiteY2" fmla="*/ 530304 h 633334"/>
                  <a:gd name="connsiteX3" fmla="*/ 867444 w 882712"/>
                  <a:gd name="connsiteY3" fmla="*/ 550603 h 633334"/>
                  <a:gd name="connsiteX4" fmla="*/ 851438 w 882712"/>
                  <a:gd name="connsiteY4" fmla="*/ 558494 h 633334"/>
                  <a:gd name="connsiteX5" fmla="*/ 441356 w 882712"/>
                  <a:gd name="connsiteY5" fmla="*/ 633334 h 633334"/>
                  <a:gd name="connsiteX6" fmla="*/ 31274 w 882712"/>
                  <a:gd name="connsiteY6" fmla="*/ 558494 h 633334"/>
                  <a:gd name="connsiteX7" fmla="*/ 15268 w 882712"/>
                  <a:gd name="connsiteY7" fmla="*/ 550603 h 633334"/>
                  <a:gd name="connsiteX8" fmla="*/ 8967 w 882712"/>
                  <a:gd name="connsiteY8" fmla="*/ 530304 h 633334"/>
                  <a:gd name="connsiteX9" fmla="*/ 0 w 882712"/>
                  <a:gd name="connsiteY9" fmla="*/ 441355 h 633334"/>
                  <a:gd name="connsiteX10" fmla="*/ 441356 w 882712"/>
                  <a:gd name="connsiteY10" fmla="*/ 0 h 633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82712" h="633334">
                    <a:moveTo>
                      <a:pt x="441356" y="0"/>
                    </a:moveTo>
                    <a:cubicBezTo>
                      <a:pt x="685110" y="0"/>
                      <a:pt x="882712" y="197601"/>
                      <a:pt x="882712" y="441355"/>
                    </a:cubicBezTo>
                    <a:cubicBezTo>
                      <a:pt x="882712" y="471824"/>
                      <a:pt x="879625" y="501572"/>
                      <a:pt x="873745" y="530304"/>
                    </a:cubicBezTo>
                    <a:lnTo>
                      <a:pt x="867444" y="550603"/>
                    </a:lnTo>
                    <a:lnTo>
                      <a:pt x="851438" y="558494"/>
                    </a:lnTo>
                    <a:cubicBezTo>
                      <a:pt x="734378" y="605744"/>
                      <a:pt x="593260" y="633334"/>
                      <a:pt x="441356" y="633334"/>
                    </a:cubicBezTo>
                    <a:cubicBezTo>
                      <a:pt x="289453" y="633334"/>
                      <a:pt x="148335" y="605744"/>
                      <a:pt x="31274" y="558494"/>
                    </a:cubicBezTo>
                    <a:lnTo>
                      <a:pt x="15268" y="550603"/>
                    </a:lnTo>
                    <a:lnTo>
                      <a:pt x="8967" y="530304"/>
                    </a:lnTo>
                    <a:cubicBezTo>
                      <a:pt x="3088" y="501572"/>
                      <a:pt x="0" y="471824"/>
                      <a:pt x="0" y="441355"/>
                    </a:cubicBezTo>
                    <a:cubicBezTo>
                      <a:pt x="0" y="197601"/>
                      <a:pt x="197602" y="0"/>
                      <a:pt x="441356" y="0"/>
                    </a:cubicBezTo>
                    <a:close/>
                  </a:path>
                </a:pathLst>
              </a:custGeom>
              <a:solidFill>
                <a:srgbClr val="0070C0"/>
              </a:solidFill>
              <a:ln w="38100">
                <a:solidFill>
                  <a:schemeClr val="tx1"/>
                </a:solidFill>
                <a:round/>
                <a:headEnd/>
                <a:tailEnd/>
              </a:ln>
              <a:effectLst/>
            </p:spPr>
            <p:txBody>
              <a:bodyPr rtlCol="0" anchor="ctr"/>
              <a:lstStyle/>
              <a:p>
                <a:pPr algn="ctr"/>
                <a:endParaRPr lang="ja-JP" altLang="en-US"/>
              </a:p>
            </p:txBody>
          </p:sp>
        </p:grpSp>
        <p:sp>
          <p:nvSpPr>
            <p:cNvPr id="18" name="フリーフォーム: 図形 17">
              <a:extLst>
                <a:ext uri="{FF2B5EF4-FFF2-40B4-BE49-F238E27FC236}">
                  <a16:creationId xmlns:a16="http://schemas.microsoft.com/office/drawing/2014/main" id="{EF8C7DE2-263D-0168-B30F-2CD2E1E6CA1D}"/>
                </a:ext>
              </a:extLst>
            </p:cNvPr>
            <p:cNvSpPr/>
            <p:nvPr/>
          </p:nvSpPr>
          <p:spPr bwMode="auto">
            <a:xfrm rot="12600000">
              <a:off x="534893" y="1700080"/>
              <a:ext cx="372592" cy="341595"/>
            </a:xfrm>
            <a:custGeom>
              <a:avLst/>
              <a:gdLst>
                <a:gd name="connsiteX0" fmla="*/ 407949 w 409650"/>
                <a:gd name="connsiteY0" fmla="*/ 341595 h 341595"/>
                <a:gd name="connsiteX1" fmla="*/ 223642 w 409650"/>
                <a:gd name="connsiteY1" fmla="*/ 341595 h 341595"/>
                <a:gd name="connsiteX2" fmla="*/ 223642 w 409650"/>
                <a:gd name="connsiteY2" fmla="*/ 179754 h 341595"/>
                <a:gd name="connsiteX3" fmla="*/ 0 w 409650"/>
                <a:gd name="connsiteY3" fmla="*/ 179753 h 341595"/>
                <a:gd name="connsiteX4" fmla="*/ 0 w 409650"/>
                <a:gd name="connsiteY4" fmla="*/ 0 h 341595"/>
                <a:gd name="connsiteX5" fmla="*/ 319773 w 409650"/>
                <a:gd name="connsiteY5" fmla="*/ 0 h 341595"/>
                <a:gd name="connsiteX6" fmla="*/ 409650 w 409650"/>
                <a:gd name="connsiteY6" fmla="*/ 89877 h 341595"/>
                <a:gd name="connsiteX7" fmla="*/ 407950 w 409650"/>
                <a:gd name="connsiteY7" fmla="*/ 98298 h 341595"/>
                <a:gd name="connsiteX0" fmla="*/ 407949 w 409650"/>
                <a:gd name="connsiteY0" fmla="*/ 341595 h 341595"/>
                <a:gd name="connsiteX1" fmla="*/ 223642 w 409650"/>
                <a:gd name="connsiteY1" fmla="*/ 341595 h 341595"/>
                <a:gd name="connsiteX2" fmla="*/ 223642 w 409650"/>
                <a:gd name="connsiteY2" fmla="*/ 179754 h 341595"/>
                <a:gd name="connsiteX3" fmla="*/ 0 w 409650"/>
                <a:gd name="connsiteY3" fmla="*/ 179753 h 341595"/>
                <a:gd name="connsiteX4" fmla="*/ 0 w 409650"/>
                <a:gd name="connsiteY4" fmla="*/ 0 h 341595"/>
                <a:gd name="connsiteX5" fmla="*/ 319773 w 409650"/>
                <a:gd name="connsiteY5" fmla="*/ 0 h 341595"/>
                <a:gd name="connsiteX6" fmla="*/ 409650 w 409650"/>
                <a:gd name="connsiteY6" fmla="*/ 89877 h 341595"/>
                <a:gd name="connsiteX7" fmla="*/ 407949 w 409650"/>
                <a:gd name="connsiteY7" fmla="*/ 341595 h 341595"/>
                <a:gd name="connsiteX0" fmla="*/ 409288 w 410989"/>
                <a:gd name="connsiteY0" fmla="*/ 341595 h 341595"/>
                <a:gd name="connsiteX1" fmla="*/ 224981 w 410989"/>
                <a:gd name="connsiteY1" fmla="*/ 341595 h 341595"/>
                <a:gd name="connsiteX2" fmla="*/ 224981 w 410989"/>
                <a:gd name="connsiteY2" fmla="*/ 179754 h 341595"/>
                <a:gd name="connsiteX3" fmla="*/ 1339 w 410989"/>
                <a:gd name="connsiteY3" fmla="*/ 179753 h 341595"/>
                <a:gd name="connsiteX4" fmla="*/ 0 w 410989"/>
                <a:gd name="connsiteY4" fmla="*/ 31019 h 341595"/>
                <a:gd name="connsiteX5" fmla="*/ 321112 w 410989"/>
                <a:gd name="connsiteY5" fmla="*/ 0 h 341595"/>
                <a:gd name="connsiteX6" fmla="*/ 410989 w 410989"/>
                <a:gd name="connsiteY6" fmla="*/ 89877 h 341595"/>
                <a:gd name="connsiteX7" fmla="*/ 409288 w 410989"/>
                <a:gd name="connsiteY7" fmla="*/ 341595 h 341595"/>
                <a:gd name="connsiteX0" fmla="*/ 409288 w 410989"/>
                <a:gd name="connsiteY0" fmla="*/ 341595 h 341595"/>
                <a:gd name="connsiteX1" fmla="*/ 224981 w 410989"/>
                <a:gd name="connsiteY1" fmla="*/ 341595 h 341595"/>
                <a:gd name="connsiteX2" fmla="*/ 224981 w 410989"/>
                <a:gd name="connsiteY2" fmla="*/ 179754 h 341595"/>
                <a:gd name="connsiteX3" fmla="*/ 2125 w 410989"/>
                <a:gd name="connsiteY3" fmla="*/ 157302 h 341595"/>
                <a:gd name="connsiteX4" fmla="*/ 0 w 410989"/>
                <a:gd name="connsiteY4" fmla="*/ 31019 h 341595"/>
                <a:gd name="connsiteX5" fmla="*/ 321112 w 410989"/>
                <a:gd name="connsiteY5" fmla="*/ 0 h 341595"/>
                <a:gd name="connsiteX6" fmla="*/ 410989 w 410989"/>
                <a:gd name="connsiteY6" fmla="*/ 89877 h 341595"/>
                <a:gd name="connsiteX7" fmla="*/ 409288 w 410989"/>
                <a:gd name="connsiteY7" fmla="*/ 341595 h 341595"/>
                <a:gd name="connsiteX0" fmla="*/ 407167 w 408868"/>
                <a:gd name="connsiteY0" fmla="*/ 341595 h 341595"/>
                <a:gd name="connsiteX1" fmla="*/ 222860 w 408868"/>
                <a:gd name="connsiteY1" fmla="*/ 341595 h 341595"/>
                <a:gd name="connsiteX2" fmla="*/ 222860 w 408868"/>
                <a:gd name="connsiteY2" fmla="*/ 179754 h 341595"/>
                <a:gd name="connsiteX3" fmla="*/ 4 w 408868"/>
                <a:gd name="connsiteY3" fmla="*/ 157302 h 341595"/>
                <a:gd name="connsiteX4" fmla="*/ 36276 w 408868"/>
                <a:gd name="connsiteY4" fmla="*/ 30848 h 341595"/>
                <a:gd name="connsiteX5" fmla="*/ 318991 w 408868"/>
                <a:gd name="connsiteY5" fmla="*/ 0 h 341595"/>
                <a:gd name="connsiteX6" fmla="*/ 408868 w 408868"/>
                <a:gd name="connsiteY6" fmla="*/ 89877 h 341595"/>
                <a:gd name="connsiteX7" fmla="*/ 407167 w 408868"/>
                <a:gd name="connsiteY7" fmla="*/ 341595 h 341595"/>
                <a:gd name="connsiteX0" fmla="*/ 370891 w 372592"/>
                <a:gd name="connsiteY0" fmla="*/ 341595 h 341595"/>
                <a:gd name="connsiteX1" fmla="*/ 186584 w 372592"/>
                <a:gd name="connsiteY1" fmla="*/ 341595 h 341595"/>
                <a:gd name="connsiteX2" fmla="*/ 186584 w 372592"/>
                <a:gd name="connsiteY2" fmla="*/ 179754 h 341595"/>
                <a:gd name="connsiteX3" fmla="*/ 381 w 372592"/>
                <a:gd name="connsiteY3" fmla="*/ 163637 h 341595"/>
                <a:gd name="connsiteX4" fmla="*/ 0 w 372592"/>
                <a:gd name="connsiteY4" fmla="*/ 30848 h 341595"/>
                <a:gd name="connsiteX5" fmla="*/ 282715 w 372592"/>
                <a:gd name="connsiteY5" fmla="*/ 0 h 341595"/>
                <a:gd name="connsiteX6" fmla="*/ 372592 w 372592"/>
                <a:gd name="connsiteY6" fmla="*/ 89877 h 341595"/>
                <a:gd name="connsiteX7" fmla="*/ 370891 w 372592"/>
                <a:gd name="connsiteY7" fmla="*/ 341595 h 341595"/>
                <a:gd name="connsiteX0" fmla="*/ 370891 w 372592"/>
                <a:gd name="connsiteY0" fmla="*/ 341595 h 341595"/>
                <a:gd name="connsiteX1" fmla="*/ 186584 w 372592"/>
                <a:gd name="connsiteY1" fmla="*/ 341595 h 341595"/>
                <a:gd name="connsiteX2" fmla="*/ 186584 w 372592"/>
                <a:gd name="connsiteY2" fmla="*/ 179754 h 341595"/>
                <a:gd name="connsiteX3" fmla="*/ 381 w 372592"/>
                <a:gd name="connsiteY3" fmla="*/ 163637 h 341595"/>
                <a:gd name="connsiteX4" fmla="*/ 0 w 372592"/>
                <a:gd name="connsiteY4" fmla="*/ 30848 h 341595"/>
                <a:gd name="connsiteX5" fmla="*/ 282715 w 372592"/>
                <a:gd name="connsiteY5" fmla="*/ 0 h 341595"/>
                <a:gd name="connsiteX6" fmla="*/ 372592 w 372592"/>
                <a:gd name="connsiteY6" fmla="*/ 89877 h 341595"/>
                <a:gd name="connsiteX7" fmla="*/ 370891 w 372592"/>
                <a:gd name="connsiteY7" fmla="*/ 341595 h 341595"/>
                <a:gd name="connsiteX0" fmla="*/ 370891 w 372592"/>
                <a:gd name="connsiteY0" fmla="*/ 341595 h 345018"/>
                <a:gd name="connsiteX1" fmla="*/ 278253 w 372592"/>
                <a:gd name="connsiteY1" fmla="*/ 345018 h 345018"/>
                <a:gd name="connsiteX2" fmla="*/ 186584 w 372592"/>
                <a:gd name="connsiteY2" fmla="*/ 341595 h 345018"/>
                <a:gd name="connsiteX3" fmla="*/ 186584 w 372592"/>
                <a:gd name="connsiteY3" fmla="*/ 179754 h 345018"/>
                <a:gd name="connsiteX4" fmla="*/ 381 w 372592"/>
                <a:gd name="connsiteY4" fmla="*/ 163637 h 345018"/>
                <a:gd name="connsiteX5" fmla="*/ 0 w 372592"/>
                <a:gd name="connsiteY5" fmla="*/ 30848 h 345018"/>
                <a:gd name="connsiteX6" fmla="*/ 282715 w 372592"/>
                <a:gd name="connsiteY6" fmla="*/ 0 h 345018"/>
                <a:gd name="connsiteX7" fmla="*/ 372592 w 372592"/>
                <a:gd name="connsiteY7" fmla="*/ 89877 h 345018"/>
                <a:gd name="connsiteX8" fmla="*/ 370891 w 372592"/>
                <a:gd name="connsiteY8" fmla="*/ 341595 h 345018"/>
                <a:gd name="connsiteX0" fmla="*/ 278253 w 372592"/>
                <a:gd name="connsiteY0" fmla="*/ 345018 h 436458"/>
                <a:gd name="connsiteX1" fmla="*/ 186584 w 372592"/>
                <a:gd name="connsiteY1" fmla="*/ 341595 h 436458"/>
                <a:gd name="connsiteX2" fmla="*/ 186584 w 372592"/>
                <a:gd name="connsiteY2" fmla="*/ 179754 h 436458"/>
                <a:gd name="connsiteX3" fmla="*/ 381 w 372592"/>
                <a:gd name="connsiteY3" fmla="*/ 163637 h 436458"/>
                <a:gd name="connsiteX4" fmla="*/ 0 w 372592"/>
                <a:gd name="connsiteY4" fmla="*/ 30848 h 436458"/>
                <a:gd name="connsiteX5" fmla="*/ 282715 w 372592"/>
                <a:gd name="connsiteY5" fmla="*/ 0 h 436458"/>
                <a:gd name="connsiteX6" fmla="*/ 372592 w 372592"/>
                <a:gd name="connsiteY6" fmla="*/ 89877 h 436458"/>
                <a:gd name="connsiteX7" fmla="*/ 370891 w 372592"/>
                <a:gd name="connsiteY7" fmla="*/ 341595 h 436458"/>
                <a:gd name="connsiteX8" fmla="*/ 369693 w 372592"/>
                <a:gd name="connsiteY8" fmla="*/ 436458 h 436458"/>
                <a:gd name="connsiteX0" fmla="*/ 278253 w 372592"/>
                <a:gd name="connsiteY0" fmla="*/ 345018 h 345018"/>
                <a:gd name="connsiteX1" fmla="*/ 186584 w 372592"/>
                <a:gd name="connsiteY1" fmla="*/ 341595 h 345018"/>
                <a:gd name="connsiteX2" fmla="*/ 186584 w 372592"/>
                <a:gd name="connsiteY2" fmla="*/ 179754 h 345018"/>
                <a:gd name="connsiteX3" fmla="*/ 381 w 372592"/>
                <a:gd name="connsiteY3" fmla="*/ 163637 h 345018"/>
                <a:gd name="connsiteX4" fmla="*/ 0 w 372592"/>
                <a:gd name="connsiteY4" fmla="*/ 30848 h 345018"/>
                <a:gd name="connsiteX5" fmla="*/ 282715 w 372592"/>
                <a:gd name="connsiteY5" fmla="*/ 0 h 345018"/>
                <a:gd name="connsiteX6" fmla="*/ 372592 w 372592"/>
                <a:gd name="connsiteY6" fmla="*/ 89877 h 345018"/>
                <a:gd name="connsiteX7" fmla="*/ 370891 w 372592"/>
                <a:gd name="connsiteY7" fmla="*/ 341595 h 345018"/>
                <a:gd name="connsiteX0" fmla="*/ 186584 w 372592"/>
                <a:gd name="connsiteY0" fmla="*/ 341595 h 341595"/>
                <a:gd name="connsiteX1" fmla="*/ 186584 w 372592"/>
                <a:gd name="connsiteY1" fmla="*/ 179754 h 341595"/>
                <a:gd name="connsiteX2" fmla="*/ 381 w 372592"/>
                <a:gd name="connsiteY2" fmla="*/ 163637 h 341595"/>
                <a:gd name="connsiteX3" fmla="*/ 0 w 372592"/>
                <a:gd name="connsiteY3" fmla="*/ 30848 h 341595"/>
                <a:gd name="connsiteX4" fmla="*/ 282715 w 372592"/>
                <a:gd name="connsiteY4" fmla="*/ 0 h 341595"/>
                <a:gd name="connsiteX5" fmla="*/ 372592 w 372592"/>
                <a:gd name="connsiteY5" fmla="*/ 89877 h 341595"/>
                <a:gd name="connsiteX6" fmla="*/ 370891 w 372592"/>
                <a:gd name="connsiteY6" fmla="*/ 341595 h 341595"/>
                <a:gd name="connsiteX0" fmla="*/ 183480 w 372592"/>
                <a:gd name="connsiteY0" fmla="*/ 307642 h 341595"/>
                <a:gd name="connsiteX1" fmla="*/ 186584 w 372592"/>
                <a:gd name="connsiteY1" fmla="*/ 179754 h 341595"/>
                <a:gd name="connsiteX2" fmla="*/ 381 w 372592"/>
                <a:gd name="connsiteY2" fmla="*/ 163637 h 341595"/>
                <a:gd name="connsiteX3" fmla="*/ 0 w 372592"/>
                <a:gd name="connsiteY3" fmla="*/ 30848 h 341595"/>
                <a:gd name="connsiteX4" fmla="*/ 282715 w 372592"/>
                <a:gd name="connsiteY4" fmla="*/ 0 h 341595"/>
                <a:gd name="connsiteX5" fmla="*/ 372592 w 372592"/>
                <a:gd name="connsiteY5" fmla="*/ 89877 h 341595"/>
                <a:gd name="connsiteX6" fmla="*/ 370891 w 372592"/>
                <a:gd name="connsiteY6" fmla="*/ 341595 h 341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592" h="341595">
                  <a:moveTo>
                    <a:pt x="183480" y="307642"/>
                  </a:moveTo>
                  <a:cubicBezTo>
                    <a:pt x="184515" y="265013"/>
                    <a:pt x="185549" y="222383"/>
                    <a:pt x="186584" y="179754"/>
                  </a:cubicBezTo>
                  <a:lnTo>
                    <a:pt x="381" y="163637"/>
                  </a:lnTo>
                  <a:lnTo>
                    <a:pt x="0" y="30848"/>
                  </a:lnTo>
                  <a:lnTo>
                    <a:pt x="282715" y="0"/>
                  </a:lnTo>
                  <a:cubicBezTo>
                    <a:pt x="332353" y="0"/>
                    <a:pt x="372592" y="40239"/>
                    <a:pt x="372592" y="89877"/>
                  </a:cubicBezTo>
                  <a:lnTo>
                    <a:pt x="370891" y="341595"/>
                  </a:lnTo>
                </a:path>
              </a:pathLst>
            </a:custGeom>
            <a:solidFill>
              <a:srgbClr val="0070C0"/>
            </a:solidFill>
            <a:ln w="38100">
              <a:solidFill>
                <a:schemeClr val="tx1"/>
              </a:solidFill>
              <a:round/>
              <a:headEnd/>
              <a:tailEnd/>
            </a:ln>
            <a:effectLst/>
          </p:spPr>
          <p:txBody>
            <a:bodyPr rtlCol="0" anchor="ctr"/>
            <a:lstStyle/>
            <a:p>
              <a:pPr algn="ctr"/>
              <a:endParaRPr lang="ja-JP" altLang="en-US"/>
            </a:p>
          </p:txBody>
        </p:sp>
        <p:sp>
          <p:nvSpPr>
            <p:cNvPr id="19" name="フリーフォーム: 図形 18">
              <a:extLst>
                <a:ext uri="{FF2B5EF4-FFF2-40B4-BE49-F238E27FC236}">
                  <a16:creationId xmlns:a16="http://schemas.microsoft.com/office/drawing/2014/main" id="{D24EAD61-9820-98D3-2EEB-4074DC2A198E}"/>
                </a:ext>
              </a:extLst>
            </p:cNvPr>
            <p:cNvSpPr/>
            <p:nvPr/>
          </p:nvSpPr>
          <p:spPr bwMode="auto">
            <a:xfrm rot="9000000" flipH="1">
              <a:off x="1023050" y="1700079"/>
              <a:ext cx="372592" cy="341595"/>
            </a:xfrm>
            <a:custGeom>
              <a:avLst/>
              <a:gdLst>
                <a:gd name="connsiteX0" fmla="*/ 407949 w 409650"/>
                <a:gd name="connsiteY0" fmla="*/ 341595 h 341595"/>
                <a:gd name="connsiteX1" fmla="*/ 223642 w 409650"/>
                <a:gd name="connsiteY1" fmla="*/ 341595 h 341595"/>
                <a:gd name="connsiteX2" fmla="*/ 223642 w 409650"/>
                <a:gd name="connsiteY2" fmla="*/ 179754 h 341595"/>
                <a:gd name="connsiteX3" fmla="*/ 0 w 409650"/>
                <a:gd name="connsiteY3" fmla="*/ 179753 h 341595"/>
                <a:gd name="connsiteX4" fmla="*/ 0 w 409650"/>
                <a:gd name="connsiteY4" fmla="*/ 0 h 341595"/>
                <a:gd name="connsiteX5" fmla="*/ 319773 w 409650"/>
                <a:gd name="connsiteY5" fmla="*/ 0 h 341595"/>
                <a:gd name="connsiteX6" fmla="*/ 409650 w 409650"/>
                <a:gd name="connsiteY6" fmla="*/ 89877 h 341595"/>
                <a:gd name="connsiteX7" fmla="*/ 407950 w 409650"/>
                <a:gd name="connsiteY7" fmla="*/ 98298 h 341595"/>
                <a:gd name="connsiteX0" fmla="*/ 407949 w 409650"/>
                <a:gd name="connsiteY0" fmla="*/ 341595 h 341595"/>
                <a:gd name="connsiteX1" fmla="*/ 223642 w 409650"/>
                <a:gd name="connsiteY1" fmla="*/ 341595 h 341595"/>
                <a:gd name="connsiteX2" fmla="*/ 223642 w 409650"/>
                <a:gd name="connsiteY2" fmla="*/ 179754 h 341595"/>
                <a:gd name="connsiteX3" fmla="*/ 0 w 409650"/>
                <a:gd name="connsiteY3" fmla="*/ 179753 h 341595"/>
                <a:gd name="connsiteX4" fmla="*/ 0 w 409650"/>
                <a:gd name="connsiteY4" fmla="*/ 0 h 341595"/>
                <a:gd name="connsiteX5" fmla="*/ 319773 w 409650"/>
                <a:gd name="connsiteY5" fmla="*/ 0 h 341595"/>
                <a:gd name="connsiteX6" fmla="*/ 409650 w 409650"/>
                <a:gd name="connsiteY6" fmla="*/ 89877 h 341595"/>
                <a:gd name="connsiteX7" fmla="*/ 407949 w 409650"/>
                <a:gd name="connsiteY7" fmla="*/ 341595 h 341595"/>
                <a:gd name="connsiteX0" fmla="*/ 409288 w 410989"/>
                <a:gd name="connsiteY0" fmla="*/ 341595 h 341595"/>
                <a:gd name="connsiteX1" fmla="*/ 224981 w 410989"/>
                <a:gd name="connsiteY1" fmla="*/ 341595 h 341595"/>
                <a:gd name="connsiteX2" fmla="*/ 224981 w 410989"/>
                <a:gd name="connsiteY2" fmla="*/ 179754 h 341595"/>
                <a:gd name="connsiteX3" fmla="*/ 1339 w 410989"/>
                <a:gd name="connsiteY3" fmla="*/ 179753 h 341595"/>
                <a:gd name="connsiteX4" fmla="*/ 0 w 410989"/>
                <a:gd name="connsiteY4" fmla="*/ 31019 h 341595"/>
                <a:gd name="connsiteX5" fmla="*/ 321112 w 410989"/>
                <a:gd name="connsiteY5" fmla="*/ 0 h 341595"/>
                <a:gd name="connsiteX6" fmla="*/ 410989 w 410989"/>
                <a:gd name="connsiteY6" fmla="*/ 89877 h 341595"/>
                <a:gd name="connsiteX7" fmla="*/ 409288 w 410989"/>
                <a:gd name="connsiteY7" fmla="*/ 341595 h 341595"/>
                <a:gd name="connsiteX0" fmla="*/ 409288 w 410989"/>
                <a:gd name="connsiteY0" fmla="*/ 341595 h 341595"/>
                <a:gd name="connsiteX1" fmla="*/ 224981 w 410989"/>
                <a:gd name="connsiteY1" fmla="*/ 341595 h 341595"/>
                <a:gd name="connsiteX2" fmla="*/ 224981 w 410989"/>
                <a:gd name="connsiteY2" fmla="*/ 179754 h 341595"/>
                <a:gd name="connsiteX3" fmla="*/ 2125 w 410989"/>
                <a:gd name="connsiteY3" fmla="*/ 157302 h 341595"/>
                <a:gd name="connsiteX4" fmla="*/ 0 w 410989"/>
                <a:gd name="connsiteY4" fmla="*/ 31019 h 341595"/>
                <a:gd name="connsiteX5" fmla="*/ 321112 w 410989"/>
                <a:gd name="connsiteY5" fmla="*/ 0 h 341595"/>
                <a:gd name="connsiteX6" fmla="*/ 410989 w 410989"/>
                <a:gd name="connsiteY6" fmla="*/ 89877 h 341595"/>
                <a:gd name="connsiteX7" fmla="*/ 409288 w 410989"/>
                <a:gd name="connsiteY7" fmla="*/ 341595 h 341595"/>
                <a:gd name="connsiteX0" fmla="*/ 407167 w 408868"/>
                <a:gd name="connsiteY0" fmla="*/ 341595 h 341595"/>
                <a:gd name="connsiteX1" fmla="*/ 222860 w 408868"/>
                <a:gd name="connsiteY1" fmla="*/ 341595 h 341595"/>
                <a:gd name="connsiteX2" fmla="*/ 222860 w 408868"/>
                <a:gd name="connsiteY2" fmla="*/ 179754 h 341595"/>
                <a:gd name="connsiteX3" fmla="*/ 4 w 408868"/>
                <a:gd name="connsiteY3" fmla="*/ 157302 h 341595"/>
                <a:gd name="connsiteX4" fmla="*/ 36276 w 408868"/>
                <a:gd name="connsiteY4" fmla="*/ 30848 h 341595"/>
                <a:gd name="connsiteX5" fmla="*/ 318991 w 408868"/>
                <a:gd name="connsiteY5" fmla="*/ 0 h 341595"/>
                <a:gd name="connsiteX6" fmla="*/ 408868 w 408868"/>
                <a:gd name="connsiteY6" fmla="*/ 89877 h 341595"/>
                <a:gd name="connsiteX7" fmla="*/ 407167 w 408868"/>
                <a:gd name="connsiteY7" fmla="*/ 341595 h 341595"/>
                <a:gd name="connsiteX0" fmla="*/ 370891 w 372592"/>
                <a:gd name="connsiteY0" fmla="*/ 341595 h 341595"/>
                <a:gd name="connsiteX1" fmla="*/ 186584 w 372592"/>
                <a:gd name="connsiteY1" fmla="*/ 341595 h 341595"/>
                <a:gd name="connsiteX2" fmla="*/ 186584 w 372592"/>
                <a:gd name="connsiteY2" fmla="*/ 179754 h 341595"/>
                <a:gd name="connsiteX3" fmla="*/ 381 w 372592"/>
                <a:gd name="connsiteY3" fmla="*/ 163637 h 341595"/>
                <a:gd name="connsiteX4" fmla="*/ 0 w 372592"/>
                <a:gd name="connsiteY4" fmla="*/ 30848 h 341595"/>
                <a:gd name="connsiteX5" fmla="*/ 282715 w 372592"/>
                <a:gd name="connsiteY5" fmla="*/ 0 h 341595"/>
                <a:gd name="connsiteX6" fmla="*/ 372592 w 372592"/>
                <a:gd name="connsiteY6" fmla="*/ 89877 h 341595"/>
                <a:gd name="connsiteX7" fmla="*/ 370891 w 372592"/>
                <a:gd name="connsiteY7" fmla="*/ 341595 h 341595"/>
                <a:gd name="connsiteX0" fmla="*/ 370891 w 372592"/>
                <a:gd name="connsiteY0" fmla="*/ 341595 h 341595"/>
                <a:gd name="connsiteX1" fmla="*/ 186584 w 372592"/>
                <a:gd name="connsiteY1" fmla="*/ 341595 h 341595"/>
                <a:gd name="connsiteX2" fmla="*/ 186584 w 372592"/>
                <a:gd name="connsiteY2" fmla="*/ 179754 h 341595"/>
                <a:gd name="connsiteX3" fmla="*/ 381 w 372592"/>
                <a:gd name="connsiteY3" fmla="*/ 163637 h 341595"/>
                <a:gd name="connsiteX4" fmla="*/ 0 w 372592"/>
                <a:gd name="connsiteY4" fmla="*/ 30848 h 341595"/>
                <a:gd name="connsiteX5" fmla="*/ 282715 w 372592"/>
                <a:gd name="connsiteY5" fmla="*/ 0 h 341595"/>
                <a:gd name="connsiteX6" fmla="*/ 372592 w 372592"/>
                <a:gd name="connsiteY6" fmla="*/ 89877 h 341595"/>
                <a:gd name="connsiteX7" fmla="*/ 370891 w 372592"/>
                <a:gd name="connsiteY7" fmla="*/ 341595 h 341595"/>
                <a:gd name="connsiteX0" fmla="*/ 370891 w 372592"/>
                <a:gd name="connsiteY0" fmla="*/ 341595 h 345018"/>
                <a:gd name="connsiteX1" fmla="*/ 278253 w 372592"/>
                <a:gd name="connsiteY1" fmla="*/ 345018 h 345018"/>
                <a:gd name="connsiteX2" fmla="*/ 186584 w 372592"/>
                <a:gd name="connsiteY2" fmla="*/ 341595 h 345018"/>
                <a:gd name="connsiteX3" fmla="*/ 186584 w 372592"/>
                <a:gd name="connsiteY3" fmla="*/ 179754 h 345018"/>
                <a:gd name="connsiteX4" fmla="*/ 381 w 372592"/>
                <a:gd name="connsiteY4" fmla="*/ 163637 h 345018"/>
                <a:gd name="connsiteX5" fmla="*/ 0 w 372592"/>
                <a:gd name="connsiteY5" fmla="*/ 30848 h 345018"/>
                <a:gd name="connsiteX6" fmla="*/ 282715 w 372592"/>
                <a:gd name="connsiteY6" fmla="*/ 0 h 345018"/>
                <a:gd name="connsiteX7" fmla="*/ 372592 w 372592"/>
                <a:gd name="connsiteY7" fmla="*/ 89877 h 345018"/>
                <a:gd name="connsiteX8" fmla="*/ 370891 w 372592"/>
                <a:gd name="connsiteY8" fmla="*/ 341595 h 345018"/>
                <a:gd name="connsiteX0" fmla="*/ 278253 w 372592"/>
                <a:gd name="connsiteY0" fmla="*/ 345018 h 436458"/>
                <a:gd name="connsiteX1" fmla="*/ 186584 w 372592"/>
                <a:gd name="connsiteY1" fmla="*/ 341595 h 436458"/>
                <a:gd name="connsiteX2" fmla="*/ 186584 w 372592"/>
                <a:gd name="connsiteY2" fmla="*/ 179754 h 436458"/>
                <a:gd name="connsiteX3" fmla="*/ 381 w 372592"/>
                <a:gd name="connsiteY3" fmla="*/ 163637 h 436458"/>
                <a:gd name="connsiteX4" fmla="*/ 0 w 372592"/>
                <a:gd name="connsiteY4" fmla="*/ 30848 h 436458"/>
                <a:gd name="connsiteX5" fmla="*/ 282715 w 372592"/>
                <a:gd name="connsiteY5" fmla="*/ 0 h 436458"/>
                <a:gd name="connsiteX6" fmla="*/ 372592 w 372592"/>
                <a:gd name="connsiteY6" fmla="*/ 89877 h 436458"/>
                <a:gd name="connsiteX7" fmla="*/ 370891 w 372592"/>
                <a:gd name="connsiteY7" fmla="*/ 341595 h 436458"/>
                <a:gd name="connsiteX8" fmla="*/ 369693 w 372592"/>
                <a:gd name="connsiteY8" fmla="*/ 436458 h 436458"/>
                <a:gd name="connsiteX0" fmla="*/ 278253 w 372592"/>
                <a:gd name="connsiteY0" fmla="*/ 345018 h 345018"/>
                <a:gd name="connsiteX1" fmla="*/ 186584 w 372592"/>
                <a:gd name="connsiteY1" fmla="*/ 341595 h 345018"/>
                <a:gd name="connsiteX2" fmla="*/ 186584 w 372592"/>
                <a:gd name="connsiteY2" fmla="*/ 179754 h 345018"/>
                <a:gd name="connsiteX3" fmla="*/ 381 w 372592"/>
                <a:gd name="connsiteY3" fmla="*/ 163637 h 345018"/>
                <a:gd name="connsiteX4" fmla="*/ 0 w 372592"/>
                <a:gd name="connsiteY4" fmla="*/ 30848 h 345018"/>
                <a:gd name="connsiteX5" fmla="*/ 282715 w 372592"/>
                <a:gd name="connsiteY5" fmla="*/ 0 h 345018"/>
                <a:gd name="connsiteX6" fmla="*/ 372592 w 372592"/>
                <a:gd name="connsiteY6" fmla="*/ 89877 h 345018"/>
                <a:gd name="connsiteX7" fmla="*/ 370891 w 372592"/>
                <a:gd name="connsiteY7" fmla="*/ 341595 h 345018"/>
                <a:gd name="connsiteX0" fmla="*/ 186584 w 372592"/>
                <a:gd name="connsiteY0" fmla="*/ 341595 h 341595"/>
                <a:gd name="connsiteX1" fmla="*/ 186584 w 372592"/>
                <a:gd name="connsiteY1" fmla="*/ 179754 h 341595"/>
                <a:gd name="connsiteX2" fmla="*/ 381 w 372592"/>
                <a:gd name="connsiteY2" fmla="*/ 163637 h 341595"/>
                <a:gd name="connsiteX3" fmla="*/ 0 w 372592"/>
                <a:gd name="connsiteY3" fmla="*/ 30848 h 341595"/>
                <a:gd name="connsiteX4" fmla="*/ 282715 w 372592"/>
                <a:gd name="connsiteY4" fmla="*/ 0 h 341595"/>
                <a:gd name="connsiteX5" fmla="*/ 372592 w 372592"/>
                <a:gd name="connsiteY5" fmla="*/ 89877 h 341595"/>
                <a:gd name="connsiteX6" fmla="*/ 370891 w 372592"/>
                <a:gd name="connsiteY6" fmla="*/ 341595 h 341595"/>
                <a:gd name="connsiteX0" fmla="*/ 183480 w 372592"/>
                <a:gd name="connsiteY0" fmla="*/ 307642 h 341595"/>
                <a:gd name="connsiteX1" fmla="*/ 186584 w 372592"/>
                <a:gd name="connsiteY1" fmla="*/ 179754 h 341595"/>
                <a:gd name="connsiteX2" fmla="*/ 381 w 372592"/>
                <a:gd name="connsiteY2" fmla="*/ 163637 h 341595"/>
                <a:gd name="connsiteX3" fmla="*/ 0 w 372592"/>
                <a:gd name="connsiteY3" fmla="*/ 30848 h 341595"/>
                <a:gd name="connsiteX4" fmla="*/ 282715 w 372592"/>
                <a:gd name="connsiteY4" fmla="*/ 0 h 341595"/>
                <a:gd name="connsiteX5" fmla="*/ 372592 w 372592"/>
                <a:gd name="connsiteY5" fmla="*/ 89877 h 341595"/>
                <a:gd name="connsiteX6" fmla="*/ 370891 w 372592"/>
                <a:gd name="connsiteY6" fmla="*/ 341595 h 341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592" h="341595">
                  <a:moveTo>
                    <a:pt x="183480" y="307642"/>
                  </a:moveTo>
                  <a:cubicBezTo>
                    <a:pt x="184515" y="265013"/>
                    <a:pt x="185549" y="222383"/>
                    <a:pt x="186584" y="179754"/>
                  </a:cubicBezTo>
                  <a:lnTo>
                    <a:pt x="381" y="163637"/>
                  </a:lnTo>
                  <a:lnTo>
                    <a:pt x="0" y="30848"/>
                  </a:lnTo>
                  <a:lnTo>
                    <a:pt x="282715" y="0"/>
                  </a:lnTo>
                  <a:cubicBezTo>
                    <a:pt x="332353" y="0"/>
                    <a:pt x="372592" y="40239"/>
                    <a:pt x="372592" y="89877"/>
                  </a:cubicBezTo>
                  <a:lnTo>
                    <a:pt x="370891" y="341595"/>
                  </a:lnTo>
                </a:path>
              </a:pathLst>
            </a:custGeom>
            <a:solidFill>
              <a:srgbClr val="0070C0"/>
            </a:solidFill>
            <a:ln w="38100">
              <a:solidFill>
                <a:schemeClr val="tx1"/>
              </a:solidFill>
              <a:round/>
              <a:headEnd/>
              <a:tailEnd/>
            </a:ln>
            <a:effectLst/>
          </p:spPr>
          <p:txBody>
            <a:bodyPr rtlCol="0" anchor="ctr"/>
            <a:lstStyle/>
            <a:p>
              <a:pPr algn="ctr"/>
              <a:endParaRPr lang="ja-JP" altLang="en-US"/>
            </a:p>
          </p:txBody>
        </p:sp>
      </p:grpSp>
    </p:spTree>
    <p:extLst>
      <p:ext uri="{BB962C8B-B14F-4D97-AF65-F5344CB8AC3E}">
        <p14:creationId xmlns:p14="http://schemas.microsoft.com/office/powerpoint/2010/main" val="42927686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テキスト ボックス 91">
            <a:extLst>
              <a:ext uri="{FF2B5EF4-FFF2-40B4-BE49-F238E27FC236}">
                <a16:creationId xmlns:a16="http://schemas.microsoft.com/office/drawing/2014/main" id="{555A7CB7-5D42-E244-2165-27480663A7E8}"/>
              </a:ext>
            </a:extLst>
          </p:cNvPr>
          <p:cNvSpPr txBox="1"/>
          <p:nvPr/>
        </p:nvSpPr>
        <p:spPr>
          <a:xfrm rot="5400000">
            <a:off x="-3013393" y="3994232"/>
            <a:ext cx="9062914" cy="2018811"/>
          </a:xfrm>
          <a:prstGeom prst="rect">
            <a:avLst/>
          </a:prstGeom>
          <a:noFill/>
        </p:spPr>
        <p:txBody>
          <a:bodyPr vert="eaVert"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lgn="l">
              <a:spcAft>
                <a:spcPts val="0"/>
              </a:spcAft>
            </a:pPr>
            <a:r>
              <a:rPr lang="ja-JP" altLang="en-US" sz="5400" dirty="0">
                <a:ln w="28575">
                  <a:noFill/>
                </a:ln>
              </a:rPr>
              <a:t>こちらの用紙はお届け商品が汚れないために</a:t>
            </a:r>
            <a:endParaRPr lang="en-US" altLang="ja-JP" sz="5400" dirty="0">
              <a:ln w="28575">
                <a:noFill/>
              </a:ln>
            </a:endParaRPr>
          </a:p>
          <a:p>
            <a:pPr algn="l">
              <a:spcAft>
                <a:spcPts val="0"/>
              </a:spcAft>
            </a:pPr>
            <a:r>
              <a:rPr lang="ja-JP" altLang="en-US" sz="5400" dirty="0">
                <a:ln w="28575">
                  <a:noFill/>
                </a:ln>
              </a:rPr>
              <a:t>配達員が自主的に用意したものです。</a:t>
            </a:r>
          </a:p>
          <a:p>
            <a:pPr algn="l">
              <a:spcAft>
                <a:spcPts val="0"/>
              </a:spcAft>
            </a:pPr>
            <a:r>
              <a:rPr lang="ja-JP" altLang="en-US" sz="5400" dirty="0">
                <a:ln w="28575">
                  <a:noFill/>
                </a:ln>
              </a:rPr>
              <a:t>またのご利用を心よりお待ちしております。</a:t>
            </a:r>
            <a:endParaRPr lang="en-US" altLang="ja-JP" sz="5400" dirty="0">
              <a:ln w="28575">
                <a:noFill/>
              </a:ln>
            </a:endParaRPr>
          </a:p>
        </p:txBody>
      </p:sp>
      <p:sp>
        <p:nvSpPr>
          <p:cNvPr id="40" name="フリーフォーム: 図形 39">
            <a:extLst>
              <a:ext uri="{FF2B5EF4-FFF2-40B4-BE49-F238E27FC236}">
                <a16:creationId xmlns:a16="http://schemas.microsoft.com/office/drawing/2014/main" id="{BF38F5EF-0A46-0F1C-D437-8A09FC678C2B}"/>
              </a:ext>
            </a:extLst>
          </p:cNvPr>
          <p:cNvSpPr/>
          <p:nvPr/>
        </p:nvSpPr>
        <p:spPr>
          <a:xfrm>
            <a:off x="2888940" y="362489"/>
            <a:ext cx="3615930" cy="6946913"/>
          </a:xfrm>
          <a:custGeom>
            <a:avLst/>
            <a:gdLst>
              <a:gd name="connsiteX0" fmla="*/ 380613 w 3615930"/>
              <a:gd name="connsiteY0" fmla="*/ 0 h 6946913"/>
              <a:gd name="connsiteX1" fmla="*/ 3235317 w 3615930"/>
              <a:gd name="connsiteY1" fmla="*/ 0 h 6946913"/>
              <a:gd name="connsiteX2" fmla="*/ 3615930 w 3615930"/>
              <a:gd name="connsiteY2" fmla="*/ 380613 h 6946913"/>
              <a:gd name="connsiteX3" fmla="*/ 3615930 w 3615930"/>
              <a:gd name="connsiteY3" fmla="*/ 6129110 h 6946913"/>
              <a:gd name="connsiteX4" fmla="*/ 3235317 w 3615930"/>
              <a:gd name="connsiteY4" fmla="*/ 6509723 h 6946913"/>
              <a:gd name="connsiteX5" fmla="*/ 3017474 w 3615930"/>
              <a:gd name="connsiteY5" fmla="*/ 6509723 h 6946913"/>
              <a:gd name="connsiteX6" fmla="*/ 3003394 w 3615930"/>
              <a:gd name="connsiteY6" fmla="*/ 6555079 h 6946913"/>
              <a:gd name="connsiteX7" fmla="*/ 2412254 w 3615930"/>
              <a:gd name="connsiteY7" fmla="*/ 6946913 h 6946913"/>
              <a:gd name="connsiteX8" fmla="*/ 2569673 w 3615930"/>
              <a:gd name="connsiteY8" fmla="*/ 6639010 h 6946913"/>
              <a:gd name="connsiteX9" fmla="*/ 2600469 w 3615930"/>
              <a:gd name="connsiteY9" fmla="*/ 6509723 h 6946913"/>
              <a:gd name="connsiteX10" fmla="*/ 380613 w 3615930"/>
              <a:gd name="connsiteY10" fmla="*/ 6509723 h 6946913"/>
              <a:gd name="connsiteX11" fmla="*/ 0 w 3615930"/>
              <a:gd name="connsiteY11" fmla="*/ 6129110 h 6946913"/>
              <a:gd name="connsiteX12" fmla="*/ 0 w 3615930"/>
              <a:gd name="connsiteY12" fmla="*/ 380613 h 6946913"/>
              <a:gd name="connsiteX13" fmla="*/ 380613 w 3615930"/>
              <a:gd name="connsiteY13" fmla="*/ 0 h 6946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615930" h="6946913">
                <a:moveTo>
                  <a:pt x="380613" y="0"/>
                </a:moveTo>
                <a:lnTo>
                  <a:pt x="3235317" y="0"/>
                </a:lnTo>
                <a:cubicBezTo>
                  <a:pt x="3445524" y="0"/>
                  <a:pt x="3615930" y="170406"/>
                  <a:pt x="3615930" y="380613"/>
                </a:cubicBezTo>
                <a:lnTo>
                  <a:pt x="3615930" y="6129110"/>
                </a:lnTo>
                <a:cubicBezTo>
                  <a:pt x="3615930" y="6339317"/>
                  <a:pt x="3445524" y="6509723"/>
                  <a:pt x="3235317" y="6509723"/>
                </a:cubicBezTo>
                <a:lnTo>
                  <a:pt x="3017474" y="6509723"/>
                </a:lnTo>
                <a:lnTo>
                  <a:pt x="3003394" y="6555079"/>
                </a:lnTo>
                <a:cubicBezTo>
                  <a:pt x="2906001" y="6785344"/>
                  <a:pt x="2677996" y="6946913"/>
                  <a:pt x="2412254" y="6946913"/>
                </a:cubicBezTo>
                <a:cubicBezTo>
                  <a:pt x="2482218" y="6851432"/>
                  <a:pt x="2534691" y="6747367"/>
                  <a:pt x="2569673" y="6639010"/>
                </a:cubicBezTo>
                <a:lnTo>
                  <a:pt x="2600469" y="6509723"/>
                </a:lnTo>
                <a:lnTo>
                  <a:pt x="380613" y="6509723"/>
                </a:lnTo>
                <a:cubicBezTo>
                  <a:pt x="170406" y="6509723"/>
                  <a:pt x="0" y="6339317"/>
                  <a:pt x="0" y="6129110"/>
                </a:cubicBezTo>
                <a:lnTo>
                  <a:pt x="0" y="380613"/>
                </a:lnTo>
                <a:cubicBezTo>
                  <a:pt x="0" y="170406"/>
                  <a:pt x="170406" y="0"/>
                  <a:pt x="380613" y="0"/>
                </a:cubicBezTo>
                <a:close/>
              </a:path>
            </a:pathLst>
          </a:custGeom>
          <a:solidFill>
            <a:srgbClr val="FFFF00"/>
          </a:solidFill>
          <a:ln w="5715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solidFill>
                <a:schemeClr val="tx1"/>
              </a:solidFill>
              <a:latin typeface="Arial" charset="0"/>
              <a:ea typeface="ＭＳ Ｐゴシック" charset="-128"/>
            </a:endParaRPr>
          </a:p>
        </p:txBody>
      </p:sp>
      <p:sp>
        <p:nvSpPr>
          <p:cNvPr id="42" name="テキスト ボックス 41">
            <a:extLst>
              <a:ext uri="{FF2B5EF4-FFF2-40B4-BE49-F238E27FC236}">
                <a16:creationId xmlns:a16="http://schemas.microsoft.com/office/drawing/2014/main" id="{C653DF47-A395-28B7-CABC-D15EF811FF17}"/>
              </a:ext>
            </a:extLst>
          </p:cNvPr>
          <p:cNvSpPr txBox="1"/>
          <p:nvPr/>
        </p:nvSpPr>
        <p:spPr>
          <a:xfrm rot="5400000">
            <a:off x="1809205" y="2135777"/>
            <a:ext cx="5786846" cy="2952205"/>
          </a:xfrm>
          <a:prstGeom prst="rect">
            <a:avLst/>
          </a:prstGeom>
          <a:noFill/>
        </p:spPr>
        <p:txBody>
          <a:bodyPr vert="eaVert"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lgn="l">
              <a:spcAft>
                <a:spcPts val="0"/>
              </a:spcAft>
            </a:pPr>
            <a:r>
              <a:rPr lang="ja-JP" altLang="en-US" sz="5400" dirty="0">
                <a:ln w="28575">
                  <a:noFill/>
                </a:ln>
                <a:solidFill>
                  <a:srgbClr val="FF0000"/>
                </a:solidFill>
              </a:rPr>
              <a:t>ご注文</a:t>
            </a:r>
            <a:endParaRPr lang="en-US" altLang="ja-JP" sz="5400" dirty="0">
              <a:ln w="28575">
                <a:noFill/>
              </a:ln>
              <a:solidFill>
                <a:srgbClr val="FF0000"/>
              </a:solidFill>
            </a:endParaRPr>
          </a:p>
          <a:p>
            <a:pPr algn="l">
              <a:spcAft>
                <a:spcPts val="0"/>
              </a:spcAft>
            </a:pPr>
            <a:r>
              <a:rPr lang="ja-JP" altLang="en-US" sz="5400" dirty="0">
                <a:ln w="28575">
                  <a:noFill/>
                </a:ln>
                <a:solidFill>
                  <a:srgbClr val="FF0000"/>
                </a:solidFill>
              </a:rPr>
              <a:t>ありがとう</a:t>
            </a:r>
            <a:endParaRPr lang="en-US" altLang="ja-JP" sz="5400" dirty="0">
              <a:ln w="28575">
                <a:noFill/>
              </a:ln>
              <a:solidFill>
                <a:srgbClr val="FF0000"/>
              </a:solidFill>
            </a:endParaRPr>
          </a:p>
          <a:p>
            <a:pPr algn="l">
              <a:spcAft>
                <a:spcPts val="0"/>
              </a:spcAft>
            </a:pPr>
            <a:r>
              <a:rPr lang="ja-JP" altLang="en-US" sz="5400" dirty="0">
                <a:ln w="28575">
                  <a:noFill/>
                </a:ln>
                <a:solidFill>
                  <a:srgbClr val="FF0000"/>
                </a:solidFill>
              </a:rPr>
              <a:t>ございます</a:t>
            </a:r>
            <a:endParaRPr lang="en-US" altLang="ja-JP" sz="5400" dirty="0">
              <a:ln w="28575">
                <a:noFill/>
              </a:ln>
              <a:solidFill>
                <a:srgbClr val="FF0000"/>
              </a:solidFill>
            </a:endParaRPr>
          </a:p>
        </p:txBody>
      </p:sp>
      <p:grpSp>
        <p:nvGrpSpPr>
          <p:cNvPr id="85" name="グループ化 84">
            <a:extLst>
              <a:ext uri="{FF2B5EF4-FFF2-40B4-BE49-F238E27FC236}">
                <a16:creationId xmlns:a16="http://schemas.microsoft.com/office/drawing/2014/main" id="{CAC085E3-48BD-0F93-6A06-03A5D8702241}"/>
              </a:ext>
            </a:extLst>
          </p:cNvPr>
          <p:cNvGrpSpPr/>
          <p:nvPr/>
        </p:nvGrpSpPr>
        <p:grpSpPr>
          <a:xfrm>
            <a:off x="3232940" y="6723679"/>
            <a:ext cx="2018812" cy="2819831"/>
            <a:chOff x="2847510" y="5255519"/>
            <a:chExt cx="1359641" cy="1899116"/>
          </a:xfrm>
        </p:grpSpPr>
        <p:grpSp>
          <p:nvGrpSpPr>
            <p:cNvPr id="86" name="グループ化 85">
              <a:extLst>
                <a:ext uri="{FF2B5EF4-FFF2-40B4-BE49-F238E27FC236}">
                  <a16:creationId xmlns:a16="http://schemas.microsoft.com/office/drawing/2014/main" id="{AB91A8F7-BC97-0714-45BD-05E398ADF8DA}"/>
                </a:ext>
              </a:extLst>
            </p:cNvPr>
            <p:cNvGrpSpPr/>
            <p:nvPr/>
          </p:nvGrpSpPr>
          <p:grpSpPr>
            <a:xfrm>
              <a:off x="3414899" y="6640801"/>
              <a:ext cx="529532" cy="353785"/>
              <a:chOff x="420565" y="1645413"/>
              <a:chExt cx="478519" cy="540314"/>
            </a:xfrm>
            <a:solidFill>
              <a:srgbClr val="00B0F0"/>
            </a:solidFill>
          </p:grpSpPr>
          <p:sp>
            <p:nvSpPr>
              <p:cNvPr id="112" name="フリーフォーム 295">
                <a:extLst>
                  <a:ext uri="{FF2B5EF4-FFF2-40B4-BE49-F238E27FC236}">
                    <a16:creationId xmlns:a16="http://schemas.microsoft.com/office/drawing/2014/main" id="{C1661EBA-4CBB-4DFA-4E8D-B1408ECD0FC7}"/>
                  </a:ext>
                </a:extLst>
              </p:cNvPr>
              <p:cNvSpPr/>
              <p:nvPr/>
            </p:nvSpPr>
            <p:spPr bwMode="auto">
              <a:xfrm>
                <a:off x="420565" y="1645413"/>
                <a:ext cx="239261" cy="540312"/>
              </a:xfrm>
              <a:custGeom>
                <a:avLst/>
                <a:gdLst>
                  <a:gd name="connsiteX0" fmla="*/ 125730 w 125730"/>
                  <a:gd name="connsiteY0" fmla="*/ 0 h 247650"/>
                  <a:gd name="connsiteX1" fmla="*/ 125730 w 125730"/>
                  <a:gd name="connsiteY1" fmla="*/ 247650 h 247650"/>
                  <a:gd name="connsiteX2" fmla="*/ 53340 w 125730"/>
                  <a:gd name="connsiteY2" fmla="*/ 247650 h 247650"/>
                  <a:gd name="connsiteX3" fmla="*/ 0 w 125730"/>
                  <a:gd name="connsiteY3" fmla="*/ 7620 h 247650"/>
                  <a:gd name="connsiteX4" fmla="*/ 125730 w 125730"/>
                  <a:gd name="connsiteY4" fmla="*/ 0 h 247650"/>
                  <a:gd name="connsiteX0" fmla="*/ 140970 w 140970"/>
                  <a:gd name="connsiteY0" fmla="*/ 0 h 247650"/>
                  <a:gd name="connsiteX1" fmla="*/ 140970 w 140970"/>
                  <a:gd name="connsiteY1" fmla="*/ 247650 h 247650"/>
                  <a:gd name="connsiteX2" fmla="*/ 68580 w 140970"/>
                  <a:gd name="connsiteY2" fmla="*/ 247650 h 247650"/>
                  <a:gd name="connsiteX3" fmla="*/ 0 w 140970"/>
                  <a:gd name="connsiteY3" fmla="*/ 0 h 247650"/>
                  <a:gd name="connsiteX4" fmla="*/ 140970 w 140970"/>
                  <a:gd name="connsiteY4" fmla="*/ 0 h 247650"/>
                  <a:gd name="connsiteX0" fmla="*/ 140970 w 140970"/>
                  <a:gd name="connsiteY0" fmla="*/ 0 h 247650"/>
                  <a:gd name="connsiteX1" fmla="*/ 140970 w 140970"/>
                  <a:gd name="connsiteY1" fmla="*/ 247650 h 247650"/>
                  <a:gd name="connsiteX2" fmla="*/ 45720 w 140970"/>
                  <a:gd name="connsiteY2" fmla="*/ 247650 h 247650"/>
                  <a:gd name="connsiteX3" fmla="*/ 0 w 140970"/>
                  <a:gd name="connsiteY3" fmla="*/ 0 h 247650"/>
                  <a:gd name="connsiteX4" fmla="*/ 140970 w 140970"/>
                  <a:gd name="connsiteY4" fmla="*/ 0 h 247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0" h="247650">
                    <a:moveTo>
                      <a:pt x="140970" y="0"/>
                    </a:moveTo>
                    <a:lnTo>
                      <a:pt x="140970" y="247650"/>
                    </a:lnTo>
                    <a:lnTo>
                      <a:pt x="45720" y="247650"/>
                    </a:lnTo>
                    <a:lnTo>
                      <a:pt x="0" y="0"/>
                    </a:lnTo>
                    <a:lnTo>
                      <a:pt x="140970" y="0"/>
                    </a:lnTo>
                    <a:close/>
                  </a:path>
                </a:pathLst>
              </a:custGeom>
              <a:solidFill>
                <a:schemeClr val="bg1">
                  <a:lumMod val="95000"/>
                </a:schemeClr>
              </a:solidFill>
              <a:ln w="57150">
                <a:solidFill>
                  <a:schemeClr val="tx1"/>
                </a:solidFill>
                <a:round/>
                <a:headEnd/>
                <a:tailEnd/>
              </a:ln>
              <a:effectLst/>
            </p:spPr>
            <p:txBody>
              <a:bodyPr rtlCol="0" anchor="ctr"/>
              <a:lstStyle/>
              <a:p>
                <a:pPr algn="ctr"/>
                <a:endParaRPr kumimoji="1" lang="ja-JP" altLang="en-US"/>
              </a:p>
            </p:txBody>
          </p:sp>
          <p:sp>
            <p:nvSpPr>
              <p:cNvPr id="113" name="フリーフォーム 296">
                <a:extLst>
                  <a:ext uri="{FF2B5EF4-FFF2-40B4-BE49-F238E27FC236}">
                    <a16:creationId xmlns:a16="http://schemas.microsoft.com/office/drawing/2014/main" id="{EF889E94-DE00-AE68-8871-08FF453C88C6}"/>
                  </a:ext>
                </a:extLst>
              </p:cNvPr>
              <p:cNvSpPr/>
              <p:nvPr/>
            </p:nvSpPr>
            <p:spPr bwMode="auto">
              <a:xfrm flipH="1">
                <a:off x="659823" y="1645415"/>
                <a:ext cx="239261" cy="540312"/>
              </a:xfrm>
              <a:custGeom>
                <a:avLst/>
                <a:gdLst>
                  <a:gd name="connsiteX0" fmla="*/ 125730 w 125730"/>
                  <a:gd name="connsiteY0" fmla="*/ 0 h 247650"/>
                  <a:gd name="connsiteX1" fmla="*/ 125730 w 125730"/>
                  <a:gd name="connsiteY1" fmla="*/ 247650 h 247650"/>
                  <a:gd name="connsiteX2" fmla="*/ 53340 w 125730"/>
                  <a:gd name="connsiteY2" fmla="*/ 247650 h 247650"/>
                  <a:gd name="connsiteX3" fmla="*/ 0 w 125730"/>
                  <a:gd name="connsiteY3" fmla="*/ 7620 h 247650"/>
                  <a:gd name="connsiteX4" fmla="*/ 125730 w 125730"/>
                  <a:gd name="connsiteY4" fmla="*/ 0 h 247650"/>
                  <a:gd name="connsiteX0" fmla="*/ 140970 w 140970"/>
                  <a:gd name="connsiteY0" fmla="*/ 0 h 247650"/>
                  <a:gd name="connsiteX1" fmla="*/ 140970 w 140970"/>
                  <a:gd name="connsiteY1" fmla="*/ 247650 h 247650"/>
                  <a:gd name="connsiteX2" fmla="*/ 68580 w 140970"/>
                  <a:gd name="connsiteY2" fmla="*/ 247650 h 247650"/>
                  <a:gd name="connsiteX3" fmla="*/ 0 w 140970"/>
                  <a:gd name="connsiteY3" fmla="*/ 0 h 247650"/>
                  <a:gd name="connsiteX4" fmla="*/ 140970 w 140970"/>
                  <a:gd name="connsiteY4" fmla="*/ 0 h 247650"/>
                  <a:gd name="connsiteX0" fmla="*/ 140970 w 140970"/>
                  <a:gd name="connsiteY0" fmla="*/ 0 h 247650"/>
                  <a:gd name="connsiteX1" fmla="*/ 140970 w 140970"/>
                  <a:gd name="connsiteY1" fmla="*/ 247650 h 247650"/>
                  <a:gd name="connsiteX2" fmla="*/ 45720 w 140970"/>
                  <a:gd name="connsiteY2" fmla="*/ 247650 h 247650"/>
                  <a:gd name="connsiteX3" fmla="*/ 0 w 140970"/>
                  <a:gd name="connsiteY3" fmla="*/ 0 h 247650"/>
                  <a:gd name="connsiteX4" fmla="*/ 140970 w 140970"/>
                  <a:gd name="connsiteY4" fmla="*/ 0 h 247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70" h="247650">
                    <a:moveTo>
                      <a:pt x="140970" y="0"/>
                    </a:moveTo>
                    <a:lnTo>
                      <a:pt x="140970" y="247650"/>
                    </a:lnTo>
                    <a:lnTo>
                      <a:pt x="45720" y="247650"/>
                    </a:lnTo>
                    <a:lnTo>
                      <a:pt x="0" y="0"/>
                    </a:lnTo>
                    <a:lnTo>
                      <a:pt x="140970" y="0"/>
                    </a:lnTo>
                    <a:close/>
                  </a:path>
                </a:pathLst>
              </a:custGeom>
              <a:solidFill>
                <a:schemeClr val="bg1">
                  <a:lumMod val="95000"/>
                </a:schemeClr>
              </a:solidFill>
              <a:ln w="57150">
                <a:solidFill>
                  <a:schemeClr val="tx1"/>
                </a:solidFill>
                <a:round/>
                <a:headEnd/>
                <a:tailEnd/>
              </a:ln>
              <a:effectLst/>
            </p:spPr>
            <p:txBody>
              <a:bodyPr rtlCol="0" anchor="ctr"/>
              <a:lstStyle/>
              <a:p>
                <a:pPr algn="ctr"/>
                <a:endParaRPr kumimoji="1" lang="ja-JP" altLang="en-US"/>
              </a:p>
            </p:txBody>
          </p:sp>
        </p:grpSp>
        <p:sp>
          <p:nvSpPr>
            <p:cNvPr id="87" name="フリーフォーム: 図形 86">
              <a:extLst>
                <a:ext uri="{FF2B5EF4-FFF2-40B4-BE49-F238E27FC236}">
                  <a16:creationId xmlns:a16="http://schemas.microsoft.com/office/drawing/2014/main" id="{5A8CED3C-D05D-668A-0432-1A10052A34DB}"/>
                </a:ext>
              </a:extLst>
            </p:cNvPr>
            <p:cNvSpPr/>
            <p:nvPr/>
          </p:nvSpPr>
          <p:spPr bwMode="auto">
            <a:xfrm>
              <a:off x="3237422" y="6062627"/>
              <a:ext cx="771302" cy="565279"/>
            </a:xfrm>
            <a:custGeom>
              <a:avLst/>
              <a:gdLst>
                <a:gd name="connsiteX0" fmla="*/ 265703 w 771302"/>
                <a:gd name="connsiteY0" fmla="*/ 0 h 565279"/>
                <a:gd name="connsiteX1" fmla="*/ 618783 w 771302"/>
                <a:gd name="connsiteY1" fmla="*/ 0 h 565279"/>
                <a:gd name="connsiteX2" fmla="*/ 771302 w 771302"/>
                <a:gd name="connsiteY2" fmla="*/ 161427 h 565279"/>
                <a:gd name="connsiteX3" fmla="*/ 718915 w 771302"/>
                <a:gd name="connsiteY3" fmla="*/ 562759 h 565279"/>
                <a:gd name="connsiteX4" fmla="*/ 163191 w 771302"/>
                <a:gd name="connsiteY4" fmla="*/ 565279 h 565279"/>
                <a:gd name="connsiteX5" fmla="*/ 139306 w 771302"/>
                <a:gd name="connsiteY5" fmla="*/ 372387 h 565279"/>
                <a:gd name="connsiteX6" fmla="*/ 124801 w 771302"/>
                <a:gd name="connsiteY6" fmla="*/ 388832 h 565279"/>
                <a:gd name="connsiteX7" fmla="*/ 38927 w 771302"/>
                <a:gd name="connsiteY7" fmla="*/ 394142 h 565279"/>
                <a:gd name="connsiteX8" fmla="*/ 10440 w 771302"/>
                <a:gd name="connsiteY8" fmla="*/ 287824 h 565279"/>
                <a:gd name="connsiteX9" fmla="*/ 113513 w 771302"/>
                <a:gd name="connsiteY9" fmla="*/ 109296 h 565279"/>
                <a:gd name="connsiteX10" fmla="*/ 130929 w 771302"/>
                <a:gd name="connsiteY10" fmla="*/ 89552 h 565279"/>
                <a:gd name="connsiteX11" fmla="*/ 157856 w 771302"/>
                <a:gd name="connsiteY11" fmla="*/ 47281 h 565279"/>
                <a:gd name="connsiteX12" fmla="*/ 265703 w 771302"/>
                <a:gd name="connsiteY12" fmla="*/ 0 h 565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1302" h="565279">
                  <a:moveTo>
                    <a:pt x="265703" y="0"/>
                  </a:moveTo>
                  <a:lnTo>
                    <a:pt x="618783" y="0"/>
                  </a:lnTo>
                  <a:cubicBezTo>
                    <a:pt x="703017" y="0"/>
                    <a:pt x="771302" y="72273"/>
                    <a:pt x="771302" y="161427"/>
                  </a:cubicBezTo>
                  <a:lnTo>
                    <a:pt x="718915" y="562759"/>
                  </a:lnTo>
                  <a:lnTo>
                    <a:pt x="163191" y="565279"/>
                  </a:lnTo>
                  <a:lnTo>
                    <a:pt x="139306" y="372387"/>
                  </a:lnTo>
                  <a:lnTo>
                    <a:pt x="124801" y="388832"/>
                  </a:lnTo>
                  <a:cubicBezTo>
                    <a:pt x="100601" y="407116"/>
                    <a:pt x="66846" y="410261"/>
                    <a:pt x="38927" y="394142"/>
                  </a:cubicBezTo>
                  <a:cubicBezTo>
                    <a:pt x="1702" y="372650"/>
                    <a:pt x="-11052" y="325049"/>
                    <a:pt x="10440" y="287824"/>
                  </a:cubicBezTo>
                  <a:lnTo>
                    <a:pt x="113513" y="109296"/>
                  </a:lnTo>
                  <a:lnTo>
                    <a:pt x="130929" y="89552"/>
                  </a:lnTo>
                  <a:lnTo>
                    <a:pt x="157856" y="47281"/>
                  </a:lnTo>
                  <a:cubicBezTo>
                    <a:pt x="185456" y="18069"/>
                    <a:pt x="223586" y="0"/>
                    <a:pt x="265703" y="0"/>
                  </a:cubicBezTo>
                  <a:close/>
                </a:path>
              </a:pathLst>
            </a:custGeom>
            <a:solidFill>
              <a:srgbClr val="0070C0"/>
            </a:solidFill>
            <a:ln w="57150">
              <a:solidFill>
                <a:schemeClr val="tx1"/>
              </a:solidFill>
              <a:round/>
              <a:headEnd/>
              <a:tailEnd/>
            </a:ln>
            <a:effectLst/>
          </p:spPr>
          <p:txBody>
            <a:bodyPr wrap="square" rtlCol="0" anchor="ctr">
              <a:noAutofit/>
            </a:bodyPr>
            <a:lstStyle/>
            <a:p>
              <a:pPr algn="ctr"/>
              <a:endParaRPr kumimoji="1" lang="ja-JP" altLang="en-US"/>
            </a:p>
          </p:txBody>
        </p:sp>
        <p:sp>
          <p:nvSpPr>
            <p:cNvPr id="88" name="四角形: 角を丸くする 87">
              <a:extLst>
                <a:ext uri="{FF2B5EF4-FFF2-40B4-BE49-F238E27FC236}">
                  <a16:creationId xmlns:a16="http://schemas.microsoft.com/office/drawing/2014/main" id="{71CD3669-8435-9EDF-D5B3-C243B1618483}"/>
                </a:ext>
              </a:extLst>
            </p:cNvPr>
            <p:cNvSpPr/>
            <p:nvPr/>
          </p:nvSpPr>
          <p:spPr bwMode="auto">
            <a:xfrm>
              <a:off x="3399409" y="6574391"/>
              <a:ext cx="561132" cy="68793"/>
            </a:xfrm>
            <a:prstGeom prst="roundRect">
              <a:avLst>
                <a:gd name="adj" fmla="val 19423"/>
              </a:avLst>
            </a:prstGeom>
            <a:solidFill>
              <a:schemeClr val="tx1"/>
            </a:solidFill>
            <a:ln w="571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ja-JP" altLang="en-US"/>
            </a:p>
          </p:txBody>
        </p:sp>
        <p:sp>
          <p:nvSpPr>
            <p:cNvPr id="89" name="涙形 64">
              <a:extLst>
                <a:ext uri="{FF2B5EF4-FFF2-40B4-BE49-F238E27FC236}">
                  <a16:creationId xmlns:a16="http://schemas.microsoft.com/office/drawing/2014/main" id="{8F2E1756-A822-5311-0302-A8ACDF302306}"/>
                </a:ext>
              </a:extLst>
            </p:cNvPr>
            <p:cNvSpPr/>
            <p:nvPr/>
          </p:nvSpPr>
          <p:spPr bwMode="auto">
            <a:xfrm>
              <a:off x="3408772" y="6978582"/>
              <a:ext cx="270892" cy="176053"/>
            </a:xfrm>
            <a:custGeom>
              <a:avLst/>
              <a:gdLst>
                <a:gd name="connsiteX0" fmla="*/ 0 w 226410"/>
                <a:gd name="connsiteY0" fmla="*/ 101647 h 203294"/>
                <a:gd name="connsiteX1" fmla="*/ 113205 w 226410"/>
                <a:gd name="connsiteY1" fmla="*/ 0 h 203294"/>
                <a:gd name="connsiteX2" fmla="*/ 226410 w 226410"/>
                <a:gd name="connsiteY2" fmla="*/ 0 h 203294"/>
                <a:gd name="connsiteX3" fmla="*/ 226410 w 226410"/>
                <a:gd name="connsiteY3" fmla="*/ 101647 h 203294"/>
                <a:gd name="connsiteX4" fmla="*/ 113205 w 226410"/>
                <a:gd name="connsiteY4" fmla="*/ 203294 h 203294"/>
                <a:gd name="connsiteX5" fmla="*/ 0 w 226410"/>
                <a:gd name="connsiteY5" fmla="*/ 101647 h 203294"/>
                <a:gd name="connsiteX0" fmla="*/ 0 w 226410"/>
                <a:gd name="connsiteY0" fmla="*/ 101647 h 203294"/>
                <a:gd name="connsiteX1" fmla="*/ 113205 w 226410"/>
                <a:gd name="connsiteY1" fmla="*/ 0 h 203294"/>
                <a:gd name="connsiteX2" fmla="*/ 226410 w 226410"/>
                <a:gd name="connsiteY2" fmla="*/ 0 h 203294"/>
                <a:gd name="connsiteX3" fmla="*/ 226410 w 226410"/>
                <a:gd name="connsiteY3" fmla="*/ 101647 h 203294"/>
                <a:gd name="connsiteX4" fmla="*/ 113205 w 226410"/>
                <a:gd name="connsiteY4" fmla="*/ 203294 h 203294"/>
                <a:gd name="connsiteX5" fmla="*/ 0 w 226410"/>
                <a:gd name="connsiteY5" fmla="*/ 101647 h 203294"/>
                <a:gd name="connsiteX0" fmla="*/ 0 w 226410"/>
                <a:gd name="connsiteY0" fmla="*/ 101647 h 147144"/>
                <a:gd name="connsiteX1" fmla="*/ 113205 w 226410"/>
                <a:gd name="connsiteY1" fmla="*/ 0 h 147144"/>
                <a:gd name="connsiteX2" fmla="*/ 226410 w 226410"/>
                <a:gd name="connsiteY2" fmla="*/ 0 h 147144"/>
                <a:gd name="connsiteX3" fmla="*/ 226410 w 226410"/>
                <a:gd name="connsiteY3" fmla="*/ 101647 h 147144"/>
                <a:gd name="connsiteX4" fmla="*/ 117015 w 226410"/>
                <a:gd name="connsiteY4" fmla="*/ 146144 h 147144"/>
                <a:gd name="connsiteX5" fmla="*/ 0 w 226410"/>
                <a:gd name="connsiteY5" fmla="*/ 101647 h 147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6410" h="147144">
                  <a:moveTo>
                    <a:pt x="0" y="101647"/>
                  </a:moveTo>
                  <a:cubicBezTo>
                    <a:pt x="0" y="45509"/>
                    <a:pt x="50684" y="0"/>
                    <a:pt x="113205" y="0"/>
                  </a:cubicBezTo>
                  <a:lnTo>
                    <a:pt x="226410" y="0"/>
                  </a:lnTo>
                  <a:lnTo>
                    <a:pt x="226410" y="101647"/>
                  </a:lnTo>
                  <a:cubicBezTo>
                    <a:pt x="226410" y="157785"/>
                    <a:pt x="179536" y="146144"/>
                    <a:pt x="117015" y="146144"/>
                  </a:cubicBezTo>
                  <a:cubicBezTo>
                    <a:pt x="54494" y="146144"/>
                    <a:pt x="0" y="157785"/>
                    <a:pt x="0" y="101647"/>
                  </a:cubicBezTo>
                  <a:close/>
                </a:path>
              </a:pathLst>
            </a:custGeom>
            <a:solidFill>
              <a:schemeClr val="bg1">
                <a:lumMod val="85000"/>
              </a:schemeClr>
            </a:solidFill>
            <a:ln w="57150">
              <a:solidFill>
                <a:schemeClr val="tx1"/>
              </a:solidFill>
              <a:round/>
              <a:headEnd/>
              <a:tailEnd/>
            </a:ln>
            <a:effectLst/>
          </p:spPr>
          <p:txBody>
            <a:bodyPr rtlCol="0" anchor="ctr"/>
            <a:lstStyle/>
            <a:p>
              <a:pPr algn="ctr"/>
              <a:endParaRPr kumimoji="1" lang="ja-JP" altLang="en-US"/>
            </a:p>
          </p:txBody>
        </p:sp>
        <p:sp>
          <p:nvSpPr>
            <p:cNvPr id="90" name="涙形 64">
              <a:extLst>
                <a:ext uri="{FF2B5EF4-FFF2-40B4-BE49-F238E27FC236}">
                  <a16:creationId xmlns:a16="http://schemas.microsoft.com/office/drawing/2014/main" id="{822E0FE7-036E-FD66-401E-95150490DDDD}"/>
                </a:ext>
              </a:extLst>
            </p:cNvPr>
            <p:cNvSpPr/>
            <p:nvPr/>
          </p:nvSpPr>
          <p:spPr bwMode="auto">
            <a:xfrm flipH="1">
              <a:off x="3679665" y="6978582"/>
              <a:ext cx="270892" cy="176053"/>
            </a:xfrm>
            <a:custGeom>
              <a:avLst/>
              <a:gdLst>
                <a:gd name="connsiteX0" fmla="*/ 0 w 226410"/>
                <a:gd name="connsiteY0" fmla="*/ 101647 h 203294"/>
                <a:gd name="connsiteX1" fmla="*/ 113205 w 226410"/>
                <a:gd name="connsiteY1" fmla="*/ 0 h 203294"/>
                <a:gd name="connsiteX2" fmla="*/ 226410 w 226410"/>
                <a:gd name="connsiteY2" fmla="*/ 0 h 203294"/>
                <a:gd name="connsiteX3" fmla="*/ 226410 w 226410"/>
                <a:gd name="connsiteY3" fmla="*/ 101647 h 203294"/>
                <a:gd name="connsiteX4" fmla="*/ 113205 w 226410"/>
                <a:gd name="connsiteY4" fmla="*/ 203294 h 203294"/>
                <a:gd name="connsiteX5" fmla="*/ 0 w 226410"/>
                <a:gd name="connsiteY5" fmla="*/ 101647 h 203294"/>
                <a:gd name="connsiteX0" fmla="*/ 0 w 226410"/>
                <a:gd name="connsiteY0" fmla="*/ 101647 h 203294"/>
                <a:gd name="connsiteX1" fmla="*/ 113205 w 226410"/>
                <a:gd name="connsiteY1" fmla="*/ 0 h 203294"/>
                <a:gd name="connsiteX2" fmla="*/ 226410 w 226410"/>
                <a:gd name="connsiteY2" fmla="*/ 0 h 203294"/>
                <a:gd name="connsiteX3" fmla="*/ 226410 w 226410"/>
                <a:gd name="connsiteY3" fmla="*/ 101647 h 203294"/>
                <a:gd name="connsiteX4" fmla="*/ 113205 w 226410"/>
                <a:gd name="connsiteY4" fmla="*/ 203294 h 203294"/>
                <a:gd name="connsiteX5" fmla="*/ 0 w 226410"/>
                <a:gd name="connsiteY5" fmla="*/ 101647 h 203294"/>
                <a:gd name="connsiteX0" fmla="*/ 0 w 226410"/>
                <a:gd name="connsiteY0" fmla="*/ 101647 h 147144"/>
                <a:gd name="connsiteX1" fmla="*/ 113205 w 226410"/>
                <a:gd name="connsiteY1" fmla="*/ 0 h 147144"/>
                <a:gd name="connsiteX2" fmla="*/ 226410 w 226410"/>
                <a:gd name="connsiteY2" fmla="*/ 0 h 147144"/>
                <a:gd name="connsiteX3" fmla="*/ 226410 w 226410"/>
                <a:gd name="connsiteY3" fmla="*/ 101647 h 147144"/>
                <a:gd name="connsiteX4" fmla="*/ 117015 w 226410"/>
                <a:gd name="connsiteY4" fmla="*/ 146144 h 147144"/>
                <a:gd name="connsiteX5" fmla="*/ 0 w 226410"/>
                <a:gd name="connsiteY5" fmla="*/ 101647 h 147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6410" h="147144">
                  <a:moveTo>
                    <a:pt x="0" y="101647"/>
                  </a:moveTo>
                  <a:cubicBezTo>
                    <a:pt x="0" y="45509"/>
                    <a:pt x="50684" y="0"/>
                    <a:pt x="113205" y="0"/>
                  </a:cubicBezTo>
                  <a:lnTo>
                    <a:pt x="226410" y="0"/>
                  </a:lnTo>
                  <a:lnTo>
                    <a:pt x="226410" y="101647"/>
                  </a:lnTo>
                  <a:cubicBezTo>
                    <a:pt x="226410" y="157785"/>
                    <a:pt x="179536" y="146144"/>
                    <a:pt x="117015" y="146144"/>
                  </a:cubicBezTo>
                  <a:cubicBezTo>
                    <a:pt x="54494" y="146144"/>
                    <a:pt x="0" y="157785"/>
                    <a:pt x="0" y="101647"/>
                  </a:cubicBezTo>
                  <a:close/>
                </a:path>
              </a:pathLst>
            </a:custGeom>
            <a:solidFill>
              <a:schemeClr val="bg1">
                <a:lumMod val="85000"/>
              </a:schemeClr>
            </a:solidFill>
            <a:ln w="57150">
              <a:solidFill>
                <a:schemeClr val="tx1"/>
              </a:solidFill>
              <a:round/>
              <a:headEnd/>
              <a:tailEnd/>
            </a:ln>
            <a:effectLst/>
          </p:spPr>
          <p:txBody>
            <a:bodyPr rtlCol="0" anchor="ctr"/>
            <a:lstStyle/>
            <a:p>
              <a:pPr algn="ctr"/>
              <a:endParaRPr kumimoji="1" lang="ja-JP" altLang="en-US"/>
            </a:p>
          </p:txBody>
        </p:sp>
        <p:sp>
          <p:nvSpPr>
            <p:cNvPr id="91" name="四角形: 角を丸くする 90">
              <a:extLst>
                <a:ext uri="{FF2B5EF4-FFF2-40B4-BE49-F238E27FC236}">
                  <a16:creationId xmlns:a16="http://schemas.microsoft.com/office/drawing/2014/main" id="{CC0148C2-43B7-F538-9285-B970C820E84E}"/>
                </a:ext>
              </a:extLst>
            </p:cNvPr>
            <p:cNvSpPr/>
            <p:nvPr/>
          </p:nvSpPr>
          <p:spPr bwMode="auto">
            <a:xfrm>
              <a:off x="3610364" y="6574391"/>
              <a:ext cx="139222" cy="98392"/>
            </a:xfrm>
            <a:prstGeom prst="roundRect">
              <a:avLst>
                <a:gd name="adj" fmla="val 19423"/>
              </a:avLst>
            </a:prstGeom>
            <a:solidFill>
              <a:schemeClr val="bg1">
                <a:lumMod val="85000"/>
              </a:schemeClr>
            </a:solidFill>
            <a:ln w="571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ja-JP" altLang="en-US"/>
            </a:p>
          </p:txBody>
        </p:sp>
        <p:sp>
          <p:nvSpPr>
            <p:cNvPr id="94" name="四角形: 角を丸くする 93">
              <a:extLst>
                <a:ext uri="{FF2B5EF4-FFF2-40B4-BE49-F238E27FC236}">
                  <a16:creationId xmlns:a16="http://schemas.microsoft.com/office/drawing/2014/main" id="{D596676A-A0DB-D353-54F9-2BF5CF00E41E}"/>
                </a:ext>
              </a:extLst>
            </p:cNvPr>
            <p:cNvSpPr/>
            <p:nvPr/>
          </p:nvSpPr>
          <p:spPr bwMode="auto">
            <a:xfrm>
              <a:off x="3657115" y="6162675"/>
              <a:ext cx="45719" cy="411716"/>
            </a:xfrm>
            <a:prstGeom prst="roundRect">
              <a:avLst>
                <a:gd name="adj" fmla="val 19423"/>
              </a:avLst>
            </a:prstGeom>
            <a:solidFill>
              <a:schemeClr val="tx1">
                <a:lumMod val="95000"/>
                <a:lumOff val="5000"/>
              </a:schemeClr>
            </a:solidFill>
            <a:ln w="57150">
              <a:solidFill>
                <a:schemeClr val="tx1"/>
              </a:solidFill>
              <a:round/>
              <a:headEnd/>
              <a:tailEnd/>
            </a:ln>
            <a:effectLst/>
          </p:spPr>
          <p:txBody>
            <a:bodyPr rtlCol="0" anchor="ctr"/>
            <a:lstStyle/>
            <a:p>
              <a:pPr algn="ctr"/>
              <a:endParaRPr lang="ja-JP" altLang="en-US"/>
            </a:p>
          </p:txBody>
        </p:sp>
        <p:grpSp>
          <p:nvGrpSpPr>
            <p:cNvPr id="95" name="グループ化 94">
              <a:extLst>
                <a:ext uri="{FF2B5EF4-FFF2-40B4-BE49-F238E27FC236}">
                  <a16:creationId xmlns:a16="http://schemas.microsoft.com/office/drawing/2014/main" id="{92882785-B6F5-0121-066C-E1F4EF80A4EA}"/>
                </a:ext>
              </a:extLst>
            </p:cNvPr>
            <p:cNvGrpSpPr/>
            <p:nvPr/>
          </p:nvGrpSpPr>
          <p:grpSpPr>
            <a:xfrm>
              <a:off x="3152800" y="5377738"/>
              <a:ext cx="1054351" cy="780565"/>
              <a:chOff x="438479" y="948275"/>
              <a:chExt cx="1054351" cy="780565"/>
            </a:xfrm>
          </p:grpSpPr>
          <p:grpSp>
            <p:nvGrpSpPr>
              <p:cNvPr id="102" name="グループ化 101">
                <a:extLst>
                  <a:ext uri="{FF2B5EF4-FFF2-40B4-BE49-F238E27FC236}">
                    <a16:creationId xmlns:a16="http://schemas.microsoft.com/office/drawing/2014/main" id="{6D6974E8-ADDA-3F3A-9A6C-D00FB7A9953E}"/>
                  </a:ext>
                </a:extLst>
              </p:cNvPr>
              <p:cNvGrpSpPr/>
              <p:nvPr/>
            </p:nvGrpSpPr>
            <p:grpSpPr>
              <a:xfrm flipH="1">
                <a:off x="1222823" y="1278359"/>
                <a:ext cx="270007" cy="277880"/>
                <a:chOff x="8472560" y="1251585"/>
                <a:chExt cx="225670" cy="232250"/>
              </a:xfrm>
            </p:grpSpPr>
            <p:sp>
              <p:nvSpPr>
                <p:cNvPr id="110" name="円/楕円 342">
                  <a:extLst>
                    <a:ext uri="{FF2B5EF4-FFF2-40B4-BE49-F238E27FC236}">
                      <a16:creationId xmlns:a16="http://schemas.microsoft.com/office/drawing/2014/main" id="{A2721B0F-7457-8E87-F867-78F5C0D887EF}"/>
                    </a:ext>
                  </a:extLst>
                </p:cNvPr>
                <p:cNvSpPr/>
                <p:nvPr/>
              </p:nvSpPr>
              <p:spPr bwMode="auto">
                <a:xfrm>
                  <a:off x="8472560" y="1251585"/>
                  <a:ext cx="225670" cy="232250"/>
                </a:xfrm>
                <a:prstGeom prst="ellipse">
                  <a:avLst/>
                </a:prstGeom>
                <a:solidFill>
                  <a:srgbClr val="FFCC99"/>
                </a:solidFill>
                <a:ln w="57150">
                  <a:solidFill>
                    <a:schemeClr val="tx1"/>
                  </a:solidFill>
                  <a:round/>
                  <a:headEnd/>
                  <a:tailEnd/>
                </a:ln>
                <a:effectLst/>
              </p:spPr>
              <p:txBody>
                <a:bodyPr rtlCol="0" anchor="ctr"/>
                <a:lstStyle/>
                <a:p>
                  <a:pPr algn="ctr"/>
                  <a:endParaRPr kumimoji="1" lang="ja-JP" altLang="en-US"/>
                </a:p>
              </p:txBody>
            </p:sp>
            <p:sp>
              <p:nvSpPr>
                <p:cNvPr id="111" name="円/楕円 343">
                  <a:extLst>
                    <a:ext uri="{FF2B5EF4-FFF2-40B4-BE49-F238E27FC236}">
                      <a16:creationId xmlns:a16="http://schemas.microsoft.com/office/drawing/2014/main" id="{C1ECF140-8E01-D148-B126-7C3E2A1BA49F}"/>
                    </a:ext>
                  </a:extLst>
                </p:cNvPr>
                <p:cNvSpPr/>
                <p:nvPr/>
              </p:nvSpPr>
              <p:spPr bwMode="auto">
                <a:xfrm>
                  <a:off x="8540921" y="1304925"/>
                  <a:ext cx="111370" cy="125570"/>
                </a:xfrm>
                <a:prstGeom prst="ellipse">
                  <a:avLst/>
                </a:prstGeom>
                <a:solidFill>
                  <a:srgbClr val="FF9933"/>
                </a:solidFill>
                <a:ln w="57150">
                  <a:noFill/>
                  <a:round/>
                  <a:headEnd/>
                  <a:tailEnd/>
                </a:ln>
                <a:effectLst/>
              </p:spPr>
              <p:txBody>
                <a:bodyPr rtlCol="0" anchor="ctr"/>
                <a:lstStyle/>
                <a:p>
                  <a:pPr algn="ctr"/>
                  <a:endParaRPr kumimoji="1" lang="ja-JP" altLang="en-US"/>
                </a:p>
              </p:txBody>
            </p:sp>
          </p:grpSp>
          <p:grpSp>
            <p:nvGrpSpPr>
              <p:cNvPr id="103" name="グループ化 102">
                <a:extLst>
                  <a:ext uri="{FF2B5EF4-FFF2-40B4-BE49-F238E27FC236}">
                    <a16:creationId xmlns:a16="http://schemas.microsoft.com/office/drawing/2014/main" id="{E5CCE586-5F9F-80BD-D0E0-D6B827505E1F}"/>
                  </a:ext>
                </a:extLst>
              </p:cNvPr>
              <p:cNvGrpSpPr/>
              <p:nvPr/>
            </p:nvGrpSpPr>
            <p:grpSpPr>
              <a:xfrm>
                <a:off x="438479" y="1278359"/>
                <a:ext cx="270007" cy="277880"/>
                <a:chOff x="8472560" y="1251585"/>
                <a:chExt cx="225670" cy="232250"/>
              </a:xfrm>
            </p:grpSpPr>
            <p:sp>
              <p:nvSpPr>
                <p:cNvPr id="108" name="円/楕円 340">
                  <a:extLst>
                    <a:ext uri="{FF2B5EF4-FFF2-40B4-BE49-F238E27FC236}">
                      <a16:creationId xmlns:a16="http://schemas.microsoft.com/office/drawing/2014/main" id="{BA7017D2-6C3A-3C94-1647-1A473CF0BF01}"/>
                    </a:ext>
                  </a:extLst>
                </p:cNvPr>
                <p:cNvSpPr/>
                <p:nvPr/>
              </p:nvSpPr>
              <p:spPr bwMode="auto">
                <a:xfrm>
                  <a:off x="8472560" y="1251585"/>
                  <a:ext cx="225670" cy="232250"/>
                </a:xfrm>
                <a:prstGeom prst="ellipse">
                  <a:avLst/>
                </a:prstGeom>
                <a:solidFill>
                  <a:srgbClr val="FFCC99"/>
                </a:solidFill>
                <a:ln w="57150">
                  <a:solidFill>
                    <a:schemeClr val="tx1"/>
                  </a:solidFill>
                  <a:round/>
                  <a:headEnd/>
                  <a:tailEnd/>
                </a:ln>
                <a:effectLst/>
              </p:spPr>
              <p:txBody>
                <a:bodyPr rtlCol="0" anchor="ctr"/>
                <a:lstStyle/>
                <a:p>
                  <a:pPr algn="ctr"/>
                  <a:endParaRPr kumimoji="1" lang="ja-JP" altLang="en-US"/>
                </a:p>
              </p:txBody>
            </p:sp>
            <p:sp>
              <p:nvSpPr>
                <p:cNvPr id="109" name="円/楕円 341">
                  <a:extLst>
                    <a:ext uri="{FF2B5EF4-FFF2-40B4-BE49-F238E27FC236}">
                      <a16:creationId xmlns:a16="http://schemas.microsoft.com/office/drawing/2014/main" id="{4B8825DA-778D-7873-D663-C2D8B3826720}"/>
                    </a:ext>
                  </a:extLst>
                </p:cNvPr>
                <p:cNvSpPr/>
                <p:nvPr/>
              </p:nvSpPr>
              <p:spPr bwMode="auto">
                <a:xfrm>
                  <a:off x="8540921" y="1304925"/>
                  <a:ext cx="111370" cy="125570"/>
                </a:xfrm>
                <a:prstGeom prst="ellipse">
                  <a:avLst/>
                </a:prstGeom>
                <a:solidFill>
                  <a:srgbClr val="FF9933"/>
                </a:solidFill>
                <a:ln w="57150">
                  <a:noFill/>
                  <a:round/>
                  <a:headEnd/>
                  <a:tailEnd/>
                </a:ln>
                <a:effectLst/>
              </p:spPr>
              <p:txBody>
                <a:bodyPr rtlCol="0" anchor="ctr"/>
                <a:lstStyle/>
                <a:p>
                  <a:pPr algn="ctr"/>
                  <a:endParaRPr kumimoji="1" lang="ja-JP" altLang="en-US"/>
                </a:p>
              </p:txBody>
            </p:sp>
          </p:grpSp>
          <p:sp>
            <p:nvSpPr>
              <p:cNvPr id="104" name="円/楕円 303">
                <a:extLst>
                  <a:ext uri="{FF2B5EF4-FFF2-40B4-BE49-F238E27FC236}">
                    <a16:creationId xmlns:a16="http://schemas.microsoft.com/office/drawing/2014/main" id="{9A3CA89F-0A43-9FC1-F12A-C964B16ECE45}"/>
                  </a:ext>
                </a:extLst>
              </p:cNvPr>
              <p:cNvSpPr/>
              <p:nvPr/>
            </p:nvSpPr>
            <p:spPr bwMode="auto">
              <a:xfrm>
                <a:off x="575062" y="948275"/>
                <a:ext cx="780565" cy="780565"/>
              </a:xfrm>
              <a:prstGeom prst="ellipse">
                <a:avLst/>
              </a:prstGeom>
              <a:solidFill>
                <a:srgbClr val="FFCC99"/>
              </a:solidFill>
              <a:ln w="57150">
                <a:solidFill>
                  <a:schemeClr val="tx1"/>
                </a:solidFill>
                <a:round/>
                <a:headEnd/>
                <a:tailEnd/>
              </a:ln>
              <a:effectLst/>
            </p:spPr>
            <p:txBody>
              <a:bodyPr rtlCol="0" anchor="ctr"/>
              <a:lstStyle/>
              <a:p>
                <a:pPr algn="ctr"/>
                <a:endParaRPr kumimoji="1" lang="ja-JP" altLang="en-US"/>
              </a:p>
            </p:txBody>
          </p:sp>
          <p:sp>
            <p:nvSpPr>
              <p:cNvPr id="105" name="アーチ 104">
                <a:extLst>
                  <a:ext uri="{FF2B5EF4-FFF2-40B4-BE49-F238E27FC236}">
                    <a16:creationId xmlns:a16="http://schemas.microsoft.com/office/drawing/2014/main" id="{63BF82F2-01D0-0F58-CEDE-1FA86C0B007F}"/>
                  </a:ext>
                </a:extLst>
              </p:cNvPr>
              <p:cNvSpPr/>
              <p:nvPr/>
            </p:nvSpPr>
            <p:spPr bwMode="auto">
              <a:xfrm>
                <a:off x="860552" y="1423576"/>
                <a:ext cx="205254" cy="205254"/>
              </a:xfrm>
              <a:prstGeom prst="blockArc">
                <a:avLst>
                  <a:gd name="adj1" fmla="val 1687204"/>
                  <a:gd name="adj2" fmla="val 8987775"/>
                  <a:gd name="adj3" fmla="val 14682"/>
                </a:avLst>
              </a:prstGeom>
              <a:solidFill>
                <a:srgbClr val="FF0000"/>
              </a:solidFill>
              <a:ln w="57150">
                <a:noFill/>
                <a:round/>
                <a:headEnd/>
                <a:tailEnd/>
              </a:ln>
              <a:effectLst/>
            </p:spPr>
            <p:txBody>
              <a:bodyPr rtlCol="0" anchor="ctr"/>
              <a:lstStyle/>
              <a:p>
                <a:pPr algn="ctr"/>
                <a:endParaRPr kumimoji="1" lang="ja-JP" altLang="en-US"/>
              </a:p>
            </p:txBody>
          </p:sp>
          <p:sp>
            <p:nvSpPr>
              <p:cNvPr id="106" name="アーチ 105">
                <a:extLst>
                  <a:ext uri="{FF2B5EF4-FFF2-40B4-BE49-F238E27FC236}">
                    <a16:creationId xmlns:a16="http://schemas.microsoft.com/office/drawing/2014/main" id="{8B2A18B0-E68D-0565-0682-5C101D303F3C}"/>
                  </a:ext>
                </a:extLst>
              </p:cNvPr>
              <p:cNvSpPr/>
              <p:nvPr/>
            </p:nvSpPr>
            <p:spPr bwMode="auto">
              <a:xfrm rot="10800000">
                <a:off x="648625" y="1340881"/>
                <a:ext cx="272647" cy="205254"/>
              </a:xfrm>
              <a:prstGeom prst="blockArc">
                <a:avLst>
                  <a:gd name="adj1" fmla="val 1214370"/>
                  <a:gd name="adj2" fmla="val 9671409"/>
                  <a:gd name="adj3" fmla="val 22448"/>
                </a:avLst>
              </a:prstGeom>
              <a:solidFill>
                <a:schemeClr val="tx1"/>
              </a:solidFill>
              <a:ln w="57150">
                <a:noFill/>
                <a:round/>
                <a:headEnd/>
                <a:tailEnd/>
              </a:ln>
              <a:effectLst/>
            </p:spPr>
            <p:txBody>
              <a:bodyPr rtlCol="0" anchor="ctr"/>
              <a:lstStyle/>
              <a:p>
                <a:pPr algn="ctr"/>
                <a:endParaRPr kumimoji="1" lang="ja-JP" altLang="en-US"/>
              </a:p>
            </p:txBody>
          </p:sp>
          <p:sp>
            <p:nvSpPr>
              <p:cNvPr id="107" name="アーチ 106">
                <a:extLst>
                  <a:ext uri="{FF2B5EF4-FFF2-40B4-BE49-F238E27FC236}">
                    <a16:creationId xmlns:a16="http://schemas.microsoft.com/office/drawing/2014/main" id="{9B5BDB42-4843-1052-EE7C-D5093B88194E}"/>
                  </a:ext>
                </a:extLst>
              </p:cNvPr>
              <p:cNvSpPr/>
              <p:nvPr/>
            </p:nvSpPr>
            <p:spPr bwMode="auto">
              <a:xfrm rot="10800000">
                <a:off x="1015587" y="1340881"/>
                <a:ext cx="272647" cy="205254"/>
              </a:xfrm>
              <a:prstGeom prst="blockArc">
                <a:avLst>
                  <a:gd name="adj1" fmla="val 1214370"/>
                  <a:gd name="adj2" fmla="val 9671409"/>
                  <a:gd name="adj3" fmla="val 22448"/>
                </a:avLst>
              </a:prstGeom>
              <a:solidFill>
                <a:schemeClr val="tx1"/>
              </a:solidFill>
              <a:ln w="57150">
                <a:noFill/>
                <a:round/>
                <a:headEnd/>
                <a:tailEnd/>
              </a:ln>
              <a:effectLst/>
            </p:spPr>
            <p:txBody>
              <a:bodyPr rtlCol="0" anchor="ctr"/>
              <a:lstStyle/>
              <a:p>
                <a:pPr algn="ctr"/>
                <a:endParaRPr kumimoji="1" lang="ja-JP" altLang="en-US"/>
              </a:p>
            </p:txBody>
          </p:sp>
        </p:grpSp>
        <p:sp>
          <p:nvSpPr>
            <p:cNvPr id="96" name="フリーフォーム: 図形 95">
              <a:extLst>
                <a:ext uri="{FF2B5EF4-FFF2-40B4-BE49-F238E27FC236}">
                  <a16:creationId xmlns:a16="http://schemas.microsoft.com/office/drawing/2014/main" id="{B9C02CD4-AE5B-F6A6-6C3C-2300681ABC84}"/>
                </a:ext>
              </a:extLst>
            </p:cNvPr>
            <p:cNvSpPr/>
            <p:nvPr/>
          </p:nvSpPr>
          <p:spPr bwMode="auto">
            <a:xfrm>
              <a:off x="3253681" y="5255519"/>
              <a:ext cx="846448" cy="428041"/>
            </a:xfrm>
            <a:custGeom>
              <a:avLst/>
              <a:gdLst>
                <a:gd name="connsiteX0" fmla="*/ 423224 w 846448"/>
                <a:gd name="connsiteY0" fmla="*/ 0 h 428041"/>
                <a:gd name="connsiteX1" fmla="*/ 846448 w 846448"/>
                <a:gd name="connsiteY1" fmla="*/ 368671 h 428041"/>
                <a:gd name="connsiteX2" fmla="*/ 844296 w 846448"/>
                <a:gd name="connsiteY2" fmla="*/ 387268 h 428041"/>
                <a:gd name="connsiteX3" fmla="*/ 834789 w 846448"/>
                <a:gd name="connsiteY3" fmla="*/ 389517 h 428041"/>
                <a:gd name="connsiteX4" fmla="*/ 423224 w 846448"/>
                <a:gd name="connsiteY4" fmla="*/ 428041 h 428041"/>
                <a:gd name="connsiteX5" fmla="*/ 11660 w 846448"/>
                <a:gd name="connsiteY5" fmla="*/ 389517 h 428041"/>
                <a:gd name="connsiteX6" fmla="*/ 2152 w 846448"/>
                <a:gd name="connsiteY6" fmla="*/ 387268 h 428041"/>
                <a:gd name="connsiteX7" fmla="*/ 0 w 846448"/>
                <a:gd name="connsiteY7" fmla="*/ 368671 h 428041"/>
                <a:gd name="connsiteX8" fmla="*/ 423224 w 846448"/>
                <a:gd name="connsiteY8" fmla="*/ 0 h 428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6448" h="428041">
                  <a:moveTo>
                    <a:pt x="423224" y="0"/>
                  </a:moveTo>
                  <a:cubicBezTo>
                    <a:pt x="656964" y="0"/>
                    <a:pt x="846448" y="165060"/>
                    <a:pt x="846448" y="368671"/>
                  </a:cubicBezTo>
                  <a:lnTo>
                    <a:pt x="844296" y="387268"/>
                  </a:lnTo>
                  <a:lnTo>
                    <a:pt x="834789" y="389517"/>
                  </a:lnTo>
                  <a:cubicBezTo>
                    <a:pt x="710284" y="414206"/>
                    <a:pt x="570680" y="428041"/>
                    <a:pt x="423224" y="428041"/>
                  </a:cubicBezTo>
                  <a:cubicBezTo>
                    <a:pt x="275769" y="428041"/>
                    <a:pt x="136165" y="414206"/>
                    <a:pt x="11660" y="389517"/>
                  </a:cubicBezTo>
                  <a:lnTo>
                    <a:pt x="2152" y="387268"/>
                  </a:lnTo>
                  <a:lnTo>
                    <a:pt x="0" y="368671"/>
                  </a:lnTo>
                  <a:cubicBezTo>
                    <a:pt x="0" y="165060"/>
                    <a:pt x="189484" y="0"/>
                    <a:pt x="423224" y="0"/>
                  </a:cubicBezTo>
                  <a:close/>
                </a:path>
              </a:pathLst>
            </a:custGeom>
            <a:solidFill>
              <a:srgbClr val="0070C0"/>
            </a:solidFill>
            <a:ln w="57150">
              <a:solidFill>
                <a:schemeClr val="tx1"/>
              </a:solidFill>
              <a:round/>
              <a:headEnd/>
              <a:tailEnd/>
            </a:ln>
            <a:effectLst/>
          </p:spPr>
          <p:txBody>
            <a:bodyPr wrap="square" rtlCol="0" anchor="ctr">
              <a:noAutofit/>
            </a:bodyPr>
            <a:lstStyle/>
            <a:p>
              <a:pPr algn="ctr"/>
              <a:endParaRPr lang="ja-JP" altLang="en-US"/>
            </a:p>
          </p:txBody>
        </p:sp>
        <p:sp>
          <p:nvSpPr>
            <p:cNvPr id="97" name="フリーフォーム: 図形 96">
              <a:extLst>
                <a:ext uri="{FF2B5EF4-FFF2-40B4-BE49-F238E27FC236}">
                  <a16:creationId xmlns:a16="http://schemas.microsoft.com/office/drawing/2014/main" id="{46FEDD9F-2E54-9108-D0C1-E3D23C5FEE62}"/>
                </a:ext>
              </a:extLst>
            </p:cNvPr>
            <p:cNvSpPr/>
            <p:nvPr/>
          </p:nvSpPr>
          <p:spPr bwMode="auto">
            <a:xfrm flipV="1">
              <a:off x="3253681" y="5630252"/>
              <a:ext cx="846448" cy="103892"/>
            </a:xfrm>
            <a:custGeom>
              <a:avLst/>
              <a:gdLst>
                <a:gd name="connsiteX0" fmla="*/ 441356 w 882712"/>
                <a:gd name="connsiteY0" fmla="*/ 0 h 633334"/>
                <a:gd name="connsiteX1" fmla="*/ 882712 w 882712"/>
                <a:gd name="connsiteY1" fmla="*/ 441355 h 633334"/>
                <a:gd name="connsiteX2" fmla="*/ 873745 w 882712"/>
                <a:gd name="connsiteY2" fmla="*/ 530304 h 633334"/>
                <a:gd name="connsiteX3" fmla="*/ 867444 w 882712"/>
                <a:gd name="connsiteY3" fmla="*/ 550603 h 633334"/>
                <a:gd name="connsiteX4" fmla="*/ 851438 w 882712"/>
                <a:gd name="connsiteY4" fmla="*/ 558494 h 633334"/>
                <a:gd name="connsiteX5" fmla="*/ 441356 w 882712"/>
                <a:gd name="connsiteY5" fmla="*/ 633334 h 633334"/>
                <a:gd name="connsiteX6" fmla="*/ 31274 w 882712"/>
                <a:gd name="connsiteY6" fmla="*/ 558494 h 633334"/>
                <a:gd name="connsiteX7" fmla="*/ 15268 w 882712"/>
                <a:gd name="connsiteY7" fmla="*/ 550603 h 633334"/>
                <a:gd name="connsiteX8" fmla="*/ 8967 w 882712"/>
                <a:gd name="connsiteY8" fmla="*/ 530304 h 633334"/>
                <a:gd name="connsiteX9" fmla="*/ 0 w 882712"/>
                <a:gd name="connsiteY9" fmla="*/ 441355 h 633334"/>
                <a:gd name="connsiteX10" fmla="*/ 441356 w 882712"/>
                <a:gd name="connsiteY10" fmla="*/ 0 h 633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82712" h="633334">
                  <a:moveTo>
                    <a:pt x="441356" y="0"/>
                  </a:moveTo>
                  <a:cubicBezTo>
                    <a:pt x="685110" y="0"/>
                    <a:pt x="882712" y="197601"/>
                    <a:pt x="882712" y="441355"/>
                  </a:cubicBezTo>
                  <a:cubicBezTo>
                    <a:pt x="882712" y="471824"/>
                    <a:pt x="879625" y="501572"/>
                    <a:pt x="873745" y="530304"/>
                  </a:cubicBezTo>
                  <a:lnTo>
                    <a:pt x="867444" y="550603"/>
                  </a:lnTo>
                  <a:lnTo>
                    <a:pt x="851438" y="558494"/>
                  </a:lnTo>
                  <a:cubicBezTo>
                    <a:pt x="734378" y="605744"/>
                    <a:pt x="593260" y="633334"/>
                    <a:pt x="441356" y="633334"/>
                  </a:cubicBezTo>
                  <a:cubicBezTo>
                    <a:pt x="289453" y="633334"/>
                    <a:pt x="148335" y="605744"/>
                    <a:pt x="31274" y="558494"/>
                  </a:cubicBezTo>
                  <a:lnTo>
                    <a:pt x="15268" y="550603"/>
                  </a:lnTo>
                  <a:lnTo>
                    <a:pt x="8967" y="530304"/>
                  </a:lnTo>
                  <a:cubicBezTo>
                    <a:pt x="3088" y="501572"/>
                    <a:pt x="0" y="471824"/>
                    <a:pt x="0" y="441355"/>
                  </a:cubicBezTo>
                  <a:cubicBezTo>
                    <a:pt x="0" y="197601"/>
                    <a:pt x="197602" y="0"/>
                    <a:pt x="441356" y="0"/>
                  </a:cubicBezTo>
                  <a:close/>
                </a:path>
              </a:pathLst>
            </a:custGeom>
            <a:solidFill>
              <a:srgbClr val="0070C0"/>
            </a:solidFill>
            <a:ln w="57150">
              <a:solidFill>
                <a:schemeClr val="tx1"/>
              </a:solidFill>
              <a:round/>
              <a:headEnd/>
              <a:tailEnd/>
            </a:ln>
            <a:effectLst/>
          </p:spPr>
          <p:txBody>
            <a:bodyPr rtlCol="0" anchor="ctr"/>
            <a:lstStyle/>
            <a:p>
              <a:pPr algn="ctr"/>
              <a:endParaRPr lang="ja-JP" altLang="en-US"/>
            </a:p>
          </p:txBody>
        </p:sp>
        <p:sp>
          <p:nvSpPr>
            <p:cNvPr id="98" name="フリーフォーム: 図形 97">
              <a:extLst>
                <a:ext uri="{FF2B5EF4-FFF2-40B4-BE49-F238E27FC236}">
                  <a16:creationId xmlns:a16="http://schemas.microsoft.com/office/drawing/2014/main" id="{564439E6-8C16-A42A-F4AD-89EC53EA0737}"/>
                </a:ext>
              </a:extLst>
            </p:cNvPr>
            <p:cNvSpPr/>
            <p:nvPr/>
          </p:nvSpPr>
          <p:spPr>
            <a:xfrm rot="594149">
              <a:off x="2847510" y="6060859"/>
              <a:ext cx="390632" cy="203430"/>
            </a:xfrm>
            <a:custGeom>
              <a:avLst/>
              <a:gdLst>
                <a:gd name="connsiteX0" fmla="*/ 31686 w 507115"/>
                <a:gd name="connsiteY0" fmla="*/ 51999 h 374024"/>
                <a:gd name="connsiteX1" fmla="*/ 31687 w 507115"/>
                <a:gd name="connsiteY1" fmla="*/ 52000 h 374024"/>
                <a:gd name="connsiteX2" fmla="*/ 31686 w 507115"/>
                <a:gd name="connsiteY2" fmla="*/ 52000 h 374024"/>
                <a:gd name="connsiteX3" fmla="*/ 174696 w 507115"/>
                <a:gd name="connsiteY3" fmla="*/ 226 h 374024"/>
                <a:gd name="connsiteX4" fmla="*/ 189386 w 507115"/>
                <a:gd name="connsiteY4" fmla="*/ 9926 h 374024"/>
                <a:gd name="connsiteX5" fmla="*/ 230427 w 507115"/>
                <a:gd name="connsiteY5" fmla="*/ 66777 h 374024"/>
                <a:gd name="connsiteX6" fmla="*/ 250016 w 507115"/>
                <a:gd name="connsiteY6" fmla="*/ 71589 h 374024"/>
                <a:gd name="connsiteX7" fmla="*/ 283908 w 507115"/>
                <a:gd name="connsiteY7" fmla="*/ 90806 h 374024"/>
                <a:gd name="connsiteX8" fmla="*/ 291211 w 507115"/>
                <a:gd name="connsiteY8" fmla="*/ 99206 h 374024"/>
                <a:gd name="connsiteX9" fmla="*/ 488250 w 507115"/>
                <a:gd name="connsiteY9" fmla="*/ 285348 h 374024"/>
                <a:gd name="connsiteX10" fmla="*/ 492463 w 507115"/>
                <a:gd name="connsiteY10" fmla="*/ 362045 h 374024"/>
                <a:gd name="connsiteX11" fmla="*/ 407033 w 507115"/>
                <a:gd name="connsiteY11" fmla="*/ 352436 h 374024"/>
                <a:gd name="connsiteX12" fmla="*/ 259218 w 507115"/>
                <a:gd name="connsiteY12" fmla="*/ 172251 h 374024"/>
                <a:gd name="connsiteX13" fmla="*/ 241613 w 507115"/>
                <a:gd name="connsiteY13" fmla="*/ 179662 h 374024"/>
                <a:gd name="connsiteX14" fmla="*/ 204194 w 507115"/>
                <a:gd name="connsiteY14" fmla="*/ 184378 h 374024"/>
                <a:gd name="connsiteX15" fmla="*/ 150445 w 507115"/>
                <a:gd name="connsiteY15" fmla="*/ 174128 h 374024"/>
                <a:gd name="connsiteX16" fmla="*/ 144326 w 507115"/>
                <a:gd name="connsiteY16" fmla="*/ 169489 h 374024"/>
                <a:gd name="connsiteX17" fmla="*/ 144005 w 507115"/>
                <a:gd name="connsiteY17" fmla="*/ 171218 h 374024"/>
                <a:gd name="connsiteX18" fmla="*/ 57665 w 507115"/>
                <a:gd name="connsiteY18" fmla="*/ 155181 h 374024"/>
                <a:gd name="connsiteX19" fmla="*/ 48675 w 507115"/>
                <a:gd name="connsiteY19" fmla="*/ 149146 h 374024"/>
                <a:gd name="connsiteX20" fmla="*/ 46518 w 507115"/>
                <a:gd name="connsiteY20" fmla="*/ 138207 h 374024"/>
                <a:gd name="connsiteX21" fmla="*/ 52312 w 507115"/>
                <a:gd name="connsiteY21" fmla="*/ 129006 h 374024"/>
                <a:gd name="connsiteX22" fmla="*/ 25962 w 507115"/>
                <a:gd name="connsiteY22" fmla="*/ 121945 h 374024"/>
                <a:gd name="connsiteX23" fmla="*/ 14263 w 507115"/>
                <a:gd name="connsiteY23" fmla="*/ 101526 h 374024"/>
                <a:gd name="connsiteX24" fmla="*/ 14263 w 507115"/>
                <a:gd name="connsiteY24" fmla="*/ 101527 h 374024"/>
                <a:gd name="connsiteX25" fmla="*/ 20270 w 507115"/>
                <a:gd name="connsiteY25" fmla="*/ 93660 h 374024"/>
                <a:gd name="connsiteX26" fmla="*/ 13377 w 507115"/>
                <a:gd name="connsiteY26" fmla="*/ 91813 h 374024"/>
                <a:gd name="connsiteX27" fmla="*/ 603 w 507115"/>
                <a:gd name="connsiteY27" fmla="*/ 69986 h 374024"/>
                <a:gd name="connsiteX28" fmla="*/ 603 w 507115"/>
                <a:gd name="connsiteY28" fmla="*/ 69986 h 374024"/>
                <a:gd name="connsiteX29" fmla="*/ 22579 w 507115"/>
                <a:gd name="connsiteY29" fmla="*/ 57471 h 374024"/>
                <a:gd name="connsiteX30" fmla="*/ 32808 w 507115"/>
                <a:gd name="connsiteY30" fmla="*/ 60212 h 374024"/>
                <a:gd name="connsiteX31" fmla="*/ 31687 w 507115"/>
                <a:gd name="connsiteY31" fmla="*/ 52000 h 374024"/>
                <a:gd name="connsiteX32" fmla="*/ 38151 w 507115"/>
                <a:gd name="connsiteY32" fmla="*/ 43660 h 374024"/>
                <a:gd name="connsiteX33" fmla="*/ 48722 w 507115"/>
                <a:gd name="connsiteY33" fmla="*/ 42320 h 374024"/>
                <a:gd name="connsiteX34" fmla="*/ 159675 w 507115"/>
                <a:gd name="connsiteY34" fmla="*/ 72050 h 374024"/>
                <a:gd name="connsiteX35" fmla="*/ 166774 w 507115"/>
                <a:gd name="connsiteY35" fmla="*/ 69062 h 374024"/>
                <a:gd name="connsiteX36" fmla="*/ 173332 w 507115"/>
                <a:gd name="connsiteY36" fmla="*/ 68235 h 374024"/>
                <a:gd name="connsiteX37" fmla="*/ 153395 w 507115"/>
                <a:gd name="connsiteY37" fmla="*/ 30835 h 374024"/>
                <a:gd name="connsiteX38" fmla="*/ 161819 w 507115"/>
                <a:gd name="connsiteY38" fmla="*/ 3698 h 374024"/>
                <a:gd name="connsiteX39" fmla="*/ 174696 w 507115"/>
                <a:gd name="connsiteY39" fmla="*/ 226 h 374024"/>
                <a:gd name="connsiteX0" fmla="*/ 31686 w 507115"/>
                <a:gd name="connsiteY0" fmla="*/ 51999 h 374024"/>
                <a:gd name="connsiteX1" fmla="*/ 31687 w 507115"/>
                <a:gd name="connsiteY1" fmla="*/ 52000 h 374024"/>
                <a:gd name="connsiteX2" fmla="*/ 31686 w 507115"/>
                <a:gd name="connsiteY2" fmla="*/ 52000 h 374024"/>
                <a:gd name="connsiteX3" fmla="*/ 31686 w 507115"/>
                <a:gd name="connsiteY3" fmla="*/ 51999 h 374024"/>
                <a:gd name="connsiteX4" fmla="*/ 174696 w 507115"/>
                <a:gd name="connsiteY4" fmla="*/ 226 h 374024"/>
                <a:gd name="connsiteX5" fmla="*/ 189386 w 507115"/>
                <a:gd name="connsiteY5" fmla="*/ 9926 h 374024"/>
                <a:gd name="connsiteX6" fmla="*/ 230427 w 507115"/>
                <a:gd name="connsiteY6" fmla="*/ 66777 h 374024"/>
                <a:gd name="connsiteX7" fmla="*/ 250016 w 507115"/>
                <a:gd name="connsiteY7" fmla="*/ 71589 h 374024"/>
                <a:gd name="connsiteX8" fmla="*/ 283908 w 507115"/>
                <a:gd name="connsiteY8" fmla="*/ 90806 h 374024"/>
                <a:gd name="connsiteX9" fmla="*/ 291211 w 507115"/>
                <a:gd name="connsiteY9" fmla="*/ 99206 h 374024"/>
                <a:gd name="connsiteX10" fmla="*/ 488250 w 507115"/>
                <a:gd name="connsiteY10" fmla="*/ 285348 h 374024"/>
                <a:gd name="connsiteX11" fmla="*/ 492463 w 507115"/>
                <a:gd name="connsiteY11" fmla="*/ 362045 h 374024"/>
                <a:gd name="connsiteX12" fmla="*/ 407033 w 507115"/>
                <a:gd name="connsiteY12" fmla="*/ 352436 h 374024"/>
                <a:gd name="connsiteX13" fmla="*/ 259218 w 507115"/>
                <a:gd name="connsiteY13" fmla="*/ 172251 h 374024"/>
                <a:gd name="connsiteX14" fmla="*/ 241613 w 507115"/>
                <a:gd name="connsiteY14" fmla="*/ 179662 h 374024"/>
                <a:gd name="connsiteX15" fmla="*/ 204194 w 507115"/>
                <a:gd name="connsiteY15" fmla="*/ 184378 h 374024"/>
                <a:gd name="connsiteX16" fmla="*/ 150445 w 507115"/>
                <a:gd name="connsiteY16" fmla="*/ 174128 h 374024"/>
                <a:gd name="connsiteX17" fmla="*/ 144326 w 507115"/>
                <a:gd name="connsiteY17" fmla="*/ 169489 h 374024"/>
                <a:gd name="connsiteX18" fmla="*/ 57665 w 507115"/>
                <a:gd name="connsiteY18" fmla="*/ 155181 h 374024"/>
                <a:gd name="connsiteX19" fmla="*/ 48675 w 507115"/>
                <a:gd name="connsiteY19" fmla="*/ 149146 h 374024"/>
                <a:gd name="connsiteX20" fmla="*/ 46518 w 507115"/>
                <a:gd name="connsiteY20" fmla="*/ 138207 h 374024"/>
                <a:gd name="connsiteX21" fmla="*/ 52312 w 507115"/>
                <a:gd name="connsiteY21" fmla="*/ 129006 h 374024"/>
                <a:gd name="connsiteX22" fmla="*/ 25962 w 507115"/>
                <a:gd name="connsiteY22" fmla="*/ 121945 h 374024"/>
                <a:gd name="connsiteX23" fmla="*/ 14263 w 507115"/>
                <a:gd name="connsiteY23" fmla="*/ 101526 h 374024"/>
                <a:gd name="connsiteX24" fmla="*/ 14263 w 507115"/>
                <a:gd name="connsiteY24" fmla="*/ 101527 h 374024"/>
                <a:gd name="connsiteX25" fmla="*/ 20270 w 507115"/>
                <a:gd name="connsiteY25" fmla="*/ 93660 h 374024"/>
                <a:gd name="connsiteX26" fmla="*/ 13377 w 507115"/>
                <a:gd name="connsiteY26" fmla="*/ 91813 h 374024"/>
                <a:gd name="connsiteX27" fmla="*/ 603 w 507115"/>
                <a:gd name="connsiteY27" fmla="*/ 69986 h 374024"/>
                <a:gd name="connsiteX28" fmla="*/ 603 w 507115"/>
                <a:gd name="connsiteY28" fmla="*/ 69986 h 374024"/>
                <a:gd name="connsiteX29" fmla="*/ 22579 w 507115"/>
                <a:gd name="connsiteY29" fmla="*/ 57471 h 374024"/>
                <a:gd name="connsiteX30" fmla="*/ 32808 w 507115"/>
                <a:gd name="connsiteY30" fmla="*/ 60212 h 374024"/>
                <a:gd name="connsiteX31" fmla="*/ 31687 w 507115"/>
                <a:gd name="connsiteY31" fmla="*/ 52000 h 374024"/>
                <a:gd name="connsiteX32" fmla="*/ 38151 w 507115"/>
                <a:gd name="connsiteY32" fmla="*/ 43660 h 374024"/>
                <a:gd name="connsiteX33" fmla="*/ 48722 w 507115"/>
                <a:gd name="connsiteY33" fmla="*/ 42320 h 374024"/>
                <a:gd name="connsiteX34" fmla="*/ 159675 w 507115"/>
                <a:gd name="connsiteY34" fmla="*/ 72050 h 374024"/>
                <a:gd name="connsiteX35" fmla="*/ 166774 w 507115"/>
                <a:gd name="connsiteY35" fmla="*/ 69062 h 374024"/>
                <a:gd name="connsiteX36" fmla="*/ 173332 w 507115"/>
                <a:gd name="connsiteY36" fmla="*/ 68235 h 374024"/>
                <a:gd name="connsiteX37" fmla="*/ 153395 w 507115"/>
                <a:gd name="connsiteY37" fmla="*/ 30835 h 374024"/>
                <a:gd name="connsiteX38" fmla="*/ 161819 w 507115"/>
                <a:gd name="connsiteY38" fmla="*/ 3698 h 374024"/>
                <a:gd name="connsiteX39" fmla="*/ 174696 w 507115"/>
                <a:gd name="connsiteY39" fmla="*/ 226 h 374024"/>
                <a:gd name="connsiteX0" fmla="*/ 31686 w 507115"/>
                <a:gd name="connsiteY0" fmla="*/ 51999 h 374024"/>
                <a:gd name="connsiteX1" fmla="*/ 31687 w 507115"/>
                <a:gd name="connsiteY1" fmla="*/ 52000 h 374024"/>
                <a:gd name="connsiteX2" fmla="*/ 31686 w 507115"/>
                <a:gd name="connsiteY2" fmla="*/ 52000 h 374024"/>
                <a:gd name="connsiteX3" fmla="*/ 31686 w 507115"/>
                <a:gd name="connsiteY3" fmla="*/ 51999 h 374024"/>
                <a:gd name="connsiteX4" fmla="*/ 174696 w 507115"/>
                <a:gd name="connsiteY4" fmla="*/ 226 h 374024"/>
                <a:gd name="connsiteX5" fmla="*/ 189386 w 507115"/>
                <a:gd name="connsiteY5" fmla="*/ 9926 h 374024"/>
                <a:gd name="connsiteX6" fmla="*/ 230427 w 507115"/>
                <a:gd name="connsiteY6" fmla="*/ 66777 h 374024"/>
                <a:gd name="connsiteX7" fmla="*/ 250016 w 507115"/>
                <a:gd name="connsiteY7" fmla="*/ 71589 h 374024"/>
                <a:gd name="connsiteX8" fmla="*/ 283908 w 507115"/>
                <a:gd name="connsiteY8" fmla="*/ 90806 h 374024"/>
                <a:gd name="connsiteX9" fmla="*/ 291211 w 507115"/>
                <a:gd name="connsiteY9" fmla="*/ 99206 h 374024"/>
                <a:gd name="connsiteX10" fmla="*/ 488250 w 507115"/>
                <a:gd name="connsiteY10" fmla="*/ 285348 h 374024"/>
                <a:gd name="connsiteX11" fmla="*/ 492463 w 507115"/>
                <a:gd name="connsiteY11" fmla="*/ 362045 h 374024"/>
                <a:gd name="connsiteX12" fmla="*/ 407033 w 507115"/>
                <a:gd name="connsiteY12" fmla="*/ 352436 h 374024"/>
                <a:gd name="connsiteX13" fmla="*/ 259218 w 507115"/>
                <a:gd name="connsiteY13" fmla="*/ 172251 h 374024"/>
                <a:gd name="connsiteX14" fmla="*/ 241613 w 507115"/>
                <a:gd name="connsiteY14" fmla="*/ 179662 h 374024"/>
                <a:gd name="connsiteX15" fmla="*/ 204194 w 507115"/>
                <a:gd name="connsiteY15" fmla="*/ 184378 h 374024"/>
                <a:gd name="connsiteX16" fmla="*/ 144326 w 507115"/>
                <a:gd name="connsiteY16" fmla="*/ 169489 h 374024"/>
                <a:gd name="connsiteX17" fmla="*/ 57665 w 507115"/>
                <a:gd name="connsiteY17" fmla="*/ 155181 h 374024"/>
                <a:gd name="connsiteX18" fmla="*/ 48675 w 507115"/>
                <a:gd name="connsiteY18" fmla="*/ 149146 h 374024"/>
                <a:gd name="connsiteX19" fmla="*/ 46518 w 507115"/>
                <a:gd name="connsiteY19" fmla="*/ 138207 h 374024"/>
                <a:gd name="connsiteX20" fmla="*/ 52312 w 507115"/>
                <a:gd name="connsiteY20" fmla="*/ 129006 h 374024"/>
                <a:gd name="connsiteX21" fmla="*/ 25962 w 507115"/>
                <a:gd name="connsiteY21" fmla="*/ 121945 h 374024"/>
                <a:gd name="connsiteX22" fmla="*/ 14263 w 507115"/>
                <a:gd name="connsiteY22" fmla="*/ 101526 h 374024"/>
                <a:gd name="connsiteX23" fmla="*/ 14263 w 507115"/>
                <a:gd name="connsiteY23" fmla="*/ 101527 h 374024"/>
                <a:gd name="connsiteX24" fmla="*/ 20270 w 507115"/>
                <a:gd name="connsiteY24" fmla="*/ 93660 h 374024"/>
                <a:gd name="connsiteX25" fmla="*/ 13377 w 507115"/>
                <a:gd name="connsiteY25" fmla="*/ 91813 h 374024"/>
                <a:gd name="connsiteX26" fmla="*/ 603 w 507115"/>
                <a:gd name="connsiteY26" fmla="*/ 69986 h 374024"/>
                <a:gd name="connsiteX27" fmla="*/ 603 w 507115"/>
                <a:gd name="connsiteY27" fmla="*/ 69986 h 374024"/>
                <a:gd name="connsiteX28" fmla="*/ 22579 w 507115"/>
                <a:gd name="connsiteY28" fmla="*/ 57471 h 374024"/>
                <a:gd name="connsiteX29" fmla="*/ 32808 w 507115"/>
                <a:gd name="connsiteY29" fmla="*/ 60212 h 374024"/>
                <a:gd name="connsiteX30" fmla="*/ 31687 w 507115"/>
                <a:gd name="connsiteY30" fmla="*/ 52000 h 374024"/>
                <a:gd name="connsiteX31" fmla="*/ 38151 w 507115"/>
                <a:gd name="connsiteY31" fmla="*/ 43660 h 374024"/>
                <a:gd name="connsiteX32" fmla="*/ 48722 w 507115"/>
                <a:gd name="connsiteY32" fmla="*/ 42320 h 374024"/>
                <a:gd name="connsiteX33" fmla="*/ 159675 w 507115"/>
                <a:gd name="connsiteY33" fmla="*/ 72050 h 374024"/>
                <a:gd name="connsiteX34" fmla="*/ 166774 w 507115"/>
                <a:gd name="connsiteY34" fmla="*/ 69062 h 374024"/>
                <a:gd name="connsiteX35" fmla="*/ 173332 w 507115"/>
                <a:gd name="connsiteY35" fmla="*/ 68235 h 374024"/>
                <a:gd name="connsiteX36" fmla="*/ 153395 w 507115"/>
                <a:gd name="connsiteY36" fmla="*/ 30835 h 374024"/>
                <a:gd name="connsiteX37" fmla="*/ 161819 w 507115"/>
                <a:gd name="connsiteY37" fmla="*/ 3698 h 374024"/>
                <a:gd name="connsiteX38" fmla="*/ 174696 w 507115"/>
                <a:gd name="connsiteY38" fmla="*/ 226 h 374024"/>
                <a:gd name="connsiteX0" fmla="*/ 31686 w 507115"/>
                <a:gd name="connsiteY0" fmla="*/ 51999 h 374024"/>
                <a:gd name="connsiteX1" fmla="*/ 31687 w 507115"/>
                <a:gd name="connsiteY1" fmla="*/ 52000 h 374024"/>
                <a:gd name="connsiteX2" fmla="*/ 31686 w 507115"/>
                <a:gd name="connsiteY2" fmla="*/ 52000 h 374024"/>
                <a:gd name="connsiteX3" fmla="*/ 31686 w 507115"/>
                <a:gd name="connsiteY3" fmla="*/ 51999 h 374024"/>
                <a:gd name="connsiteX4" fmla="*/ 174696 w 507115"/>
                <a:gd name="connsiteY4" fmla="*/ 226 h 374024"/>
                <a:gd name="connsiteX5" fmla="*/ 189386 w 507115"/>
                <a:gd name="connsiteY5" fmla="*/ 9926 h 374024"/>
                <a:gd name="connsiteX6" fmla="*/ 230427 w 507115"/>
                <a:gd name="connsiteY6" fmla="*/ 66777 h 374024"/>
                <a:gd name="connsiteX7" fmla="*/ 250016 w 507115"/>
                <a:gd name="connsiteY7" fmla="*/ 71589 h 374024"/>
                <a:gd name="connsiteX8" fmla="*/ 283908 w 507115"/>
                <a:gd name="connsiteY8" fmla="*/ 90806 h 374024"/>
                <a:gd name="connsiteX9" fmla="*/ 291211 w 507115"/>
                <a:gd name="connsiteY9" fmla="*/ 99206 h 374024"/>
                <a:gd name="connsiteX10" fmla="*/ 488250 w 507115"/>
                <a:gd name="connsiteY10" fmla="*/ 285348 h 374024"/>
                <a:gd name="connsiteX11" fmla="*/ 492463 w 507115"/>
                <a:gd name="connsiteY11" fmla="*/ 362045 h 374024"/>
                <a:gd name="connsiteX12" fmla="*/ 407033 w 507115"/>
                <a:gd name="connsiteY12" fmla="*/ 352436 h 374024"/>
                <a:gd name="connsiteX13" fmla="*/ 259218 w 507115"/>
                <a:gd name="connsiteY13" fmla="*/ 172251 h 374024"/>
                <a:gd name="connsiteX14" fmla="*/ 241613 w 507115"/>
                <a:gd name="connsiteY14" fmla="*/ 179662 h 374024"/>
                <a:gd name="connsiteX15" fmla="*/ 144326 w 507115"/>
                <a:gd name="connsiteY15" fmla="*/ 169489 h 374024"/>
                <a:gd name="connsiteX16" fmla="*/ 57665 w 507115"/>
                <a:gd name="connsiteY16" fmla="*/ 155181 h 374024"/>
                <a:gd name="connsiteX17" fmla="*/ 48675 w 507115"/>
                <a:gd name="connsiteY17" fmla="*/ 149146 h 374024"/>
                <a:gd name="connsiteX18" fmla="*/ 46518 w 507115"/>
                <a:gd name="connsiteY18" fmla="*/ 138207 h 374024"/>
                <a:gd name="connsiteX19" fmla="*/ 52312 w 507115"/>
                <a:gd name="connsiteY19" fmla="*/ 129006 h 374024"/>
                <a:gd name="connsiteX20" fmla="*/ 25962 w 507115"/>
                <a:gd name="connsiteY20" fmla="*/ 121945 h 374024"/>
                <a:gd name="connsiteX21" fmla="*/ 14263 w 507115"/>
                <a:gd name="connsiteY21" fmla="*/ 101526 h 374024"/>
                <a:gd name="connsiteX22" fmla="*/ 14263 w 507115"/>
                <a:gd name="connsiteY22" fmla="*/ 101527 h 374024"/>
                <a:gd name="connsiteX23" fmla="*/ 20270 w 507115"/>
                <a:gd name="connsiteY23" fmla="*/ 93660 h 374024"/>
                <a:gd name="connsiteX24" fmla="*/ 13377 w 507115"/>
                <a:gd name="connsiteY24" fmla="*/ 91813 h 374024"/>
                <a:gd name="connsiteX25" fmla="*/ 603 w 507115"/>
                <a:gd name="connsiteY25" fmla="*/ 69986 h 374024"/>
                <a:gd name="connsiteX26" fmla="*/ 603 w 507115"/>
                <a:gd name="connsiteY26" fmla="*/ 69986 h 374024"/>
                <a:gd name="connsiteX27" fmla="*/ 22579 w 507115"/>
                <a:gd name="connsiteY27" fmla="*/ 57471 h 374024"/>
                <a:gd name="connsiteX28" fmla="*/ 32808 w 507115"/>
                <a:gd name="connsiteY28" fmla="*/ 60212 h 374024"/>
                <a:gd name="connsiteX29" fmla="*/ 31687 w 507115"/>
                <a:gd name="connsiteY29" fmla="*/ 52000 h 374024"/>
                <a:gd name="connsiteX30" fmla="*/ 38151 w 507115"/>
                <a:gd name="connsiteY30" fmla="*/ 43660 h 374024"/>
                <a:gd name="connsiteX31" fmla="*/ 48722 w 507115"/>
                <a:gd name="connsiteY31" fmla="*/ 42320 h 374024"/>
                <a:gd name="connsiteX32" fmla="*/ 159675 w 507115"/>
                <a:gd name="connsiteY32" fmla="*/ 72050 h 374024"/>
                <a:gd name="connsiteX33" fmla="*/ 166774 w 507115"/>
                <a:gd name="connsiteY33" fmla="*/ 69062 h 374024"/>
                <a:gd name="connsiteX34" fmla="*/ 173332 w 507115"/>
                <a:gd name="connsiteY34" fmla="*/ 68235 h 374024"/>
                <a:gd name="connsiteX35" fmla="*/ 153395 w 507115"/>
                <a:gd name="connsiteY35" fmla="*/ 30835 h 374024"/>
                <a:gd name="connsiteX36" fmla="*/ 161819 w 507115"/>
                <a:gd name="connsiteY36" fmla="*/ 3698 h 374024"/>
                <a:gd name="connsiteX37" fmla="*/ 174696 w 507115"/>
                <a:gd name="connsiteY37" fmla="*/ 226 h 374024"/>
                <a:gd name="connsiteX0" fmla="*/ 31686 w 507115"/>
                <a:gd name="connsiteY0" fmla="*/ 51999 h 374024"/>
                <a:gd name="connsiteX1" fmla="*/ 31687 w 507115"/>
                <a:gd name="connsiteY1" fmla="*/ 52000 h 374024"/>
                <a:gd name="connsiteX2" fmla="*/ 31686 w 507115"/>
                <a:gd name="connsiteY2" fmla="*/ 52000 h 374024"/>
                <a:gd name="connsiteX3" fmla="*/ 31686 w 507115"/>
                <a:gd name="connsiteY3" fmla="*/ 51999 h 374024"/>
                <a:gd name="connsiteX4" fmla="*/ 174696 w 507115"/>
                <a:gd name="connsiteY4" fmla="*/ 226 h 374024"/>
                <a:gd name="connsiteX5" fmla="*/ 189386 w 507115"/>
                <a:gd name="connsiteY5" fmla="*/ 9926 h 374024"/>
                <a:gd name="connsiteX6" fmla="*/ 230427 w 507115"/>
                <a:gd name="connsiteY6" fmla="*/ 66777 h 374024"/>
                <a:gd name="connsiteX7" fmla="*/ 250016 w 507115"/>
                <a:gd name="connsiteY7" fmla="*/ 71589 h 374024"/>
                <a:gd name="connsiteX8" fmla="*/ 283908 w 507115"/>
                <a:gd name="connsiteY8" fmla="*/ 90806 h 374024"/>
                <a:gd name="connsiteX9" fmla="*/ 291211 w 507115"/>
                <a:gd name="connsiteY9" fmla="*/ 99206 h 374024"/>
                <a:gd name="connsiteX10" fmla="*/ 488250 w 507115"/>
                <a:gd name="connsiteY10" fmla="*/ 285348 h 374024"/>
                <a:gd name="connsiteX11" fmla="*/ 492463 w 507115"/>
                <a:gd name="connsiteY11" fmla="*/ 362045 h 374024"/>
                <a:gd name="connsiteX12" fmla="*/ 407033 w 507115"/>
                <a:gd name="connsiteY12" fmla="*/ 352436 h 374024"/>
                <a:gd name="connsiteX13" fmla="*/ 241613 w 507115"/>
                <a:gd name="connsiteY13" fmla="*/ 179662 h 374024"/>
                <a:gd name="connsiteX14" fmla="*/ 144326 w 507115"/>
                <a:gd name="connsiteY14" fmla="*/ 169489 h 374024"/>
                <a:gd name="connsiteX15" fmla="*/ 57665 w 507115"/>
                <a:gd name="connsiteY15" fmla="*/ 155181 h 374024"/>
                <a:gd name="connsiteX16" fmla="*/ 48675 w 507115"/>
                <a:gd name="connsiteY16" fmla="*/ 149146 h 374024"/>
                <a:gd name="connsiteX17" fmla="*/ 46518 w 507115"/>
                <a:gd name="connsiteY17" fmla="*/ 138207 h 374024"/>
                <a:gd name="connsiteX18" fmla="*/ 52312 w 507115"/>
                <a:gd name="connsiteY18" fmla="*/ 129006 h 374024"/>
                <a:gd name="connsiteX19" fmla="*/ 25962 w 507115"/>
                <a:gd name="connsiteY19" fmla="*/ 121945 h 374024"/>
                <a:gd name="connsiteX20" fmla="*/ 14263 w 507115"/>
                <a:gd name="connsiteY20" fmla="*/ 101526 h 374024"/>
                <a:gd name="connsiteX21" fmla="*/ 14263 w 507115"/>
                <a:gd name="connsiteY21" fmla="*/ 101527 h 374024"/>
                <a:gd name="connsiteX22" fmla="*/ 20270 w 507115"/>
                <a:gd name="connsiteY22" fmla="*/ 93660 h 374024"/>
                <a:gd name="connsiteX23" fmla="*/ 13377 w 507115"/>
                <a:gd name="connsiteY23" fmla="*/ 91813 h 374024"/>
                <a:gd name="connsiteX24" fmla="*/ 603 w 507115"/>
                <a:gd name="connsiteY24" fmla="*/ 69986 h 374024"/>
                <a:gd name="connsiteX25" fmla="*/ 603 w 507115"/>
                <a:gd name="connsiteY25" fmla="*/ 69986 h 374024"/>
                <a:gd name="connsiteX26" fmla="*/ 22579 w 507115"/>
                <a:gd name="connsiteY26" fmla="*/ 57471 h 374024"/>
                <a:gd name="connsiteX27" fmla="*/ 32808 w 507115"/>
                <a:gd name="connsiteY27" fmla="*/ 60212 h 374024"/>
                <a:gd name="connsiteX28" fmla="*/ 31687 w 507115"/>
                <a:gd name="connsiteY28" fmla="*/ 52000 h 374024"/>
                <a:gd name="connsiteX29" fmla="*/ 38151 w 507115"/>
                <a:gd name="connsiteY29" fmla="*/ 43660 h 374024"/>
                <a:gd name="connsiteX30" fmla="*/ 48722 w 507115"/>
                <a:gd name="connsiteY30" fmla="*/ 42320 h 374024"/>
                <a:gd name="connsiteX31" fmla="*/ 159675 w 507115"/>
                <a:gd name="connsiteY31" fmla="*/ 72050 h 374024"/>
                <a:gd name="connsiteX32" fmla="*/ 166774 w 507115"/>
                <a:gd name="connsiteY32" fmla="*/ 69062 h 374024"/>
                <a:gd name="connsiteX33" fmla="*/ 173332 w 507115"/>
                <a:gd name="connsiteY33" fmla="*/ 68235 h 374024"/>
                <a:gd name="connsiteX34" fmla="*/ 153395 w 507115"/>
                <a:gd name="connsiteY34" fmla="*/ 30835 h 374024"/>
                <a:gd name="connsiteX35" fmla="*/ 161819 w 507115"/>
                <a:gd name="connsiteY35" fmla="*/ 3698 h 374024"/>
                <a:gd name="connsiteX36" fmla="*/ 174696 w 507115"/>
                <a:gd name="connsiteY36" fmla="*/ 226 h 374024"/>
                <a:gd name="connsiteX0" fmla="*/ 31686 w 492003"/>
                <a:gd name="connsiteY0" fmla="*/ 51999 h 356521"/>
                <a:gd name="connsiteX1" fmla="*/ 31687 w 492003"/>
                <a:gd name="connsiteY1" fmla="*/ 52000 h 356521"/>
                <a:gd name="connsiteX2" fmla="*/ 31686 w 492003"/>
                <a:gd name="connsiteY2" fmla="*/ 52000 h 356521"/>
                <a:gd name="connsiteX3" fmla="*/ 31686 w 492003"/>
                <a:gd name="connsiteY3" fmla="*/ 51999 h 356521"/>
                <a:gd name="connsiteX4" fmla="*/ 174696 w 492003"/>
                <a:gd name="connsiteY4" fmla="*/ 226 h 356521"/>
                <a:gd name="connsiteX5" fmla="*/ 189386 w 492003"/>
                <a:gd name="connsiteY5" fmla="*/ 9926 h 356521"/>
                <a:gd name="connsiteX6" fmla="*/ 230427 w 492003"/>
                <a:gd name="connsiteY6" fmla="*/ 66777 h 356521"/>
                <a:gd name="connsiteX7" fmla="*/ 250016 w 492003"/>
                <a:gd name="connsiteY7" fmla="*/ 71589 h 356521"/>
                <a:gd name="connsiteX8" fmla="*/ 283908 w 492003"/>
                <a:gd name="connsiteY8" fmla="*/ 90806 h 356521"/>
                <a:gd name="connsiteX9" fmla="*/ 291211 w 492003"/>
                <a:gd name="connsiteY9" fmla="*/ 99206 h 356521"/>
                <a:gd name="connsiteX10" fmla="*/ 488250 w 492003"/>
                <a:gd name="connsiteY10" fmla="*/ 285348 h 356521"/>
                <a:gd name="connsiteX11" fmla="*/ 407033 w 492003"/>
                <a:gd name="connsiteY11" fmla="*/ 352436 h 356521"/>
                <a:gd name="connsiteX12" fmla="*/ 241613 w 492003"/>
                <a:gd name="connsiteY12" fmla="*/ 179662 h 356521"/>
                <a:gd name="connsiteX13" fmla="*/ 144326 w 492003"/>
                <a:gd name="connsiteY13" fmla="*/ 169489 h 356521"/>
                <a:gd name="connsiteX14" fmla="*/ 57665 w 492003"/>
                <a:gd name="connsiteY14" fmla="*/ 155181 h 356521"/>
                <a:gd name="connsiteX15" fmla="*/ 48675 w 492003"/>
                <a:gd name="connsiteY15" fmla="*/ 149146 h 356521"/>
                <a:gd name="connsiteX16" fmla="*/ 46518 w 492003"/>
                <a:gd name="connsiteY16" fmla="*/ 138207 h 356521"/>
                <a:gd name="connsiteX17" fmla="*/ 52312 w 492003"/>
                <a:gd name="connsiteY17" fmla="*/ 129006 h 356521"/>
                <a:gd name="connsiteX18" fmla="*/ 25962 w 492003"/>
                <a:gd name="connsiteY18" fmla="*/ 121945 h 356521"/>
                <a:gd name="connsiteX19" fmla="*/ 14263 w 492003"/>
                <a:gd name="connsiteY19" fmla="*/ 101526 h 356521"/>
                <a:gd name="connsiteX20" fmla="*/ 14263 w 492003"/>
                <a:gd name="connsiteY20" fmla="*/ 101527 h 356521"/>
                <a:gd name="connsiteX21" fmla="*/ 20270 w 492003"/>
                <a:gd name="connsiteY21" fmla="*/ 93660 h 356521"/>
                <a:gd name="connsiteX22" fmla="*/ 13377 w 492003"/>
                <a:gd name="connsiteY22" fmla="*/ 91813 h 356521"/>
                <a:gd name="connsiteX23" fmla="*/ 603 w 492003"/>
                <a:gd name="connsiteY23" fmla="*/ 69986 h 356521"/>
                <a:gd name="connsiteX24" fmla="*/ 603 w 492003"/>
                <a:gd name="connsiteY24" fmla="*/ 69986 h 356521"/>
                <a:gd name="connsiteX25" fmla="*/ 22579 w 492003"/>
                <a:gd name="connsiteY25" fmla="*/ 57471 h 356521"/>
                <a:gd name="connsiteX26" fmla="*/ 32808 w 492003"/>
                <a:gd name="connsiteY26" fmla="*/ 60212 h 356521"/>
                <a:gd name="connsiteX27" fmla="*/ 31687 w 492003"/>
                <a:gd name="connsiteY27" fmla="*/ 52000 h 356521"/>
                <a:gd name="connsiteX28" fmla="*/ 38151 w 492003"/>
                <a:gd name="connsiteY28" fmla="*/ 43660 h 356521"/>
                <a:gd name="connsiteX29" fmla="*/ 48722 w 492003"/>
                <a:gd name="connsiteY29" fmla="*/ 42320 h 356521"/>
                <a:gd name="connsiteX30" fmla="*/ 159675 w 492003"/>
                <a:gd name="connsiteY30" fmla="*/ 72050 h 356521"/>
                <a:gd name="connsiteX31" fmla="*/ 166774 w 492003"/>
                <a:gd name="connsiteY31" fmla="*/ 69062 h 356521"/>
                <a:gd name="connsiteX32" fmla="*/ 173332 w 492003"/>
                <a:gd name="connsiteY32" fmla="*/ 68235 h 356521"/>
                <a:gd name="connsiteX33" fmla="*/ 153395 w 492003"/>
                <a:gd name="connsiteY33" fmla="*/ 30835 h 356521"/>
                <a:gd name="connsiteX34" fmla="*/ 161819 w 492003"/>
                <a:gd name="connsiteY34" fmla="*/ 3698 h 356521"/>
                <a:gd name="connsiteX35" fmla="*/ 174696 w 492003"/>
                <a:gd name="connsiteY35" fmla="*/ 226 h 356521"/>
                <a:gd name="connsiteX0" fmla="*/ 31686 w 488250"/>
                <a:gd name="connsiteY0" fmla="*/ 51999 h 286582"/>
                <a:gd name="connsiteX1" fmla="*/ 31687 w 488250"/>
                <a:gd name="connsiteY1" fmla="*/ 52000 h 286582"/>
                <a:gd name="connsiteX2" fmla="*/ 31686 w 488250"/>
                <a:gd name="connsiteY2" fmla="*/ 52000 h 286582"/>
                <a:gd name="connsiteX3" fmla="*/ 31686 w 488250"/>
                <a:gd name="connsiteY3" fmla="*/ 51999 h 286582"/>
                <a:gd name="connsiteX4" fmla="*/ 174696 w 488250"/>
                <a:gd name="connsiteY4" fmla="*/ 226 h 286582"/>
                <a:gd name="connsiteX5" fmla="*/ 189386 w 488250"/>
                <a:gd name="connsiteY5" fmla="*/ 9926 h 286582"/>
                <a:gd name="connsiteX6" fmla="*/ 230427 w 488250"/>
                <a:gd name="connsiteY6" fmla="*/ 66777 h 286582"/>
                <a:gd name="connsiteX7" fmla="*/ 250016 w 488250"/>
                <a:gd name="connsiteY7" fmla="*/ 71589 h 286582"/>
                <a:gd name="connsiteX8" fmla="*/ 283908 w 488250"/>
                <a:gd name="connsiteY8" fmla="*/ 90806 h 286582"/>
                <a:gd name="connsiteX9" fmla="*/ 291211 w 488250"/>
                <a:gd name="connsiteY9" fmla="*/ 99206 h 286582"/>
                <a:gd name="connsiteX10" fmla="*/ 488250 w 488250"/>
                <a:gd name="connsiteY10" fmla="*/ 285348 h 286582"/>
                <a:gd name="connsiteX11" fmla="*/ 241613 w 488250"/>
                <a:gd name="connsiteY11" fmla="*/ 179662 h 286582"/>
                <a:gd name="connsiteX12" fmla="*/ 144326 w 488250"/>
                <a:gd name="connsiteY12" fmla="*/ 169489 h 286582"/>
                <a:gd name="connsiteX13" fmla="*/ 57665 w 488250"/>
                <a:gd name="connsiteY13" fmla="*/ 155181 h 286582"/>
                <a:gd name="connsiteX14" fmla="*/ 48675 w 488250"/>
                <a:gd name="connsiteY14" fmla="*/ 149146 h 286582"/>
                <a:gd name="connsiteX15" fmla="*/ 46518 w 488250"/>
                <a:gd name="connsiteY15" fmla="*/ 138207 h 286582"/>
                <a:gd name="connsiteX16" fmla="*/ 52312 w 488250"/>
                <a:gd name="connsiteY16" fmla="*/ 129006 h 286582"/>
                <a:gd name="connsiteX17" fmla="*/ 25962 w 488250"/>
                <a:gd name="connsiteY17" fmla="*/ 121945 h 286582"/>
                <a:gd name="connsiteX18" fmla="*/ 14263 w 488250"/>
                <a:gd name="connsiteY18" fmla="*/ 101526 h 286582"/>
                <a:gd name="connsiteX19" fmla="*/ 14263 w 488250"/>
                <a:gd name="connsiteY19" fmla="*/ 101527 h 286582"/>
                <a:gd name="connsiteX20" fmla="*/ 20270 w 488250"/>
                <a:gd name="connsiteY20" fmla="*/ 93660 h 286582"/>
                <a:gd name="connsiteX21" fmla="*/ 13377 w 488250"/>
                <a:gd name="connsiteY21" fmla="*/ 91813 h 286582"/>
                <a:gd name="connsiteX22" fmla="*/ 603 w 488250"/>
                <a:gd name="connsiteY22" fmla="*/ 69986 h 286582"/>
                <a:gd name="connsiteX23" fmla="*/ 603 w 488250"/>
                <a:gd name="connsiteY23" fmla="*/ 69986 h 286582"/>
                <a:gd name="connsiteX24" fmla="*/ 22579 w 488250"/>
                <a:gd name="connsiteY24" fmla="*/ 57471 h 286582"/>
                <a:gd name="connsiteX25" fmla="*/ 32808 w 488250"/>
                <a:gd name="connsiteY25" fmla="*/ 60212 h 286582"/>
                <a:gd name="connsiteX26" fmla="*/ 31687 w 488250"/>
                <a:gd name="connsiteY26" fmla="*/ 52000 h 286582"/>
                <a:gd name="connsiteX27" fmla="*/ 38151 w 488250"/>
                <a:gd name="connsiteY27" fmla="*/ 43660 h 286582"/>
                <a:gd name="connsiteX28" fmla="*/ 48722 w 488250"/>
                <a:gd name="connsiteY28" fmla="*/ 42320 h 286582"/>
                <a:gd name="connsiteX29" fmla="*/ 159675 w 488250"/>
                <a:gd name="connsiteY29" fmla="*/ 72050 h 286582"/>
                <a:gd name="connsiteX30" fmla="*/ 166774 w 488250"/>
                <a:gd name="connsiteY30" fmla="*/ 69062 h 286582"/>
                <a:gd name="connsiteX31" fmla="*/ 173332 w 488250"/>
                <a:gd name="connsiteY31" fmla="*/ 68235 h 286582"/>
                <a:gd name="connsiteX32" fmla="*/ 153395 w 488250"/>
                <a:gd name="connsiteY32" fmla="*/ 30835 h 286582"/>
                <a:gd name="connsiteX33" fmla="*/ 161819 w 488250"/>
                <a:gd name="connsiteY33" fmla="*/ 3698 h 286582"/>
                <a:gd name="connsiteX34" fmla="*/ 174696 w 488250"/>
                <a:gd name="connsiteY34" fmla="*/ 226 h 286582"/>
                <a:gd name="connsiteX0" fmla="*/ 31686 w 369360"/>
                <a:gd name="connsiteY0" fmla="*/ 51999 h 192353"/>
                <a:gd name="connsiteX1" fmla="*/ 31687 w 369360"/>
                <a:gd name="connsiteY1" fmla="*/ 52000 h 192353"/>
                <a:gd name="connsiteX2" fmla="*/ 31686 w 369360"/>
                <a:gd name="connsiteY2" fmla="*/ 52000 h 192353"/>
                <a:gd name="connsiteX3" fmla="*/ 31686 w 369360"/>
                <a:gd name="connsiteY3" fmla="*/ 51999 h 192353"/>
                <a:gd name="connsiteX4" fmla="*/ 174696 w 369360"/>
                <a:gd name="connsiteY4" fmla="*/ 226 h 192353"/>
                <a:gd name="connsiteX5" fmla="*/ 189386 w 369360"/>
                <a:gd name="connsiteY5" fmla="*/ 9926 h 192353"/>
                <a:gd name="connsiteX6" fmla="*/ 230427 w 369360"/>
                <a:gd name="connsiteY6" fmla="*/ 66777 h 192353"/>
                <a:gd name="connsiteX7" fmla="*/ 250016 w 369360"/>
                <a:gd name="connsiteY7" fmla="*/ 71589 h 192353"/>
                <a:gd name="connsiteX8" fmla="*/ 283908 w 369360"/>
                <a:gd name="connsiteY8" fmla="*/ 90806 h 192353"/>
                <a:gd name="connsiteX9" fmla="*/ 291211 w 369360"/>
                <a:gd name="connsiteY9" fmla="*/ 99206 h 192353"/>
                <a:gd name="connsiteX10" fmla="*/ 369360 w 369360"/>
                <a:gd name="connsiteY10" fmla="*/ 180395 h 192353"/>
                <a:gd name="connsiteX11" fmla="*/ 241613 w 369360"/>
                <a:gd name="connsiteY11" fmla="*/ 179662 h 192353"/>
                <a:gd name="connsiteX12" fmla="*/ 144326 w 369360"/>
                <a:gd name="connsiteY12" fmla="*/ 169489 h 192353"/>
                <a:gd name="connsiteX13" fmla="*/ 57665 w 369360"/>
                <a:gd name="connsiteY13" fmla="*/ 155181 h 192353"/>
                <a:gd name="connsiteX14" fmla="*/ 48675 w 369360"/>
                <a:gd name="connsiteY14" fmla="*/ 149146 h 192353"/>
                <a:gd name="connsiteX15" fmla="*/ 46518 w 369360"/>
                <a:gd name="connsiteY15" fmla="*/ 138207 h 192353"/>
                <a:gd name="connsiteX16" fmla="*/ 52312 w 369360"/>
                <a:gd name="connsiteY16" fmla="*/ 129006 h 192353"/>
                <a:gd name="connsiteX17" fmla="*/ 25962 w 369360"/>
                <a:gd name="connsiteY17" fmla="*/ 121945 h 192353"/>
                <a:gd name="connsiteX18" fmla="*/ 14263 w 369360"/>
                <a:gd name="connsiteY18" fmla="*/ 101526 h 192353"/>
                <a:gd name="connsiteX19" fmla="*/ 14263 w 369360"/>
                <a:gd name="connsiteY19" fmla="*/ 101527 h 192353"/>
                <a:gd name="connsiteX20" fmla="*/ 20270 w 369360"/>
                <a:gd name="connsiteY20" fmla="*/ 93660 h 192353"/>
                <a:gd name="connsiteX21" fmla="*/ 13377 w 369360"/>
                <a:gd name="connsiteY21" fmla="*/ 91813 h 192353"/>
                <a:gd name="connsiteX22" fmla="*/ 603 w 369360"/>
                <a:gd name="connsiteY22" fmla="*/ 69986 h 192353"/>
                <a:gd name="connsiteX23" fmla="*/ 603 w 369360"/>
                <a:gd name="connsiteY23" fmla="*/ 69986 h 192353"/>
                <a:gd name="connsiteX24" fmla="*/ 22579 w 369360"/>
                <a:gd name="connsiteY24" fmla="*/ 57471 h 192353"/>
                <a:gd name="connsiteX25" fmla="*/ 32808 w 369360"/>
                <a:gd name="connsiteY25" fmla="*/ 60212 h 192353"/>
                <a:gd name="connsiteX26" fmla="*/ 31687 w 369360"/>
                <a:gd name="connsiteY26" fmla="*/ 52000 h 192353"/>
                <a:gd name="connsiteX27" fmla="*/ 38151 w 369360"/>
                <a:gd name="connsiteY27" fmla="*/ 43660 h 192353"/>
                <a:gd name="connsiteX28" fmla="*/ 48722 w 369360"/>
                <a:gd name="connsiteY28" fmla="*/ 42320 h 192353"/>
                <a:gd name="connsiteX29" fmla="*/ 159675 w 369360"/>
                <a:gd name="connsiteY29" fmla="*/ 72050 h 192353"/>
                <a:gd name="connsiteX30" fmla="*/ 166774 w 369360"/>
                <a:gd name="connsiteY30" fmla="*/ 69062 h 192353"/>
                <a:gd name="connsiteX31" fmla="*/ 173332 w 369360"/>
                <a:gd name="connsiteY31" fmla="*/ 68235 h 192353"/>
                <a:gd name="connsiteX32" fmla="*/ 153395 w 369360"/>
                <a:gd name="connsiteY32" fmla="*/ 30835 h 192353"/>
                <a:gd name="connsiteX33" fmla="*/ 161819 w 369360"/>
                <a:gd name="connsiteY33" fmla="*/ 3698 h 192353"/>
                <a:gd name="connsiteX34" fmla="*/ 174696 w 369360"/>
                <a:gd name="connsiteY34" fmla="*/ 226 h 192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369360" h="192353">
                  <a:moveTo>
                    <a:pt x="31686" y="51999"/>
                  </a:moveTo>
                  <a:lnTo>
                    <a:pt x="31687" y="52000"/>
                  </a:lnTo>
                  <a:lnTo>
                    <a:pt x="31686" y="52000"/>
                  </a:lnTo>
                  <a:lnTo>
                    <a:pt x="31686" y="51999"/>
                  </a:lnTo>
                  <a:close/>
                  <a:moveTo>
                    <a:pt x="174696" y="226"/>
                  </a:moveTo>
                  <a:cubicBezTo>
                    <a:pt x="178801" y="1031"/>
                    <a:pt x="183208" y="4032"/>
                    <a:pt x="189386" y="9926"/>
                  </a:cubicBezTo>
                  <a:lnTo>
                    <a:pt x="230427" y="66777"/>
                  </a:lnTo>
                  <a:lnTo>
                    <a:pt x="250016" y="71589"/>
                  </a:lnTo>
                  <a:cubicBezTo>
                    <a:pt x="263638" y="76209"/>
                    <a:pt x="275271" y="82824"/>
                    <a:pt x="283908" y="90806"/>
                  </a:cubicBezTo>
                  <a:lnTo>
                    <a:pt x="291211" y="99206"/>
                  </a:lnTo>
                  <a:lnTo>
                    <a:pt x="369360" y="180395"/>
                  </a:lnTo>
                  <a:cubicBezTo>
                    <a:pt x="361094" y="193804"/>
                    <a:pt x="298934" y="198972"/>
                    <a:pt x="241613" y="179662"/>
                  </a:cubicBezTo>
                  <a:cubicBezTo>
                    <a:pt x="222464" y="179202"/>
                    <a:pt x="174984" y="173569"/>
                    <a:pt x="144326" y="169489"/>
                  </a:cubicBezTo>
                  <a:lnTo>
                    <a:pt x="57665" y="155181"/>
                  </a:lnTo>
                  <a:cubicBezTo>
                    <a:pt x="53848" y="154472"/>
                    <a:pt x="50692" y="152218"/>
                    <a:pt x="48675" y="149146"/>
                  </a:cubicBezTo>
                  <a:lnTo>
                    <a:pt x="46518" y="138207"/>
                  </a:lnTo>
                  <a:lnTo>
                    <a:pt x="52312" y="129006"/>
                  </a:lnTo>
                  <a:lnTo>
                    <a:pt x="25962" y="121945"/>
                  </a:lnTo>
                  <a:cubicBezTo>
                    <a:pt x="17115" y="119575"/>
                    <a:pt x="11877" y="110433"/>
                    <a:pt x="14263" y="101526"/>
                  </a:cubicBezTo>
                  <a:lnTo>
                    <a:pt x="14263" y="101527"/>
                  </a:lnTo>
                  <a:lnTo>
                    <a:pt x="20270" y="93660"/>
                  </a:lnTo>
                  <a:lnTo>
                    <a:pt x="13377" y="91813"/>
                  </a:lnTo>
                  <a:cubicBezTo>
                    <a:pt x="3781" y="89242"/>
                    <a:pt x="-1938" y="79469"/>
                    <a:pt x="603" y="69986"/>
                  </a:cubicBezTo>
                  <a:lnTo>
                    <a:pt x="603" y="69986"/>
                  </a:lnTo>
                  <a:cubicBezTo>
                    <a:pt x="3144" y="60503"/>
                    <a:pt x="12983" y="54899"/>
                    <a:pt x="22579" y="57471"/>
                  </a:cubicBezTo>
                  <a:lnTo>
                    <a:pt x="32808" y="60212"/>
                  </a:lnTo>
                  <a:lnTo>
                    <a:pt x="31687" y="52000"/>
                  </a:lnTo>
                  <a:lnTo>
                    <a:pt x="38151" y="43660"/>
                  </a:lnTo>
                  <a:cubicBezTo>
                    <a:pt x="41234" y="41908"/>
                    <a:pt x="45001" y="41323"/>
                    <a:pt x="48722" y="42320"/>
                  </a:cubicBezTo>
                  <a:lnTo>
                    <a:pt x="159675" y="72050"/>
                  </a:lnTo>
                  <a:lnTo>
                    <a:pt x="166774" y="69062"/>
                  </a:lnTo>
                  <a:lnTo>
                    <a:pt x="173332" y="68235"/>
                  </a:lnTo>
                  <a:lnTo>
                    <a:pt x="153395" y="30835"/>
                  </a:lnTo>
                  <a:cubicBezTo>
                    <a:pt x="148109" y="21621"/>
                    <a:pt x="151880" y="9471"/>
                    <a:pt x="161819" y="3698"/>
                  </a:cubicBezTo>
                  <a:cubicBezTo>
                    <a:pt x="166788" y="811"/>
                    <a:pt x="170591" y="-580"/>
                    <a:pt x="174696" y="226"/>
                  </a:cubicBezTo>
                  <a:close/>
                </a:path>
              </a:pathLst>
            </a:custGeom>
            <a:solidFill>
              <a:srgbClr val="FFCC99"/>
            </a:solidFill>
            <a:ln w="57150">
              <a:solidFill>
                <a:schemeClr val="tx1"/>
              </a:solidFill>
              <a:round/>
              <a:headEnd/>
              <a:tailEnd/>
            </a:ln>
            <a:effectLst/>
          </p:spPr>
          <p:txBody>
            <a:bodyPr wrap="square" rtlCol="0" anchor="ctr">
              <a:noAutofit/>
            </a:bodyPr>
            <a:lstStyle/>
            <a:p>
              <a:pPr algn="ctr"/>
              <a:endParaRPr lang="ja-JP" altLang="en-US">
                <a:solidFill>
                  <a:schemeClr val="tx1"/>
                </a:solidFill>
                <a:latin typeface="Arial" charset="0"/>
                <a:ea typeface="ＭＳ Ｐゴシック" charset="-128"/>
              </a:endParaRPr>
            </a:p>
          </p:txBody>
        </p:sp>
        <p:sp>
          <p:nvSpPr>
            <p:cNvPr id="99" name="四角形: 上の 2 つの角を丸める 98">
              <a:extLst>
                <a:ext uri="{FF2B5EF4-FFF2-40B4-BE49-F238E27FC236}">
                  <a16:creationId xmlns:a16="http://schemas.microsoft.com/office/drawing/2014/main" id="{AFA1C88D-3985-0152-828E-F4BABD6F6014}"/>
                </a:ext>
              </a:extLst>
            </p:cNvPr>
            <p:cNvSpPr/>
            <p:nvPr/>
          </p:nvSpPr>
          <p:spPr bwMode="auto">
            <a:xfrm rot="8100000">
              <a:off x="3189855" y="6187045"/>
              <a:ext cx="155377" cy="371617"/>
            </a:xfrm>
            <a:prstGeom prst="round2SameRect">
              <a:avLst>
                <a:gd name="adj1" fmla="val 50000"/>
                <a:gd name="adj2" fmla="val 0"/>
              </a:avLst>
            </a:prstGeom>
            <a:solidFill>
              <a:srgbClr val="0070C0"/>
            </a:solidFill>
            <a:ln w="57150">
              <a:solidFill>
                <a:schemeClr val="tx1"/>
              </a:solidFill>
              <a:round/>
              <a:headEnd/>
              <a:tailEnd/>
            </a:ln>
            <a:effectLst/>
          </p:spPr>
          <p:txBody>
            <a:bodyPr rtlCol="0" anchor="ctr"/>
            <a:lstStyle/>
            <a:p>
              <a:pPr algn="ctr"/>
              <a:endParaRPr lang="ja-JP" altLang="en-US"/>
            </a:p>
          </p:txBody>
        </p:sp>
        <p:sp>
          <p:nvSpPr>
            <p:cNvPr id="100" name="フリーフォーム: 図形 99">
              <a:extLst>
                <a:ext uri="{FF2B5EF4-FFF2-40B4-BE49-F238E27FC236}">
                  <a16:creationId xmlns:a16="http://schemas.microsoft.com/office/drawing/2014/main" id="{3E7709C3-C136-301D-E650-C4F3456B13D1}"/>
                </a:ext>
              </a:extLst>
            </p:cNvPr>
            <p:cNvSpPr/>
            <p:nvPr/>
          </p:nvSpPr>
          <p:spPr bwMode="auto">
            <a:xfrm rot="16927069" flipH="1">
              <a:off x="3546610" y="6469580"/>
              <a:ext cx="296812" cy="308649"/>
            </a:xfrm>
            <a:custGeom>
              <a:avLst/>
              <a:gdLst>
                <a:gd name="connsiteX0" fmla="*/ 9868 w 863646"/>
                <a:gd name="connsiteY0" fmla="*/ 438454 h 898089"/>
                <a:gd name="connsiteX1" fmla="*/ 12157 w 863646"/>
                <a:gd name="connsiteY1" fmla="*/ 584743 h 898089"/>
                <a:gd name="connsiteX2" fmla="*/ 21866 w 863646"/>
                <a:gd name="connsiteY2" fmla="*/ 614836 h 898089"/>
                <a:gd name="connsiteX3" fmla="*/ 336886 w 863646"/>
                <a:gd name="connsiteY3" fmla="*/ 776164 h 898089"/>
                <a:gd name="connsiteX4" fmla="*/ 360059 w 863646"/>
                <a:gd name="connsiteY4" fmla="*/ 766021 h 898089"/>
                <a:gd name="connsiteX5" fmla="*/ 624185 w 863646"/>
                <a:gd name="connsiteY5" fmla="*/ 890620 h 898089"/>
                <a:gd name="connsiteX6" fmla="*/ 727961 w 863646"/>
                <a:gd name="connsiteY6" fmla="*/ 853371 h 898089"/>
                <a:gd name="connsiteX7" fmla="*/ 690712 w 863646"/>
                <a:gd name="connsiteY7" fmla="*/ 749596 h 898089"/>
                <a:gd name="connsiteX8" fmla="*/ 492724 w 863646"/>
                <a:gd name="connsiteY8" fmla="*/ 656198 h 898089"/>
                <a:gd name="connsiteX9" fmla="*/ 747203 w 863646"/>
                <a:gd name="connsiteY9" fmla="*/ 653831 h 898089"/>
                <a:gd name="connsiteX10" fmla="*/ 822873 w 863646"/>
                <a:gd name="connsiteY10" fmla="*/ 576739 h 898089"/>
                <a:gd name="connsiteX11" fmla="*/ 745782 w 863646"/>
                <a:gd name="connsiteY11" fmla="*/ 501070 h 898089"/>
                <a:gd name="connsiteX12" fmla="*/ 514871 w 863646"/>
                <a:gd name="connsiteY12" fmla="*/ 503217 h 898089"/>
                <a:gd name="connsiteX13" fmla="*/ 806151 w 863646"/>
                <a:gd name="connsiteY13" fmla="*/ 409238 h 898089"/>
                <a:gd name="connsiteX14" fmla="*/ 859617 w 863646"/>
                <a:gd name="connsiteY14" fmla="*/ 304836 h 898089"/>
                <a:gd name="connsiteX15" fmla="*/ 755215 w 863646"/>
                <a:gd name="connsiteY15" fmla="*/ 251370 h 898089"/>
                <a:gd name="connsiteX16" fmla="*/ 501273 w 863646"/>
                <a:gd name="connsiteY16" fmla="*/ 333303 h 898089"/>
                <a:gd name="connsiteX17" fmla="*/ 670247 w 863646"/>
                <a:gd name="connsiteY17" fmla="*/ 201103 h 898089"/>
                <a:gd name="connsiteX18" fmla="*/ 685099 w 863646"/>
                <a:gd name="connsiteY18" fmla="*/ 79468 h 898089"/>
                <a:gd name="connsiteX19" fmla="*/ 563463 w 863646"/>
                <a:gd name="connsiteY19" fmla="*/ 64616 h 898089"/>
                <a:gd name="connsiteX20" fmla="*/ 307230 w 863646"/>
                <a:gd name="connsiteY20" fmla="*/ 265085 h 898089"/>
                <a:gd name="connsiteX21" fmla="*/ 272231 w 863646"/>
                <a:gd name="connsiteY21" fmla="*/ 258529 h 898089"/>
                <a:gd name="connsiteX22" fmla="*/ 266055 w 863646"/>
                <a:gd name="connsiteY22" fmla="*/ 258597 h 898089"/>
                <a:gd name="connsiteX23" fmla="*/ 266055 w 863646"/>
                <a:gd name="connsiteY23" fmla="*/ 87090 h 898089"/>
                <a:gd name="connsiteX24" fmla="*/ 178965 w 863646"/>
                <a:gd name="connsiteY24" fmla="*/ 0 h 898089"/>
                <a:gd name="connsiteX25" fmla="*/ 98719 w 863646"/>
                <a:gd name="connsiteY25" fmla="*/ 53191 h 898089"/>
                <a:gd name="connsiteX26" fmla="*/ 91875 w 863646"/>
                <a:gd name="connsiteY26" fmla="*/ 87090 h 898089"/>
                <a:gd name="connsiteX27" fmla="*/ 91875 w 863646"/>
                <a:gd name="connsiteY27" fmla="*/ 314793 h 898089"/>
                <a:gd name="connsiteX28" fmla="*/ 86815 w 863646"/>
                <a:gd name="connsiteY28" fmla="*/ 318352 h 898089"/>
                <a:gd name="connsiteX29" fmla="*/ 9868 w 863646"/>
                <a:gd name="connsiteY29" fmla="*/ 438454 h 89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863646" h="898089">
                  <a:moveTo>
                    <a:pt x="9868" y="438454"/>
                  </a:moveTo>
                  <a:cubicBezTo>
                    <a:pt x="-3548" y="484753"/>
                    <a:pt x="-3758" y="535416"/>
                    <a:pt x="12157" y="584743"/>
                  </a:cubicBezTo>
                  <a:lnTo>
                    <a:pt x="21866" y="614836"/>
                  </a:lnTo>
                  <a:cubicBezTo>
                    <a:pt x="64307" y="746376"/>
                    <a:pt x="205346" y="818605"/>
                    <a:pt x="336886" y="776164"/>
                  </a:cubicBezTo>
                  <a:lnTo>
                    <a:pt x="360059" y="766021"/>
                  </a:lnTo>
                  <a:lnTo>
                    <a:pt x="624185" y="890620"/>
                  </a:lnTo>
                  <a:cubicBezTo>
                    <a:pt x="663128" y="908990"/>
                    <a:pt x="709590" y="892313"/>
                    <a:pt x="727961" y="853371"/>
                  </a:cubicBezTo>
                  <a:cubicBezTo>
                    <a:pt x="746331" y="814429"/>
                    <a:pt x="729654" y="767966"/>
                    <a:pt x="690712" y="749596"/>
                  </a:cubicBezTo>
                  <a:lnTo>
                    <a:pt x="492724" y="656198"/>
                  </a:lnTo>
                  <a:lnTo>
                    <a:pt x="747203" y="653831"/>
                  </a:lnTo>
                  <a:cubicBezTo>
                    <a:pt x="789387" y="653438"/>
                    <a:pt x="823266" y="618924"/>
                    <a:pt x="822873" y="576739"/>
                  </a:cubicBezTo>
                  <a:cubicBezTo>
                    <a:pt x="822481" y="534556"/>
                    <a:pt x="787966" y="500677"/>
                    <a:pt x="745782" y="501070"/>
                  </a:cubicBezTo>
                  <a:lnTo>
                    <a:pt x="514871" y="503217"/>
                  </a:lnTo>
                  <a:lnTo>
                    <a:pt x="806151" y="409238"/>
                  </a:lnTo>
                  <a:cubicBezTo>
                    <a:pt x="849745" y="395172"/>
                    <a:pt x="873682" y="348430"/>
                    <a:pt x="859617" y="304836"/>
                  </a:cubicBezTo>
                  <a:cubicBezTo>
                    <a:pt x="845551" y="261242"/>
                    <a:pt x="798809" y="237304"/>
                    <a:pt x="755215" y="251370"/>
                  </a:cubicBezTo>
                  <a:lnTo>
                    <a:pt x="501273" y="333303"/>
                  </a:lnTo>
                  <a:lnTo>
                    <a:pt x="670247" y="201103"/>
                  </a:lnTo>
                  <a:cubicBezTo>
                    <a:pt x="707936" y="171616"/>
                    <a:pt x="714586" y="117158"/>
                    <a:pt x="685099" y="79468"/>
                  </a:cubicBezTo>
                  <a:cubicBezTo>
                    <a:pt x="655611" y="41778"/>
                    <a:pt x="601153" y="35129"/>
                    <a:pt x="563463" y="64616"/>
                  </a:cubicBezTo>
                  <a:lnTo>
                    <a:pt x="307230" y="265085"/>
                  </a:lnTo>
                  <a:lnTo>
                    <a:pt x="272231" y="258529"/>
                  </a:lnTo>
                  <a:lnTo>
                    <a:pt x="266055" y="258597"/>
                  </a:lnTo>
                  <a:lnTo>
                    <a:pt x="266055" y="87090"/>
                  </a:lnTo>
                  <a:cubicBezTo>
                    <a:pt x="266055" y="38992"/>
                    <a:pt x="227063" y="0"/>
                    <a:pt x="178965" y="0"/>
                  </a:cubicBezTo>
                  <a:cubicBezTo>
                    <a:pt x="142892" y="0"/>
                    <a:pt x="111940" y="21933"/>
                    <a:pt x="98719" y="53191"/>
                  </a:cubicBezTo>
                  <a:cubicBezTo>
                    <a:pt x="94312" y="63610"/>
                    <a:pt x="91875" y="75066"/>
                    <a:pt x="91875" y="87090"/>
                  </a:cubicBezTo>
                  <a:lnTo>
                    <a:pt x="91875" y="314793"/>
                  </a:lnTo>
                  <a:lnTo>
                    <a:pt x="86815" y="318352"/>
                  </a:lnTo>
                  <a:cubicBezTo>
                    <a:pt x="49906" y="350221"/>
                    <a:pt x="23284" y="392156"/>
                    <a:pt x="9868" y="438454"/>
                  </a:cubicBezTo>
                  <a:close/>
                </a:path>
              </a:pathLst>
            </a:custGeom>
            <a:solidFill>
              <a:srgbClr val="FFCC99"/>
            </a:solidFill>
            <a:ln w="57150">
              <a:solidFill>
                <a:schemeClr val="tx1"/>
              </a:solidFill>
              <a:round/>
              <a:headEnd/>
              <a:tailEnd/>
            </a:ln>
            <a:effectLst/>
          </p:spPr>
          <p:txBody>
            <a:bodyPr wrap="square" rtlCol="0" anchor="ctr">
              <a:noAutofit/>
            </a:bodyPr>
            <a:lstStyle/>
            <a:p>
              <a:pPr algn="ctr"/>
              <a:endParaRPr lang="ja-JP" altLang="en-US"/>
            </a:p>
          </p:txBody>
        </p:sp>
        <p:sp>
          <p:nvSpPr>
            <p:cNvPr id="101" name="フリーフォーム: 図形 100">
              <a:extLst>
                <a:ext uri="{FF2B5EF4-FFF2-40B4-BE49-F238E27FC236}">
                  <a16:creationId xmlns:a16="http://schemas.microsoft.com/office/drawing/2014/main" id="{4EB10C9E-85F1-FC71-A102-4998FADF172F}"/>
                </a:ext>
              </a:extLst>
            </p:cNvPr>
            <p:cNvSpPr/>
            <p:nvPr/>
          </p:nvSpPr>
          <p:spPr bwMode="auto">
            <a:xfrm rot="9000000" flipH="1">
              <a:off x="3726540" y="6212044"/>
              <a:ext cx="372592" cy="341595"/>
            </a:xfrm>
            <a:custGeom>
              <a:avLst/>
              <a:gdLst>
                <a:gd name="connsiteX0" fmla="*/ 407949 w 409650"/>
                <a:gd name="connsiteY0" fmla="*/ 341595 h 341595"/>
                <a:gd name="connsiteX1" fmla="*/ 223642 w 409650"/>
                <a:gd name="connsiteY1" fmla="*/ 341595 h 341595"/>
                <a:gd name="connsiteX2" fmla="*/ 223642 w 409650"/>
                <a:gd name="connsiteY2" fmla="*/ 179754 h 341595"/>
                <a:gd name="connsiteX3" fmla="*/ 0 w 409650"/>
                <a:gd name="connsiteY3" fmla="*/ 179753 h 341595"/>
                <a:gd name="connsiteX4" fmla="*/ 0 w 409650"/>
                <a:gd name="connsiteY4" fmla="*/ 0 h 341595"/>
                <a:gd name="connsiteX5" fmla="*/ 319773 w 409650"/>
                <a:gd name="connsiteY5" fmla="*/ 0 h 341595"/>
                <a:gd name="connsiteX6" fmla="*/ 409650 w 409650"/>
                <a:gd name="connsiteY6" fmla="*/ 89877 h 341595"/>
                <a:gd name="connsiteX7" fmla="*/ 407950 w 409650"/>
                <a:gd name="connsiteY7" fmla="*/ 98298 h 341595"/>
                <a:gd name="connsiteX0" fmla="*/ 407949 w 409650"/>
                <a:gd name="connsiteY0" fmla="*/ 341595 h 341595"/>
                <a:gd name="connsiteX1" fmla="*/ 223642 w 409650"/>
                <a:gd name="connsiteY1" fmla="*/ 341595 h 341595"/>
                <a:gd name="connsiteX2" fmla="*/ 223642 w 409650"/>
                <a:gd name="connsiteY2" fmla="*/ 179754 h 341595"/>
                <a:gd name="connsiteX3" fmla="*/ 0 w 409650"/>
                <a:gd name="connsiteY3" fmla="*/ 179753 h 341595"/>
                <a:gd name="connsiteX4" fmla="*/ 0 w 409650"/>
                <a:gd name="connsiteY4" fmla="*/ 0 h 341595"/>
                <a:gd name="connsiteX5" fmla="*/ 319773 w 409650"/>
                <a:gd name="connsiteY5" fmla="*/ 0 h 341595"/>
                <a:gd name="connsiteX6" fmla="*/ 409650 w 409650"/>
                <a:gd name="connsiteY6" fmla="*/ 89877 h 341595"/>
                <a:gd name="connsiteX7" fmla="*/ 407949 w 409650"/>
                <a:gd name="connsiteY7" fmla="*/ 341595 h 341595"/>
                <a:gd name="connsiteX0" fmla="*/ 409288 w 410989"/>
                <a:gd name="connsiteY0" fmla="*/ 341595 h 341595"/>
                <a:gd name="connsiteX1" fmla="*/ 224981 w 410989"/>
                <a:gd name="connsiteY1" fmla="*/ 341595 h 341595"/>
                <a:gd name="connsiteX2" fmla="*/ 224981 w 410989"/>
                <a:gd name="connsiteY2" fmla="*/ 179754 h 341595"/>
                <a:gd name="connsiteX3" fmla="*/ 1339 w 410989"/>
                <a:gd name="connsiteY3" fmla="*/ 179753 h 341595"/>
                <a:gd name="connsiteX4" fmla="*/ 0 w 410989"/>
                <a:gd name="connsiteY4" fmla="*/ 31019 h 341595"/>
                <a:gd name="connsiteX5" fmla="*/ 321112 w 410989"/>
                <a:gd name="connsiteY5" fmla="*/ 0 h 341595"/>
                <a:gd name="connsiteX6" fmla="*/ 410989 w 410989"/>
                <a:gd name="connsiteY6" fmla="*/ 89877 h 341595"/>
                <a:gd name="connsiteX7" fmla="*/ 409288 w 410989"/>
                <a:gd name="connsiteY7" fmla="*/ 341595 h 341595"/>
                <a:gd name="connsiteX0" fmla="*/ 409288 w 410989"/>
                <a:gd name="connsiteY0" fmla="*/ 341595 h 341595"/>
                <a:gd name="connsiteX1" fmla="*/ 224981 w 410989"/>
                <a:gd name="connsiteY1" fmla="*/ 341595 h 341595"/>
                <a:gd name="connsiteX2" fmla="*/ 224981 w 410989"/>
                <a:gd name="connsiteY2" fmla="*/ 179754 h 341595"/>
                <a:gd name="connsiteX3" fmla="*/ 2125 w 410989"/>
                <a:gd name="connsiteY3" fmla="*/ 157302 h 341595"/>
                <a:gd name="connsiteX4" fmla="*/ 0 w 410989"/>
                <a:gd name="connsiteY4" fmla="*/ 31019 h 341595"/>
                <a:gd name="connsiteX5" fmla="*/ 321112 w 410989"/>
                <a:gd name="connsiteY5" fmla="*/ 0 h 341595"/>
                <a:gd name="connsiteX6" fmla="*/ 410989 w 410989"/>
                <a:gd name="connsiteY6" fmla="*/ 89877 h 341595"/>
                <a:gd name="connsiteX7" fmla="*/ 409288 w 410989"/>
                <a:gd name="connsiteY7" fmla="*/ 341595 h 341595"/>
                <a:gd name="connsiteX0" fmla="*/ 407167 w 408868"/>
                <a:gd name="connsiteY0" fmla="*/ 341595 h 341595"/>
                <a:gd name="connsiteX1" fmla="*/ 222860 w 408868"/>
                <a:gd name="connsiteY1" fmla="*/ 341595 h 341595"/>
                <a:gd name="connsiteX2" fmla="*/ 222860 w 408868"/>
                <a:gd name="connsiteY2" fmla="*/ 179754 h 341595"/>
                <a:gd name="connsiteX3" fmla="*/ 4 w 408868"/>
                <a:gd name="connsiteY3" fmla="*/ 157302 h 341595"/>
                <a:gd name="connsiteX4" fmla="*/ 36276 w 408868"/>
                <a:gd name="connsiteY4" fmla="*/ 30848 h 341595"/>
                <a:gd name="connsiteX5" fmla="*/ 318991 w 408868"/>
                <a:gd name="connsiteY5" fmla="*/ 0 h 341595"/>
                <a:gd name="connsiteX6" fmla="*/ 408868 w 408868"/>
                <a:gd name="connsiteY6" fmla="*/ 89877 h 341595"/>
                <a:gd name="connsiteX7" fmla="*/ 407167 w 408868"/>
                <a:gd name="connsiteY7" fmla="*/ 341595 h 341595"/>
                <a:gd name="connsiteX0" fmla="*/ 370891 w 372592"/>
                <a:gd name="connsiteY0" fmla="*/ 341595 h 341595"/>
                <a:gd name="connsiteX1" fmla="*/ 186584 w 372592"/>
                <a:gd name="connsiteY1" fmla="*/ 341595 h 341595"/>
                <a:gd name="connsiteX2" fmla="*/ 186584 w 372592"/>
                <a:gd name="connsiteY2" fmla="*/ 179754 h 341595"/>
                <a:gd name="connsiteX3" fmla="*/ 381 w 372592"/>
                <a:gd name="connsiteY3" fmla="*/ 163637 h 341595"/>
                <a:gd name="connsiteX4" fmla="*/ 0 w 372592"/>
                <a:gd name="connsiteY4" fmla="*/ 30848 h 341595"/>
                <a:gd name="connsiteX5" fmla="*/ 282715 w 372592"/>
                <a:gd name="connsiteY5" fmla="*/ 0 h 341595"/>
                <a:gd name="connsiteX6" fmla="*/ 372592 w 372592"/>
                <a:gd name="connsiteY6" fmla="*/ 89877 h 341595"/>
                <a:gd name="connsiteX7" fmla="*/ 370891 w 372592"/>
                <a:gd name="connsiteY7" fmla="*/ 341595 h 341595"/>
                <a:gd name="connsiteX0" fmla="*/ 370891 w 372592"/>
                <a:gd name="connsiteY0" fmla="*/ 341595 h 341595"/>
                <a:gd name="connsiteX1" fmla="*/ 186584 w 372592"/>
                <a:gd name="connsiteY1" fmla="*/ 341595 h 341595"/>
                <a:gd name="connsiteX2" fmla="*/ 186584 w 372592"/>
                <a:gd name="connsiteY2" fmla="*/ 179754 h 341595"/>
                <a:gd name="connsiteX3" fmla="*/ 381 w 372592"/>
                <a:gd name="connsiteY3" fmla="*/ 163637 h 341595"/>
                <a:gd name="connsiteX4" fmla="*/ 0 w 372592"/>
                <a:gd name="connsiteY4" fmla="*/ 30848 h 341595"/>
                <a:gd name="connsiteX5" fmla="*/ 282715 w 372592"/>
                <a:gd name="connsiteY5" fmla="*/ 0 h 341595"/>
                <a:gd name="connsiteX6" fmla="*/ 372592 w 372592"/>
                <a:gd name="connsiteY6" fmla="*/ 89877 h 341595"/>
                <a:gd name="connsiteX7" fmla="*/ 370891 w 372592"/>
                <a:gd name="connsiteY7" fmla="*/ 341595 h 341595"/>
                <a:gd name="connsiteX0" fmla="*/ 370891 w 372592"/>
                <a:gd name="connsiteY0" fmla="*/ 341595 h 345018"/>
                <a:gd name="connsiteX1" fmla="*/ 278253 w 372592"/>
                <a:gd name="connsiteY1" fmla="*/ 345018 h 345018"/>
                <a:gd name="connsiteX2" fmla="*/ 186584 w 372592"/>
                <a:gd name="connsiteY2" fmla="*/ 341595 h 345018"/>
                <a:gd name="connsiteX3" fmla="*/ 186584 w 372592"/>
                <a:gd name="connsiteY3" fmla="*/ 179754 h 345018"/>
                <a:gd name="connsiteX4" fmla="*/ 381 w 372592"/>
                <a:gd name="connsiteY4" fmla="*/ 163637 h 345018"/>
                <a:gd name="connsiteX5" fmla="*/ 0 w 372592"/>
                <a:gd name="connsiteY5" fmla="*/ 30848 h 345018"/>
                <a:gd name="connsiteX6" fmla="*/ 282715 w 372592"/>
                <a:gd name="connsiteY6" fmla="*/ 0 h 345018"/>
                <a:gd name="connsiteX7" fmla="*/ 372592 w 372592"/>
                <a:gd name="connsiteY7" fmla="*/ 89877 h 345018"/>
                <a:gd name="connsiteX8" fmla="*/ 370891 w 372592"/>
                <a:gd name="connsiteY8" fmla="*/ 341595 h 345018"/>
                <a:gd name="connsiteX0" fmla="*/ 278253 w 372592"/>
                <a:gd name="connsiteY0" fmla="*/ 345018 h 436458"/>
                <a:gd name="connsiteX1" fmla="*/ 186584 w 372592"/>
                <a:gd name="connsiteY1" fmla="*/ 341595 h 436458"/>
                <a:gd name="connsiteX2" fmla="*/ 186584 w 372592"/>
                <a:gd name="connsiteY2" fmla="*/ 179754 h 436458"/>
                <a:gd name="connsiteX3" fmla="*/ 381 w 372592"/>
                <a:gd name="connsiteY3" fmla="*/ 163637 h 436458"/>
                <a:gd name="connsiteX4" fmla="*/ 0 w 372592"/>
                <a:gd name="connsiteY4" fmla="*/ 30848 h 436458"/>
                <a:gd name="connsiteX5" fmla="*/ 282715 w 372592"/>
                <a:gd name="connsiteY5" fmla="*/ 0 h 436458"/>
                <a:gd name="connsiteX6" fmla="*/ 372592 w 372592"/>
                <a:gd name="connsiteY6" fmla="*/ 89877 h 436458"/>
                <a:gd name="connsiteX7" fmla="*/ 370891 w 372592"/>
                <a:gd name="connsiteY7" fmla="*/ 341595 h 436458"/>
                <a:gd name="connsiteX8" fmla="*/ 369693 w 372592"/>
                <a:gd name="connsiteY8" fmla="*/ 436458 h 436458"/>
                <a:gd name="connsiteX0" fmla="*/ 278253 w 372592"/>
                <a:gd name="connsiteY0" fmla="*/ 345018 h 345018"/>
                <a:gd name="connsiteX1" fmla="*/ 186584 w 372592"/>
                <a:gd name="connsiteY1" fmla="*/ 341595 h 345018"/>
                <a:gd name="connsiteX2" fmla="*/ 186584 w 372592"/>
                <a:gd name="connsiteY2" fmla="*/ 179754 h 345018"/>
                <a:gd name="connsiteX3" fmla="*/ 381 w 372592"/>
                <a:gd name="connsiteY3" fmla="*/ 163637 h 345018"/>
                <a:gd name="connsiteX4" fmla="*/ 0 w 372592"/>
                <a:gd name="connsiteY4" fmla="*/ 30848 h 345018"/>
                <a:gd name="connsiteX5" fmla="*/ 282715 w 372592"/>
                <a:gd name="connsiteY5" fmla="*/ 0 h 345018"/>
                <a:gd name="connsiteX6" fmla="*/ 372592 w 372592"/>
                <a:gd name="connsiteY6" fmla="*/ 89877 h 345018"/>
                <a:gd name="connsiteX7" fmla="*/ 370891 w 372592"/>
                <a:gd name="connsiteY7" fmla="*/ 341595 h 345018"/>
                <a:gd name="connsiteX0" fmla="*/ 186584 w 372592"/>
                <a:gd name="connsiteY0" fmla="*/ 341595 h 341595"/>
                <a:gd name="connsiteX1" fmla="*/ 186584 w 372592"/>
                <a:gd name="connsiteY1" fmla="*/ 179754 h 341595"/>
                <a:gd name="connsiteX2" fmla="*/ 381 w 372592"/>
                <a:gd name="connsiteY2" fmla="*/ 163637 h 341595"/>
                <a:gd name="connsiteX3" fmla="*/ 0 w 372592"/>
                <a:gd name="connsiteY3" fmla="*/ 30848 h 341595"/>
                <a:gd name="connsiteX4" fmla="*/ 282715 w 372592"/>
                <a:gd name="connsiteY4" fmla="*/ 0 h 341595"/>
                <a:gd name="connsiteX5" fmla="*/ 372592 w 372592"/>
                <a:gd name="connsiteY5" fmla="*/ 89877 h 341595"/>
                <a:gd name="connsiteX6" fmla="*/ 370891 w 372592"/>
                <a:gd name="connsiteY6" fmla="*/ 341595 h 341595"/>
                <a:gd name="connsiteX0" fmla="*/ 183480 w 372592"/>
                <a:gd name="connsiteY0" fmla="*/ 307642 h 341595"/>
                <a:gd name="connsiteX1" fmla="*/ 186584 w 372592"/>
                <a:gd name="connsiteY1" fmla="*/ 179754 h 341595"/>
                <a:gd name="connsiteX2" fmla="*/ 381 w 372592"/>
                <a:gd name="connsiteY2" fmla="*/ 163637 h 341595"/>
                <a:gd name="connsiteX3" fmla="*/ 0 w 372592"/>
                <a:gd name="connsiteY3" fmla="*/ 30848 h 341595"/>
                <a:gd name="connsiteX4" fmla="*/ 282715 w 372592"/>
                <a:gd name="connsiteY4" fmla="*/ 0 h 341595"/>
                <a:gd name="connsiteX5" fmla="*/ 372592 w 372592"/>
                <a:gd name="connsiteY5" fmla="*/ 89877 h 341595"/>
                <a:gd name="connsiteX6" fmla="*/ 370891 w 372592"/>
                <a:gd name="connsiteY6" fmla="*/ 341595 h 341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592" h="341595">
                  <a:moveTo>
                    <a:pt x="183480" y="307642"/>
                  </a:moveTo>
                  <a:cubicBezTo>
                    <a:pt x="184515" y="265013"/>
                    <a:pt x="185549" y="222383"/>
                    <a:pt x="186584" y="179754"/>
                  </a:cubicBezTo>
                  <a:lnTo>
                    <a:pt x="381" y="163637"/>
                  </a:lnTo>
                  <a:lnTo>
                    <a:pt x="0" y="30848"/>
                  </a:lnTo>
                  <a:lnTo>
                    <a:pt x="282715" y="0"/>
                  </a:lnTo>
                  <a:cubicBezTo>
                    <a:pt x="332353" y="0"/>
                    <a:pt x="372592" y="40239"/>
                    <a:pt x="372592" y="89877"/>
                  </a:cubicBezTo>
                  <a:lnTo>
                    <a:pt x="370891" y="341595"/>
                  </a:lnTo>
                </a:path>
              </a:pathLst>
            </a:custGeom>
            <a:solidFill>
              <a:srgbClr val="0070C0"/>
            </a:solidFill>
            <a:ln w="57150">
              <a:solidFill>
                <a:schemeClr val="tx1"/>
              </a:solidFill>
              <a:round/>
              <a:headEnd/>
              <a:tailEnd/>
            </a:ln>
            <a:effectLst/>
          </p:spPr>
          <p:txBody>
            <a:bodyPr rtlCol="0" anchor="ctr"/>
            <a:lstStyle/>
            <a:p>
              <a:pPr algn="ctr"/>
              <a:endParaRPr lang="ja-JP" altLang="en-US"/>
            </a:p>
          </p:txBody>
        </p:sp>
      </p:grpSp>
    </p:spTree>
    <p:extLst>
      <p:ext uri="{BB962C8B-B14F-4D97-AF65-F5344CB8AC3E}">
        <p14:creationId xmlns:p14="http://schemas.microsoft.com/office/powerpoint/2010/main" val="2354375119"/>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823</TotalTime>
  <Words>129</Words>
  <Application>Microsoft Office PowerPoint</Application>
  <PresentationFormat>A4 210 x 297 mm</PresentationFormat>
  <Paragraphs>22</Paragraphs>
  <Slides>4</Slides>
  <Notes>0</Notes>
  <HiddenSlides>0</HiddenSlides>
  <MMClips>0</MMClips>
  <ScaleCrop>false</ScaleCrop>
  <HeadingPairs>
    <vt:vector size="6" baseType="variant">
      <vt:variant>
        <vt:lpstr>使用されているフォント</vt:lpstr>
      </vt:variant>
      <vt:variant>
        <vt:i4>2</vt:i4>
      </vt:variant>
      <vt:variant>
        <vt:lpstr>テーマ</vt:lpstr>
      </vt:variant>
      <vt:variant>
        <vt:i4>1</vt:i4>
      </vt:variant>
      <vt:variant>
        <vt:lpstr>スライド タイトル</vt:lpstr>
      </vt:variant>
      <vt:variant>
        <vt:i4>4</vt:i4>
      </vt:variant>
    </vt:vector>
  </HeadingPairs>
  <TitlesOfParts>
    <vt:vector size="7" baseType="lpstr">
      <vt:lpstr>Arial</vt:lpstr>
      <vt:lpstr>Calibri</vt:lpstr>
      <vt:lpstr>標準デザイン</vt:lpstr>
      <vt:lpstr>PowerPoint プレゼンテーション</vt:lpstr>
      <vt:lpstr>PowerPoint プレゼンテーション</vt:lpstr>
      <vt:lpstr>PowerPoint プレゼンテーション</vt:lpstr>
      <vt:lpstr>PowerPoint プレゼンテーション</vt:lpstr>
    </vt:vector>
  </TitlesOfParts>
  <Manager>peragami.com</Manager>
  <Company>peragami.com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ご注文ありがとうございますの貼り紙</dc:title>
  <dc:subject>ご注文ありがとうございますの貼り紙</dc:subject>
  <dc:creator>でじけろお</dc:creator>
  <cp:revision>1</cp:revision>
  <dcterms:created xsi:type="dcterms:W3CDTF">2014-12-04T06:28:15Z</dcterms:created>
  <dcterms:modified xsi:type="dcterms:W3CDTF">2025-04-25T04:28:45Z</dcterms:modified>
  <cp:version>1</cp:version>
</cp:coreProperties>
</file>