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62" r:id="rId3"/>
    <p:sldId id="270" r:id="rId4"/>
    <p:sldId id="269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350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3B057EF-74C5-B597-A107-F63FB09CD8D1}"/>
              </a:ext>
            </a:extLst>
          </p:cNvPr>
          <p:cNvGrpSpPr/>
          <p:nvPr/>
        </p:nvGrpSpPr>
        <p:grpSpPr>
          <a:xfrm>
            <a:off x="105013" y="1525337"/>
            <a:ext cx="6647974" cy="3253741"/>
            <a:chOff x="105013" y="1525337"/>
            <a:chExt cx="6647974" cy="325374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162B564-C2AA-84F2-5A45-D3ADA44E5521}"/>
                </a:ext>
              </a:extLst>
            </p:cNvPr>
            <p:cNvSpPr txBox="1"/>
            <p:nvPr/>
          </p:nvSpPr>
          <p:spPr>
            <a:xfrm>
              <a:off x="105013" y="2101422"/>
              <a:ext cx="6647974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いつも配達ご苦労様です</a:t>
              </a:r>
            </a:p>
            <a:p>
              <a:pPr algn="ctr"/>
              <a:r>
                <a:rPr lang="ja-JP" altLang="en-US" sz="2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ドアの左側へ置き配</a:t>
              </a:r>
              <a:r>
                <a:rPr lang="en-US" altLang="ja-JP" sz="2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2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です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雨天等で水濡れする場合は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お手数ですが持ち戻りをお願いします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後日、再配達・引き取りの手配をします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遠隔監視カメラ撮影中です</a:t>
              </a:r>
              <a:endParaRPr lang="en-US" altLang="ja-JP" sz="2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A7447A2-702D-4542-272D-0621DEA34E96}"/>
                </a:ext>
              </a:extLst>
            </p:cNvPr>
            <p:cNvSpPr txBox="1"/>
            <p:nvPr/>
          </p:nvSpPr>
          <p:spPr>
            <a:xfrm>
              <a:off x="2259449" y="1525337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800" b="1" i="0" u="sng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配達員の方へ</a:t>
              </a:r>
              <a:endParaRPr lang="en-US" altLang="ja-JP" sz="28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EEA6734-19FD-35DC-F994-45A6F2C66B57}"/>
              </a:ext>
            </a:extLst>
          </p:cNvPr>
          <p:cNvGrpSpPr/>
          <p:nvPr/>
        </p:nvGrpSpPr>
        <p:grpSpPr>
          <a:xfrm rot="10800000">
            <a:off x="105013" y="5126922"/>
            <a:ext cx="6647974" cy="3253741"/>
            <a:chOff x="105013" y="1525337"/>
            <a:chExt cx="6647974" cy="3253741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04768DE-D19D-AA69-54D9-3A566D23083D}"/>
                </a:ext>
              </a:extLst>
            </p:cNvPr>
            <p:cNvSpPr txBox="1"/>
            <p:nvPr/>
          </p:nvSpPr>
          <p:spPr>
            <a:xfrm>
              <a:off x="105013" y="2101422"/>
              <a:ext cx="6647974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いつも配達ご苦労様です</a:t>
              </a:r>
            </a:p>
            <a:p>
              <a:pPr algn="ctr"/>
              <a:r>
                <a:rPr lang="ja-JP" altLang="en-US" sz="2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ドアの左側へ置き配</a:t>
              </a:r>
              <a:r>
                <a:rPr lang="en-US" altLang="ja-JP" sz="2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28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です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雨天等で水濡れする場合は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お手数ですが持ち戻りをお願いします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後日、再配達・引き取りの手配をします</a:t>
              </a:r>
            </a:p>
            <a:p>
              <a:pPr algn="ctr"/>
              <a:r>
                <a:rPr lang="ja-JP" altLang="en-US" sz="28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遠隔監視カメラ撮影中です</a:t>
              </a:r>
              <a:endParaRPr lang="en-US" altLang="ja-JP" sz="2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D26D9DB-4C73-1817-9C5C-6236D5ABE775}"/>
                </a:ext>
              </a:extLst>
            </p:cNvPr>
            <p:cNvSpPr txBox="1"/>
            <p:nvPr/>
          </p:nvSpPr>
          <p:spPr>
            <a:xfrm>
              <a:off x="2259449" y="1525337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800" b="1" i="0" u="sng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配達員の方へ</a:t>
              </a:r>
              <a:endParaRPr lang="en-US" altLang="ja-JP" sz="28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A74E8EA-6218-835E-0C1E-34974C123C6C}"/>
              </a:ext>
            </a:extLst>
          </p:cNvPr>
          <p:cNvGrpSpPr/>
          <p:nvPr/>
        </p:nvGrpSpPr>
        <p:grpSpPr>
          <a:xfrm>
            <a:off x="119440" y="1433897"/>
            <a:ext cx="6619120" cy="3316677"/>
            <a:chOff x="119440" y="1433897"/>
            <a:chExt cx="6619120" cy="3316677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96132F5-3064-B655-9E80-941B11714F0A}"/>
                </a:ext>
              </a:extLst>
            </p:cNvPr>
            <p:cNvSpPr txBox="1"/>
            <p:nvPr/>
          </p:nvSpPr>
          <p:spPr>
            <a:xfrm>
              <a:off x="1951673" y="1433897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u="sng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配達員の方へ</a:t>
              </a:r>
              <a:endParaRPr lang="en-US" altLang="ja-JP" sz="36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4AD2EF2-BBC7-2F23-F678-707FA12949D2}"/>
                </a:ext>
              </a:extLst>
            </p:cNvPr>
            <p:cNvSpPr txBox="1"/>
            <p:nvPr/>
          </p:nvSpPr>
          <p:spPr>
            <a:xfrm>
              <a:off x="119440" y="2719249"/>
              <a:ext cx="66191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ドアの左側へ置き配</a:t>
              </a:r>
              <a:r>
                <a: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です</a:t>
              </a:r>
              <a:endParaRPr lang="en-US" altLang="ja-JP" sz="40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F2442EC-5641-5F1F-8289-555C8B5C4E0B}"/>
                </a:ext>
              </a:extLst>
            </p:cNvPr>
            <p:cNvSpPr txBox="1"/>
            <p:nvPr/>
          </p:nvSpPr>
          <p:spPr>
            <a:xfrm>
              <a:off x="222068" y="3427135"/>
              <a:ext cx="64138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雨天等で水濡れする場合は、</a:t>
              </a:r>
              <a:endParaRPr lang="en-US" altLang="ja-JP" sz="2000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お手数ですが持ち戻りをお願いします。</a:t>
              </a:r>
            </a:p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後日、再配達・引き取りの手配をします。</a:t>
              </a:r>
              <a:endParaRPr lang="en-US" altLang="ja-JP" sz="2000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遠隔監視カメラ撮影中です。</a:t>
              </a:r>
              <a:endParaRPr lang="en-US" altLang="ja-JP" sz="2000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F4E8173-E1F3-57BD-B490-3BC23AF95273}"/>
                </a:ext>
              </a:extLst>
            </p:cNvPr>
            <p:cNvSpPr txBox="1"/>
            <p:nvPr/>
          </p:nvSpPr>
          <p:spPr>
            <a:xfrm>
              <a:off x="1079638" y="2159603"/>
              <a:ext cx="46987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2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いつも配達ご苦労様です</a:t>
              </a:r>
              <a:endParaRPr lang="en-US" altLang="ja-JP" sz="32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48D3769-B7DD-DFA1-6F4C-DD9FDB48CB28}"/>
              </a:ext>
            </a:extLst>
          </p:cNvPr>
          <p:cNvGrpSpPr/>
          <p:nvPr/>
        </p:nvGrpSpPr>
        <p:grpSpPr>
          <a:xfrm rot="10800000">
            <a:off x="119440" y="5155426"/>
            <a:ext cx="6619120" cy="3316677"/>
            <a:chOff x="119440" y="1433897"/>
            <a:chExt cx="6619120" cy="3316677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F3AEE16-98F3-8548-788E-BDBA87BC0235}"/>
                </a:ext>
              </a:extLst>
            </p:cNvPr>
            <p:cNvSpPr txBox="1"/>
            <p:nvPr/>
          </p:nvSpPr>
          <p:spPr>
            <a:xfrm>
              <a:off x="1951673" y="1433897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u="sng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配達員の方へ</a:t>
              </a:r>
              <a:endParaRPr lang="en-US" altLang="ja-JP" sz="36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6576D20-4DB5-15BA-168A-AA3CFFEDBD2A}"/>
                </a:ext>
              </a:extLst>
            </p:cNvPr>
            <p:cNvSpPr txBox="1"/>
            <p:nvPr/>
          </p:nvSpPr>
          <p:spPr>
            <a:xfrm>
              <a:off x="119440" y="2719249"/>
              <a:ext cx="66191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ドアの左側へ置き配</a:t>
              </a:r>
              <a:r>
                <a: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です</a:t>
              </a:r>
              <a:endParaRPr lang="en-US" altLang="ja-JP" sz="40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A5A90BF-AF48-C86A-DFF3-37677374EA4C}"/>
                </a:ext>
              </a:extLst>
            </p:cNvPr>
            <p:cNvSpPr txBox="1"/>
            <p:nvPr/>
          </p:nvSpPr>
          <p:spPr>
            <a:xfrm>
              <a:off x="222068" y="3427135"/>
              <a:ext cx="64138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雨天等で水濡れする場合は、</a:t>
              </a:r>
              <a:endParaRPr lang="en-US" altLang="ja-JP" sz="2000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お手数ですが持ち戻りをお願いします。</a:t>
              </a:r>
            </a:p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後日、再配達・引き取りの手配をします。</a:t>
              </a:r>
              <a:endParaRPr lang="en-US" altLang="ja-JP" sz="2000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遠隔監視カメラ撮影中です。</a:t>
              </a:r>
              <a:endParaRPr lang="en-US" altLang="ja-JP" sz="2000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43024A5-7C16-2E31-CD57-7046255A61EE}"/>
                </a:ext>
              </a:extLst>
            </p:cNvPr>
            <p:cNvSpPr txBox="1"/>
            <p:nvPr/>
          </p:nvSpPr>
          <p:spPr>
            <a:xfrm>
              <a:off x="1079638" y="2159603"/>
              <a:ext cx="46987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2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いつも配達ご苦労様です</a:t>
              </a:r>
              <a:endParaRPr lang="en-US" altLang="ja-JP" sz="32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766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DF6024-C2FF-378F-0ED9-2FB15AB0A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8B70181-D398-B9F3-7673-6CFC23995EC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8B735F9-13CB-2041-E3D9-FEAD4448621A}"/>
              </a:ext>
            </a:extLst>
          </p:cNvPr>
          <p:cNvGrpSpPr/>
          <p:nvPr/>
        </p:nvGrpSpPr>
        <p:grpSpPr>
          <a:xfrm>
            <a:off x="119440" y="1433897"/>
            <a:ext cx="6619120" cy="3316677"/>
            <a:chOff x="119440" y="1433897"/>
            <a:chExt cx="6619120" cy="331667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68C70DD-7A6F-1AEA-E1FB-E6E44C38C7A7}"/>
                </a:ext>
              </a:extLst>
            </p:cNvPr>
            <p:cNvGrpSpPr/>
            <p:nvPr/>
          </p:nvGrpSpPr>
          <p:grpSpPr>
            <a:xfrm>
              <a:off x="119440" y="1433897"/>
              <a:ext cx="6619120" cy="3316677"/>
              <a:chOff x="119440" y="1433897"/>
              <a:chExt cx="6619120" cy="3316677"/>
            </a:xfrm>
          </p:grpSpPr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FFBC15A-D486-3D0B-3080-8272D9937852}"/>
                  </a:ext>
                </a:extLst>
              </p:cNvPr>
              <p:cNvSpPr txBox="1"/>
              <p:nvPr/>
            </p:nvSpPr>
            <p:spPr>
              <a:xfrm>
                <a:off x="1951673" y="1433897"/>
                <a:ext cx="29546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3600" b="1" i="0" dirty="0">
                    <a:solidFill>
                      <a:srgbClr val="00206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配達員の方へ</a:t>
                </a:r>
                <a:endParaRPr lang="en-US" altLang="ja-JP" sz="3600" b="1" i="0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0CDD547-16F6-690C-3BED-0235EBCC02DD}"/>
                  </a:ext>
                </a:extLst>
              </p:cNvPr>
              <p:cNvSpPr txBox="1"/>
              <p:nvPr/>
            </p:nvSpPr>
            <p:spPr>
              <a:xfrm>
                <a:off x="119440" y="2628127"/>
                <a:ext cx="661912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4000" b="1" i="0" u="sng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ドアの左側へ置き配</a:t>
                </a:r>
                <a:r>
                  <a:rPr lang="en-US" altLang="ja-JP" sz="4000" b="1" i="0" u="sng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OK</a:t>
                </a:r>
                <a:r>
                  <a:rPr lang="ja-JP" altLang="en-US" sz="4000" b="1" i="0" u="sng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です</a:t>
                </a:r>
                <a:endParaRPr lang="en-US" altLang="ja-JP" sz="4000" b="1" i="0" u="sng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3C3A062B-8EAF-5B48-A042-4467D69FEF91}"/>
                  </a:ext>
                </a:extLst>
              </p:cNvPr>
              <p:cNvSpPr txBox="1"/>
              <p:nvPr/>
            </p:nvSpPr>
            <p:spPr>
              <a:xfrm>
                <a:off x="1608482" y="3427135"/>
                <a:ext cx="487244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雨天等で水濡れする場合は、</a:t>
                </a:r>
                <a:endParaRPr lang="en-US" altLang="ja-JP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お手数ですが持ち戻りをお願いします。</a:t>
                </a:r>
              </a:p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後日、再配達・引き取りの手配をします。</a:t>
                </a:r>
                <a:endParaRPr lang="en-US" altLang="ja-JP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遠隔監視カメラ撮影中です。</a:t>
                </a:r>
                <a:endParaRPr lang="en-US" altLang="ja-JP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770D5C7A-FFAA-8B79-4814-AF0BE7970BE7}"/>
                  </a:ext>
                </a:extLst>
              </p:cNvPr>
              <p:cNvSpPr txBox="1"/>
              <p:nvPr/>
            </p:nvSpPr>
            <p:spPr>
              <a:xfrm>
                <a:off x="1079638" y="2091573"/>
                <a:ext cx="46987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3200" b="1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いつも配達ご苦労様です</a:t>
                </a:r>
                <a:endParaRPr lang="en-US" altLang="ja-JP" sz="32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FED6335-269B-351D-E8DA-507A0C50EFFF}"/>
                </a:ext>
              </a:extLst>
            </p:cNvPr>
            <p:cNvGrpSpPr/>
            <p:nvPr/>
          </p:nvGrpSpPr>
          <p:grpSpPr>
            <a:xfrm>
              <a:off x="637141" y="3406431"/>
              <a:ext cx="734459" cy="1339365"/>
              <a:chOff x="249555" y="3827984"/>
              <a:chExt cx="1587842" cy="2895600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BCC59F0-417E-9EC7-6512-7FEEAF0FF43B}"/>
                  </a:ext>
                </a:extLst>
              </p:cNvPr>
              <p:cNvSpPr/>
              <p:nvPr/>
            </p:nvSpPr>
            <p:spPr bwMode="auto">
              <a:xfrm rot="10800000">
                <a:off x="624728" y="5975891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B559AB9-13DF-34B1-9803-8BF1EF1BD800}"/>
                  </a:ext>
                </a:extLst>
              </p:cNvPr>
              <p:cNvSpPr/>
              <p:nvPr/>
            </p:nvSpPr>
            <p:spPr bwMode="auto">
              <a:xfrm>
                <a:off x="529482" y="5170455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8FCB341-B568-58D0-E361-48A961DC10F6}"/>
                  </a:ext>
                </a:extLst>
              </p:cNvPr>
              <p:cNvGrpSpPr/>
              <p:nvPr/>
            </p:nvGrpSpPr>
            <p:grpSpPr>
              <a:xfrm>
                <a:off x="249555" y="3827984"/>
                <a:ext cx="1587842" cy="2895600"/>
                <a:chOff x="2506980" y="3827984"/>
                <a:chExt cx="1587842" cy="2895600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7059BFA-1C1C-5A8B-E9F9-7A1904515C75}"/>
                    </a:ext>
                  </a:extLst>
                </p:cNvPr>
                <p:cNvGrpSpPr/>
                <p:nvPr/>
              </p:nvGrpSpPr>
              <p:grpSpPr>
                <a:xfrm>
                  <a:off x="2506980" y="3827984"/>
                  <a:ext cx="1587842" cy="2895600"/>
                  <a:chOff x="5822608" y="2463800"/>
                  <a:chExt cx="1587842" cy="2895600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9EB9E884-4E43-FFED-969E-9A5E00F2BD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22608" y="2463800"/>
                    <a:ext cx="1587842" cy="1584325"/>
                  </a:xfrm>
                  <a:custGeom>
                    <a:avLst/>
                    <a:gdLst>
                      <a:gd name="connsiteX0" fmla="*/ 793921 w 1587842"/>
                      <a:gd name="connsiteY0" fmla="*/ 0 h 1584325"/>
                      <a:gd name="connsiteX1" fmla="*/ 1587842 w 1587842"/>
                      <a:gd name="connsiteY1" fmla="*/ 944563 h 1584325"/>
                      <a:gd name="connsiteX2" fmla="*/ 1525452 w 1587842"/>
                      <a:gd name="connsiteY2" fmla="*/ 1312230 h 1584325"/>
                      <a:gd name="connsiteX3" fmla="*/ 1470696 w 1587842"/>
                      <a:gd name="connsiteY3" fmla="*/ 1432252 h 1584325"/>
                      <a:gd name="connsiteX4" fmla="*/ 1388010 w 1587842"/>
                      <a:gd name="connsiteY4" fmla="*/ 1470322 h 1584325"/>
                      <a:gd name="connsiteX5" fmla="*/ 793921 w 1587842"/>
                      <a:gd name="connsiteY5" fmla="*/ 1584325 h 1584325"/>
                      <a:gd name="connsiteX6" fmla="*/ 199833 w 1587842"/>
                      <a:gd name="connsiteY6" fmla="*/ 1470322 h 1584325"/>
                      <a:gd name="connsiteX7" fmla="*/ 117147 w 1587842"/>
                      <a:gd name="connsiteY7" fmla="*/ 1432252 h 1584325"/>
                      <a:gd name="connsiteX8" fmla="*/ 62391 w 1587842"/>
                      <a:gd name="connsiteY8" fmla="*/ 1312230 h 1584325"/>
                      <a:gd name="connsiteX9" fmla="*/ 0 w 1587842"/>
                      <a:gd name="connsiteY9" fmla="*/ 944563 h 1584325"/>
                      <a:gd name="connsiteX10" fmla="*/ 793921 w 1587842"/>
                      <a:gd name="connsiteY10" fmla="*/ 0 h 158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87842" h="1584325">
                        <a:moveTo>
                          <a:pt x="793921" y="0"/>
                        </a:moveTo>
                        <a:cubicBezTo>
                          <a:pt x="1232391" y="0"/>
                          <a:pt x="1587842" y="422895"/>
                          <a:pt x="1587842" y="944563"/>
                        </a:cubicBezTo>
                        <a:cubicBezTo>
                          <a:pt x="1587842" y="1074980"/>
                          <a:pt x="1565627" y="1199224"/>
                          <a:pt x="1525452" y="1312230"/>
                        </a:cubicBezTo>
                        <a:lnTo>
                          <a:pt x="1470696" y="1432252"/>
                        </a:lnTo>
                        <a:lnTo>
                          <a:pt x="1388010" y="1470322"/>
                        </a:lnTo>
                        <a:cubicBezTo>
                          <a:pt x="1211409" y="1543027"/>
                          <a:pt x="1009029" y="1584325"/>
                          <a:pt x="793921" y="1584325"/>
                        </a:cubicBezTo>
                        <a:cubicBezTo>
                          <a:pt x="578813" y="1584325"/>
                          <a:pt x="376433" y="1543027"/>
                          <a:pt x="199833" y="1470322"/>
                        </a:cubicBezTo>
                        <a:lnTo>
                          <a:pt x="117147" y="1432252"/>
                        </a:lnTo>
                        <a:lnTo>
                          <a:pt x="62391" y="1312230"/>
                        </a:lnTo>
                        <a:cubicBezTo>
                          <a:pt x="22216" y="1199224"/>
                          <a:pt x="0" y="1074980"/>
                          <a:pt x="0" y="944563"/>
                        </a:cubicBezTo>
                        <a:cubicBezTo>
                          <a:pt x="0" y="422895"/>
                          <a:pt x="355451" y="0"/>
                          <a:pt x="79392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涙形 64">
                    <a:extLst>
                      <a:ext uri="{FF2B5EF4-FFF2-40B4-BE49-F238E27FC236}">
                        <a16:creationId xmlns:a16="http://schemas.microsoft.com/office/drawing/2014/main" id="{41148E2F-B76D-2EE7-0C39-7551D8CA1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53477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涙形 64">
                    <a:extLst>
                      <a:ext uri="{FF2B5EF4-FFF2-40B4-BE49-F238E27FC236}">
                        <a16:creationId xmlns:a16="http://schemas.microsoft.com/office/drawing/2014/main" id="{54FD8523-FE75-7D26-1F17-7847CCD12CA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615999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3A1519FD-97B1-72D4-3293-B58A48FAF3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02535" y="3495121"/>
                    <a:ext cx="1026928" cy="1217373"/>
                  </a:xfrm>
                  <a:custGeom>
                    <a:avLst/>
                    <a:gdLst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0 w 1026928"/>
                      <a:gd name="connsiteY6" fmla="*/ 784055 h 1217373"/>
                      <a:gd name="connsiteX7" fmla="*/ 90488 w 1026928"/>
                      <a:gd name="connsiteY7" fmla="*/ 784055 h 1217373"/>
                      <a:gd name="connsiteX8" fmla="*/ 90488 w 1026928"/>
                      <a:gd name="connsiteY8" fmla="*/ 422976 h 1217373"/>
                      <a:gd name="connsiteX9" fmla="*/ 513464 w 1026928"/>
                      <a:gd name="connsiteY9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90488 w 1026928"/>
                      <a:gd name="connsiteY6" fmla="*/ 784055 h 1217373"/>
                      <a:gd name="connsiteX7" fmla="*/ 90488 w 1026928"/>
                      <a:gd name="connsiteY7" fmla="*/ 422976 h 1217373"/>
                      <a:gd name="connsiteX8" fmla="*/ 513464 w 1026928"/>
                      <a:gd name="connsiteY8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784055 h 1217373"/>
                      <a:gd name="connsiteX6" fmla="*/ 90488 w 1026928"/>
                      <a:gd name="connsiteY6" fmla="*/ 422976 h 1217373"/>
                      <a:gd name="connsiteX7" fmla="*/ 513464 w 1026928"/>
                      <a:gd name="connsiteY7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422976 h 1217373"/>
                      <a:gd name="connsiteX6" fmla="*/ 513464 w 1026928"/>
                      <a:gd name="connsiteY6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1026928 w 1026928"/>
                      <a:gd name="connsiteY2" fmla="*/ 1217373 h 1217373"/>
                      <a:gd name="connsiteX3" fmla="*/ 0 w 1026928"/>
                      <a:gd name="connsiteY3" fmla="*/ 1217373 h 1217373"/>
                      <a:gd name="connsiteX4" fmla="*/ 90488 w 1026928"/>
                      <a:gd name="connsiteY4" fmla="*/ 422976 h 1217373"/>
                      <a:gd name="connsiteX5" fmla="*/ 513464 w 1026928"/>
                      <a:gd name="connsiteY5" fmla="*/ 0 h 1217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6928" h="1217373">
                        <a:moveTo>
                          <a:pt x="513464" y="0"/>
                        </a:moveTo>
                        <a:cubicBezTo>
                          <a:pt x="747067" y="0"/>
                          <a:pt x="936440" y="189373"/>
                          <a:pt x="936440" y="422976"/>
                        </a:cubicBezTo>
                        <a:lnTo>
                          <a:pt x="1026928" y="1217373"/>
                        </a:lnTo>
                        <a:lnTo>
                          <a:pt x="0" y="1217373"/>
                        </a:lnTo>
                        <a:lnTo>
                          <a:pt x="90488" y="422976"/>
                        </a:lnTo>
                        <a:cubicBezTo>
                          <a:pt x="90488" y="189373"/>
                          <a:pt x="279861" y="0"/>
                          <a:pt x="513464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35AD1B1D-4714-0914-D635-784FB49C5B8F}"/>
                      </a:ext>
                    </a:extLst>
                  </p:cNvPr>
                  <p:cNvGrpSpPr/>
                  <p:nvPr/>
                </p:nvGrpSpPr>
                <p:grpSpPr>
                  <a:xfrm>
                    <a:off x="616374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38" name="角丸四角形 559">
                      <a:extLst>
                        <a:ext uri="{FF2B5EF4-FFF2-40B4-BE49-F238E27FC236}">
                          <a16:creationId xmlns:a16="http://schemas.microsoft.com/office/drawing/2014/main" id="{131E106A-3200-0869-11C4-4160F46CB9EC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" name="四角形: 上の 2 つの角を丸める 38">
                      <a:extLst>
                        <a:ext uri="{FF2B5EF4-FFF2-40B4-BE49-F238E27FC236}">
                          <a16:creationId xmlns:a16="http://schemas.microsoft.com/office/drawing/2014/main" id="{B3DF48FE-697C-8D75-036B-C80D866FDE4B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5392A33E-0175-7BFB-72E7-E6C0191D956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46378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36" name="角丸四角形 559">
                      <a:extLst>
                        <a:ext uri="{FF2B5EF4-FFF2-40B4-BE49-F238E27FC236}">
                          <a16:creationId xmlns:a16="http://schemas.microsoft.com/office/drawing/2014/main" id="{5410B476-8BCA-E6CB-91FE-42AF82BC6096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" name="四角形: 上の 2 つの角を丸める 36">
                      <a:extLst>
                        <a:ext uri="{FF2B5EF4-FFF2-40B4-BE49-F238E27FC236}">
                          <a16:creationId xmlns:a16="http://schemas.microsoft.com/office/drawing/2014/main" id="{BADD3808-C213-53DC-4B7F-2D39F9F36124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13CC5DCC-7AD0-C5AA-3E49-51D6A89D705E}"/>
                      </a:ext>
                    </a:extLst>
                  </p:cNvPr>
                  <p:cNvGrpSpPr/>
                  <p:nvPr/>
                </p:nvGrpSpPr>
                <p:grpSpPr>
                  <a:xfrm>
                    <a:off x="5834050" y="2715388"/>
                    <a:ext cx="1558901" cy="1332737"/>
                    <a:chOff x="5830729" y="2693951"/>
                    <a:chExt cx="1558901" cy="1332737"/>
                  </a:xfrm>
                </p:grpSpPr>
                <p:sp>
                  <p:nvSpPr>
                    <p:cNvPr id="31" name="円/楕円 536">
                      <a:extLst>
                        <a:ext uri="{FF2B5EF4-FFF2-40B4-BE49-F238E27FC236}">
                          <a16:creationId xmlns:a16="http://schemas.microsoft.com/office/drawing/2014/main" id="{516C2EFD-D27C-1144-6359-61CAAA534212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92861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円/楕円 534">
                      <a:extLst>
                        <a:ext uri="{FF2B5EF4-FFF2-40B4-BE49-F238E27FC236}">
                          <a16:creationId xmlns:a16="http://schemas.microsoft.com/office/drawing/2014/main" id="{F29AD3F7-B96B-E52C-6F14-487E176A98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3072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円/楕円 525">
                      <a:extLst>
                        <a:ext uri="{FF2B5EF4-FFF2-40B4-BE49-F238E27FC236}">
                          <a16:creationId xmlns:a16="http://schemas.microsoft.com/office/drawing/2014/main" id="{79338D36-B5D3-23D3-6181-3CDAF06FA6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9631" y="2693951"/>
                      <a:ext cx="1332737" cy="1332737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アーチ 33">
                      <a:extLst>
                        <a:ext uri="{FF2B5EF4-FFF2-40B4-BE49-F238E27FC236}">
                          <a16:creationId xmlns:a16="http://schemas.microsoft.com/office/drawing/2014/main" id="{052BE65D-455F-1785-8DD5-C14BE09DB4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37078" y="3514791"/>
                      <a:ext cx="350451" cy="350451"/>
                    </a:xfrm>
                    <a:prstGeom prst="blockArc">
                      <a:avLst>
                        <a:gd name="adj1" fmla="val 1687204"/>
                        <a:gd name="adj2" fmla="val 8987775"/>
                        <a:gd name="adj3" fmla="val 14682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CF8E089D-BB6A-A840-C739-545099F8E8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95928" y="3459102"/>
                      <a:ext cx="1047649" cy="129112"/>
                    </a:xfrm>
                    <a:custGeom>
                      <a:avLst/>
                      <a:gdLst>
                        <a:gd name="connsiteX0" fmla="*/ 703235 w 1047649"/>
                        <a:gd name="connsiteY0" fmla="*/ 0 h 129112"/>
                        <a:gd name="connsiteX1" fmla="*/ 837411 w 1047649"/>
                        <a:gd name="connsiteY1" fmla="*/ 50440 h 129112"/>
                        <a:gd name="connsiteX2" fmla="*/ 971420 w 1047649"/>
                        <a:gd name="connsiteY2" fmla="*/ 2853 h 129112"/>
                        <a:gd name="connsiteX3" fmla="*/ 1047649 w 1047649"/>
                        <a:gd name="connsiteY3" fmla="*/ 30960 h 129112"/>
                        <a:gd name="connsiteX4" fmla="*/ 836429 w 1047649"/>
                        <a:gd name="connsiteY4" fmla="*/ 129105 h 129112"/>
                        <a:gd name="connsiteX5" fmla="*/ 626553 w 1047649"/>
                        <a:gd name="connsiteY5" fmla="*/ 26119 h 129112"/>
                        <a:gd name="connsiteX6" fmla="*/ 76682 w 1047649"/>
                        <a:gd name="connsiteY6" fmla="*/ 0 h 129112"/>
                        <a:gd name="connsiteX7" fmla="*/ 210858 w 1047649"/>
                        <a:gd name="connsiteY7" fmla="*/ 50440 h 129112"/>
                        <a:gd name="connsiteX8" fmla="*/ 344867 w 1047649"/>
                        <a:gd name="connsiteY8" fmla="*/ 2853 h 129112"/>
                        <a:gd name="connsiteX9" fmla="*/ 421096 w 1047649"/>
                        <a:gd name="connsiteY9" fmla="*/ 30960 h 129112"/>
                        <a:gd name="connsiteX10" fmla="*/ 209876 w 1047649"/>
                        <a:gd name="connsiteY10" fmla="*/ 129105 h 129112"/>
                        <a:gd name="connsiteX11" fmla="*/ 0 w 1047649"/>
                        <a:gd name="connsiteY11" fmla="*/ 26119 h 1291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47649" h="129112">
                          <a:moveTo>
                            <a:pt x="703235" y="0"/>
                          </a:moveTo>
                          <a:cubicBezTo>
                            <a:pt x="729997" y="30850"/>
                            <a:pt x="781376" y="50165"/>
                            <a:pt x="837411" y="50440"/>
                          </a:cubicBezTo>
                          <a:cubicBezTo>
                            <a:pt x="892436" y="50710"/>
                            <a:pt x="943514" y="32572"/>
                            <a:pt x="971420" y="2853"/>
                          </a:cubicBezTo>
                          <a:lnTo>
                            <a:pt x="1047649" y="30960"/>
                          </a:lnTo>
                          <a:cubicBezTo>
                            <a:pt x="1008220" y="91565"/>
                            <a:pt x="926066" y="129739"/>
                            <a:pt x="836429" y="129105"/>
                          </a:cubicBezTo>
                          <a:cubicBezTo>
                            <a:pt x="745803" y="128464"/>
                            <a:pt x="663912" y="88281"/>
                            <a:pt x="626553" y="26119"/>
                          </a:cubicBezTo>
                          <a:close/>
                          <a:moveTo>
                            <a:pt x="76682" y="0"/>
                          </a:moveTo>
                          <a:cubicBezTo>
                            <a:pt x="103444" y="30850"/>
                            <a:pt x="154823" y="50165"/>
                            <a:pt x="210858" y="50440"/>
                          </a:cubicBezTo>
                          <a:cubicBezTo>
                            <a:pt x="265883" y="50710"/>
                            <a:pt x="316961" y="32572"/>
                            <a:pt x="344867" y="2853"/>
                          </a:cubicBezTo>
                          <a:lnTo>
                            <a:pt x="421096" y="30960"/>
                          </a:lnTo>
                          <a:cubicBezTo>
                            <a:pt x="381667" y="91565"/>
                            <a:pt x="299513" y="129739"/>
                            <a:pt x="209876" y="129105"/>
                          </a:cubicBezTo>
                          <a:cubicBezTo>
                            <a:pt x="119250" y="128464"/>
                            <a:pt x="37359" y="88281"/>
                            <a:pt x="0" y="2611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F6D9FA77-AE77-E202-B1D2-0B65D91B9ED5}"/>
                    </a:ext>
                  </a:extLst>
                </p:cNvPr>
                <p:cNvSpPr/>
                <p:nvPr/>
              </p:nvSpPr>
              <p:spPr bwMode="auto">
                <a:xfrm flipH="1">
                  <a:off x="2672497" y="4049224"/>
                  <a:ext cx="1262391" cy="784147"/>
                </a:xfrm>
                <a:custGeom>
                  <a:avLst/>
                  <a:gdLst>
                    <a:gd name="connsiteX0" fmla="*/ 631195 w 1262391"/>
                    <a:gd name="connsiteY0" fmla="*/ 225467 h 784147"/>
                    <a:gd name="connsiteX1" fmla="*/ 632637 w 1262391"/>
                    <a:gd name="connsiteY1" fmla="*/ 226487 h 784147"/>
                    <a:gd name="connsiteX2" fmla="*/ 631196 w 1262391"/>
                    <a:gd name="connsiteY2" fmla="*/ 226846 h 784147"/>
                    <a:gd name="connsiteX3" fmla="*/ 629754 w 1262391"/>
                    <a:gd name="connsiteY3" fmla="*/ 226486 h 784147"/>
                    <a:gd name="connsiteX4" fmla="*/ 790362 w 1262391"/>
                    <a:gd name="connsiteY4" fmla="*/ 506 h 784147"/>
                    <a:gd name="connsiteX5" fmla="*/ 704762 w 1262391"/>
                    <a:gd name="connsiteY5" fmla="*/ 4680 h 784147"/>
                    <a:gd name="connsiteX6" fmla="*/ 631195 w 1262391"/>
                    <a:gd name="connsiteY6" fmla="*/ 23262 h 784147"/>
                    <a:gd name="connsiteX7" fmla="*/ 557629 w 1262391"/>
                    <a:gd name="connsiteY7" fmla="*/ 4680 h 784147"/>
                    <a:gd name="connsiteX8" fmla="*/ 472028 w 1262391"/>
                    <a:gd name="connsiteY8" fmla="*/ 506 h 784147"/>
                    <a:gd name="connsiteX9" fmla="*/ 147434 w 1262391"/>
                    <a:gd name="connsiteY9" fmla="*/ 147434 h 784147"/>
                    <a:gd name="connsiteX10" fmla="*/ 117312 w 1262391"/>
                    <a:gd name="connsiteY10" fmla="*/ 784147 h 784147"/>
                    <a:gd name="connsiteX11" fmla="*/ 117313 w 1262391"/>
                    <a:gd name="connsiteY11" fmla="*/ 784147 h 784147"/>
                    <a:gd name="connsiteX12" fmla="*/ 218250 w 1262391"/>
                    <a:gd name="connsiteY12" fmla="*/ 637005 h 784147"/>
                    <a:gd name="connsiteX13" fmla="*/ 245155 w 1262391"/>
                    <a:gd name="connsiteY13" fmla="*/ 604174 h 784147"/>
                    <a:gd name="connsiteX14" fmla="*/ 246608 w 1262391"/>
                    <a:gd name="connsiteY14" fmla="*/ 613836 h 784147"/>
                    <a:gd name="connsiteX15" fmla="*/ 304927 w 1262391"/>
                    <a:gd name="connsiteY15" fmla="*/ 704371 h 784147"/>
                    <a:gd name="connsiteX16" fmla="*/ 304928 w 1262391"/>
                    <a:gd name="connsiteY16" fmla="*/ 704371 h 784147"/>
                    <a:gd name="connsiteX17" fmla="*/ 605029 w 1262391"/>
                    <a:gd name="connsiteY17" fmla="*/ 372038 h 784147"/>
                    <a:gd name="connsiteX18" fmla="*/ 631196 w 1262391"/>
                    <a:gd name="connsiteY18" fmla="*/ 353748 h 784147"/>
                    <a:gd name="connsiteX19" fmla="*/ 657364 w 1262391"/>
                    <a:gd name="connsiteY19" fmla="*/ 372038 h 784147"/>
                    <a:gd name="connsiteX20" fmla="*/ 957464 w 1262391"/>
                    <a:gd name="connsiteY20" fmla="*/ 704371 h 784147"/>
                    <a:gd name="connsiteX21" fmla="*/ 957465 w 1262391"/>
                    <a:gd name="connsiteY21" fmla="*/ 704371 h 784147"/>
                    <a:gd name="connsiteX22" fmla="*/ 1015784 w 1262391"/>
                    <a:gd name="connsiteY22" fmla="*/ 613836 h 784147"/>
                    <a:gd name="connsiteX23" fmla="*/ 1017237 w 1262391"/>
                    <a:gd name="connsiteY23" fmla="*/ 604175 h 784147"/>
                    <a:gd name="connsiteX24" fmla="*/ 1044141 w 1262391"/>
                    <a:gd name="connsiteY24" fmla="*/ 637005 h 784147"/>
                    <a:gd name="connsiteX25" fmla="*/ 1145078 w 1262391"/>
                    <a:gd name="connsiteY25" fmla="*/ 784147 h 784147"/>
                    <a:gd name="connsiteX26" fmla="*/ 1145079 w 1262391"/>
                    <a:gd name="connsiteY26" fmla="*/ 784147 h 784147"/>
                    <a:gd name="connsiteX27" fmla="*/ 1114957 w 1262391"/>
                    <a:gd name="connsiteY27" fmla="*/ 147434 h 784147"/>
                    <a:gd name="connsiteX28" fmla="*/ 790362 w 1262391"/>
                    <a:gd name="connsiteY28" fmla="*/ 506 h 78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62391" h="784147">
                      <a:moveTo>
                        <a:pt x="631195" y="225467"/>
                      </a:moveTo>
                      <a:lnTo>
                        <a:pt x="632637" y="226487"/>
                      </a:lnTo>
                      <a:lnTo>
                        <a:pt x="631196" y="226846"/>
                      </a:lnTo>
                      <a:lnTo>
                        <a:pt x="629754" y="226486"/>
                      </a:lnTo>
                      <a:close/>
                      <a:moveTo>
                        <a:pt x="790362" y="506"/>
                      </a:moveTo>
                      <a:cubicBezTo>
                        <a:pt x="761557" y="-857"/>
                        <a:pt x="732881" y="528"/>
                        <a:pt x="704762" y="4680"/>
                      </a:cubicBezTo>
                      <a:lnTo>
                        <a:pt x="631195" y="23262"/>
                      </a:lnTo>
                      <a:lnTo>
                        <a:pt x="557629" y="4680"/>
                      </a:lnTo>
                      <a:cubicBezTo>
                        <a:pt x="529510" y="528"/>
                        <a:pt x="500834" y="-857"/>
                        <a:pt x="472028" y="506"/>
                      </a:cubicBezTo>
                      <a:cubicBezTo>
                        <a:pt x="356806" y="5957"/>
                        <a:pt x="239504" y="55364"/>
                        <a:pt x="147434" y="147434"/>
                      </a:cubicBezTo>
                      <a:cubicBezTo>
                        <a:pt x="-36707" y="331576"/>
                        <a:pt x="-50193" y="616641"/>
                        <a:pt x="117312" y="784147"/>
                      </a:cubicBezTo>
                      <a:lnTo>
                        <a:pt x="117313" y="784147"/>
                      </a:lnTo>
                      <a:cubicBezTo>
                        <a:pt x="148861" y="733643"/>
                        <a:pt x="182553" y="684550"/>
                        <a:pt x="218250" y="637005"/>
                      </a:cubicBezTo>
                      <a:lnTo>
                        <a:pt x="245155" y="604174"/>
                      </a:lnTo>
                      <a:lnTo>
                        <a:pt x="246608" y="613836"/>
                      </a:lnTo>
                      <a:cubicBezTo>
                        <a:pt x="258934" y="647197"/>
                        <a:pt x="278340" y="678090"/>
                        <a:pt x="304927" y="704371"/>
                      </a:cubicBezTo>
                      <a:lnTo>
                        <a:pt x="304928" y="704371"/>
                      </a:lnTo>
                      <a:cubicBezTo>
                        <a:pt x="385048" y="577588"/>
                        <a:pt x="486942" y="464971"/>
                        <a:pt x="605029" y="372038"/>
                      </a:cubicBezTo>
                      <a:lnTo>
                        <a:pt x="631196" y="353748"/>
                      </a:lnTo>
                      <a:lnTo>
                        <a:pt x="657364" y="372038"/>
                      </a:lnTo>
                      <a:cubicBezTo>
                        <a:pt x="775450" y="464971"/>
                        <a:pt x="877344" y="577588"/>
                        <a:pt x="957464" y="704371"/>
                      </a:cubicBezTo>
                      <a:lnTo>
                        <a:pt x="957465" y="704371"/>
                      </a:lnTo>
                      <a:cubicBezTo>
                        <a:pt x="984052" y="678090"/>
                        <a:pt x="1003458" y="647197"/>
                        <a:pt x="1015784" y="613836"/>
                      </a:cubicBezTo>
                      <a:lnTo>
                        <a:pt x="1017237" y="604175"/>
                      </a:lnTo>
                      <a:lnTo>
                        <a:pt x="1044141" y="637005"/>
                      </a:lnTo>
                      <a:cubicBezTo>
                        <a:pt x="1079839" y="684550"/>
                        <a:pt x="1113530" y="733643"/>
                        <a:pt x="1145078" y="784147"/>
                      </a:cubicBezTo>
                      <a:lnTo>
                        <a:pt x="1145079" y="784147"/>
                      </a:lnTo>
                      <a:cubicBezTo>
                        <a:pt x="1312584" y="616641"/>
                        <a:pt x="1299098" y="331576"/>
                        <a:pt x="1114957" y="147434"/>
                      </a:cubicBezTo>
                      <a:cubicBezTo>
                        <a:pt x="1022887" y="55364"/>
                        <a:pt x="905584" y="5957"/>
                        <a:pt x="790362" y="5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5E1118F-8FB4-7F69-81C1-2DA1317E11B1}"/>
              </a:ext>
            </a:extLst>
          </p:cNvPr>
          <p:cNvGrpSpPr/>
          <p:nvPr/>
        </p:nvGrpSpPr>
        <p:grpSpPr>
          <a:xfrm rot="10800000">
            <a:off x="119440" y="5155427"/>
            <a:ext cx="6619120" cy="3316677"/>
            <a:chOff x="119440" y="1433897"/>
            <a:chExt cx="6619120" cy="3316677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6D9950A6-1771-4E89-DDE0-9357C259A265}"/>
                </a:ext>
              </a:extLst>
            </p:cNvPr>
            <p:cNvGrpSpPr/>
            <p:nvPr/>
          </p:nvGrpSpPr>
          <p:grpSpPr>
            <a:xfrm>
              <a:off x="119440" y="1433897"/>
              <a:ext cx="6619120" cy="3316677"/>
              <a:chOff x="119440" y="1433897"/>
              <a:chExt cx="6619120" cy="3316677"/>
            </a:xfrm>
          </p:grpSpPr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B98E20B7-78B3-EE82-F06D-D9383EE4C690}"/>
                  </a:ext>
                </a:extLst>
              </p:cNvPr>
              <p:cNvSpPr txBox="1"/>
              <p:nvPr/>
            </p:nvSpPr>
            <p:spPr>
              <a:xfrm>
                <a:off x="1951673" y="1433897"/>
                <a:ext cx="29546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3600" b="1" i="0" dirty="0">
                    <a:solidFill>
                      <a:srgbClr val="00206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配達員の方へ</a:t>
                </a:r>
                <a:endParaRPr lang="en-US" altLang="ja-JP" sz="3600" b="1" i="0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D96B018B-68A1-8C8B-CB8A-A2A1418AFD8C}"/>
                  </a:ext>
                </a:extLst>
              </p:cNvPr>
              <p:cNvSpPr txBox="1"/>
              <p:nvPr/>
            </p:nvSpPr>
            <p:spPr>
              <a:xfrm>
                <a:off x="119440" y="2628127"/>
                <a:ext cx="661912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4000" b="1" i="0" u="sng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ドアの左側へ置き配</a:t>
                </a:r>
                <a:r>
                  <a:rPr lang="en-US" altLang="ja-JP" sz="4000" b="1" i="0" u="sng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OK</a:t>
                </a:r>
                <a:r>
                  <a:rPr lang="ja-JP" altLang="en-US" sz="4000" b="1" i="0" u="sng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です</a:t>
                </a:r>
                <a:endParaRPr lang="en-US" altLang="ja-JP" sz="4000" b="1" i="0" u="sng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A0BB1C33-54F9-1083-E493-734E2EBB1AE5}"/>
                  </a:ext>
                </a:extLst>
              </p:cNvPr>
              <p:cNvSpPr txBox="1"/>
              <p:nvPr/>
            </p:nvSpPr>
            <p:spPr>
              <a:xfrm>
                <a:off x="1608482" y="3427135"/>
                <a:ext cx="487244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雨天等で水濡れする場合は、</a:t>
                </a:r>
                <a:endParaRPr lang="en-US" altLang="ja-JP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お手数ですが持ち戻りをお願いします。</a:t>
                </a:r>
              </a:p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後日、再配達・引き取りの手配をします。</a:t>
                </a:r>
                <a:endParaRPr lang="en-US" altLang="ja-JP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lang="ja-JP" altLang="en-US" sz="2000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遠隔監視カメラ撮影中です。</a:t>
                </a:r>
                <a:endParaRPr lang="en-US" altLang="ja-JP" sz="2000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210DAA4E-E977-8754-ADB4-9D28A799A280}"/>
                  </a:ext>
                </a:extLst>
              </p:cNvPr>
              <p:cNvSpPr txBox="1"/>
              <p:nvPr/>
            </p:nvSpPr>
            <p:spPr>
              <a:xfrm>
                <a:off x="1079638" y="2091573"/>
                <a:ext cx="46987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3200" b="1" i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いつも配達ご苦労様です</a:t>
                </a:r>
                <a:endParaRPr lang="en-US" altLang="ja-JP" sz="32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5BD196BB-8B8A-6EE6-8E2C-D278E5F18241}"/>
                </a:ext>
              </a:extLst>
            </p:cNvPr>
            <p:cNvGrpSpPr/>
            <p:nvPr/>
          </p:nvGrpSpPr>
          <p:grpSpPr>
            <a:xfrm>
              <a:off x="637141" y="3406431"/>
              <a:ext cx="734459" cy="1339365"/>
              <a:chOff x="249555" y="3827984"/>
              <a:chExt cx="1587842" cy="2895600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874A7AE-571D-FD13-E4D3-70254FE98A15}"/>
                  </a:ext>
                </a:extLst>
              </p:cNvPr>
              <p:cNvSpPr/>
              <p:nvPr/>
            </p:nvSpPr>
            <p:spPr bwMode="auto">
              <a:xfrm rot="10800000">
                <a:off x="624728" y="5975891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9E67A51-EA9B-3CE7-3456-5E5AAD2E48D9}"/>
                  </a:ext>
                </a:extLst>
              </p:cNvPr>
              <p:cNvSpPr/>
              <p:nvPr/>
            </p:nvSpPr>
            <p:spPr bwMode="auto">
              <a:xfrm>
                <a:off x="529482" y="5170455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101A154E-81BE-F6D4-4A0C-A6F647B9D9CA}"/>
                  </a:ext>
                </a:extLst>
              </p:cNvPr>
              <p:cNvGrpSpPr/>
              <p:nvPr/>
            </p:nvGrpSpPr>
            <p:grpSpPr>
              <a:xfrm>
                <a:off x="249555" y="3827984"/>
                <a:ext cx="1587842" cy="2895600"/>
                <a:chOff x="2506980" y="3827984"/>
                <a:chExt cx="1587842" cy="289560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B591E6AB-B2A3-C39B-CBDB-31501F3BAA37}"/>
                    </a:ext>
                  </a:extLst>
                </p:cNvPr>
                <p:cNvGrpSpPr/>
                <p:nvPr/>
              </p:nvGrpSpPr>
              <p:grpSpPr>
                <a:xfrm>
                  <a:off x="2506980" y="3827984"/>
                  <a:ext cx="1587842" cy="2895600"/>
                  <a:chOff x="5822608" y="2463800"/>
                  <a:chExt cx="1587842" cy="2895600"/>
                </a:xfrm>
              </p:grpSpPr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CDA6978F-A71E-11A9-EC89-460FC8C4B0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22608" y="2463800"/>
                    <a:ext cx="1587842" cy="1584325"/>
                  </a:xfrm>
                  <a:custGeom>
                    <a:avLst/>
                    <a:gdLst>
                      <a:gd name="connsiteX0" fmla="*/ 793921 w 1587842"/>
                      <a:gd name="connsiteY0" fmla="*/ 0 h 1584325"/>
                      <a:gd name="connsiteX1" fmla="*/ 1587842 w 1587842"/>
                      <a:gd name="connsiteY1" fmla="*/ 944563 h 1584325"/>
                      <a:gd name="connsiteX2" fmla="*/ 1525452 w 1587842"/>
                      <a:gd name="connsiteY2" fmla="*/ 1312230 h 1584325"/>
                      <a:gd name="connsiteX3" fmla="*/ 1470696 w 1587842"/>
                      <a:gd name="connsiteY3" fmla="*/ 1432252 h 1584325"/>
                      <a:gd name="connsiteX4" fmla="*/ 1388010 w 1587842"/>
                      <a:gd name="connsiteY4" fmla="*/ 1470322 h 1584325"/>
                      <a:gd name="connsiteX5" fmla="*/ 793921 w 1587842"/>
                      <a:gd name="connsiteY5" fmla="*/ 1584325 h 1584325"/>
                      <a:gd name="connsiteX6" fmla="*/ 199833 w 1587842"/>
                      <a:gd name="connsiteY6" fmla="*/ 1470322 h 1584325"/>
                      <a:gd name="connsiteX7" fmla="*/ 117147 w 1587842"/>
                      <a:gd name="connsiteY7" fmla="*/ 1432252 h 1584325"/>
                      <a:gd name="connsiteX8" fmla="*/ 62391 w 1587842"/>
                      <a:gd name="connsiteY8" fmla="*/ 1312230 h 1584325"/>
                      <a:gd name="connsiteX9" fmla="*/ 0 w 1587842"/>
                      <a:gd name="connsiteY9" fmla="*/ 944563 h 1584325"/>
                      <a:gd name="connsiteX10" fmla="*/ 793921 w 1587842"/>
                      <a:gd name="connsiteY10" fmla="*/ 0 h 158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87842" h="1584325">
                        <a:moveTo>
                          <a:pt x="793921" y="0"/>
                        </a:moveTo>
                        <a:cubicBezTo>
                          <a:pt x="1232391" y="0"/>
                          <a:pt x="1587842" y="422895"/>
                          <a:pt x="1587842" y="944563"/>
                        </a:cubicBezTo>
                        <a:cubicBezTo>
                          <a:pt x="1587842" y="1074980"/>
                          <a:pt x="1565627" y="1199224"/>
                          <a:pt x="1525452" y="1312230"/>
                        </a:cubicBezTo>
                        <a:lnTo>
                          <a:pt x="1470696" y="1432252"/>
                        </a:lnTo>
                        <a:lnTo>
                          <a:pt x="1388010" y="1470322"/>
                        </a:lnTo>
                        <a:cubicBezTo>
                          <a:pt x="1211409" y="1543027"/>
                          <a:pt x="1009029" y="1584325"/>
                          <a:pt x="793921" y="1584325"/>
                        </a:cubicBezTo>
                        <a:cubicBezTo>
                          <a:pt x="578813" y="1584325"/>
                          <a:pt x="376433" y="1543027"/>
                          <a:pt x="199833" y="1470322"/>
                        </a:cubicBezTo>
                        <a:lnTo>
                          <a:pt x="117147" y="1432252"/>
                        </a:lnTo>
                        <a:lnTo>
                          <a:pt x="62391" y="1312230"/>
                        </a:lnTo>
                        <a:cubicBezTo>
                          <a:pt x="22216" y="1199224"/>
                          <a:pt x="0" y="1074980"/>
                          <a:pt x="0" y="944563"/>
                        </a:cubicBezTo>
                        <a:cubicBezTo>
                          <a:pt x="0" y="422895"/>
                          <a:pt x="355451" y="0"/>
                          <a:pt x="79392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" name="涙形 64">
                    <a:extLst>
                      <a:ext uri="{FF2B5EF4-FFF2-40B4-BE49-F238E27FC236}">
                        <a16:creationId xmlns:a16="http://schemas.microsoft.com/office/drawing/2014/main" id="{8B9D6129-5D0B-A998-7200-1DFE55385A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53477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涙形 64">
                    <a:extLst>
                      <a:ext uri="{FF2B5EF4-FFF2-40B4-BE49-F238E27FC236}">
                        <a16:creationId xmlns:a16="http://schemas.microsoft.com/office/drawing/2014/main" id="{706387EF-59E0-2449-FC77-2A7F30B483E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615999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7CDA8570-F2D4-1AA6-B873-97EDF8046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02535" y="3495121"/>
                    <a:ext cx="1026928" cy="1217373"/>
                  </a:xfrm>
                  <a:custGeom>
                    <a:avLst/>
                    <a:gdLst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0 w 1026928"/>
                      <a:gd name="connsiteY6" fmla="*/ 784055 h 1217373"/>
                      <a:gd name="connsiteX7" fmla="*/ 90488 w 1026928"/>
                      <a:gd name="connsiteY7" fmla="*/ 784055 h 1217373"/>
                      <a:gd name="connsiteX8" fmla="*/ 90488 w 1026928"/>
                      <a:gd name="connsiteY8" fmla="*/ 422976 h 1217373"/>
                      <a:gd name="connsiteX9" fmla="*/ 513464 w 1026928"/>
                      <a:gd name="connsiteY9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90488 w 1026928"/>
                      <a:gd name="connsiteY6" fmla="*/ 784055 h 1217373"/>
                      <a:gd name="connsiteX7" fmla="*/ 90488 w 1026928"/>
                      <a:gd name="connsiteY7" fmla="*/ 422976 h 1217373"/>
                      <a:gd name="connsiteX8" fmla="*/ 513464 w 1026928"/>
                      <a:gd name="connsiteY8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784055 h 1217373"/>
                      <a:gd name="connsiteX6" fmla="*/ 90488 w 1026928"/>
                      <a:gd name="connsiteY6" fmla="*/ 422976 h 1217373"/>
                      <a:gd name="connsiteX7" fmla="*/ 513464 w 1026928"/>
                      <a:gd name="connsiteY7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422976 h 1217373"/>
                      <a:gd name="connsiteX6" fmla="*/ 513464 w 1026928"/>
                      <a:gd name="connsiteY6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1026928 w 1026928"/>
                      <a:gd name="connsiteY2" fmla="*/ 1217373 h 1217373"/>
                      <a:gd name="connsiteX3" fmla="*/ 0 w 1026928"/>
                      <a:gd name="connsiteY3" fmla="*/ 1217373 h 1217373"/>
                      <a:gd name="connsiteX4" fmla="*/ 90488 w 1026928"/>
                      <a:gd name="connsiteY4" fmla="*/ 422976 h 1217373"/>
                      <a:gd name="connsiteX5" fmla="*/ 513464 w 1026928"/>
                      <a:gd name="connsiteY5" fmla="*/ 0 h 1217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6928" h="1217373">
                        <a:moveTo>
                          <a:pt x="513464" y="0"/>
                        </a:moveTo>
                        <a:cubicBezTo>
                          <a:pt x="747067" y="0"/>
                          <a:pt x="936440" y="189373"/>
                          <a:pt x="936440" y="422976"/>
                        </a:cubicBezTo>
                        <a:lnTo>
                          <a:pt x="1026928" y="1217373"/>
                        </a:lnTo>
                        <a:lnTo>
                          <a:pt x="0" y="1217373"/>
                        </a:lnTo>
                        <a:lnTo>
                          <a:pt x="90488" y="422976"/>
                        </a:lnTo>
                        <a:cubicBezTo>
                          <a:pt x="90488" y="189373"/>
                          <a:pt x="279861" y="0"/>
                          <a:pt x="513464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3538DA58-FEBA-B4BA-A2AE-4EBF8BAE0A39}"/>
                      </a:ext>
                    </a:extLst>
                  </p:cNvPr>
                  <p:cNvGrpSpPr/>
                  <p:nvPr/>
                </p:nvGrpSpPr>
                <p:grpSpPr>
                  <a:xfrm>
                    <a:off x="616374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63" name="角丸四角形 559">
                      <a:extLst>
                        <a:ext uri="{FF2B5EF4-FFF2-40B4-BE49-F238E27FC236}">
                          <a16:creationId xmlns:a16="http://schemas.microsoft.com/office/drawing/2014/main" id="{BBDFBFE7-14C1-DF59-604F-F29013730542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" name="四角形: 上の 2 つの角を丸める 63">
                      <a:extLst>
                        <a:ext uri="{FF2B5EF4-FFF2-40B4-BE49-F238E27FC236}">
                          <a16:creationId xmlns:a16="http://schemas.microsoft.com/office/drawing/2014/main" id="{7AAAE5D8-44E9-C951-7945-2F10D620C01D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90DE9425-FC2E-0A03-42C7-330896CE2A6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46378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61" name="角丸四角形 559">
                      <a:extLst>
                        <a:ext uri="{FF2B5EF4-FFF2-40B4-BE49-F238E27FC236}">
                          <a16:creationId xmlns:a16="http://schemas.microsoft.com/office/drawing/2014/main" id="{5C4B8FE5-0E04-DCD8-3D6B-4D1942F8341A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2" name="四角形: 上の 2 つの角を丸める 61">
                      <a:extLst>
                        <a:ext uri="{FF2B5EF4-FFF2-40B4-BE49-F238E27FC236}">
                          <a16:creationId xmlns:a16="http://schemas.microsoft.com/office/drawing/2014/main" id="{E14470F4-E3E9-F1B5-2D8E-36C8B37B0F49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23657510-8E79-01D0-69BD-000AADEBB7BE}"/>
                      </a:ext>
                    </a:extLst>
                  </p:cNvPr>
                  <p:cNvGrpSpPr/>
                  <p:nvPr/>
                </p:nvGrpSpPr>
                <p:grpSpPr>
                  <a:xfrm>
                    <a:off x="5834050" y="2715388"/>
                    <a:ext cx="1558901" cy="1332737"/>
                    <a:chOff x="5830729" y="2693951"/>
                    <a:chExt cx="1558901" cy="1332737"/>
                  </a:xfrm>
                </p:grpSpPr>
                <p:sp>
                  <p:nvSpPr>
                    <p:cNvPr id="56" name="円/楕円 536">
                      <a:extLst>
                        <a:ext uri="{FF2B5EF4-FFF2-40B4-BE49-F238E27FC236}">
                          <a16:creationId xmlns:a16="http://schemas.microsoft.com/office/drawing/2014/main" id="{F06AFB4A-EAF3-DC67-180A-C9DA4A97BC8E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92861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円/楕円 534">
                      <a:extLst>
                        <a:ext uri="{FF2B5EF4-FFF2-40B4-BE49-F238E27FC236}">
                          <a16:creationId xmlns:a16="http://schemas.microsoft.com/office/drawing/2014/main" id="{B35D9A2A-45AB-2B57-5AE4-75CF03C113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3072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円/楕円 525">
                      <a:extLst>
                        <a:ext uri="{FF2B5EF4-FFF2-40B4-BE49-F238E27FC236}">
                          <a16:creationId xmlns:a16="http://schemas.microsoft.com/office/drawing/2014/main" id="{539ED917-FEA8-42F4-DF2E-136D8D9E7D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9631" y="2693951"/>
                      <a:ext cx="1332737" cy="1332737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アーチ 58">
                      <a:extLst>
                        <a:ext uri="{FF2B5EF4-FFF2-40B4-BE49-F238E27FC236}">
                          <a16:creationId xmlns:a16="http://schemas.microsoft.com/office/drawing/2014/main" id="{F1C171A7-B46D-0A77-81B9-7FA49928F1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37078" y="3514791"/>
                      <a:ext cx="350451" cy="350451"/>
                    </a:xfrm>
                    <a:prstGeom prst="blockArc">
                      <a:avLst>
                        <a:gd name="adj1" fmla="val 1687204"/>
                        <a:gd name="adj2" fmla="val 8987775"/>
                        <a:gd name="adj3" fmla="val 14682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64E55BB6-8C32-3CE5-C409-A7A6DFBF02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95928" y="3459102"/>
                      <a:ext cx="1047649" cy="129112"/>
                    </a:xfrm>
                    <a:custGeom>
                      <a:avLst/>
                      <a:gdLst>
                        <a:gd name="connsiteX0" fmla="*/ 703235 w 1047649"/>
                        <a:gd name="connsiteY0" fmla="*/ 0 h 129112"/>
                        <a:gd name="connsiteX1" fmla="*/ 837411 w 1047649"/>
                        <a:gd name="connsiteY1" fmla="*/ 50440 h 129112"/>
                        <a:gd name="connsiteX2" fmla="*/ 971420 w 1047649"/>
                        <a:gd name="connsiteY2" fmla="*/ 2853 h 129112"/>
                        <a:gd name="connsiteX3" fmla="*/ 1047649 w 1047649"/>
                        <a:gd name="connsiteY3" fmla="*/ 30960 h 129112"/>
                        <a:gd name="connsiteX4" fmla="*/ 836429 w 1047649"/>
                        <a:gd name="connsiteY4" fmla="*/ 129105 h 129112"/>
                        <a:gd name="connsiteX5" fmla="*/ 626553 w 1047649"/>
                        <a:gd name="connsiteY5" fmla="*/ 26119 h 129112"/>
                        <a:gd name="connsiteX6" fmla="*/ 76682 w 1047649"/>
                        <a:gd name="connsiteY6" fmla="*/ 0 h 129112"/>
                        <a:gd name="connsiteX7" fmla="*/ 210858 w 1047649"/>
                        <a:gd name="connsiteY7" fmla="*/ 50440 h 129112"/>
                        <a:gd name="connsiteX8" fmla="*/ 344867 w 1047649"/>
                        <a:gd name="connsiteY8" fmla="*/ 2853 h 129112"/>
                        <a:gd name="connsiteX9" fmla="*/ 421096 w 1047649"/>
                        <a:gd name="connsiteY9" fmla="*/ 30960 h 129112"/>
                        <a:gd name="connsiteX10" fmla="*/ 209876 w 1047649"/>
                        <a:gd name="connsiteY10" fmla="*/ 129105 h 129112"/>
                        <a:gd name="connsiteX11" fmla="*/ 0 w 1047649"/>
                        <a:gd name="connsiteY11" fmla="*/ 26119 h 1291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47649" h="129112">
                          <a:moveTo>
                            <a:pt x="703235" y="0"/>
                          </a:moveTo>
                          <a:cubicBezTo>
                            <a:pt x="729997" y="30850"/>
                            <a:pt x="781376" y="50165"/>
                            <a:pt x="837411" y="50440"/>
                          </a:cubicBezTo>
                          <a:cubicBezTo>
                            <a:pt x="892436" y="50710"/>
                            <a:pt x="943514" y="32572"/>
                            <a:pt x="971420" y="2853"/>
                          </a:cubicBezTo>
                          <a:lnTo>
                            <a:pt x="1047649" y="30960"/>
                          </a:lnTo>
                          <a:cubicBezTo>
                            <a:pt x="1008220" y="91565"/>
                            <a:pt x="926066" y="129739"/>
                            <a:pt x="836429" y="129105"/>
                          </a:cubicBezTo>
                          <a:cubicBezTo>
                            <a:pt x="745803" y="128464"/>
                            <a:pt x="663912" y="88281"/>
                            <a:pt x="626553" y="26119"/>
                          </a:cubicBezTo>
                          <a:close/>
                          <a:moveTo>
                            <a:pt x="76682" y="0"/>
                          </a:moveTo>
                          <a:cubicBezTo>
                            <a:pt x="103444" y="30850"/>
                            <a:pt x="154823" y="50165"/>
                            <a:pt x="210858" y="50440"/>
                          </a:cubicBezTo>
                          <a:cubicBezTo>
                            <a:pt x="265883" y="50710"/>
                            <a:pt x="316961" y="32572"/>
                            <a:pt x="344867" y="2853"/>
                          </a:cubicBezTo>
                          <a:lnTo>
                            <a:pt x="421096" y="30960"/>
                          </a:lnTo>
                          <a:cubicBezTo>
                            <a:pt x="381667" y="91565"/>
                            <a:pt x="299513" y="129739"/>
                            <a:pt x="209876" y="129105"/>
                          </a:cubicBezTo>
                          <a:cubicBezTo>
                            <a:pt x="119250" y="128464"/>
                            <a:pt x="37359" y="88281"/>
                            <a:pt x="0" y="2611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AD95AEC-E10B-3069-A106-57F815F05E08}"/>
                    </a:ext>
                  </a:extLst>
                </p:cNvPr>
                <p:cNvSpPr/>
                <p:nvPr/>
              </p:nvSpPr>
              <p:spPr bwMode="auto">
                <a:xfrm flipH="1">
                  <a:off x="2672497" y="4049224"/>
                  <a:ext cx="1262391" cy="784147"/>
                </a:xfrm>
                <a:custGeom>
                  <a:avLst/>
                  <a:gdLst>
                    <a:gd name="connsiteX0" fmla="*/ 631195 w 1262391"/>
                    <a:gd name="connsiteY0" fmla="*/ 225467 h 784147"/>
                    <a:gd name="connsiteX1" fmla="*/ 632637 w 1262391"/>
                    <a:gd name="connsiteY1" fmla="*/ 226487 h 784147"/>
                    <a:gd name="connsiteX2" fmla="*/ 631196 w 1262391"/>
                    <a:gd name="connsiteY2" fmla="*/ 226846 h 784147"/>
                    <a:gd name="connsiteX3" fmla="*/ 629754 w 1262391"/>
                    <a:gd name="connsiteY3" fmla="*/ 226486 h 784147"/>
                    <a:gd name="connsiteX4" fmla="*/ 790362 w 1262391"/>
                    <a:gd name="connsiteY4" fmla="*/ 506 h 784147"/>
                    <a:gd name="connsiteX5" fmla="*/ 704762 w 1262391"/>
                    <a:gd name="connsiteY5" fmla="*/ 4680 h 784147"/>
                    <a:gd name="connsiteX6" fmla="*/ 631195 w 1262391"/>
                    <a:gd name="connsiteY6" fmla="*/ 23262 h 784147"/>
                    <a:gd name="connsiteX7" fmla="*/ 557629 w 1262391"/>
                    <a:gd name="connsiteY7" fmla="*/ 4680 h 784147"/>
                    <a:gd name="connsiteX8" fmla="*/ 472028 w 1262391"/>
                    <a:gd name="connsiteY8" fmla="*/ 506 h 784147"/>
                    <a:gd name="connsiteX9" fmla="*/ 147434 w 1262391"/>
                    <a:gd name="connsiteY9" fmla="*/ 147434 h 784147"/>
                    <a:gd name="connsiteX10" fmla="*/ 117312 w 1262391"/>
                    <a:gd name="connsiteY10" fmla="*/ 784147 h 784147"/>
                    <a:gd name="connsiteX11" fmla="*/ 117313 w 1262391"/>
                    <a:gd name="connsiteY11" fmla="*/ 784147 h 784147"/>
                    <a:gd name="connsiteX12" fmla="*/ 218250 w 1262391"/>
                    <a:gd name="connsiteY12" fmla="*/ 637005 h 784147"/>
                    <a:gd name="connsiteX13" fmla="*/ 245155 w 1262391"/>
                    <a:gd name="connsiteY13" fmla="*/ 604174 h 784147"/>
                    <a:gd name="connsiteX14" fmla="*/ 246608 w 1262391"/>
                    <a:gd name="connsiteY14" fmla="*/ 613836 h 784147"/>
                    <a:gd name="connsiteX15" fmla="*/ 304927 w 1262391"/>
                    <a:gd name="connsiteY15" fmla="*/ 704371 h 784147"/>
                    <a:gd name="connsiteX16" fmla="*/ 304928 w 1262391"/>
                    <a:gd name="connsiteY16" fmla="*/ 704371 h 784147"/>
                    <a:gd name="connsiteX17" fmla="*/ 605029 w 1262391"/>
                    <a:gd name="connsiteY17" fmla="*/ 372038 h 784147"/>
                    <a:gd name="connsiteX18" fmla="*/ 631196 w 1262391"/>
                    <a:gd name="connsiteY18" fmla="*/ 353748 h 784147"/>
                    <a:gd name="connsiteX19" fmla="*/ 657364 w 1262391"/>
                    <a:gd name="connsiteY19" fmla="*/ 372038 h 784147"/>
                    <a:gd name="connsiteX20" fmla="*/ 957464 w 1262391"/>
                    <a:gd name="connsiteY20" fmla="*/ 704371 h 784147"/>
                    <a:gd name="connsiteX21" fmla="*/ 957465 w 1262391"/>
                    <a:gd name="connsiteY21" fmla="*/ 704371 h 784147"/>
                    <a:gd name="connsiteX22" fmla="*/ 1015784 w 1262391"/>
                    <a:gd name="connsiteY22" fmla="*/ 613836 h 784147"/>
                    <a:gd name="connsiteX23" fmla="*/ 1017237 w 1262391"/>
                    <a:gd name="connsiteY23" fmla="*/ 604175 h 784147"/>
                    <a:gd name="connsiteX24" fmla="*/ 1044141 w 1262391"/>
                    <a:gd name="connsiteY24" fmla="*/ 637005 h 784147"/>
                    <a:gd name="connsiteX25" fmla="*/ 1145078 w 1262391"/>
                    <a:gd name="connsiteY25" fmla="*/ 784147 h 784147"/>
                    <a:gd name="connsiteX26" fmla="*/ 1145079 w 1262391"/>
                    <a:gd name="connsiteY26" fmla="*/ 784147 h 784147"/>
                    <a:gd name="connsiteX27" fmla="*/ 1114957 w 1262391"/>
                    <a:gd name="connsiteY27" fmla="*/ 147434 h 784147"/>
                    <a:gd name="connsiteX28" fmla="*/ 790362 w 1262391"/>
                    <a:gd name="connsiteY28" fmla="*/ 506 h 78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62391" h="784147">
                      <a:moveTo>
                        <a:pt x="631195" y="225467"/>
                      </a:moveTo>
                      <a:lnTo>
                        <a:pt x="632637" y="226487"/>
                      </a:lnTo>
                      <a:lnTo>
                        <a:pt x="631196" y="226846"/>
                      </a:lnTo>
                      <a:lnTo>
                        <a:pt x="629754" y="226486"/>
                      </a:lnTo>
                      <a:close/>
                      <a:moveTo>
                        <a:pt x="790362" y="506"/>
                      </a:moveTo>
                      <a:cubicBezTo>
                        <a:pt x="761557" y="-857"/>
                        <a:pt x="732881" y="528"/>
                        <a:pt x="704762" y="4680"/>
                      </a:cubicBezTo>
                      <a:lnTo>
                        <a:pt x="631195" y="23262"/>
                      </a:lnTo>
                      <a:lnTo>
                        <a:pt x="557629" y="4680"/>
                      </a:lnTo>
                      <a:cubicBezTo>
                        <a:pt x="529510" y="528"/>
                        <a:pt x="500834" y="-857"/>
                        <a:pt x="472028" y="506"/>
                      </a:cubicBezTo>
                      <a:cubicBezTo>
                        <a:pt x="356806" y="5957"/>
                        <a:pt x="239504" y="55364"/>
                        <a:pt x="147434" y="147434"/>
                      </a:cubicBezTo>
                      <a:cubicBezTo>
                        <a:pt x="-36707" y="331576"/>
                        <a:pt x="-50193" y="616641"/>
                        <a:pt x="117312" y="784147"/>
                      </a:cubicBezTo>
                      <a:lnTo>
                        <a:pt x="117313" y="784147"/>
                      </a:lnTo>
                      <a:cubicBezTo>
                        <a:pt x="148861" y="733643"/>
                        <a:pt x="182553" y="684550"/>
                        <a:pt x="218250" y="637005"/>
                      </a:cubicBezTo>
                      <a:lnTo>
                        <a:pt x="245155" y="604174"/>
                      </a:lnTo>
                      <a:lnTo>
                        <a:pt x="246608" y="613836"/>
                      </a:lnTo>
                      <a:cubicBezTo>
                        <a:pt x="258934" y="647197"/>
                        <a:pt x="278340" y="678090"/>
                        <a:pt x="304927" y="704371"/>
                      </a:cubicBezTo>
                      <a:lnTo>
                        <a:pt x="304928" y="704371"/>
                      </a:lnTo>
                      <a:cubicBezTo>
                        <a:pt x="385048" y="577588"/>
                        <a:pt x="486942" y="464971"/>
                        <a:pt x="605029" y="372038"/>
                      </a:cubicBezTo>
                      <a:lnTo>
                        <a:pt x="631196" y="353748"/>
                      </a:lnTo>
                      <a:lnTo>
                        <a:pt x="657364" y="372038"/>
                      </a:lnTo>
                      <a:cubicBezTo>
                        <a:pt x="775450" y="464971"/>
                        <a:pt x="877344" y="577588"/>
                        <a:pt x="957464" y="704371"/>
                      </a:cubicBezTo>
                      <a:lnTo>
                        <a:pt x="957465" y="704371"/>
                      </a:lnTo>
                      <a:cubicBezTo>
                        <a:pt x="984052" y="678090"/>
                        <a:pt x="1003458" y="647197"/>
                        <a:pt x="1015784" y="613836"/>
                      </a:cubicBezTo>
                      <a:lnTo>
                        <a:pt x="1017237" y="604175"/>
                      </a:lnTo>
                      <a:lnTo>
                        <a:pt x="1044141" y="637005"/>
                      </a:lnTo>
                      <a:cubicBezTo>
                        <a:pt x="1079839" y="684550"/>
                        <a:pt x="1113530" y="733643"/>
                        <a:pt x="1145078" y="784147"/>
                      </a:cubicBezTo>
                      <a:lnTo>
                        <a:pt x="1145079" y="784147"/>
                      </a:lnTo>
                      <a:cubicBezTo>
                        <a:pt x="1312584" y="616641"/>
                        <a:pt x="1299098" y="331576"/>
                        <a:pt x="1114957" y="147434"/>
                      </a:cubicBezTo>
                      <a:cubicBezTo>
                        <a:pt x="1022887" y="55364"/>
                        <a:pt x="905584" y="5957"/>
                        <a:pt x="790362" y="5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4727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AFFEA44-5C37-C162-D247-8E26A53E5DF8}"/>
              </a:ext>
            </a:extLst>
          </p:cNvPr>
          <p:cNvGrpSpPr/>
          <p:nvPr/>
        </p:nvGrpSpPr>
        <p:grpSpPr>
          <a:xfrm>
            <a:off x="314869" y="1756759"/>
            <a:ext cx="6282132" cy="2918378"/>
            <a:chOff x="314869" y="1756759"/>
            <a:chExt cx="6282132" cy="291837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92D9824-0F1A-0ED1-80EF-B3115B184CAC}"/>
                </a:ext>
              </a:extLst>
            </p:cNvPr>
            <p:cNvGrpSpPr/>
            <p:nvPr/>
          </p:nvGrpSpPr>
          <p:grpSpPr>
            <a:xfrm>
              <a:off x="314869" y="1891543"/>
              <a:ext cx="1513931" cy="2760815"/>
              <a:chOff x="249555" y="3827984"/>
              <a:chExt cx="1587842" cy="2895600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0943B810-1BB5-DC6D-A45F-897F88824404}"/>
                  </a:ext>
                </a:extLst>
              </p:cNvPr>
              <p:cNvSpPr/>
              <p:nvPr/>
            </p:nvSpPr>
            <p:spPr bwMode="auto">
              <a:xfrm rot="10800000">
                <a:off x="624728" y="5975891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2B348670-0352-4633-127A-C0CB5EF9CCF8}"/>
                  </a:ext>
                </a:extLst>
              </p:cNvPr>
              <p:cNvSpPr/>
              <p:nvPr/>
            </p:nvSpPr>
            <p:spPr bwMode="auto">
              <a:xfrm>
                <a:off x="529482" y="5170455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5E5CACB-3B72-0043-ABEC-25DD953807E6}"/>
                  </a:ext>
                </a:extLst>
              </p:cNvPr>
              <p:cNvGrpSpPr/>
              <p:nvPr/>
            </p:nvGrpSpPr>
            <p:grpSpPr>
              <a:xfrm>
                <a:off x="249555" y="3827984"/>
                <a:ext cx="1587842" cy="2895600"/>
                <a:chOff x="2506980" y="3827984"/>
                <a:chExt cx="1587842" cy="2895600"/>
              </a:xfrm>
            </p:grpSpPr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6A54D3DE-AD3C-5F57-DB9A-0484432B6CFA}"/>
                    </a:ext>
                  </a:extLst>
                </p:cNvPr>
                <p:cNvGrpSpPr/>
                <p:nvPr/>
              </p:nvGrpSpPr>
              <p:grpSpPr>
                <a:xfrm>
                  <a:off x="2506980" y="3827984"/>
                  <a:ext cx="1587842" cy="2895600"/>
                  <a:chOff x="5822608" y="2463800"/>
                  <a:chExt cx="1587842" cy="2895600"/>
                </a:xfrm>
              </p:grpSpPr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C8D75628-3FA2-F68D-D375-EB93720E2B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22608" y="2463800"/>
                    <a:ext cx="1587842" cy="1584325"/>
                  </a:xfrm>
                  <a:custGeom>
                    <a:avLst/>
                    <a:gdLst>
                      <a:gd name="connsiteX0" fmla="*/ 793921 w 1587842"/>
                      <a:gd name="connsiteY0" fmla="*/ 0 h 1584325"/>
                      <a:gd name="connsiteX1" fmla="*/ 1587842 w 1587842"/>
                      <a:gd name="connsiteY1" fmla="*/ 944563 h 1584325"/>
                      <a:gd name="connsiteX2" fmla="*/ 1525452 w 1587842"/>
                      <a:gd name="connsiteY2" fmla="*/ 1312230 h 1584325"/>
                      <a:gd name="connsiteX3" fmla="*/ 1470696 w 1587842"/>
                      <a:gd name="connsiteY3" fmla="*/ 1432252 h 1584325"/>
                      <a:gd name="connsiteX4" fmla="*/ 1388010 w 1587842"/>
                      <a:gd name="connsiteY4" fmla="*/ 1470322 h 1584325"/>
                      <a:gd name="connsiteX5" fmla="*/ 793921 w 1587842"/>
                      <a:gd name="connsiteY5" fmla="*/ 1584325 h 1584325"/>
                      <a:gd name="connsiteX6" fmla="*/ 199833 w 1587842"/>
                      <a:gd name="connsiteY6" fmla="*/ 1470322 h 1584325"/>
                      <a:gd name="connsiteX7" fmla="*/ 117147 w 1587842"/>
                      <a:gd name="connsiteY7" fmla="*/ 1432252 h 1584325"/>
                      <a:gd name="connsiteX8" fmla="*/ 62391 w 1587842"/>
                      <a:gd name="connsiteY8" fmla="*/ 1312230 h 1584325"/>
                      <a:gd name="connsiteX9" fmla="*/ 0 w 1587842"/>
                      <a:gd name="connsiteY9" fmla="*/ 944563 h 1584325"/>
                      <a:gd name="connsiteX10" fmla="*/ 793921 w 1587842"/>
                      <a:gd name="connsiteY10" fmla="*/ 0 h 158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87842" h="1584325">
                        <a:moveTo>
                          <a:pt x="793921" y="0"/>
                        </a:moveTo>
                        <a:cubicBezTo>
                          <a:pt x="1232391" y="0"/>
                          <a:pt x="1587842" y="422895"/>
                          <a:pt x="1587842" y="944563"/>
                        </a:cubicBezTo>
                        <a:cubicBezTo>
                          <a:pt x="1587842" y="1074980"/>
                          <a:pt x="1565627" y="1199224"/>
                          <a:pt x="1525452" y="1312230"/>
                        </a:cubicBezTo>
                        <a:lnTo>
                          <a:pt x="1470696" y="1432252"/>
                        </a:lnTo>
                        <a:lnTo>
                          <a:pt x="1388010" y="1470322"/>
                        </a:lnTo>
                        <a:cubicBezTo>
                          <a:pt x="1211409" y="1543027"/>
                          <a:pt x="1009029" y="1584325"/>
                          <a:pt x="793921" y="1584325"/>
                        </a:cubicBezTo>
                        <a:cubicBezTo>
                          <a:pt x="578813" y="1584325"/>
                          <a:pt x="376433" y="1543027"/>
                          <a:pt x="199833" y="1470322"/>
                        </a:cubicBezTo>
                        <a:lnTo>
                          <a:pt x="117147" y="1432252"/>
                        </a:lnTo>
                        <a:lnTo>
                          <a:pt x="62391" y="1312230"/>
                        </a:lnTo>
                        <a:cubicBezTo>
                          <a:pt x="22216" y="1199224"/>
                          <a:pt x="0" y="1074980"/>
                          <a:pt x="0" y="944563"/>
                        </a:cubicBezTo>
                        <a:cubicBezTo>
                          <a:pt x="0" y="422895"/>
                          <a:pt x="355451" y="0"/>
                          <a:pt x="79392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" name="涙形 64">
                    <a:extLst>
                      <a:ext uri="{FF2B5EF4-FFF2-40B4-BE49-F238E27FC236}">
                        <a16:creationId xmlns:a16="http://schemas.microsoft.com/office/drawing/2014/main" id="{C3F7E423-AFEC-00DC-4FA5-126A7BC6E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53477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涙形 64">
                    <a:extLst>
                      <a:ext uri="{FF2B5EF4-FFF2-40B4-BE49-F238E27FC236}">
                        <a16:creationId xmlns:a16="http://schemas.microsoft.com/office/drawing/2014/main" id="{B285CD7B-7F88-1D65-AAAC-76AE3F58B64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615999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BDE7B9F2-FAA7-A24E-4965-5F301D1B22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02535" y="3495121"/>
                    <a:ext cx="1026928" cy="1217373"/>
                  </a:xfrm>
                  <a:custGeom>
                    <a:avLst/>
                    <a:gdLst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0 w 1026928"/>
                      <a:gd name="connsiteY6" fmla="*/ 784055 h 1217373"/>
                      <a:gd name="connsiteX7" fmla="*/ 90488 w 1026928"/>
                      <a:gd name="connsiteY7" fmla="*/ 784055 h 1217373"/>
                      <a:gd name="connsiteX8" fmla="*/ 90488 w 1026928"/>
                      <a:gd name="connsiteY8" fmla="*/ 422976 h 1217373"/>
                      <a:gd name="connsiteX9" fmla="*/ 513464 w 1026928"/>
                      <a:gd name="connsiteY9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90488 w 1026928"/>
                      <a:gd name="connsiteY6" fmla="*/ 784055 h 1217373"/>
                      <a:gd name="connsiteX7" fmla="*/ 90488 w 1026928"/>
                      <a:gd name="connsiteY7" fmla="*/ 422976 h 1217373"/>
                      <a:gd name="connsiteX8" fmla="*/ 513464 w 1026928"/>
                      <a:gd name="connsiteY8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784055 h 1217373"/>
                      <a:gd name="connsiteX6" fmla="*/ 90488 w 1026928"/>
                      <a:gd name="connsiteY6" fmla="*/ 422976 h 1217373"/>
                      <a:gd name="connsiteX7" fmla="*/ 513464 w 1026928"/>
                      <a:gd name="connsiteY7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422976 h 1217373"/>
                      <a:gd name="connsiteX6" fmla="*/ 513464 w 1026928"/>
                      <a:gd name="connsiteY6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1026928 w 1026928"/>
                      <a:gd name="connsiteY2" fmla="*/ 1217373 h 1217373"/>
                      <a:gd name="connsiteX3" fmla="*/ 0 w 1026928"/>
                      <a:gd name="connsiteY3" fmla="*/ 1217373 h 1217373"/>
                      <a:gd name="connsiteX4" fmla="*/ 90488 w 1026928"/>
                      <a:gd name="connsiteY4" fmla="*/ 422976 h 1217373"/>
                      <a:gd name="connsiteX5" fmla="*/ 513464 w 1026928"/>
                      <a:gd name="connsiteY5" fmla="*/ 0 h 1217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6928" h="1217373">
                        <a:moveTo>
                          <a:pt x="513464" y="0"/>
                        </a:moveTo>
                        <a:cubicBezTo>
                          <a:pt x="747067" y="0"/>
                          <a:pt x="936440" y="189373"/>
                          <a:pt x="936440" y="422976"/>
                        </a:cubicBezTo>
                        <a:lnTo>
                          <a:pt x="1026928" y="1217373"/>
                        </a:lnTo>
                        <a:lnTo>
                          <a:pt x="0" y="1217373"/>
                        </a:lnTo>
                        <a:lnTo>
                          <a:pt x="90488" y="422976"/>
                        </a:lnTo>
                        <a:cubicBezTo>
                          <a:pt x="90488" y="189373"/>
                          <a:pt x="279861" y="0"/>
                          <a:pt x="513464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" name="グループ化 20">
                    <a:extLst>
                      <a:ext uri="{FF2B5EF4-FFF2-40B4-BE49-F238E27FC236}">
                        <a16:creationId xmlns:a16="http://schemas.microsoft.com/office/drawing/2014/main" id="{59B11BC9-2287-232D-135B-5723AC14EC06}"/>
                      </a:ext>
                    </a:extLst>
                  </p:cNvPr>
                  <p:cNvGrpSpPr/>
                  <p:nvPr/>
                </p:nvGrpSpPr>
                <p:grpSpPr>
                  <a:xfrm>
                    <a:off x="616374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32" name="角丸四角形 559">
                      <a:extLst>
                        <a:ext uri="{FF2B5EF4-FFF2-40B4-BE49-F238E27FC236}">
                          <a16:creationId xmlns:a16="http://schemas.microsoft.com/office/drawing/2014/main" id="{CEDDF0D7-D4FB-74AE-6A53-654124B4207D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3" name="四角形: 上の 2 つの角を丸める 32">
                      <a:extLst>
                        <a:ext uri="{FF2B5EF4-FFF2-40B4-BE49-F238E27FC236}">
                          <a16:creationId xmlns:a16="http://schemas.microsoft.com/office/drawing/2014/main" id="{D0299653-D0E9-DF2F-0B56-7A88C364EF47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33031B59-5B3F-8ED5-3CBB-DF0D5AC5A78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46378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30" name="角丸四角形 559">
                      <a:extLst>
                        <a:ext uri="{FF2B5EF4-FFF2-40B4-BE49-F238E27FC236}">
                          <a16:creationId xmlns:a16="http://schemas.microsoft.com/office/drawing/2014/main" id="{77AB1CB0-014F-D970-5A3E-659032E316E1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1" name="四角形: 上の 2 つの角を丸める 30">
                      <a:extLst>
                        <a:ext uri="{FF2B5EF4-FFF2-40B4-BE49-F238E27FC236}">
                          <a16:creationId xmlns:a16="http://schemas.microsoft.com/office/drawing/2014/main" id="{C1A4AD81-7A0E-CD54-8DF5-C3A036AE37DD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542DE4B1-FAEB-1F5E-772F-EF74D8D6A675}"/>
                      </a:ext>
                    </a:extLst>
                  </p:cNvPr>
                  <p:cNvGrpSpPr/>
                  <p:nvPr/>
                </p:nvGrpSpPr>
                <p:grpSpPr>
                  <a:xfrm>
                    <a:off x="5834050" y="2715388"/>
                    <a:ext cx="1558901" cy="1332737"/>
                    <a:chOff x="5830729" y="2693951"/>
                    <a:chExt cx="1558901" cy="1332737"/>
                  </a:xfrm>
                </p:grpSpPr>
                <p:sp>
                  <p:nvSpPr>
                    <p:cNvPr id="24" name="円/楕円 536">
                      <a:extLst>
                        <a:ext uri="{FF2B5EF4-FFF2-40B4-BE49-F238E27FC236}">
                          <a16:creationId xmlns:a16="http://schemas.microsoft.com/office/drawing/2014/main" id="{73F4A663-9FA8-AF5F-903E-789D24766E6C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92861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" name="円/楕円 534">
                      <a:extLst>
                        <a:ext uri="{FF2B5EF4-FFF2-40B4-BE49-F238E27FC236}">
                          <a16:creationId xmlns:a16="http://schemas.microsoft.com/office/drawing/2014/main" id="{2024A044-9C2B-DA91-CE11-A6BB420F7A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3072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" name="円/楕円 525">
                      <a:extLst>
                        <a:ext uri="{FF2B5EF4-FFF2-40B4-BE49-F238E27FC236}">
                          <a16:creationId xmlns:a16="http://schemas.microsoft.com/office/drawing/2014/main" id="{320F9017-AEFC-CBC3-D8C1-AAF4DE7CFA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9631" y="2693951"/>
                      <a:ext cx="1332737" cy="1332737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アーチ 26">
                      <a:extLst>
                        <a:ext uri="{FF2B5EF4-FFF2-40B4-BE49-F238E27FC236}">
                          <a16:creationId xmlns:a16="http://schemas.microsoft.com/office/drawing/2014/main" id="{8C34FFDC-2085-6ABB-F5E2-73256A300F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37078" y="3514791"/>
                      <a:ext cx="350451" cy="350451"/>
                    </a:xfrm>
                    <a:prstGeom prst="blockArc">
                      <a:avLst>
                        <a:gd name="adj1" fmla="val 1687204"/>
                        <a:gd name="adj2" fmla="val 8987775"/>
                        <a:gd name="adj3" fmla="val 14682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CEE90E2D-BD10-1D63-6343-3C183FDC36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95928" y="3459102"/>
                      <a:ext cx="1047649" cy="129112"/>
                    </a:xfrm>
                    <a:custGeom>
                      <a:avLst/>
                      <a:gdLst>
                        <a:gd name="connsiteX0" fmla="*/ 703235 w 1047649"/>
                        <a:gd name="connsiteY0" fmla="*/ 0 h 129112"/>
                        <a:gd name="connsiteX1" fmla="*/ 837411 w 1047649"/>
                        <a:gd name="connsiteY1" fmla="*/ 50440 h 129112"/>
                        <a:gd name="connsiteX2" fmla="*/ 971420 w 1047649"/>
                        <a:gd name="connsiteY2" fmla="*/ 2853 h 129112"/>
                        <a:gd name="connsiteX3" fmla="*/ 1047649 w 1047649"/>
                        <a:gd name="connsiteY3" fmla="*/ 30960 h 129112"/>
                        <a:gd name="connsiteX4" fmla="*/ 836429 w 1047649"/>
                        <a:gd name="connsiteY4" fmla="*/ 129105 h 129112"/>
                        <a:gd name="connsiteX5" fmla="*/ 626553 w 1047649"/>
                        <a:gd name="connsiteY5" fmla="*/ 26119 h 129112"/>
                        <a:gd name="connsiteX6" fmla="*/ 76682 w 1047649"/>
                        <a:gd name="connsiteY6" fmla="*/ 0 h 129112"/>
                        <a:gd name="connsiteX7" fmla="*/ 210858 w 1047649"/>
                        <a:gd name="connsiteY7" fmla="*/ 50440 h 129112"/>
                        <a:gd name="connsiteX8" fmla="*/ 344867 w 1047649"/>
                        <a:gd name="connsiteY8" fmla="*/ 2853 h 129112"/>
                        <a:gd name="connsiteX9" fmla="*/ 421096 w 1047649"/>
                        <a:gd name="connsiteY9" fmla="*/ 30960 h 129112"/>
                        <a:gd name="connsiteX10" fmla="*/ 209876 w 1047649"/>
                        <a:gd name="connsiteY10" fmla="*/ 129105 h 129112"/>
                        <a:gd name="connsiteX11" fmla="*/ 0 w 1047649"/>
                        <a:gd name="connsiteY11" fmla="*/ 26119 h 1291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47649" h="129112">
                          <a:moveTo>
                            <a:pt x="703235" y="0"/>
                          </a:moveTo>
                          <a:cubicBezTo>
                            <a:pt x="729997" y="30850"/>
                            <a:pt x="781376" y="50165"/>
                            <a:pt x="837411" y="50440"/>
                          </a:cubicBezTo>
                          <a:cubicBezTo>
                            <a:pt x="892436" y="50710"/>
                            <a:pt x="943514" y="32572"/>
                            <a:pt x="971420" y="2853"/>
                          </a:cubicBezTo>
                          <a:lnTo>
                            <a:pt x="1047649" y="30960"/>
                          </a:lnTo>
                          <a:cubicBezTo>
                            <a:pt x="1008220" y="91565"/>
                            <a:pt x="926066" y="129739"/>
                            <a:pt x="836429" y="129105"/>
                          </a:cubicBezTo>
                          <a:cubicBezTo>
                            <a:pt x="745803" y="128464"/>
                            <a:pt x="663912" y="88281"/>
                            <a:pt x="626553" y="26119"/>
                          </a:cubicBezTo>
                          <a:close/>
                          <a:moveTo>
                            <a:pt x="76682" y="0"/>
                          </a:moveTo>
                          <a:cubicBezTo>
                            <a:pt x="103444" y="30850"/>
                            <a:pt x="154823" y="50165"/>
                            <a:pt x="210858" y="50440"/>
                          </a:cubicBezTo>
                          <a:cubicBezTo>
                            <a:pt x="265883" y="50710"/>
                            <a:pt x="316961" y="32572"/>
                            <a:pt x="344867" y="2853"/>
                          </a:cubicBezTo>
                          <a:lnTo>
                            <a:pt x="421096" y="30960"/>
                          </a:lnTo>
                          <a:cubicBezTo>
                            <a:pt x="381667" y="91565"/>
                            <a:pt x="299513" y="129739"/>
                            <a:pt x="209876" y="129105"/>
                          </a:cubicBezTo>
                          <a:cubicBezTo>
                            <a:pt x="119250" y="128464"/>
                            <a:pt x="37359" y="88281"/>
                            <a:pt x="0" y="2611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EC5EBD8-4982-AF4A-A27F-9CB19FF09C12}"/>
                    </a:ext>
                  </a:extLst>
                </p:cNvPr>
                <p:cNvSpPr/>
                <p:nvPr/>
              </p:nvSpPr>
              <p:spPr bwMode="auto">
                <a:xfrm flipH="1">
                  <a:off x="2672497" y="4049224"/>
                  <a:ext cx="1262391" cy="784147"/>
                </a:xfrm>
                <a:custGeom>
                  <a:avLst/>
                  <a:gdLst>
                    <a:gd name="connsiteX0" fmla="*/ 631195 w 1262391"/>
                    <a:gd name="connsiteY0" fmla="*/ 225467 h 784147"/>
                    <a:gd name="connsiteX1" fmla="*/ 632637 w 1262391"/>
                    <a:gd name="connsiteY1" fmla="*/ 226487 h 784147"/>
                    <a:gd name="connsiteX2" fmla="*/ 631196 w 1262391"/>
                    <a:gd name="connsiteY2" fmla="*/ 226846 h 784147"/>
                    <a:gd name="connsiteX3" fmla="*/ 629754 w 1262391"/>
                    <a:gd name="connsiteY3" fmla="*/ 226486 h 784147"/>
                    <a:gd name="connsiteX4" fmla="*/ 790362 w 1262391"/>
                    <a:gd name="connsiteY4" fmla="*/ 506 h 784147"/>
                    <a:gd name="connsiteX5" fmla="*/ 704762 w 1262391"/>
                    <a:gd name="connsiteY5" fmla="*/ 4680 h 784147"/>
                    <a:gd name="connsiteX6" fmla="*/ 631195 w 1262391"/>
                    <a:gd name="connsiteY6" fmla="*/ 23262 h 784147"/>
                    <a:gd name="connsiteX7" fmla="*/ 557629 w 1262391"/>
                    <a:gd name="connsiteY7" fmla="*/ 4680 h 784147"/>
                    <a:gd name="connsiteX8" fmla="*/ 472028 w 1262391"/>
                    <a:gd name="connsiteY8" fmla="*/ 506 h 784147"/>
                    <a:gd name="connsiteX9" fmla="*/ 147434 w 1262391"/>
                    <a:gd name="connsiteY9" fmla="*/ 147434 h 784147"/>
                    <a:gd name="connsiteX10" fmla="*/ 117312 w 1262391"/>
                    <a:gd name="connsiteY10" fmla="*/ 784147 h 784147"/>
                    <a:gd name="connsiteX11" fmla="*/ 117313 w 1262391"/>
                    <a:gd name="connsiteY11" fmla="*/ 784147 h 784147"/>
                    <a:gd name="connsiteX12" fmla="*/ 218250 w 1262391"/>
                    <a:gd name="connsiteY12" fmla="*/ 637005 h 784147"/>
                    <a:gd name="connsiteX13" fmla="*/ 245155 w 1262391"/>
                    <a:gd name="connsiteY13" fmla="*/ 604174 h 784147"/>
                    <a:gd name="connsiteX14" fmla="*/ 246608 w 1262391"/>
                    <a:gd name="connsiteY14" fmla="*/ 613836 h 784147"/>
                    <a:gd name="connsiteX15" fmla="*/ 304927 w 1262391"/>
                    <a:gd name="connsiteY15" fmla="*/ 704371 h 784147"/>
                    <a:gd name="connsiteX16" fmla="*/ 304928 w 1262391"/>
                    <a:gd name="connsiteY16" fmla="*/ 704371 h 784147"/>
                    <a:gd name="connsiteX17" fmla="*/ 605029 w 1262391"/>
                    <a:gd name="connsiteY17" fmla="*/ 372038 h 784147"/>
                    <a:gd name="connsiteX18" fmla="*/ 631196 w 1262391"/>
                    <a:gd name="connsiteY18" fmla="*/ 353748 h 784147"/>
                    <a:gd name="connsiteX19" fmla="*/ 657364 w 1262391"/>
                    <a:gd name="connsiteY19" fmla="*/ 372038 h 784147"/>
                    <a:gd name="connsiteX20" fmla="*/ 957464 w 1262391"/>
                    <a:gd name="connsiteY20" fmla="*/ 704371 h 784147"/>
                    <a:gd name="connsiteX21" fmla="*/ 957465 w 1262391"/>
                    <a:gd name="connsiteY21" fmla="*/ 704371 h 784147"/>
                    <a:gd name="connsiteX22" fmla="*/ 1015784 w 1262391"/>
                    <a:gd name="connsiteY22" fmla="*/ 613836 h 784147"/>
                    <a:gd name="connsiteX23" fmla="*/ 1017237 w 1262391"/>
                    <a:gd name="connsiteY23" fmla="*/ 604175 h 784147"/>
                    <a:gd name="connsiteX24" fmla="*/ 1044141 w 1262391"/>
                    <a:gd name="connsiteY24" fmla="*/ 637005 h 784147"/>
                    <a:gd name="connsiteX25" fmla="*/ 1145078 w 1262391"/>
                    <a:gd name="connsiteY25" fmla="*/ 784147 h 784147"/>
                    <a:gd name="connsiteX26" fmla="*/ 1145079 w 1262391"/>
                    <a:gd name="connsiteY26" fmla="*/ 784147 h 784147"/>
                    <a:gd name="connsiteX27" fmla="*/ 1114957 w 1262391"/>
                    <a:gd name="connsiteY27" fmla="*/ 147434 h 784147"/>
                    <a:gd name="connsiteX28" fmla="*/ 790362 w 1262391"/>
                    <a:gd name="connsiteY28" fmla="*/ 506 h 78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62391" h="784147">
                      <a:moveTo>
                        <a:pt x="631195" y="225467"/>
                      </a:moveTo>
                      <a:lnTo>
                        <a:pt x="632637" y="226487"/>
                      </a:lnTo>
                      <a:lnTo>
                        <a:pt x="631196" y="226846"/>
                      </a:lnTo>
                      <a:lnTo>
                        <a:pt x="629754" y="226486"/>
                      </a:lnTo>
                      <a:close/>
                      <a:moveTo>
                        <a:pt x="790362" y="506"/>
                      </a:moveTo>
                      <a:cubicBezTo>
                        <a:pt x="761557" y="-857"/>
                        <a:pt x="732881" y="528"/>
                        <a:pt x="704762" y="4680"/>
                      </a:cubicBezTo>
                      <a:lnTo>
                        <a:pt x="631195" y="23262"/>
                      </a:lnTo>
                      <a:lnTo>
                        <a:pt x="557629" y="4680"/>
                      </a:lnTo>
                      <a:cubicBezTo>
                        <a:pt x="529510" y="528"/>
                        <a:pt x="500834" y="-857"/>
                        <a:pt x="472028" y="506"/>
                      </a:cubicBezTo>
                      <a:cubicBezTo>
                        <a:pt x="356806" y="5957"/>
                        <a:pt x="239504" y="55364"/>
                        <a:pt x="147434" y="147434"/>
                      </a:cubicBezTo>
                      <a:cubicBezTo>
                        <a:pt x="-36707" y="331576"/>
                        <a:pt x="-50193" y="616641"/>
                        <a:pt x="117312" y="784147"/>
                      </a:cubicBezTo>
                      <a:lnTo>
                        <a:pt x="117313" y="784147"/>
                      </a:lnTo>
                      <a:cubicBezTo>
                        <a:pt x="148861" y="733643"/>
                        <a:pt x="182553" y="684550"/>
                        <a:pt x="218250" y="637005"/>
                      </a:cubicBezTo>
                      <a:lnTo>
                        <a:pt x="245155" y="604174"/>
                      </a:lnTo>
                      <a:lnTo>
                        <a:pt x="246608" y="613836"/>
                      </a:lnTo>
                      <a:cubicBezTo>
                        <a:pt x="258934" y="647197"/>
                        <a:pt x="278340" y="678090"/>
                        <a:pt x="304927" y="704371"/>
                      </a:cubicBezTo>
                      <a:lnTo>
                        <a:pt x="304928" y="704371"/>
                      </a:lnTo>
                      <a:cubicBezTo>
                        <a:pt x="385048" y="577588"/>
                        <a:pt x="486942" y="464971"/>
                        <a:pt x="605029" y="372038"/>
                      </a:cubicBezTo>
                      <a:lnTo>
                        <a:pt x="631196" y="353748"/>
                      </a:lnTo>
                      <a:lnTo>
                        <a:pt x="657364" y="372038"/>
                      </a:lnTo>
                      <a:cubicBezTo>
                        <a:pt x="775450" y="464971"/>
                        <a:pt x="877344" y="577588"/>
                        <a:pt x="957464" y="704371"/>
                      </a:cubicBezTo>
                      <a:lnTo>
                        <a:pt x="957465" y="704371"/>
                      </a:lnTo>
                      <a:cubicBezTo>
                        <a:pt x="984052" y="678090"/>
                        <a:pt x="1003458" y="647197"/>
                        <a:pt x="1015784" y="613836"/>
                      </a:cubicBezTo>
                      <a:lnTo>
                        <a:pt x="1017237" y="604175"/>
                      </a:lnTo>
                      <a:lnTo>
                        <a:pt x="1044141" y="637005"/>
                      </a:lnTo>
                      <a:cubicBezTo>
                        <a:pt x="1079839" y="684550"/>
                        <a:pt x="1113530" y="733643"/>
                        <a:pt x="1145078" y="784147"/>
                      </a:cubicBezTo>
                      <a:lnTo>
                        <a:pt x="1145079" y="784147"/>
                      </a:lnTo>
                      <a:cubicBezTo>
                        <a:pt x="1312584" y="616641"/>
                        <a:pt x="1299098" y="331576"/>
                        <a:pt x="1114957" y="147434"/>
                      </a:cubicBezTo>
                      <a:cubicBezTo>
                        <a:pt x="1022887" y="55364"/>
                        <a:pt x="905584" y="5957"/>
                        <a:pt x="790362" y="5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70C6310-CBD6-30FB-D94C-4482328FD489}"/>
                </a:ext>
              </a:extLst>
            </p:cNvPr>
            <p:cNvSpPr/>
            <p:nvPr/>
          </p:nvSpPr>
          <p:spPr>
            <a:xfrm>
              <a:off x="1856237" y="1756759"/>
              <a:ext cx="4740764" cy="2918378"/>
            </a:xfrm>
            <a:custGeom>
              <a:avLst/>
              <a:gdLst>
                <a:gd name="connsiteX0" fmla="*/ 557271 w 4740764"/>
                <a:gd name="connsiteY0" fmla="*/ 0 h 2918378"/>
                <a:gd name="connsiteX1" fmla="*/ 4489492 w 4740764"/>
                <a:gd name="connsiteY1" fmla="*/ 0 h 2918378"/>
                <a:gd name="connsiteX2" fmla="*/ 4740764 w 4740764"/>
                <a:gd name="connsiteY2" fmla="*/ 251272 h 2918378"/>
                <a:gd name="connsiteX3" fmla="*/ 4740764 w 4740764"/>
                <a:gd name="connsiteY3" fmla="*/ 2667106 h 2918378"/>
                <a:gd name="connsiteX4" fmla="*/ 4489492 w 4740764"/>
                <a:gd name="connsiteY4" fmla="*/ 2918378 h 2918378"/>
                <a:gd name="connsiteX5" fmla="*/ 557271 w 4740764"/>
                <a:gd name="connsiteY5" fmla="*/ 2918378 h 2918378"/>
                <a:gd name="connsiteX6" fmla="*/ 305999 w 4740764"/>
                <a:gd name="connsiteY6" fmla="*/ 2667106 h 2918378"/>
                <a:gd name="connsiteX7" fmla="*/ 305999 w 4740764"/>
                <a:gd name="connsiteY7" fmla="*/ 1911222 h 2918378"/>
                <a:gd name="connsiteX8" fmla="*/ 204104 w 4740764"/>
                <a:gd name="connsiteY8" fmla="*/ 1838608 h 2918378"/>
                <a:gd name="connsiteX9" fmla="*/ 0 w 4740764"/>
                <a:gd name="connsiteY9" fmla="*/ 1511792 h 2918378"/>
                <a:gd name="connsiteX10" fmla="*/ 252019 w 4740764"/>
                <a:gd name="connsiteY10" fmla="*/ 1646596 h 2918378"/>
                <a:gd name="connsiteX11" fmla="*/ 305999 w 4740764"/>
                <a:gd name="connsiteY11" fmla="*/ 1660915 h 2918378"/>
                <a:gd name="connsiteX12" fmla="*/ 305999 w 4740764"/>
                <a:gd name="connsiteY12" fmla="*/ 251272 h 2918378"/>
                <a:gd name="connsiteX13" fmla="*/ 557271 w 4740764"/>
                <a:gd name="connsiteY13" fmla="*/ 0 h 291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40764" h="2918378">
                  <a:moveTo>
                    <a:pt x="557271" y="0"/>
                  </a:moveTo>
                  <a:lnTo>
                    <a:pt x="4489492" y="0"/>
                  </a:lnTo>
                  <a:cubicBezTo>
                    <a:pt x="4628266" y="0"/>
                    <a:pt x="4740764" y="112498"/>
                    <a:pt x="4740764" y="251272"/>
                  </a:cubicBezTo>
                  <a:lnTo>
                    <a:pt x="4740764" y="2667106"/>
                  </a:lnTo>
                  <a:cubicBezTo>
                    <a:pt x="4740764" y="2805880"/>
                    <a:pt x="4628266" y="2918378"/>
                    <a:pt x="4489492" y="2918378"/>
                  </a:cubicBezTo>
                  <a:lnTo>
                    <a:pt x="557271" y="2918378"/>
                  </a:lnTo>
                  <a:cubicBezTo>
                    <a:pt x="418497" y="2918378"/>
                    <a:pt x="305999" y="2805880"/>
                    <a:pt x="305999" y="2667106"/>
                  </a:cubicBezTo>
                  <a:lnTo>
                    <a:pt x="305999" y="1911222"/>
                  </a:lnTo>
                  <a:lnTo>
                    <a:pt x="204104" y="1838608"/>
                  </a:lnTo>
                  <a:cubicBezTo>
                    <a:pt x="108233" y="1755394"/>
                    <a:pt x="35330" y="1643644"/>
                    <a:pt x="0" y="1511792"/>
                  </a:cubicBezTo>
                  <a:cubicBezTo>
                    <a:pt x="76494" y="1571836"/>
                    <a:pt x="161914" y="1617060"/>
                    <a:pt x="252019" y="1646596"/>
                  </a:cubicBezTo>
                  <a:lnTo>
                    <a:pt x="305999" y="1660915"/>
                  </a:lnTo>
                  <a:lnTo>
                    <a:pt x="305999" y="251272"/>
                  </a:lnTo>
                  <a:cubicBezTo>
                    <a:pt x="305999" y="112498"/>
                    <a:pt x="418497" y="0"/>
                    <a:pt x="557271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01FB7D37-2BF0-5636-DE92-7CB70278F414}"/>
                </a:ext>
              </a:extLst>
            </p:cNvPr>
            <p:cNvSpPr txBox="1"/>
            <p:nvPr/>
          </p:nvSpPr>
          <p:spPr>
            <a:xfrm>
              <a:off x="2189338" y="3313332"/>
              <a:ext cx="43396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雨天等で水濡れする場合は</a:t>
              </a:r>
            </a:p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お手数ですが持ち戻りをお願いします</a:t>
              </a:r>
            </a:p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後日、再配達・引き取りの手配をします</a:t>
              </a:r>
            </a:p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遠隔監視カメラ撮影中です</a:t>
              </a:r>
              <a:endParaRPr lang="en-US" altLang="ja-JP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93C52BB-A423-AA1A-E90E-7292D6BDEE16}"/>
                </a:ext>
              </a:extLst>
            </p:cNvPr>
            <p:cNvSpPr txBox="1"/>
            <p:nvPr/>
          </p:nvSpPr>
          <p:spPr>
            <a:xfrm>
              <a:off x="3343500" y="1871652"/>
              <a:ext cx="20313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i="0" u="sng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配達員の方へ</a:t>
              </a:r>
              <a:endParaRPr lang="en-US" altLang="ja-JP" sz="24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F39E1830-0E8F-2E62-4B74-FF722EFDE33A}"/>
                </a:ext>
              </a:extLst>
            </p:cNvPr>
            <p:cNvSpPr txBox="1"/>
            <p:nvPr/>
          </p:nvSpPr>
          <p:spPr>
            <a:xfrm>
              <a:off x="2174912" y="2388065"/>
              <a:ext cx="43685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6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いつも配達ご苦労様です</a:t>
              </a:r>
            </a:p>
            <a:p>
              <a:pPr algn="ctr"/>
              <a:r>
                <a:rPr lang="ja-JP" altLang="en-US" sz="2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ドアの左側へ置き配</a:t>
              </a:r>
              <a:r>
                <a:rPr lang="en-US" altLang="ja-JP" sz="2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2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です</a:t>
              </a:r>
              <a:endParaRPr lang="en-US" altLang="ja-JP" sz="2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CE5DE9CC-725D-AFCF-56C5-A0425566E687}"/>
              </a:ext>
            </a:extLst>
          </p:cNvPr>
          <p:cNvGrpSpPr/>
          <p:nvPr/>
        </p:nvGrpSpPr>
        <p:grpSpPr>
          <a:xfrm rot="10800000">
            <a:off x="314869" y="5253643"/>
            <a:ext cx="6282132" cy="2918378"/>
            <a:chOff x="314869" y="1756759"/>
            <a:chExt cx="6282132" cy="291837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0E8E14B-7570-48AC-631B-33A6AACCF5C8}"/>
                </a:ext>
              </a:extLst>
            </p:cNvPr>
            <p:cNvGrpSpPr/>
            <p:nvPr/>
          </p:nvGrpSpPr>
          <p:grpSpPr>
            <a:xfrm>
              <a:off x="314869" y="1891543"/>
              <a:ext cx="1513931" cy="2760815"/>
              <a:chOff x="249555" y="3827984"/>
              <a:chExt cx="1587842" cy="2895600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2DE40D5-1E78-F679-0547-F0EB22830BEE}"/>
                  </a:ext>
                </a:extLst>
              </p:cNvPr>
              <p:cNvSpPr/>
              <p:nvPr/>
            </p:nvSpPr>
            <p:spPr bwMode="auto">
              <a:xfrm rot="10800000">
                <a:off x="624728" y="5975891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1B49B58-5E04-4D85-1FFE-0739013B11B3}"/>
                  </a:ext>
                </a:extLst>
              </p:cNvPr>
              <p:cNvSpPr/>
              <p:nvPr/>
            </p:nvSpPr>
            <p:spPr bwMode="auto">
              <a:xfrm>
                <a:off x="529482" y="5170455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9892DB3-2579-5B20-9B11-DAC8EF917912}"/>
                  </a:ext>
                </a:extLst>
              </p:cNvPr>
              <p:cNvGrpSpPr/>
              <p:nvPr/>
            </p:nvGrpSpPr>
            <p:grpSpPr>
              <a:xfrm>
                <a:off x="249555" y="3827984"/>
                <a:ext cx="1587842" cy="2895600"/>
                <a:chOff x="2506980" y="3827984"/>
                <a:chExt cx="1587842" cy="2895600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2AC52D7F-9560-E3B5-8F3E-6EED4089CB46}"/>
                    </a:ext>
                  </a:extLst>
                </p:cNvPr>
                <p:cNvGrpSpPr/>
                <p:nvPr/>
              </p:nvGrpSpPr>
              <p:grpSpPr>
                <a:xfrm>
                  <a:off x="2506980" y="3827984"/>
                  <a:ext cx="1587842" cy="2895600"/>
                  <a:chOff x="5822608" y="2463800"/>
                  <a:chExt cx="1587842" cy="2895600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50A100AE-EFEE-C3BF-F78F-9908A4E567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22608" y="2463800"/>
                    <a:ext cx="1587842" cy="1584325"/>
                  </a:xfrm>
                  <a:custGeom>
                    <a:avLst/>
                    <a:gdLst>
                      <a:gd name="connsiteX0" fmla="*/ 793921 w 1587842"/>
                      <a:gd name="connsiteY0" fmla="*/ 0 h 1584325"/>
                      <a:gd name="connsiteX1" fmla="*/ 1587842 w 1587842"/>
                      <a:gd name="connsiteY1" fmla="*/ 944563 h 1584325"/>
                      <a:gd name="connsiteX2" fmla="*/ 1525452 w 1587842"/>
                      <a:gd name="connsiteY2" fmla="*/ 1312230 h 1584325"/>
                      <a:gd name="connsiteX3" fmla="*/ 1470696 w 1587842"/>
                      <a:gd name="connsiteY3" fmla="*/ 1432252 h 1584325"/>
                      <a:gd name="connsiteX4" fmla="*/ 1388010 w 1587842"/>
                      <a:gd name="connsiteY4" fmla="*/ 1470322 h 1584325"/>
                      <a:gd name="connsiteX5" fmla="*/ 793921 w 1587842"/>
                      <a:gd name="connsiteY5" fmla="*/ 1584325 h 1584325"/>
                      <a:gd name="connsiteX6" fmla="*/ 199833 w 1587842"/>
                      <a:gd name="connsiteY6" fmla="*/ 1470322 h 1584325"/>
                      <a:gd name="connsiteX7" fmla="*/ 117147 w 1587842"/>
                      <a:gd name="connsiteY7" fmla="*/ 1432252 h 1584325"/>
                      <a:gd name="connsiteX8" fmla="*/ 62391 w 1587842"/>
                      <a:gd name="connsiteY8" fmla="*/ 1312230 h 1584325"/>
                      <a:gd name="connsiteX9" fmla="*/ 0 w 1587842"/>
                      <a:gd name="connsiteY9" fmla="*/ 944563 h 1584325"/>
                      <a:gd name="connsiteX10" fmla="*/ 793921 w 1587842"/>
                      <a:gd name="connsiteY10" fmla="*/ 0 h 158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87842" h="1584325">
                        <a:moveTo>
                          <a:pt x="793921" y="0"/>
                        </a:moveTo>
                        <a:cubicBezTo>
                          <a:pt x="1232391" y="0"/>
                          <a:pt x="1587842" y="422895"/>
                          <a:pt x="1587842" y="944563"/>
                        </a:cubicBezTo>
                        <a:cubicBezTo>
                          <a:pt x="1587842" y="1074980"/>
                          <a:pt x="1565627" y="1199224"/>
                          <a:pt x="1525452" y="1312230"/>
                        </a:cubicBezTo>
                        <a:lnTo>
                          <a:pt x="1470696" y="1432252"/>
                        </a:lnTo>
                        <a:lnTo>
                          <a:pt x="1388010" y="1470322"/>
                        </a:lnTo>
                        <a:cubicBezTo>
                          <a:pt x="1211409" y="1543027"/>
                          <a:pt x="1009029" y="1584325"/>
                          <a:pt x="793921" y="1584325"/>
                        </a:cubicBezTo>
                        <a:cubicBezTo>
                          <a:pt x="578813" y="1584325"/>
                          <a:pt x="376433" y="1543027"/>
                          <a:pt x="199833" y="1470322"/>
                        </a:cubicBezTo>
                        <a:lnTo>
                          <a:pt x="117147" y="1432252"/>
                        </a:lnTo>
                        <a:lnTo>
                          <a:pt x="62391" y="1312230"/>
                        </a:lnTo>
                        <a:cubicBezTo>
                          <a:pt x="22216" y="1199224"/>
                          <a:pt x="0" y="1074980"/>
                          <a:pt x="0" y="944563"/>
                        </a:cubicBezTo>
                        <a:cubicBezTo>
                          <a:pt x="0" y="422895"/>
                          <a:pt x="355451" y="0"/>
                          <a:pt x="79392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涙形 64">
                    <a:extLst>
                      <a:ext uri="{FF2B5EF4-FFF2-40B4-BE49-F238E27FC236}">
                        <a16:creationId xmlns:a16="http://schemas.microsoft.com/office/drawing/2014/main" id="{180CE529-82CE-CC59-564E-BA9CEDCFFF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53477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涙形 64">
                    <a:extLst>
                      <a:ext uri="{FF2B5EF4-FFF2-40B4-BE49-F238E27FC236}">
                        <a16:creationId xmlns:a16="http://schemas.microsoft.com/office/drawing/2014/main" id="{6E06CBE5-6C9E-CF7F-7E73-E2F29DEAA23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615999" y="5165447"/>
                    <a:ext cx="462522" cy="193953"/>
                  </a:xfrm>
                  <a:custGeom>
                    <a:avLst/>
                    <a:gdLst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203294"/>
                      <a:gd name="connsiteX1" fmla="*/ 113205 w 226410"/>
                      <a:gd name="connsiteY1" fmla="*/ 0 h 203294"/>
                      <a:gd name="connsiteX2" fmla="*/ 226410 w 226410"/>
                      <a:gd name="connsiteY2" fmla="*/ 0 h 203294"/>
                      <a:gd name="connsiteX3" fmla="*/ 226410 w 226410"/>
                      <a:gd name="connsiteY3" fmla="*/ 101647 h 203294"/>
                      <a:gd name="connsiteX4" fmla="*/ 113205 w 226410"/>
                      <a:gd name="connsiteY4" fmla="*/ 203294 h 203294"/>
                      <a:gd name="connsiteX5" fmla="*/ 0 w 226410"/>
                      <a:gd name="connsiteY5" fmla="*/ 101647 h 203294"/>
                      <a:gd name="connsiteX0" fmla="*/ 0 w 226410"/>
                      <a:gd name="connsiteY0" fmla="*/ 101647 h 147144"/>
                      <a:gd name="connsiteX1" fmla="*/ 113205 w 226410"/>
                      <a:gd name="connsiteY1" fmla="*/ 0 h 147144"/>
                      <a:gd name="connsiteX2" fmla="*/ 226410 w 226410"/>
                      <a:gd name="connsiteY2" fmla="*/ 0 h 147144"/>
                      <a:gd name="connsiteX3" fmla="*/ 226410 w 226410"/>
                      <a:gd name="connsiteY3" fmla="*/ 101647 h 147144"/>
                      <a:gd name="connsiteX4" fmla="*/ 117015 w 226410"/>
                      <a:gd name="connsiteY4" fmla="*/ 146144 h 147144"/>
                      <a:gd name="connsiteX5" fmla="*/ 0 w 226410"/>
                      <a:gd name="connsiteY5" fmla="*/ 101647 h 14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410" h="147144">
                        <a:moveTo>
                          <a:pt x="0" y="101647"/>
                        </a:moveTo>
                        <a:cubicBezTo>
                          <a:pt x="0" y="45509"/>
                          <a:pt x="50684" y="0"/>
                          <a:pt x="113205" y="0"/>
                        </a:cubicBezTo>
                        <a:lnTo>
                          <a:pt x="226410" y="0"/>
                        </a:lnTo>
                        <a:lnTo>
                          <a:pt x="226410" y="101647"/>
                        </a:lnTo>
                        <a:cubicBezTo>
                          <a:pt x="226410" y="157785"/>
                          <a:pt x="179536" y="146144"/>
                          <a:pt x="117015" y="146144"/>
                        </a:cubicBezTo>
                        <a:cubicBezTo>
                          <a:pt x="54494" y="146144"/>
                          <a:pt x="0" y="157785"/>
                          <a:pt x="0" y="10164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AAA45D64-14AA-2B71-C677-3755A58BF3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02535" y="3495121"/>
                    <a:ext cx="1026928" cy="1217373"/>
                  </a:xfrm>
                  <a:custGeom>
                    <a:avLst/>
                    <a:gdLst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0 w 1026928"/>
                      <a:gd name="connsiteY6" fmla="*/ 784055 h 1217373"/>
                      <a:gd name="connsiteX7" fmla="*/ 90488 w 1026928"/>
                      <a:gd name="connsiteY7" fmla="*/ 784055 h 1217373"/>
                      <a:gd name="connsiteX8" fmla="*/ 90488 w 1026928"/>
                      <a:gd name="connsiteY8" fmla="*/ 422976 h 1217373"/>
                      <a:gd name="connsiteX9" fmla="*/ 513464 w 1026928"/>
                      <a:gd name="connsiteY9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784055 h 1217373"/>
                      <a:gd name="connsiteX4" fmla="*/ 1026928 w 1026928"/>
                      <a:gd name="connsiteY4" fmla="*/ 1217373 h 1217373"/>
                      <a:gd name="connsiteX5" fmla="*/ 0 w 1026928"/>
                      <a:gd name="connsiteY5" fmla="*/ 1217373 h 1217373"/>
                      <a:gd name="connsiteX6" fmla="*/ 90488 w 1026928"/>
                      <a:gd name="connsiteY6" fmla="*/ 784055 h 1217373"/>
                      <a:gd name="connsiteX7" fmla="*/ 90488 w 1026928"/>
                      <a:gd name="connsiteY7" fmla="*/ 422976 h 1217373"/>
                      <a:gd name="connsiteX8" fmla="*/ 513464 w 1026928"/>
                      <a:gd name="connsiteY8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784055 h 1217373"/>
                      <a:gd name="connsiteX6" fmla="*/ 90488 w 1026928"/>
                      <a:gd name="connsiteY6" fmla="*/ 422976 h 1217373"/>
                      <a:gd name="connsiteX7" fmla="*/ 513464 w 1026928"/>
                      <a:gd name="connsiteY7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936440 w 1026928"/>
                      <a:gd name="connsiteY2" fmla="*/ 784055 h 1217373"/>
                      <a:gd name="connsiteX3" fmla="*/ 1026928 w 1026928"/>
                      <a:gd name="connsiteY3" fmla="*/ 1217373 h 1217373"/>
                      <a:gd name="connsiteX4" fmla="*/ 0 w 1026928"/>
                      <a:gd name="connsiteY4" fmla="*/ 1217373 h 1217373"/>
                      <a:gd name="connsiteX5" fmla="*/ 90488 w 1026928"/>
                      <a:gd name="connsiteY5" fmla="*/ 422976 h 1217373"/>
                      <a:gd name="connsiteX6" fmla="*/ 513464 w 1026928"/>
                      <a:gd name="connsiteY6" fmla="*/ 0 h 1217373"/>
                      <a:gd name="connsiteX0" fmla="*/ 513464 w 1026928"/>
                      <a:gd name="connsiteY0" fmla="*/ 0 h 1217373"/>
                      <a:gd name="connsiteX1" fmla="*/ 936440 w 1026928"/>
                      <a:gd name="connsiteY1" fmla="*/ 422976 h 1217373"/>
                      <a:gd name="connsiteX2" fmla="*/ 1026928 w 1026928"/>
                      <a:gd name="connsiteY2" fmla="*/ 1217373 h 1217373"/>
                      <a:gd name="connsiteX3" fmla="*/ 0 w 1026928"/>
                      <a:gd name="connsiteY3" fmla="*/ 1217373 h 1217373"/>
                      <a:gd name="connsiteX4" fmla="*/ 90488 w 1026928"/>
                      <a:gd name="connsiteY4" fmla="*/ 422976 h 1217373"/>
                      <a:gd name="connsiteX5" fmla="*/ 513464 w 1026928"/>
                      <a:gd name="connsiteY5" fmla="*/ 0 h 1217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6928" h="1217373">
                        <a:moveTo>
                          <a:pt x="513464" y="0"/>
                        </a:moveTo>
                        <a:cubicBezTo>
                          <a:pt x="747067" y="0"/>
                          <a:pt x="936440" y="189373"/>
                          <a:pt x="936440" y="422976"/>
                        </a:cubicBezTo>
                        <a:lnTo>
                          <a:pt x="1026928" y="1217373"/>
                        </a:lnTo>
                        <a:lnTo>
                          <a:pt x="0" y="1217373"/>
                        </a:lnTo>
                        <a:lnTo>
                          <a:pt x="90488" y="422976"/>
                        </a:lnTo>
                        <a:cubicBezTo>
                          <a:pt x="90488" y="189373"/>
                          <a:pt x="279861" y="0"/>
                          <a:pt x="513464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C232F382-771A-81A9-5E78-EFE0731C9390}"/>
                      </a:ext>
                    </a:extLst>
                  </p:cNvPr>
                  <p:cNvGrpSpPr/>
                  <p:nvPr/>
                </p:nvGrpSpPr>
                <p:grpSpPr>
                  <a:xfrm>
                    <a:off x="616374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98" name="角丸四角形 559">
                      <a:extLst>
                        <a:ext uri="{FF2B5EF4-FFF2-40B4-BE49-F238E27FC236}">
                          <a16:creationId xmlns:a16="http://schemas.microsoft.com/office/drawing/2014/main" id="{D0EC2F14-2D90-71AB-5D14-E3C2917A2171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" name="四角形: 上の 2 つの角を丸める 98">
                      <a:extLst>
                        <a:ext uri="{FF2B5EF4-FFF2-40B4-BE49-F238E27FC236}">
                          <a16:creationId xmlns:a16="http://schemas.microsoft.com/office/drawing/2014/main" id="{68BC3D3E-BA75-B9C4-1F9F-2400BB66A89D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87C1B783-A860-07ED-C259-8BAA386ACE6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463789" y="3859955"/>
                    <a:ext cx="606957" cy="1139710"/>
                    <a:chOff x="6163749" y="3779200"/>
                    <a:chExt cx="606957" cy="1139710"/>
                  </a:xfrm>
                </p:grpSpPr>
                <p:sp>
                  <p:nvSpPr>
                    <p:cNvPr id="96" name="角丸四角形 559">
                      <a:extLst>
                        <a:ext uri="{FF2B5EF4-FFF2-40B4-BE49-F238E27FC236}">
                          <a16:creationId xmlns:a16="http://schemas.microsoft.com/office/drawing/2014/main" id="{C7F30FFE-BCE7-C399-2BFA-E4CDF96AFB1C}"/>
                        </a:ext>
                      </a:extLst>
                    </p:cNvPr>
                    <p:cNvSpPr/>
                    <p:nvPr/>
                  </p:nvSpPr>
                  <p:spPr bwMode="auto">
                    <a:xfrm rot="10085881">
                      <a:off x="6335613" y="4463671"/>
                      <a:ext cx="435093" cy="455239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" name="四角形: 上の 2 つの角を丸める 96">
                      <a:extLst>
                        <a:ext uri="{FF2B5EF4-FFF2-40B4-BE49-F238E27FC236}">
                          <a16:creationId xmlns:a16="http://schemas.microsoft.com/office/drawing/2014/main" id="{8B77A99D-9CA8-A777-3CB9-7C86B5F08B96}"/>
                        </a:ext>
                      </a:extLst>
                    </p:cNvPr>
                    <p:cNvSpPr/>
                    <p:nvPr/>
                  </p:nvSpPr>
                  <p:spPr bwMode="auto">
                    <a:xfrm rot="20127621">
                      <a:off x="6163749" y="3779200"/>
                      <a:ext cx="236709" cy="78701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9138BB2A-8E7F-2FFC-EE63-52ED3DCFEAC2}"/>
                      </a:ext>
                    </a:extLst>
                  </p:cNvPr>
                  <p:cNvGrpSpPr/>
                  <p:nvPr/>
                </p:nvGrpSpPr>
                <p:grpSpPr>
                  <a:xfrm>
                    <a:off x="5834050" y="2715388"/>
                    <a:ext cx="1558901" cy="1332737"/>
                    <a:chOff x="5830729" y="2693951"/>
                    <a:chExt cx="1558901" cy="1332737"/>
                  </a:xfrm>
                </p:grpSpPr>
                <p:sp>
                  <p:nvSpPr>
                    <p:cNvPr id="91" name="円/楕円 536">
                      <a:extLst>
                        <a:ext uri="{FF2B5EF4-FFF2-40B4-BE49-F238E27FC236}">
                          <a16:creationId xmlns:a16="http://schemas.microsoft.com/office/drawing/2014/main" id="{E01DDBD7-6BEC-5D8C-3103-96A0DAF322B4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92861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円/楕円 534">
                      <a:extLst>
                        <a:ext uri="{FF2B5EF4-FFF2-40B4-BE49-F238E27FC236}">
                          <a16:creationId xmlns:a16="http://schemas.microsoft.com/office/drawing/2014/main" id="{06A7B534-7DCA-288E-A9D9-9BBCCA7A8E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30729" y="3257535"/>
                      <a:ext cx="461011" cy="474452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円/楕円 525">
                      <a:extLst>
                        <a:ext uri="{FF2B5EF4-FFF2-40B4-BE49-F238E27FC236}">
                          <a16:creationId xmlns:a16="http://schemas.microsoft.com/office/drawing/2014/main" id="{56A7006E-054C-AF7C-466E-81C4F55EEB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9631" y="2693951"/>
                      <a:ext cx="1332737" cy="1332737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アーチ 93">
                      <a:extLst>
                        <a:ext uri="{FF2B5EF4-FFF2-40B4-BE49-F238E27FC236}">
                          <a16:creationId xmlns:a16="http://schemas.microsoft.com/office/drawing/2014/main" id="{04F61310-C175-C4CC-19B0-AE24380B5A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37078" y="3514791"/>
                      <a:ext cx="350451" cy="350451"/>
                    </a:xfrm>
                    <a:prstGeom prst="blockArc">
                      <a:avLst>
                        <a:gd name="adj1" fmla="val 1687204"/>
                        <a:gd name="adj2" fmla="val 8987775"/>
                        <a:gd name="adj3" fmla="val 14682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9E014B3D-A07B-649F-1385-3D3ED1C3FE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95928" y="3459102"/>
                      <a:ext cx="1047649" cy="129112"/>
                    </a:xfrm>
                    <a:custGeom>
                      <a:avLst/>
                      <a:gdLst>
                        <a:gd name="connsiteX0" fmla="*/ 703235 w 1047649"/>
                        <a:gd name="connsiteY0" fmla="*/ 0 h 129112"/>
                        <a:gd name="connsiteX1" fmla="*/ 837411 w 1047649"/>
                        <a:gd name="connsiteY1" fmla="*/ 50440 h 129112"/>
                        <a:gd name="connsiteX2" fmla="*/ 971420 w 1047649"/>
                        <a:gd name="connsiteY2" fmla="*/ 2853 h 129112"/>
                        <a:gd name="connsiteX3" fmla="*/ 1047649 w 1047649"/>
                        <a:gd name="connsiteY3" fmla="*/ 30960 h 129112"/>
                        <a:gd name="connsiteX4" fmla="*/ 836429 w 1047649"/>
                        <a:gd name="connsiteY4" fmla="*/ 129105 h 129112"/>
                        <a:gd name="connsiteX5" fmla="*/ 626553 w 1047649"/>
                        <a:gd name="connsiteY5" fmla="*/ 26119 h 129112"/>
                        <a:gd name="connsiteX6" fmla="*/ 76682 w 1047649"/>
                        <a:gd name="connsiteY6" fmla="*/ 0 h 129112"/>
                        <a:gd name="connsiteX7" fmla="*/ 210858 w 1047649"/>
                        <a:gd name="connsiteY7" fmla="*/ 50440 h 129112"/>
                        <a:gd name="connsiteX8" fmla="*/ 344867 w 1047649"/>
                        <a:gd name="connsiteY8" fmla="*/ 2853 h 129112"/>
                        <a:gd name="connsiteX9" fmla="*/ 421096 w 1047649"/>
                        <a:gd name="connsiteY9" fmla="*/ 30960 h 129112"/>
                        <a:gd name="connsiteX10" fmla="*/ 209876 w 1047649"/>
                        <a:gd name="connsiteY10" fmla="*/ 129105 h 129112"/>
                        <a:gd name="connsiteX11" fmla="*/ 0 w 1047649"/>
                        <a:gd name="connsiteY11" fmla="*/ 26119 h 1291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47649" h="129112">
                          <a:moveTo>
                            <a:pt x="703235" y="0"/>
                          </a:moveTo>
                          <a:cubicBezTo>
                            <a:pt x="729997" y="30850"/>
                            <a:pt x="781376" y="50165"/>
                            <a:pt x="837411" y="50440"/>
                          </a:cubicBezTo>
                          <a:cubicBezTo>
                            <a:pt x="892436" y="50710"/>
                            <a:pt x="943514" y="32572"/>
                            <a:pt x="971420" y="2853"/>
                          </a:cubicBezTo>
                          <a:lnTo>
                            <a:pt x="1047649" y="30960"/>
                          </a:lnTo>
                          <a:cubicBezTo>
                            <a:pt x="1008220" y="91565"/>
                            <a:pt x="926066" y="129739"/>
                            <a:pt x="836429" y="129105"/>
                          </a:cubicBezTo>
                          <a:cubicBezTo>
                            <a:pt x="745803" y="128464"/>
                            <a:pt x="663912" y="88281"/>
                            <a:pt x="626553" y="26119"/>
                          </a:cubicBezTo>
                          <a:close/>
                          <a:moveTo>
                            <a:pt x="76682" y="0"/>
                          </a:moveTo>
                          <a:cubicBezTo>
                            <a:pt x="103444" y="30850"/>
                            <a:pt x="154823" y="50165"/>
                            <a:pt x="210858" y="50440"/>
                          </a:cubicBezTo>
                          <a:cubicBezTo>
                            <a:pt x="265883" y="50710"/>
                            <a:pt x="316961" y="32572"/>
                            <a:pt x="344867" y="2853"/>
                          </a:cubicBezTo>
                          <a:lnTo>
                            <a:pt x="421096" y="30960"/>
                          </a:lnTo>
                          <a:cubicBezTo>
                            <a:pt x="381667" y="91565"/>
                            <a:pt x="299513" y="129739"/>
                            <a:pt x="209876" y="129105"/>
                          </a:cubicBezTo>
                          <a:cubicBezTo>
                            <a:pt x="119250" y="128464"/>
                            <a:pt x="37359" y="88281"/>
                            <a:pt x="0" y="2611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51DDD8FA-43AB-B506-6E17-45B6C8F60815}"/>
                    </a:ext>
                  </a:extLst>
                </p:cNvPr>
                <p:cNvSpPr/>
                <p:nvPr/>
              </p:nvSpPr>
              <p:spPr bwMode="auto">
                <a:xfrm flipH="1">
                  <a:off x="2672497" y="4049224"/>
                  <a:ext cx="1262391" cy="784147"/>
                </a:xfrm>
                <a:custGeom>
                  <a:avLst/>
                  <a:gdLst>
                    <a:gd name="connsiteX0" fmla="*/ 631195 w 1262391"/>
                    <a:gd name="connsiteY0" fmla="*/ 225467 h 784147"/>
                    <a:gd name="connsiteX1" fmla="*/ 632637 w 1262391"/>
                    <a:gd name="connsiteY1" fmla="*/ 226487 h 784147"/>
                    <a:gd name="connsiteX2" fmla="*/ 631196 w 1262391"/>
                    <a:gd name="connsiteY2" fmla="*/ 226846 h 784147"/>
                    <a:gd name="connsiteX3" fmla="*/ 629754 w 1262391"/>
                    <a:gd name="connsiteY3" fmla="*/ 226486 h 784147"/>
                    <a:gd name="connsiteX4" fmla="*/ 790362 w 1262391"/>
                    <a:gd name="connsiteY4" fmla="*/ 506 h 784147"/>
                    <a:gd name="connsiteX5" fmla="*/ 704762 w 1262391"/>
                    <a:gd name="connsiteY5" fmla="*/ 4680 h 784147"/>
                    <a:gd name="connsiteX6" fmla="*/ 631195 w 1262391"/>
                    <a:gd name="connsiteY6" fmla="*/ 23262 h 784147"/>
                    <a:gd name="connsiteX7" fmla="*/ 557629 w 1262391"/>
                    <a:gd name="connsiteY7" fmla="*/ 4680 h 784147"/>
                    <a:gd name="connsiteX8" fmla="*/ 472028 w 1262391"/>
                    <a:gd name="connsiteY8" fmla="*/ 506 h 784147"/>
                    <a:gd name="connsiteX9" fmla="*/ 147434 w 1262391"/>
                    <a:gd name="connsiteY9" fmla="*/ 147434 h 784147"/>
                    <a:gd name="connsiteX10" fmla="*/ 117312 w 1262391"/>
                    <a:gd name="connsiteY10" fmla="*/ 784147 h 784147"/>
                    <a:gd name="connsiteX11" fmla="*/ 117313 w 1262391"/>
                    <a:gd name="connsiteY11" fmla="*/ 784147 h 784147"/>
                    <a:gd name="connsiteX12" fmla="*/ 218250 w 1262391"/>
                    <a:gd name="connsiteY12" fmla="*/ 637005 h 784147"/>
                    <a:gd name="connsiteX13" fmla="*/ 245155 w 1262391"/>
                    <a:gd name="connsiteY13" fmla="*/ 604174 h 784147"/>
                    <a:gd name="connsiteX14" fmla="*/ 246608 w 1262391"/>
                    <a:gd name="connsiteY14" fmla="*/ 613836 h 784147"/>
                    <a:gd name="connsiteX15" fmla="*/ 304927 w 1262391"/>
                    <a:gd name="connsiteY15" fmla="*/ 704371 h 784147"/>
                    <a:gd name="connsiteX16" fmla="*/ 304928 w 1262391"/>
                    <a:gd name="connsiteY16" fmla="*/ 704371 h 784147"/>
                    <a:gd name="connsiteX17" fmla="*/ 605029 w 1262391"/>
                    <a:gd name="connsiteY17" fmla="*/ 372038 h 784147"/>
                    <a:gd name="connsiteX18" fmla="*/ 631196 w 1262391"/>
                    <a:gd name="connsiteY18" fmla="*/ 353748 h 784147"/>
                    <a:gd name="connsiteX19" fmla="*/ 657364 w 1262391"/>
                    <a:gd name="connsiteY19" fmla="*/ 372038 h 784147"/>
                    <a:gd name="connsiteX20" fmla="*/ 957464 w 1262391"/>
                    <a:gd name="connsiteY20" fmla="*/ 704371 h 784147"/>
                    <a:gd name="connsiteX21" fmla="*/ 957465 w 1262391"/>
                    <a:gd name="connsiteY21" fmla="*/ 704371 h 784147"/>
                    <a:gd name="connsiteX22" fmla="*/ 1015784 w 1262391"/>
                    <a:gd name="connsiteY22" fmla="*/ 613836 h 784147"/>
                    <a:gd name="connsiteX23" fmla="*/ 1017237 w 1262391"/>
                    <a:gd name="connsiteY23" fmla="*/ 604175 h 784147"/>
                    <a:gd name="connsiteX24" fmla="*/ 1044141 w 1262391"/>
                    <a:gd name="connsiteY24" fmla="*/ 637005 h 784147"/>
                    <a:gd name="connsiteX25" fmla="*/ 1145078 w 1262391"/>
                    <a:gd name="connsiteY25" fmla="*/ 784147 h 784147"/>
                    <a:gd name="connsiteX26" fmla="*/ 1145079 w 1262391"/>
                    <a:gd name="connsiteY26" fmla="*/ 784147 h 784147"/>
                    <a:gd name="connsiteX27" fmla="*/ 1114957 w 1262391"/>
                    <a:gd name="connsiteY27" fmla="*/ 147434 h 784147"/>
                    <a:gd name="connsiteX28" fmla="*/ 790362 w 1262391"/>
                    <a:gd name="connsiteY28" fmla="*/ 506 h 78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62391" h="784147">
                      <a:moveTo>
                        <a:pt x="631195" y="225467"/>
                      </a:moveTo>
                      <a:lnTo>
                        <a:pt x="632637" y="226487"/>
                      </a:lnTo>
                      <a:lnTo>
                        <a:pt x="631196" y="226846"/>
                      </a:lnTo>
                      <a:lnTo>
                        <a:pt x="629754" y="226486"/>
                      </a:lnTo>
                      <a:close/>
                      <a:moveTo>
                        <a:pt x="790362" y="506"/>
                      </a:moveTo>
                      <a:cubicBezTo>
                        <a:pt x="761557" y="-857"/>
                        <a:pt x="732881" y="528"/>
                        <a:pt x="704762" y="4680"/>
                      </a:cubicBezTo>
                      <a:lnTo>
                        <a:pt x="631195" y="23262"/>
                      </a:lnTo>
                      <a:lnTo>
                        <a:pt x="557629" y="4680"/>
                      </a:lnTo>
                      <a:cubicBezTo>
                        <a:pt x="529510" y="528"/>
                        <a:pt x="500834" y="-857"/>
                        <a:pt x="472028" y="506"/>
                      </a:cubicBezTo>
                      <a:cubicBezTo>
                        <a:pt x="356806" y="5957"/>
                        <a:pt x="239504" y="55364"/>
                        <a:pt x="147434" y="147434"/>
                      </a:cubicBezTo>
                      <a:cubicBezTo>
                        <a:pt x="-36707" y="331576"/>
                        <a:pt x="-50193" y="616641"/>
                        <a:pt x="117312" y="784147"/>
                      </a:cubicBezTo>
                      <a:lnTo>
                        <a:pt x="117313" y="784147"/>
                      </a:lnTo>
                      <a:cubicBezTo>
                        <a:pt x="148861" y="733643"/>
                        <a:pt x="182553" y="684550"/>
                        <a:pt x="218250" y="637005"/>
                      </a:cubicBezTo>
                      <a:lnTo>
                        <a:pt x="245155" y="604174"/>
                      </a:lnTo>
                      <a:lnTo>
                        <a:pt x="246608" y="613836"/>
                      </a:lnTo>
                      <a:cubicBezTo>
                        <a:pt x="258934" y="647197"/>
                        <a:pt x="278340" y="678090"/>
                        <a:pt x="304927" y="704371"/>
                      </a:cubicBezTo>
                      <a:lnTo>
                        <a:pt x="304928" y="704371"/>
                      </a:lnTo>
                      <a:cubicBezTo>
                        <a:pt x="385048" y="577588"/>
                        <a:pt x="486942" y="464971"/>
                        <a:pt x="605029" y="372038"/>
                      </a:cubicBezTo>
                      <a:lnTo>
                        <a:pt x="631196" y="353748"/>
                      </a:lnTo>
                      <a:lnTo>
                        <a:pt x="657364" y="372038"/>
                      </a:lnTo>
                      <a:cubicBezTo>
                        <a:pt x="775450" y="464971"/>
                        <a:pt x="877344" y="577588"/>
                        <a:pt x="957464" y="704371"/>
                      </a:cubicBezTo>
                      <a:lnTo>
                        <a:pt x="957465" y="704371"/>
                      </a:lnTo>
                      <a:cubicBezTo>
                        <a:pt x="984052" y="678090"/>
                        <a:pt x="1003458" y="647197"/>
                        <a:pt x="1015784" y="613836"/>
                      </a:cubicBezTo>
                      <a:lnTo>
                        <a:pt x="1017237" y="604175"/>
                      </a:lnTo>
                      <a:lnTo>
                        <a:pt x="1044141" y="637005"/>
                      </a:lnTo>
                      <a:cubicBezTo>
                        <a:pt x="1079839" y="684550"/>
                        <a:pt x="1113530" y="733643"/>
                        <a:pt x="1145078" y="784147"/>
                      </a:cubicBezTo>
                      <a:lnTo>
                        <a:pt x="1145079" y="784147"/>
                      </a:lnTo>
                      <a:cubicBezTo>
                        <a:pt x="1312584" y="616641"/>
                        <a:pt x="1299098" y="331576"/>
                        <a:pt x="1114957" y="147434"/>
                      </a:cubicBezTo>
                      <a:cubicBezTo>
                        <a:pt x="1022887" y="55364"/>
                        <a:pt x="905584" y="5957"/>
                        <a:pt x="790362" y="50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13D87FD-CA10-422E-75E5-03871D12F48E}"/>
                </a:ext>
              </a:extLst>
            </p:cNvPr>
            <p:cNvSpPr/>
            <p:nvPr/>
          </p:nvSpPr>
          <p:spPr>
            <a:xfrm>
              <a:off x="1856237" y="1756759"/>
              <a:ext cx="4740764" cy="2918378"/>
            </a:xfrm>
            <a:custGeom>
              <a:avLst/>
              <a:gdLst>
                <a:gd name="connsiteX0" fmla="*/ 557271 w 4740764"/>
                <a:gd name="connsiteY0" fmla="*/ 0 h 2918378"/>
                <a:gd name="connsiteX1" fmla="*/ 4489492 w 4740764"/>
                <a:gd name="connsiteY1" fmla="*/ 0 h 2918378"/>
                <a:gd name="connsiteX2" fmla="*/ 4740764 w 4740764"/>
                <a:gd name="connsiteY2" fmla="*/ 251272 h 2918378"/>
                <a:gd name="connsiteX3" fmla="*/ 4740764 w 4740764"/>
                <a:gd name="connsiteY3" fmla="*/ 2667106 h 2918378"/>
                <a:gd name="connsiteX4" fmla="*/ 4489492 w 4740764"/>
                <a:gd name="connsiteY4" fmla="*/ 2918378 h 2918378"/>
                <a:gd name="connsiteX5" fmla="*/ 557271 w 4740764"/>
                <a:gd name="connsiteY5" fmla="*/ 2918378 h 2918378"/>
                <a:gd name="connsiteX6" fmla="*/ 305999 w 4740764"/>
                <a:gd name="connsiteY6" fmla="*/ 2667106 h 2918378"/>
                <a:gd name="connsiteX7" fmla="*/ 305999 w 4740764"/>
                <a:gd name="connsiteY7" fmla="*/ 1911222 h 2918378"/>
                <a:gd name="connsiteX8" fmla="*/ 204104 w 4740764"/>
                <a:gd name="connsiteY8" fmla="*/ 1838608 h 2918378"/>
                <a:gd name="connsiteX9" fmla="*/ 0 w 4740764"/>
                <a:gd name="connsiteY9" fmla="*/ 1511792 h 2918378"/>
                <a:gd name="connsiteX10" fmla="*/ 252019 w 4740764"/>
                <a:gd name="connsiteY10" fmla="*/ 1646596 h 2918378"/>
                <a:gd name="connsiteX11" fmla="*/ 305999 w 4740764"/>
                <a:gd name="connsiteY11" fmla="*/ 1660915 h 2918378"/>
                <a:gd name="connsiteX12" fmla="*/ 305999 w 4740764"/>
                <a:gd name="connsiteY12" fmla="*/ 251272 h 2918378"/>
                <a:gd name="connsiteX13" fmla="*/ 557271 w 4740764"/>
                <a:gd name="connsiteY13" fmla="*/ 0 h 291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40764" h="2918378">
                  <a:moveTo>
                    <a:pt x="557271" y="0"/>
                  </a:moveTo>
                  <a:lnTo>
                    <a:pt x="4489492" y="0"/>
                  </a:lnTo>
                  <a:cubicBezTo>
                    <a:pt x="4628266" y="0"/>
                    <a:pt x="4740764" y="112498"/>
                    <a:pt x="4740764" y="251272"/>
                  </a:cubicBezTo>
                  <a:lnTo>
                    <a:pt x="4740764" y="2667106"/>
                  </a:lnTo>
                  <a:cubicBezTo>
                    <a:pt x="4740764" y="2805880"/>
                    <a:pt x="4628266" y="2918378"/>
                    <a:pt x="4489492" y="2918378"/>
                  </a:cubicBezTo>
                  <a:lnTo>
                    <a:pt x="557271" y="2918378"/>
                  </a:lnTo>
                  <a:cubicBezTo>
                    <a:pt x="418497" y="2918378"/>
                    <a:pt x="305999" y="2805880"/>
                    <a:pt x="305999" y="2667106"/>
                  </a:cubicBezTo>
                  <a:lnTo>
                    <a:pt x="305999" y="1911222"/>
                  </a:lnTo>
                  <a:lnTo>
                    <a:pt x="204104" y="1838608"/>
                  </a:lnTo>
                  <a:cubicBezTo>
                    <a:pt x="108233" y="1755394"/>
                    <a:pt x="35330" y="1643644"/>
                    <a:pt x="0" y="1511792"/>
                  </a:cubicBezTo>
                  <a:cubicBezTo>
                    <a:pt x="76494" y="1571836"/>
                    <a:pt x="161914" y="1617060"/>
                    <a:pt x="252019" y="1646596"/>
                  </a:cubicBezTo>
                  <a:lnTo>
                    <a:pt x="305999" y="1660915"/>
                  </a:lnTo>
                  <a:lnTo>
                    <a:pt x="305999" y="251272"/>
                  </a:lnTo>
                  <a:cubicBezTo>
                    <a:pt x="305999" y="112498"/>
                    <a:pt x="418497" y="0"/>
                    <a:pt x="557271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C5EF63E0-309C-9CBD-A576-9C19047CB553}"/>
                </a:ext>
              </a:extLst>
            </p:cNvPr>
            <p:cNvSpPr txBox="1"/>
            <p:nvPr/>
          </p:nvSpPr>
          <p:spPr>
            <a:xfrm>
              <a:off x="2189338" y="3313332"/>
              <a:ext cx="43396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雨天等で水濡れする場合は</a:t>
              </a:r>
            </a:p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お手数ですが持ち戻りをお願いします</a:t>
              </a:r>
            </a:p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後日、再配達・引き取りの手配をします</a:t>
              </a:r>
            </a:p>
            <a:p>
              <a:pPr algn="ctr"/>
              <a:r>
                <a:rPr lang="ja-JP" altLang="en-US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遠隔監視カメラ撮影中です</a:t>
              </a:r>
              <a:endParaRPr lang="en-US" altLang="ja-JP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5C2CB661-D16C-8831-E120-FE21EC0717C3}"/>
                </a:ext>
              </a:extLst>
            </p:cNvPr>
            <p:cNvSpPr txBox="1"/>
            <p:nvPr/>
          </p:nvSpPr>
          <p:spPr>
            <a:xfrm>
              <a:off x="3343500" y="1871652"/>
              <a:ext cx="20313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i="0" u="sng" dirty="0">
                  <a:solidFill>
                    <a:srgbClr val="00206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配達員の方へ</a:t>
              </a:r>
              <a:endParaRPr lang="en-US" altLang="ja-JP" sz="24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4131597C-F389-DC60-FE57-9FD580E6F917}"/>
                </a:ext>
              </a:extLst>
            </p:cNvPr>
            <p:cNvSpPr txBox="1"/>
            <p:nvPr/>
          </p:nvSpPr>
          <p:spPr>
            <a:xfrm>
              <a:off x="2174912" y="2388065"/>
              <a:ext cx="43685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600" b="1" i="0" dirty="0"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いつも配達ご苦労様です</a:t>
              </a:r>
            </a:p>
            <a:p>
              <a:pPr algn="ctr"/>
              <a:r>
                <a:rPr lang="ja-JP" altLang="en-US" sz="2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ドアの左側へ置き配</a:t>
              </a:r>
              <a:r>
                <a:rPr lang="en-US" altLang="ja-JP" sz="2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2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です</a:t>
              </a:r>
              <a:endParaRPr lang="en-US" altLang="ja-JP" sz="2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767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477</TotalTime>
  <Words>376</Words>
  <Application>Microsoft Office PowerPoint</Application>
  <PresentationFormat>A4 210 x 297 mm</PresentationFormat>
  <Paragraphs>56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door0016_配達員の方へ</dc:title>
  <dc:subject>door0016_配達員の方へ</dc:subject>
  <dc:creator>でじけろお</dc:creator>
  <cp:revision>1</cp:revision>
  <dcterms:created xsi:type="dcterms:W3CDTF">2018-05-20T00:31:01Z</dcterms:created>
  <dcterms:modified xsi:type="dcterms:W3CDTF">2025-05-03T14:51:15Z</dcterms:modified>
  <cp:version>1</cp:version>
</cp:coreProperties>
</file>