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2" r:id="rId2"/>
    <p:sldId id="306" r:id="rId3"/>
    <p:sldId id="309" r:id="rId4"/>
    <p:sldId id="310" r:id="rId5"/>
    <p:sldId id="307" r:id="rId6"/>
    <p:sldId id="31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00"/>
    <a:srgbClr val="006600"/>
    <a:srgbClr val="FFCC66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87" d="100"/>
          <a:sy n="87" d="100"/>
        </p:scale>
        <p:origin x="384" y="30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C4FCBF0B-98D3-4EE4-B2C4-D77EC41BF297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903C1BF4-613E-4D7B-8036-09D4A3987F6F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2B69D20-9D97-4E14-A2DB-7BEAB3475D6F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116941D-42D7-D077-069B-E27F2764BDEF}"/>
              </a:ext>
            </a:extLst>
          </p:cNvPr>
          <p:cNvSpPr txBox="1"/>
          <p:nvPr/>
        </p:nvSpPr>
        <p:spPr>
          <a:xfrm>
            <a:off x="686695" y="3429000"/>
            <a:ext cx="8532608" cy="2650131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effectLst/>
              </a:rPr>
              <a:t>こちら</a:t>
            </a:r>
            <a:endParaRPr lang="en-US" altLang="ja-JP" sz="8800" dirty="0"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92F0539-3E00-BCAF-B2B5-1207E01431F2}"/>
              </a:ext>
            </a:extLst>
          </p:cNvPr>
          <p:cNvSpPr txBox="1"/>
          <p:nvPr/>
        </p:nvSpPr>
        <p:spPr>
          <a:xfrm>
            <a:off x="686695" y="784206"/>
            <a:ext cx="8532608" cy="2147705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歩行者通路は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0206528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B8FA5EE-C076-32BB-74D7-E5221825559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405C3F9-C5DD-E225-09CA-69E96ECB8190}"/>
              </a:ext>
            </a:extLst>
          </p:cNvPr>
          <p:cNvGrpSpPr/>
          <p:nvPr/>
        </p:nvGrpSpPr>
        <p:grpSpPr>
          <a:xfrm>
            <a:off x="508610" y="440676"/>
            <a:ext cx="8888778" cy="5981986"/>
            <a:chOff x="686695" y="784206"/>
            <a:chExt cx="8532608" cy="5294925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50A5F2EF-F6E6-885A-FCBC-4B6A368C2B4F}"/>
                </a:ext>
              </a:extLst>
            </p:cNvPr>
            <p:cNvSpPr txBox="1"/>
            <p:nvPr/>
          </p:nvSpPr>
          <p:spPr>
            <a:xfrm>
              <a:off x="686695" y="3429000"/>
              <a:ext cx="8532608" cy="2650131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algn="r"/>
              <a:r>
                <a:rPr lang="ja-JP" altLang="en-US" sz="8800" dirty="0">
                  <a:ln w="38100">
                    <a:noFill/>
                  </a:ln>
                  <a:effectLst/>
                </a:rPr>
                <a:t>こちら</a:t>
              </a:r>
              <a:endParaRPr lang="en-US" altLang="ja-JP" sz="8800" dirty="0">
                <a:ln w="38100">
                  <a:noFill/>
                </a:ln>
                <a:effectLst/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710CA8C9-273C-0E1C-FD1A-29A51D9B33A2}"/>
                </a:ext>
              </a:extLst>
            </p:cNvPr>
            <p:cNvSpPr txBox="1"/>
            <p:nvPr/>
          </p:nvSpPr>
          <p:spPr>
            <a:xfrm>
              <a:off x="686695" y="784206"/>
              <a:ext cx="8532608" cy="2147705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solidFill>
                    <a:schemeClr val="tx1"/>
                  </a:solidFill>
                  <a:effectLst/>
                </a:rPr>
                <a:t>歩行者通路は</a:t>
              </a:r>
              <a:endParaRPr lang="en-US" altLang="ja-JP" sz="8800" dirty="0">
                <a:ln w="38100"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607848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DD82D7C-D890-B4B0-6982-8D3B685E35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0AEBFB4D-8636-F71C-FE02-C8D38D32FA92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D1D0DC0A-AA2B-EB32-B533-13AB0D2099DE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D709D242-ADDC-EA16-D3E0-3F4D1801C2AD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B00B28A-98F4-8276-45AF-D42C1854AB05}"/>
              </a:ext>
            </a:extLst>
          </p:cNvPr>
          <p:cNvSpPr txBox="1"/>
          <p:nvPr/>
        </p:nvSpPr>
        <p:spPr>
          <a:xfrm>
            <a:off x="686695" y="3429000"/>
            <a:ext cx="5616455" cy="2650131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F87ADBF2-00DE-FCC1-34D3-43FD9AF17540}"/>
              </a:ext>
            </a:extLst>
          </p:cNvPr>
          <p:cNvSpPr txBox="1"/>
          <p:nvPr/>
        </p:nvSpPr>
        <p:spPr>
          <a:xfrm>
            <a:off x="686695" y="784206"/>
            <a:ext cx="8532608" cy="2147705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歩行者通路は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7F08018D-065E-0A66-6285-10E24E3D82CC}"/>
              </a:ext>
            </a:extLst>
          </p:cNvPr>
          <p:cNvSpPr/>
          <p:nvPr/>
        </p:nvSpPr>
        <p:spPr>
          <a:xfrm>
            <a:off x="6573180" y="3429000"/>
            <a:ext cx="2646124" cy="2810787"/>
          </a:xfrm>
          <a:prstGeom prst="rightArrow">
            <a:avLst>
              <a:gd name="adj1" fmla="val 38640"/>
              <a:gd name="adj2" fmla="val 57005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60884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8265C11-9A37-6F5A-D7EA-68947081561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DDA03CF-0F8A-1C1F-AB34-FB5A06C3E6E7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400876E5-8E56-193F-FB1D-5A13F09F8EA4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0A698B2B-2957-8253-392B-1BE7B1F803B2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1FE217D-F0B0-C3A8-38D7-B6C5031BD14A}"/>
              </a:ext>
            </a:extLst>
          </p:cNvPr>
          <p:cNvSpPr txBox="1"/>
          <p:nvPr/>
        </p:nvSpPr>
        <p:spPr>
          <a:xfrm>
            <a:off x="3565206" y="3429000"/>
            <a:ext cx="5616455" cy="2650131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FA60242-255A-AFCD-0EA8-2A11E2C90BAC}"/>
              </a:ext>
            </a:extLst>
          </p:cNvPr>
          <p:cNvSpPr txBox="1"/>
          <p:nvPr/>
        </p:nvSpPr>
        <p:spPr>
          <a:xfrm>
            <a:off x="686695" y="784206"/>
            <a:ext cx="8532608" cy="2147705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歩行者通路は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7F0642A4-F26E-8709-323F-60727348994A}"/>
              </a:ext>
            </a:extLst>
          </p:cNvPr>
          <p:cNvSpPr/>
          <p:nvPr/>
        </p:nvSpPr>
        <p:spPr>
          <a:xfrm flipH="1">
            <a:off x="686695" y="3429000"/>
            <a:ext cx="2646124" cy="2810787"/>
          </a:xfrm>
          <a:prstGeom prst="rightArrow">
            <a:avLst>
              <a:gd name="adj1" fmla="val 38640"/>
              <a:gd name="adj2" fmla="val 57005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91098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1F6DCF3-ABA5-6156-7AA8-6FCC97E0D31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BE5E867-1ABA-7E06-5C93-413C7E05C8C0}"/>
              </a:ext>
            </a:extLst>
          </p:cNvPr>
          <p:cNvSpPr txBox="1"/>
          <p:nvPr/>
        </p:nvSpPr>
        <p:spPr>
          <a:xfrm>
            <a:off x="2904457" y="2153390"/>
            <a:ext cx="6314845" cy="240372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5A95F7D-9E49-E2D9-AD86-5B5AA1C78FE4}"/>
              </a:ext>
            </a:extLst>
          </p:cNvPr>
          <p:cNvSpPr txBox="1"/>
          <p:nvPr/>
        </p:nvSpPr>
        <p:spPr>
          <a:xfrm>
            <a:off x="686695" y="441736"/>
            <a:ext cx="8532608" cy="143812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歩行者通路は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561B8D34-3055-E4B0-E8A4-88875D3659B9}"/>
              </a:ext>
            </a:extLst>
          </p:cNvPr>
          <p:cNvSpPr/>
          <p:nvPr/>
        </p:nvSpPr>
        <p:spPr>
          <a:xfrm>
            <a:off x="542510" y="4847574"/>
            <a:ext cx="8820980" cy="1551756"/>
          </a:xfrm>
          <a:prstGeom prst="rightArrow">
            <a:avLst>
              <a:gd name="adj1" fmla="val 38640"/>
              <a:gd name="adj2" fmla="val 138745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2ABE3E82-C243-743A-EBD7-5CC3396E479A}"/>
              </a:ext>
            </a:extLst>
          </p:cNvPr>
          <p:cNvSpPr/>
          <p:nvPr/>
        </p:nvSpPr>
        <p:spPr bwMode="auto">
          <a:xfrm flipH="1">
            <a:off x="686695" y="2393885"/>
            <a:ext cx="2069640" cy="4158328"/>
          </a:xfrm>
          <a:custGeom>
            <a:avLst/>
            <a:gdLst>
              <a:gd name="connsiteX0" fmla="*/ 438945 w 866029"/>
              <a:gd name="connsiteY0" fmla="*/ 0 h 1740028"/>
              <a:gd name="connsiteX1" fmla="*/ 726716 w 866029"/>
              <a:gd name="connsiteY1" fmla="*/ 331798 h 1740028"/>
              <a:gd name="connsiteX2" fmla="*/ 550959 w 866029"/>
              <a:gd name="connsiteY2" fmla="*/ 637522 h 1740028"/>
              <a:gd name="connsiteX3" fmla="*/ 486126 w 866029"/>
              <a:gd name="connsiteY3" fmla="*/ 652614 h 1740028"/>
              <a:gd name="connsiteX4" fmla="*/ 495547 w 866029"/>
              <a:gd name="connsiteY4" fmla="*/ 690298 h 1740028"/>
              <a:gd name="connsiteX5" fmla="*/ 503529 w 866029"/>
              <a:gd name="connsiteY5" fmla="*/ 691909 h 1740028"/>
              <a:gd name="connsiteX6" fmla="*/ 544094 w 866029"/>
              <a:gd name="connsiteY6" fmla="*/ 716521 h 1740028"/>
              <a:gd name="connsiteX7" fmla="*/ 550904 w 866029"/>
              <a:gd name="connsiteY7" fmla="*/ 724015 h 1740028"/>
              <a:gd name="connsiteX8" fmla="*/ 563767 w 866029"/>
              <a:gd name="connsiteY8" fmla="*/ 729343 h 1740028"/>
              <a:gd name="connsiteX9" fmla="*/ 730257 w 866029"/>
              <a:gd name="connsiteY9" fmla="*/ 895831 h 1740028"/>
              <a:gd name="connsiteX10" fmla="*/ 731497 w 866029"/>
              <a:gd name="connsiteY10" fmla="*/ 898829 h 1740028"/>
              <a:gd name="connsiteX11" fmla="*/ 736451 w 866029"/>
              <a:gd name="connsiteY11" fmla="*/ 904444 h 1740028"/>
              <a:gd name="connsiteX12" fmla="*/ 858876 w 866029"/>
              <a:gd name="connsiteY12" fmla="*/ 1116491 h 1740028"/>
              <a:gd name="connsiteX13" fmla="*/ 839356 w 866029"/>
              <a:gd name="connsiteY13" fmla="*/ 1189339 h 1740028"/>
              <a:gd name="connsiteX14" fmla="*/ 839357 w 866029"/>
              <a:gd name="connsiteY14" fmla="*/ 1189340 h 1740028"/>
              <a:gd name="connsiteX15" fmla="*/ 766509 w 866029"/>
              <a:gd name="connsiteY15" fmla="*/ 1169820 h 1740028"/>
              <a:gd name="connsiteX16" fmla="*/ 647800 w 866029"/>
              <a:gd name="connsiteY16" fmla="*/ 964210 h 1740028"/>
              <a:gd name="connsiteX17" fmla="*/ 603896 w 866029"/>
              <a:gd name="connsiteY17" fmla="*/ 920306 h 1740028"/>
              <a:gd name="connsiteX18" fmla="*/ 603896 w 866029"/>
              <a:gd name="connsiteY18" fmla="*/ 1191314 h 1740028"/>
              <a:gd name="connsiteX19" fmla="*/ 590982 w 866029"/>
              <a:gd name="connsiteY19" fmla="*/ 1255280 h 1740028"/>
              <a:gd name="connsiteX20" fmla="*/ 588398 w 866029"/>
              <a:gd name="connsiteY20" fmla="*/ 1259113 h 1740028"/>
              <a:gd name="connsiteX21" fmla="*/ 704766 w 866029"/>
              <a:gd name="connsiteY21" fmla="*/ 1515231 h 1740028"/>
              <a:gd name="connsiteX22" fmla="*/ 842184 w 866029"/>
              <a:gd name="connsiteY22" fmla="*/ 1678737 h 1740028"/>
              <a:gd name="connsiteX23" fmla="*/ 780892 w 866029"/>
              <a:gd name="connsiteY23" fmla="*/ 1740028 h 1740028"/>
              <a:gd name="connsiteX24" fmla="*/ 596399 w 866029"/>
              <a:gd name="connsiteY24" fmla="*/ 1584973 h 1740028"/>
              <a:gd name="connsiteX25" fmla="*/ 596189 w 866029"/>
              <a:gd name="connsiteY25" fmla="*/ 1585094 h 1740028"/>
              <a:gd name="connsiteX26" fmla="*/ 595654 w 866029"/>
              <a:gd name="connsiteY26" fmla="*/ 1584347 h 1740028"/>
              <a:gd name="connsiteX27" fmla="*/ 594266 w 866029"/>
              <a:gd name="connsiteY27" fmla="*/ 1583180 h 1740028"/>
              <a:gd name="connsiteX28" fmla="*/ 594589 w 866029"/>
              <a:gd name="connsiteY28" fmla="*/ 1582857 h 1740028"/>
              <a:gd name="connsiteX29" fmla="*/ 445163 w 866029"/>
              <a:gd name="connsiteY29" fmla="*/ 1373871 h 1740028"/>
              <a:gd name="connsiteX30" fmla="*/ 215587 w 866029"/>
              <a:gd name="connsiteY30" fmla="*/ 1562681 h 1740028"/>
              <a:gd name="connsiteX31" fmla="*/ 93217 w 866029"/>
              <a:gd name="connsiteY31" fmla="*/ 1737735 h 1740028"/>
              <a:gd name="connsiteX32" fmla="*/ 18152 w 866029"/>
              <a:gd name="connsiteY32" fmla="*/ 1694396 h 1740028"/>
              <a:gd name="connsiteX33" fmla="*/ 120173 w 866029"/>
              <a:gd name="connsiteY33" fmla="*/ 1476059 h 1740028"/>
              <a:gd name="connsiteX34" fmla="*/ 120000 w 866029"/>
              <a:gd name="connsiteY34" fmla="*/ 1475886 h 1740028"/>
              <a:gd name="connsiteX35" fmla="*/ 120586 w 866029"/>
              <a:gd name="connsiteY35" fmla="*/ 1475175 h 1740028"/>
              <a:gd name="connsiteX36" fmla="*/ 121352 w 866029"/>
              <a:gd name="connsiteY36" fmla="*/ 1473534 h 1740028"/>
              <a:gd name="connsiteX37" fmla="*/ 121747 w 866029"/>
              <a:gd name="connsiteY37" fmla="*/ 1473762 h 1740028"/>
              <a:gd name="connsiteX38" fmla="*/ 294140 w 866029"/>
              <a:gd name="connsiteY38" fmla="*/ 1264149 h 1740028"/>
              <a:gd name="connsiteX39" fmla="*/ 282618 w 866029"/>
              <a:gd name="connsiteY39" fmla="*/ 1240182 h 1740028"/>
              <a:gd name="connsiteX40" fmla="*/ 275230 w 866029"/>
              <a:gd name="connsiteY40" fmla="*/ 1191314 h 1740028"/>
              <a:gd name="connsiteX41" fmla="*/ 275230 w 866029"/>
              <a:gd name="connsiteY41" fmla="*/ 1010109 h 1740028"/>
              <a:gd name="connsiteX42" fmla="*/ 270890 w 866029"/>
              <a:gd name="connsiteY42" fmla="*/ 1017627 h 1740028"/>
              <a:gd name="connsiteX43" fmla="*/ 268316 w 866029"/>
              <a:gd name="connsiteY43" fmla="*/ 1019601 h 1740028"/>
              <a:gd name="connsiteX44" fmla="*/ 264174 w 866029"/>
              <a:gd name="connsiteY44" fmla="*/ 1025839 h 1740028"/>
              <a:gd name="connsiteX45" fmla="*/ 91038 w 866029"/>
              <a:gd name="connsiteY45" fmla="*/ 1198974 h 1740028"/>
              <a:gd name="connsiteX46" fmla="*/ 15620 w 866029"/>
              <a:gd name="connsiteY46" fmla="*/ 1198974 h 1740028"/>
              <a:gd name="connsiteX47" fmla="*/ 15620 w 866029"/>
              <a:gd name="connsiteY47" fmla="*/ 1198976 h 1740028"/>
              <a:gd name="connsiteX48" fmla="*/ 15620 w 866029"/>
              <a:gd name="connsiteY48" fmla="*/ 1123557 h 1740028"/>
              <a:gd name="connsiteX49" fmla="*/ 183500 w 866029"/>
              <a:gd name="connsiteY49" fmla="*/ 955677 h 1740028"/>
              <a:gd name="connsiteX50" fmla="*/ 296247 w 866029"/>
              <a:gd name="connsiteY50" fmla="*/ 760391 h 1740028"/>
              <a:gd name="connsiteX51" fmla="*/ 300604 w 866029"/>
              <a:gd name="connsiteY51" fmla="*/ 757048 h 1740028"/>
              <a:gd name="connsiteX52" fmla="*/ 303296 w 866029"/>
              <a:gd name="connsiteY52" fmla="*/ 751448 h 1740028"/>
              <a:gd name="connsiteX53" fmla="*/ 375597 w 866029"/>
              <a:gd name="connsiteY53" fmla="*/ 691909 h 1740028"/>
              <a:gd name="connsiteX54" fmla="*/ 377267 w 866029"/>
              <a:gd name="connsiteY54" fmla="*/ 691572 h 1740028"/>
              <a:gd name="connsiteX55" fmla="*/ 387269 w 866029"/>
              <a:gd name="connsiteY55" fmla="*/ 651567 h 1740028"/>
              <a:gd name="connsiteX56" fmla="*/ 326932 w 866029"/>
              <a:gd name="connsiteY56" fmla="*/ 637522 h 1740028"/>
              <a:gd name="connsiteX57" fmla="*/ 151174 w 866029"/>
              <a:gd name="connsiteY57" fmla="*/ 331798 h 1740028"/>
              <a:gd name="connsiteX58" fmla="*/ 438945 w 866029"/>
              <a:gd name="connsiteY58" fmla="*/ 0 h 17400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866029" h="1740028">
                <a:moveTo>
                  <a:pt x="438945" y="0"/>
                </a:moveTo>
                <a:cubicBezTo>
                  <a:pt x="597877" y="0"/>
                  <a:pt x="726716" y="148551"/>
                  <a:pt x="726716" y="331798"/>
                </a:cubicBezTo>
                <a:cubicBezTo>
                  <a:pt x="726716" y="469234"/>
                  <a:pt x="654244" y="587152"/>
                  <a:pt x="550959" y="637522"/>
                </a:cubicBezTo>
                <a:lnTo>
                  <a:pt x="486126" y="652614"/>
                </a:lnTo>
                <a:lnTo>
                  <a:pt x="495547" y="690298"/>
                </a:lnTo>
                <a:lnTo>
                  <a:pt x="503529" y="691909"/>
                </a:lnTo>
                <a:cubicBezTo>
                  <a:pt x="518275" y="698146"/>
                  <a:pt x="531920" y="706474"/>
                  <a:pt x="544094" y="716521"/>
                </a:cubicBezTo>
                <a:lnTo>
                  <a:pt x="550904" y="724015"/>
                </a:lnTo>
                <a:lnTo>
                  <a:pt x="563767" y="729343"/>
                </a:lnTo>
                <a:lnTo>
                  <a:pt x="730257" y="895831"/>
                </a:lnTo>
                <a:lnTo>
                  <a:pt x="731497" y="898829"/>
                </a:lnTo>
                <a:lnTo>
                  <a:pt x="736451" y="904444"/>
                </a:lnTo>
                <a:lnTo>
                  <a:pt x="858876" y="1116491"/>
                </a:lnTo>
                <a:cubicBezTo>
                  <a:pt x="873602" y="1141998"/>
                  <a:pt x="864863" y="1174613"/>
                  <a:pt x="839356" y="1189339"/>
                </a:cubicBezTo>
                <a:lnTo>
                  <a:pt x="839357" y="1189340"/>
                </a:lnTo>
                <a:cubicBezTo>
                  <a:pt x="813850" y="1204066"/>
                  <a:pt x="781235" y="1195327"/>
                  <a:pt x="766509" y="1169820"/>
                </a:cubicBezTo>
                <a:lnTo>
                  <a:pt x="647800" y="964210"/>
                </a:lnTo>
                <a:lnTo>
                  <a:pt x="603896" y="920306"/>
                </a:lnTo>
                <a:lnTo>
                  <a:pt x="603896" y="1191314"/>
                </a:lnTo>
                <a:cubicBezTo>
                  <a:pt x="603896" y="1214004"/>
                  <a:pt x="599298" y="1235620"/>
                  <a:pt x="590982" y="1255280"/>
                </a:cubicBezTo>
                <a:lnTo>
                  <a:pt x="588398" y="1259113"/>
                </a:lnTo>
                <a:lnTo>
                  <a:pt x="704766" y="1515231"/>
                </a:lnTo>
                <a:lnTo>
                  <a:pt x="842184" y="1678737"/>
                </a:lnTo>
                <a:lnTo>
                  <a:pt x="780892" y="1740028"/>
                </a:lnTo>
                <a:lnTo>
                  <a:pt x="596399" y="1584973"/>
                </a:lnTo>
                <a:lnTo>
                  <a:pt x="596189" y="1585094"/>
                </a:lnTo>
                <a:lnTo>
                  <a:pt x="595654" y="1584347"/>
                </a:lnTo>
                <a:lnTo>
                  <a:pt x="594266" y="1583180"/>
                </a:lnTo>
                <a:lnTo>
                  <a:pt x="594589" y="1582857"/>
                </a:lnTo>
                <a:lnTo>
                  <a:pt x="445163" y="1373871"/>
                </a:lnTo>
                <a:lnTo>
                  <a:pt x="215587" y="1562681"/>
                </a:lnTo>
                <a:lnTo>
                  <a:pt x="93217" y="1737735"/>
                </a:lnTo>
                <a:lnTo>
                  <a:pt x="18152" y="1694396"/>
                </a:lnTo>
                <a:lnTo>
                  <a:pt x="120173" y="1476059"/>
                </a:lnTo>
                <a:lnTo>
                  <a:pt x="120000" y="1475886"/>
                </a:lnTo>
                <a:lnTo>
                  <a:pt x="120586" y="1475175"/>
                </a:lnTo>
                <a:lnTo>
                  <a:pt x="121352" y="1473534"/>
                </a:lnTo>
                <a:lnTo>
                  <a:pt x="121747" y="1473762"/>
                </a:lnTo>
                <a:lnTo>
                  <a:pt x="294140" y="1264149"/>
                </a:lnTo>
                <a:lnTo>
                  <a:pt x="282618" y="1240182"/>
                </a:lnTo>
                <a:cubicBezTo>
                  <a:pt x="277817" y="1224745"/>
                  <a:pt x="275230" y="1208332"/>
                  <a:pt x="275230" y="1191314"/>
                </a:cubicBezTo>
                <a:lnTo>
                  <a:pt x="275230" y="1010109"/>
                </a:lnTo>
                <a:lnTo>
                  <a:pt x="270890" y="1017627"/>
                </a:lnTo>
                <a:lnTo>
                  <a:pt x="268316" y="1019601"/>
                </a:lnTo>
                <a:lnTo>
                  <a:pt x="264174" y="1025839"/>
                </a:lnTo>
                <a:lnTo>
                  <a:pt x="91038" y="1198974"/>
                </a:lnTo>
                <a:cubicBezTo>
                  <a:pt x="70212" y="1219801"/>
                  <a:pt x="36446" y="1219801"/>
                  <a:pt x="15620" y="1198974"/>
                </a:cubicBezTo>
                <a:lnTo>
                  <a:pt x="15620" y="1198976"/>
                </a:lnTo>
                <a:cubicBezTo>
                  <a:pt x="-5207" y="1178149"/>
                  <a:pt x="-5207" y="1144383"/>
                  <a:pt x="15620" y="1123557"/>
                </a:cubicBezTo>
                <a:lnTo>
                  <a:pt x="183500" y="955677"/>
                </a:lnTo>
                <a:lnTo>
                  <a:pt x="296247" y="760391"/>
                </a:lnTo>
                <a:lnTo>
                  <a:pt x="300604" y="757048"/>
                </a:lnTo>
                <a:lnTo>
                  <a:pt x="303296" y="751448"/>
                </a:lnTo>
                <a:cubicBezTo>
                  <a:pt x="321015" y="725220"/>
                  <a:pt x="346107" y="704383"/>
                  <a:pt x="375597" y="691909"/>
                </a:cubicBezTo>
                <a:lnTo>
                  <a:pt x="377267" y="691572"/>
                </a:lnTo>
                <a:lnTo>
                  <a:pt x="387269" y="651567"/>
                </a:lnTo>
                <a:lnTo>
                  <a:pt x="326932" y="637522"/>
                </a:lnTo>
                <a:cubicBezTo>
                  <a:pt x="223646" y="587152"/>
                  <a:pt x="151174" y="469234"/>
                  <a:pt x="151174" y="331798"/>
                </a:cubicBezTo>
                <a:cubicBezTo>
                  <a:pt x="151174" y="148551"/>
                  <a:pt x="280013" y="0"/>
                  <a:pt x="438945" y="0"/>
                </a:cubicBezTo>
                <a:close/>
              </a:path>
            </a:pathLst>
          </a:custGeom>
          <a:solidFill>
            <a:srgbClr val="0066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83219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37B82B9-3029-86CC-6C60-A7EF5F88DF4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4F1EAE7-2954-2ACA-C779-BAEBF29D1962}"/>
              </a:ext>
            </a:extLst>
          </p:cNvPr>
          <p:cNvSpPr txBox="1"/>
          <p:nvPr/>
        </p:nvSpPr>
        <p:spPr>
          <a:xfrm>
            <a:off x="686695" y="2153390"/>
            <a:ext cx="6314845" cy="240372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AE884F2-D2C3-06E6-0E0F-D7E57524E4BA}"/>
              </a:ext>
            </a:extLst>
          </p:cNvPr>
          <p:cNvSpPr txBox="1"/>
          <p:nvPr/>
        </p:nvSpPr>
        <p:spPr>
          <a:xfrm>
            <a:off x="686695" y="441736"/>
            <a:ext cx="8532608" cy="143812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歩行者通路は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50ED5798-570B-9B89-8939-A3CE3314C271}"/>
              </a:ext>
            </a:extLst>
          </p:cNvPr>
          <p:cNvSpPr/>
          <p:nvPr/>
        </p:nvSpPr>
        <p:spPr>
          <a:xfrm flipH="1">
            <a:off x="542510" y="4847574"/>
            <a:ext cx="8820980" cy="1551756"/>
          </a:xfrm>
          <a:prstGeom prst="rightArrow">
            <a:avLst>
              <a:gd name="adj1" fmla="val 38640"/>
              <a:gd name="adj2" fmla="val 138745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335115CA-BA82-DE82-43CE-61ED924819D7}"/>
              </a:ext>
            </a:extLst>
          </p:cNvPr>
          <p:cNvSpPr/>
          <p:nvPr/>
        </p:nvSpPr>
        <p:spPr bwMode="auto">
          <a:xfrm>
            <a:off x="7162893" y="2393885"/>
            <a:ext cx="2069640" cy="4158328"/>
          </a:xfrm>
          <a:custGeom>
            <a:avLst/>
            <a:gdLst>
              <a:gd name="connsiteX0" fmla="*/ 438945 w 866029"/>
              <a:gd name="connsiteY0" fmla="*/ 0 h 1740028"/>
              <a:gd name="connsiteX1" fmla="*/ 726716 w 866029"/>
              <a:gd name="connsiteY1" fmla="*/ 331798 h 1740028"/>
              <a:gd name="connsiteX2" fmla="*/ 550959 w 866029"/>
              <a:gd name="connsiteY2" fmla="*/ 637522 h 1740028"/>
              <a:gd name="connsiteX3" fmla="*/ 486126 w 866029"/>
              <a:gd name="connsiteY3" fmla="*/ 652614 h 1740028"/>
              <a:gd name="connsiteX4" fmla="*/ 495547 w 866029"/>
              <a:gd name="connsiteY4" fmla="*/ 690298 h 1740028"/>
              <a:gd name="connsiteX5" fmla="*/ 503529 w 866029"/>
              <a:gd name="connsiteY5" fmla="*/ 691909 h 1740028"/>
              <a:gd name="connsiteX6" fmla="*/ 544094 w 866029"/>
              <a:gd name="connsiteY6" fmla="*/ 716521 h 1740028"/>
              <a:gd name="connsiteX7" fmla="*/ 550904 w 866029"/>
              <a:gd name="connsiteY7" fmla="*/ 724015 h 1740028"/>
              <a:gd name="connsiteX8" fmla="*/ 563767 w 866029"/>
              <a:gd name="connsiteY8" fmla="*/ 729343 h 1740028"/>
              <a:gd name="connsiteX9" fmla="*/ 730257 w 866029"/>
              <a:gd name="connsiteY9" fmla="*/ 895831 h 1740028"/>
              <a:gd name="connsiteX10" fmla="*/ 731497 w 866029"/>
              <a:gd name="connsiteY10" fmla="*/ 898829 h 1740028"/>
              <a:gd name="connsiteX11" fmla="*/ 736451 w 866029"/>
              <a:gd name="connsiteY11" fmla="*/ 904444 h 1740028"/>
              <a:gd name="connsiteX12" fmla="*/ 858876 w 866029"/>
              <a:gd name="connsiteY12" fmla="*/ 1116491 h 1740028"/>
              <a:gd name="connsiteX13" fmla="*/ 839356 w 866029"/>
              <a:gd name="connsiteY13" fmla="*/ 1189339 h 1740028"/>
              <a:gd name="connsiteX14" fmla="*/ 839357 w 866029"/>
              <a:gd name="connsiteY14" fmla="*/ 1189340 h 1740028"/>
              <a:gd name="connsiteX15" fmla="*/ 766509 w 866029"/>
              <a:gd name="connsiteY15" fmla="*/ 1169820 h 1740028"/>
              <a:gd name="connsiteX16" fmla="*/ 647800 w 866029"/>
              <a:gd name="connsiteY16" fmla="*/ 964210 h 1740028"/>
              <a:gd name="connsiteX17" fmla="*/ 603896 w 866029"/>
              <a:gd name="connsiteY17" fmla="*/ 920306 h 1740028"/>
              <a:gd name="connsiteX18" fmla="*/ 603896 w 866029"/>
              <a:gd name="connsiteY18" fmla="*/ 1191314 h 1740028"/>
              <a:gd name="connsiteX19" fmla="*/ 590982 w 866029"/>
              <a:gd name="connsiteY19" fmla="*/ 1255280 h 1740028"/>
              <a:gd name="connsiteX20" fmla="*/ 588398 w 866029"/>
              <a:gd name="connsiteY20" fmla="*/ 1259113 h 1740028"/>
              <a:gd name="connsiteX21" fmla="*/ 704766 w 866029"/>
              <a:gd name="connsiteY21" fmla="*/ 1515231 h 1740028"/>
              <a:gd name="connsiteX22" fmla="*/ 842184 w 866029"/>
              <a:gd name="connsiteY22" fmla="*/ 1678737 h 1740028"/>
              <a:gd name="connsiteX23" fmla="*/ 780892 w 866029"/>
              <a:gd name="connsiteY23" fmla="*/ 1740028 h 1740028"/>
              <a:gd name="connsiteX24" fmla="*/ 596399 w 866029"/>
              <a:gd name="connsiteY24" fmla="*/ 1584973 h 1740028"/>
              <a:gd name="connsiteX25" fmla="*/ 596189 w 866029"/>
              <a:gd name="connsiteY25" fmla="*/ 1585094 h 1740028"/>
              <a:gd name="connsiteX26" fmla="*/ 595654 w 866029"/>
              <a:gd name="connsiteY26" fmla="*/ 1584347 h 1740028"/>
              <a:gd name="connsiteX27" fmla="*/ 594266 w 866029"/>
              <a:gd name="connsiteY27" fmla="*/ 1583180 h 1740028"/>
              <a:gd name="connsiteX28" fmla="*/ 594589 w 866029"/>
              <a:gd name="connsiteY28" fmla="*/ 1582857 h 1740028"/>
              <a:gd name="connsiteX29" fmla="*/ 445163 w 866029"/>
              <a:gd name="connsiteY29" fmla="*/ 1373871 h 1740028"/>
              <a:gd name="connsiteX30" fmla="*/ 215587 w 866029"/>
              <a:gd name="connsiteY30" fmla="*/ 1562681 h 1740028"/>
              <a:gd name="connsiteX31" fmla="*/ 93217 w 866029"/>
              <a:gd name="connsiteY31" fmla="*/ 1737735 h 1740028"/>
              <a:gd name="connsiteX32" fmla="*/ 18152 w 866029"/>
              <a:gd name="connsiteY32" fmla="*/ 1694396 h 1740028"/>
              <a:gd name="connsiteX33" fmla="*/ 120173 w 866029"/>
              <a:gd name="connsiteY33" fmla="*/ 1476059 h 1740028"/>
              <a:gd name="connsiteX34" fmla="*/ 120000 w 866029"/>
              <a:gd name="connsiteY34" fmla="*/ 1475886 h 1740028"/>
              <a:gd name="connsiteX35" fmla="*/ 120586 w 866029"/>
              <a:gd name="connsiteY35" fmla="*/ 1475175 h 1740028"/>
              <a:gd name="connsiteX36" fmla="*/ 121352 w 866029"/>
              <a:gd name="connsiteY36" fmla="*/ 1473534 h 1740028"/>
              <a:gd name="connsiteX37" fmla="*/ 121747 w 866029"/>
              <a:gd name="connsiteY37" fmla="*/ 1473762 h 1740028"/>
              <a:gd name="connsiteX38" fmla="*/ 294140 w 866029"/>
              <a:gd name="connsiteY38" fmla="*/ 1264149 h 1740028"/>
              <a:gd name="connsiteX39" fmla="*/ 282618 w 866029"/>
              <a:gd name="connsiteY39" fmla="*/ 1240182 h 1740028"/>
              <a:gd name="connsiteX40" fmla="*/ 275230 w 866029"/>
              <a:gd name="connsiteY40" fmla="*/ 1191314 h 1740028"/>
              <a:gd name="connsiteX41" fmla="*/ 275230 w 866029"/>
              <a:gd name="connsiteY41" fmla="*/ 1010109 h 1740028"/>
              <a:gd name="connsiteX42" fmla="*/ 270890 w 866029"/>
              <a:gd name="connsiteY42" fmla="*/ 1017627 h 1740028"/>
              <a:gd name="connsiteX43" fmla="*/ 268316 w 866029"/>
              <a:gd name="connsiteY43" fmla="*/ 1019601 h 1740028"/>
              <a:gd name="connsiteX44" fmla="*/ 264174 w 866029"/>
              <a:gd name="connsiteY44" fmla="*/ 1025839 h 1740028"/>
              <a:gd name="connsiteX45" fmla="*/ 91038 w 866029"/>
              <a:gd name="connsiteY45" fmla="*/ 1198974 h 1740028"/>
              <a:gd name="connsiteX46" fmla="*/ 15620 w 866029"/>
              <a:gd name="connsiteY46" fmla="*/ 1198974 h 1740028"/>
              <a:gd name="connsiteX47" fmla="*/ 15620 w 866029"/>
              <a:gd name="connsiteY47" fmla="*/ 1198976 h 1740028"/>
              <a:gd name="connsiteX48" fmla="*/ 15620 w 866029"/>
              <a:gd name="connsiteY48" fmla="*/ 1123557 h 1740028"/>
              <a:gd name="connsiteX49" fmla="*/ 183500 w 866029"/>
              <a:gd name="connsiteY49" fmla="*/ 955677 h 1740028"/>
              <a:gd name="connsiteX50" fmla="*/ 296247 w 866029"/>
              <a:gd name="connsiteY50" fmla="*/ 760391 h 1740028"/>
              <a:gd name="connsiteX51" fmla="*/ 300604 w 866029"/>
              <a:gd name="connsiteY51" fmla="*/ 757048 h 1740028"/>
              <a:gd name="connsiteX52" fmla="*/ 303296 w 866029"/>
              <a:gd name="connsiteY52" fmla="*/ 751448 h 1740028"/>
              <a:gd name="connsiteX53" fmla="*/ 375597 w 866029"/>
              <a:gd name="connsiteY53" fmla="*/ 691909 h 1740028"/>
              <a:gd name="connsiteX54" fmla="*/ 377267 w 866029"/>
              <a:gd name="connsiteY54" fmla="*/ 691572 h 1740028"/>
              <a:gd name="connsiteX55" fmla="*/ 387269 w 866029"/>
              <a:gd name="connsiteY55" fmla="*/ 651567 h 1740028"/>
              <a:gd name="connsiteX56" fmla="*/ 326932 w 866029"/>
              <a:gd name="connsiteY56" fmla="*/ 637522 h 1740028"/>
              <a:gd name="connsiteX57" fmla="*/ 151174 w 866029"/>
              <a:gd name="connsiteY57" fmla="*/ 331798 h 1740028"/>
              <a:gd name="connsiteX58" fmla="*/ 438945 w 866029"/>
              <a:gd name="connsiteY58" fmla="*/ 0 h 17400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866029" h="1740028">
                <a:moveTo>
                  <a:pt x="438945" y="0"/>
                </a:moveTo>
                <a:cubicBezTo>
                  <a:pt x="597877" y="0"/>
                  <a:pt x="726716" y="148551"/>
                  <a:pt x="726716" y="331798"/>
                </a:cubicBezTo>
                <a:cubicBezTo>
                  <a:pt x="726716" y="469234"/>
                  <a:pt x="654244" y="587152"/>
                  <a:pt x="550959" y="637522"/>
                </a:cubicBezTo>
                <a:lnTo>
                  <a:pt x="486126" y="652614"/>
                </a:lnTo>
                <a:lnTo>
                  <a:pt x="495547" y="690298"/>
                </a:lnTo>
                <a:lnTo>
                  <a:pt x="503529" y="691909"/>
                </a:lnTo>
                <a:cubicBezTo>
                  <a:pt x="518275" y="698146"/>
                  <a:pt x="531920" y="706474"/>
                  <a:pt x="544094" y="716521"/>
                </a:cubicBezTo>
                <a:lnTo>
                  <a:pt x="550904" y="724015"/>
                </a:lnTo>
                <a:lnTo>
                  <a:pt x="563767" y="729343"/>
                </a:lnTo>
                <a:lnTo>
                  <a:pt x="730257" y="895831"/>
                </a:lnTo>
                <a:lnTo>
                  <a:pt x="731497" y="898829"/>
                </a:lnTo>
                <a:lnTo>
                  <a:pt x="736451" y="904444"/>
                </a:lnTo>
                <a:lnTo>
                  <a:pt x="858876" y="1116491"/>
                </a:lnTo>
                <a:cubicBezTo>
                  <a:pt x="873602" y="1141998"/>
                  <a:pt x="864863" y="1174613"/>
                  <a:pt x="839356" y="1189339"/>
                </a:cubicBezTo>
                <a:lnTo>
                  <a:pt x="839357" y="1189340"/>
                </a:lnTo>
                <a:cubicBezTo>
                  <a:pt x="813850" y="1204066"/>
                  <a:pt x="781235" y="1195327"/>
                  <a:pt x="766509" y="1169820"/>
                </a:cubicBezTo>
                <a:lnTo>
                  <a:pt x="647800" y="964210"/>
                </a:lnTo>
                <a:lnTo>
                  <a:pt x="603896" y="920306"/>
                </a:lnTo>
                <a:lnTo>
                  <a:pt x="603896" y="1191314"/>
                </a:lnTo>
                <a:cubicBezTo>
                  <a:pt x="603896" y="1214004"/>
                  <a:pt x="599298" y="1235620"/>
                  <a:pt x="590982" y="1255280"/>
                </a:cubicBezTo>
                <a:lnTo>
                  <a:pt x="588398" y="1259113"/>
                </a:lnTo>
                <a:lnTo>
                  <a:pt x="704766" y="1515231"/>
                </a:lnTo>
                <a:lnTo>
                  <a:pt x="842184" y="1678737"/>
                </a:lnTo>
                <a:lnTo>
                  <a:pt x="780892" y="1740028"/>
                </a:lnTo>
                <a:lnTo>
                  <a:pt x="596399" y="1584973"/>
                </a:lnTo>
                <a:lnTo>
                  <a:pt x="596189" y="1585094"/>
                </a:lnTo>
                <a:lnTo>
                  <a:pt x="595654" y="1584347"/>
                </a:lnTo>
                <a:lnTo>
                  <a:pt x="594266" y="1583180"/>
                </a:lnTo>
                <a:lnTo>
                  <a:pt x="594589" y="1582857"/>
                </a:lnTo>
                <a:lnTo>
                  <a:pt x="445163" y="1373871"/>
                </a:lnTo>
                <a:lnTo>
                  <a:pt x="215587" y="1562681"/>
                </a:lnTo>
                <a:lnTo>
                  <a:pt x="93217" y="1737735"/>
                </a:lnTo>
                <a:lnTo>
                  <a:pt x="18152" y="1694396"/>
                </a:lnTo>
                <a:lnTo>
                  <a:pt x="120173" y="1476059"/>
                </a:lnTo>
                <a:lnTo>
                  <a:pt x="120000" y="1475886"/>
                </a:lnTo>
                <a:lnTo>
                  <a:pt x="120586" y="1475175"/>
                </a:lnTo>
                <a:lnTo>
                  <a:pt x="121352" y="1473534"/>
                </a:lnTo>
                <a:lnTo>
                  <a:pt x="121747" y="1473762"/>
                </a:lnTo>
                <a:lnTo>
                  <a:pt x="294140" y="1264149"/>
                </a:lnTo>
                <a:lnTo>
                  <a:pt x="282618" y="1240182"/>
                </a:lnTo>
                <a:cubicBezTo>
                  <a:pt x="277817" y="1224745"/>
                  <a:pt x="275230" y="1208332"/>
                  <a:pt x="275230" y="1191314"/>
                </a:cubicBezTo>
                <a:lnTo>
                  <a:pt x="275230" y="1010109"/>
                </a:lnTo>
                <a:lnTo>
                  <a:pt x="270890" y="1017627"/>
                </a:lnTo>
                <a:lnTo>
                  <a:pt x="268316" y="1019601"/>
                </a:lnTo>
                <a:lnTo>
                  <a:pt x="264174" y="1025839"/>
                </a:lnTo>
                <a:lnTo>
                  <a:pt x="91038" y="1198974"/>
                </a:lnTo>
                <a:cubicBezTo>
                  <a:pt x="70212" y="1219801"/>
                  <a:pt x="36446" y="1219801"/>
                  <a:pt x="15620" y="1198974"/>
                </a:cubicBezTo>
                <a:lnTo>
                  <a:pt x="15620" y="1198976"/>
                </a:lnTo>
                <a:cubicBezTo>
                  <a:pt x="-5207" y="1178149"/>
                  <a:pt x="-5207" y="1144383"/>
                  <a:pt x="15620" y="1123557"/>
                </a:cubicBezTo>
                <a:lnTo>
                  <a:pt x="183500" y="955677"/>
                </a:lnTo>
                <a:lnTo>
                  <a:pt x="296247" y="760391"/>
                </a:lnTo>
                <a:lnTo>
                  <a:pt x="300604" y="757048"/>
                </a:lnTo>
                <a:lnTo>
                  <a:pt x="303296" y="751448"/>
                </a:lnTo>
                <a:cubicBezTo>
                  <a:pt x="321015" y="725220"/>
                  <a:pt x="346107" y="704383"/>
                  <a:pt x="375597" y="691909"/>
                </a:cubicBezTo>
                <a:lnTo>
                  <a:pt x="377267" y="691572"/>
                </a:lnTo>
                <a:lnTo>
                  <a:pt x="387269" y="651567"/>
                </a:lnTo>
                <a:lnTo>
                  <a:pt x="326932" y="637522"/>
                </a:lnTo>
                <a:cubicBezTo>
                  <a:pt x="223646" y="587152"/>
                  <a:pt x="151174" y="469234"/>
                  <a:pt x="151174" y="331798"/>
                </a:cubicBezTo>
                <a:cubicBezTo>
                  <a:pt x="151174" y="148551"/>
                  <a:pt x="280013" y="0"/>
                  <a:pt x="438945" y="0"/>
                </a:cubicBezTo>
                <a:close/>
              </a:path>
            </a:pathLst>
          </a:custGeom>
          <a:solidFill>
            <a:srgbClr val="0066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749187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30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poph80_歩行者通路はこちら</dc:title>
  <dc:subject>poph80_歩行者通路はこちら</dc:subject>
  <dc:creator>でじけろお</dc:creator>
  <cp:revision>1</cp:revision>
  <dcterms:created xsi:type="dcterms:W3CDTF">2014-12-04T06:28:23Z</dcterms:created>
  <dcterms:modified xsi:type="dcterms:W3CDTF">2025-05-21T08:11:14Z</dcterms:modified>
  <cp:version>1</cp:version>
</cp:coreProperties>
</file>

<file path=docProps/thumbnail.jpeg>
</file>