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6" r:id="rId3"/>
    <p:sldId id="309" r:id="rId4"/>
    <p:sldId id="310" r:id="rId5"/>
    <p:sldId id="307" r:id="rId6"/>
    <p:sldId id="31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7" d="100"/>
          <a:sy n="87" d="100"/>
        </p:scale>
        <p:origin x="38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16941D-42D7-D077-069B-E27F2764BDEF}"/>
              </a:ext>
            </a:extLst>
          </p:cNvPr>
          <p:cNvSpPr txBox="1"/>
          <p:nvPr/>
        </p:nvSpPr>
        <p:spPr>
          <a:xfrm>
            <a:off x="686695" y="3429000"/>
            <a:ext cx="8532608" cy="265013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effectLst/>
              </a:rPr>
              <a:t>こちら</a:t>
            </a:r>
            <a:endParaRPr lang="en-US" altLang="ja-JP" sz="8800" dirty="0"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2F0539-3E00-BCAF-B2B5-1207E01431F2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歩行者通路は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FA5EE-C076-32BB-74D7-E52218255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05C3F9-C5DD-E225-09CA-69E96ECB8190}"/>
              </a:ext>
            </a:extLst>
          </p:cNvPr>
          <p:cNvGrpSpPr/>
          <p:nvPr/>
        </p:nvGrpSpPr>
        <p:grpSpPr>
          <a:xfrm>
            <a:off x="508610" y="440676"/>
            <a:ext cx="8888778" cy="5981986"/>
            <a:chOff x="686695" y="784206"/>
            <a:chExt cx="8532608" cy="5294925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0A5F2EF-F6E6-885A-FCBC-4B6A368C2B4F}"/>
                </a:ext>
              </a:extLst>
            </p:cNvPr>
            <p:cNvSpPr txBox="1"/>
            <p:nvPr/>
          </p:nvSpPr>
          <p:spPr>
            <a:xfrm>
              <a:off x="686695" y="3429000"/>
              <a:ext cx="8532608" cy="265013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r"/>
              <a:r>
                <a:rPr lang="ja-JP" altLang="en-US" sz="8800" dirty="0">
                  <a:ln w="38100">
                    <a:noFill/>
                  </a:ln>
                  <a:effectLst/>
                </a:rPr>
                <a:t>こちら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10CA8C9-273C-0E1C-FD1A-29A51D9B33A2}"/>
                </a:ext>
              </a:extLst>
            </p:cNvPr>
            <p:cNvSpPr txBox="1"/>
            <p:nvPr/>
          </p:nvSpPr>
          <p:spPr>
            <a:xfrm>
              <a:off x="686695" y="784206"/>
              <a:ext cx="8532608" cy="21477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歩行者通路は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784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82D7C-D890-B4B0-6982-8D3B685E3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AEBFB4D-8636-F71C-FE02-C8D38D32FA9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D1D0DC0A-AA2B-EB32-B533-13AB0D2099D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709D242-ADDC-EA16-D3E0-3F4D1801C2AD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00B28A-98F4-8276-45AF-D42C1854AB05}"/>
              </a:ext>
            </a:extLst>
          </p:cNvPr>
          <p:cNvSpPr txBox="1"/>
          <p:nvPr/>
        </p:nvSpPr>
        <p:spPr>
          <a:xfrm>
            <a:off x="686695" y="3429000"/>
            <a:ext cx="5616455" cy="2650131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7ADBF2-00DE-FCC1-34D3-43FD9AF17540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F08018D-065E-0A66-6285-10E24E3D82CC}"/>
              </a:ext>
            </a:extLst>
          </p:cNvPr>
          <p:cNvSpPr/>
          <p:nvPr/>
        </p:nvSpPr>
        <p:spPr>
          <a:xfrm>
            <a:off x="6573180" y="3429000"/>
            <a:ext cx="2646124" cy="2810787"/>
          </a:xfrm>
          <a:prstGeom prst="rightArrow">
            <a:avLst>
              <a:gd name="adj1" fmla="val 38640"/>
              <a:gd name="adj2" fmla="val 570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08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65C11-9A37-6F5A-D7EA-689470815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DDA03CF-0F8A-1C1F-AB34-FB5A06C3E6E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400876E5-8E56-193F-FB1D-5A13F09F8EA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A698B2B-2957-8253-392B-1BE7B1F803B2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FE217D-F0B0-C3A8-38D7-B6C5031BD14A}"/>
              </a:ext>
            </a:extLst>
          </p:cNvPr>
          <p:cNvSpPr txBox="1"/>
          <p:nvPr/>
        </p:nvSpPr>
        <p:spPr>
          <a:xfrm>
            <a:off x="3565206" y="3429000"/>
            <a:ext cx="5616455" cy="2650131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A60242-255A-AFCD-0EA8-2A11E2C90BAC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F0642A4-F26E-8709-323F-60727348994A}"/>
              </a:ext>
            </a:extLst>
          </p:cNvPr>
          <p:cNvSpPr/>
          <p:nvPr/>
        </p:nvSpPr>
        <p:spPr>
          <a:xfrm flipH="1">
            <a:off x="686695" y="3429000"/>
            <a:ext cx="2646124" cy="2810787"/>
          </a:xfrm>
          <a:prstGeom prst="rightArrow">
            <a:avLst>
              <a:gd name="adj1" fmla="val 38640"/>
              <a:gd name="adj2" fmla="val 570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09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6DCF3-ABA5-6156-7AA8-6FCC97E0D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E5E867-1ABA-7E06-5C93-413C7E05C8C0}"/>
              </a:ext>
            </a:extLst>
          </p:cNvPr>
          <p:cNvSpPr txBox="1"/>
          <p:nvPr/>
        </p:nvSpPr>
        <p:spPr>
          <a:xfrm>
            <a:off x="2904457" y="2153390"/>
            <a:ext cx="6314845" cy="240372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A95F7D-9E49-E2D9-AD86-5B5AA1C78FE4}"/>
              </a:ext>
            </a:extLst>
          </p:cNvPr>
          <p:cNvSpPr txBox="1"/>
          <p:nvPr/>
        </p:nvSpPr>
        <p:spPr>
          <a:xfrm>
            <a:off x="686695" y="441736"/>
            <a:ext cx="8532608" cy="143812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61B8D34-3055-E4B0-E8A4-88875D3659B9}"/>
              </a:ext>
            </a:extLst>
          </p:cNvPr>
          <p:cNvSpPr/>
          <p:nvPr/>
        </p:nvSpPr>
        <p:spPr>
          <a:xfrm>
            <a:off x="542510" y="4847574"/>
            <a:ext cx="8820980" cy="1551756"/>
          </a:xfrm>
          <a:prstGeom prst="rightArrow">
            <a:avLst>
              <a:gd name="adj1" fmla="val 38640"/>
              <a:gd name="adj2" fmla="val 13874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2ABE3E82-C243-743A-EBD7-5CC3396E479A}"/>
              </a:ext>
            </a:extLst>
          </p:cNvPr>
          <p:cNvSpPr/>
          <p:nvPr/>
        </p:nvSpPr>
        <p:spPr bwMode="auto">
          <a:xfrm flipH="1">
            <a:off x="686695" y="2393885"/>
            <a:ext cx="2069640" cy="4158328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32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B82B9-3029-86CC-6C60-A7EF5F88D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1EAE7-2954-2ACA-C779-BAEBF29D1962}"/>
              </a:ext>
            </a:extLst>
          </p:cNvPr>
          <p:cNvSpPr txBox="1"/>
          <p:nvPr/>
        </p:nvSpPr>
        <p:spPr>
          <a:xfrm>
            <a:off x="686695" y="2153390"/>
            <a:ext cx="6314845" cy="240372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E884F2-D2C3-06E6-0E0F-D7E57524E4BA}"/>
              </a:ext>
            </a:extLst>
          </p:cNvPr>
          <p:cNvSpPr txBox="1"/>
          <p:nvPr/>
        </p:nvSpPr>
        <p:spPr>
          <a:xfrm>
            <a:off x="686695" y="441736"/>
            <a:ext cx="8532608" cy="143812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歩行者通路は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0ED5798-570B-9B89-8939-A3CE3314C271}"/>
              </a:ext>
            </a:extLst>
          </p:cNvPr>
          <p:cNvSpPr/>
          <p:nvPr/>
        </p:nvSpPr>
        <p:spPr>
          <a:xfrm flipH="1">
            <a:off x="542510" y="4847574"/>
            <a:ext cx="8820980" cy="1551756"/>
          </a:xfrm>
          <a:prstGeom prst="rightArrow">
            <a:avLst>
              <a:gd name="adj1" fmla="val 38640"/>
              <a:gd name="adj2" fmla="val 13874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35115CA-BA82-DE82-43CE-61ED924819D7}"/>
              </a:ext>
            </a:extLst>
          </p:cNvPr>
          <p:cNvSpPr/>
          <p:nvPr/>
        </p:nvSpPr>
        <p:spPr bwMode="auto">
          <a:xfrm>
            <a:off x="7162893" y="2393885"/>
            <a:ext cx="2069640" cy="4158328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918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poph80_歩行者通路はこちら</dc:title>
  <dc:subject>poph80_歩行者通路はこちら</dc:subject>
  <dc:creator>でじけろお</dc:creator>
  <cp:revision>1</cp:revision>
  <dcterms:created xsi:type="dcterms:W3CDTF">2014-12-04T06:28:23Z</dcterms:created>
  <dcterms:modified xsi:type="dcterms:W3CDTF">2025-05-21T08:11:14Z</dcterms:modified>
  <cp:version>1</cp:version>
</cp:coreProperties>
</file>