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95" r:id="rId2"/>
    <p:sldId id="302" r:id="rId3"/>
    <p:sldId id="304" r:id="rId4"/>
    <p:sldId id="303" r:id="rId5"/>
    <p:sldId id="306" r:id="rId6"/>
    <p:sldId id="307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663300"/>
    <a:srgbClr val="CC9900"/>
    <a:srgbClr val="FFCC99"/>
    <a:srgbClr val="FF6600"/>
    <a:srgbClr val="CC6600"/>
    <a:srgbClr val="003300"/>
    <a:srgbClr val="996633"/>
    <a:srgbClr val="FFCC66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61" d="100"/>
          <a:sy n="61" d="100"/>
        </p:scale>
        <p:origin x="816" y="28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675F01C-61FE-4D53-8CF9-8EC08DB11EC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372B8B14-5B65-422F-99C1-5271F3C4DE0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E57E941-D745-4FE3-B142-63EF3BF8E3B5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71078B0-1D2E-4304-101E-E97140570783}"/>
              </a:ext>
            </a:extLst>
          </p:cNvPr>
          <p:cNvSpPr txBox="1"/>
          <p:nvPr/>
        </p:nvSpPr>
        <p:spPr>
          <a:xfrm rot="5400000">
            <a:off x="-1749310" y="3434647"/>
            <a:ext cx="8215564" cy="298324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effectLst/>
              </a:rPr>
              <a:t>こちら</a:t>
            </a:r>
            <a:endParaRPr lang="en-US" altLang="ja-JP" sz="8800" dirty="0"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8886D85-CF7C-49FA-5355-A962099CD033}"/>
              </a:ext>
            </a:extLst>
          </p:cNvPr>
          <p:cNvSpPr txBox="1"/>
          <p:nvPr/>
        </p:nvSpPr>
        <p:spPr>
          <a:xfrm rot="5400000">
            <a:off x="943292" y="4102416"/>
            <a:ext cx="8198866" cy="166518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歩行者は</a:t>
            </a:r>
            <a:endParaRPr lang="en-US" altLang="ja-JP" sz="8800" dirty="0">
              <a:solidFill>
                <a:srgbClr val="FFFF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8348541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371161D-AC45-BA39-139A-9BC36D502D0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CB82989-10F7-1D7D-E398-D129DDFF2C1E}"/>
              </a:ext>
            </a:extLst>
          </p:cNvPr>
          <p:cNvGrpSpPr/>
          <p:nvPr/>
        </p:nvGrpSpPr>
        <p:grpSpPr>
          <a:xfrm>
            <a:off x="562086" y="457200"/>
            <a:ext cx="5617998" cy="8938528"/>
            <a:chOff x="866851" y="818486"/>
            <a:chExt cx="5008467" cy="8215956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3C5F26E1-25C7-F3C3-D50F-876C8C9BD2DA}"/>
                </a:ext>
              </a:extLst>
            </p:cNvPr>
            <p:cNvSpPr txBox="1"/>
            <p:nvPr/>
          </p:nvSpPr>
          <p:spPr>
            <a:xfrm rot="5400000">
              <a:off x="-1749310" y="3434647"/>
              <a:ext cx="8215564" cy="2983242"/>
            </a:xfrm>
            <a:prstGeom prst="rect">
              <a:avLst/>
            </a:prstGeom>
            <a:noFill/>
          </p:spPr>
          <p:txBody>
            <a:bodyPr vert="eaVert" wrap="none" rtlCol="0" anchor="b">
              <a:prstTxWarp prst="textPlain">
                <a:avLst/>
              </a:prstTxWarp>
              <a:no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pPr algn="r"/>
              <a:r>
                <a:rPr lang="ja-JP" altLang="en-US" sz="8800" dirty="0">
                  <a:ln w="38100">
                    <a:noFill/>
                  </a:ln>
                  <a:effectLst/>
                </a:rPr>
                <a:t>こちら</a:t>
              </a:r>
              <a:endParaRPr lang="en-US" altLang="ja-JP" sz="8800" dirty="0">
                <a:ln w="38100">
                  <a:noFill/>
                </a:ln>
                <a:effectLst/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27ADCA72-1352-719D-C5BE-20A109EB86D4}"/>
                </a:ext>
              </a:extLst>
            </p:cNvPr>
            <p:cNvSpPr txBox="1"/>
            <p:nvPr/>
          </p:nvSpPr>
          <p:spPr>
            <a:xfrm rot="5400000">
              <a:off x="943292" y="4102416"/>
              <a:ext cx="8198866" cy="1665186"/>
            </a:xfrm>
            <a:prstGeom prst="rect">
              <a:avLst/>
            </a:prstGeom>
            <a:noFill/>
          </p:spPr>
          <p:txBody>
            <a:bodyPr vert="eaVert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8800" dirty="0">
                  <a:ln w="38100">
                    <a:noFill/>
                  </a:ln>
                  <a:solidFill>
                    <a:schemeClr val="tx1"/>
                  </a:solidFill>
                  <a:effectLst/>
                </a:rPr>
                <a:t>歩行者は</a:t>
              </a:r>
              <a:endParaRPr lang="en-US" altLang="ja-JP" sz="8800" dirty="0">
                <a:ln w="38100">
                  <a:noFill/>
                </a:ln>
                <a:solidFill>
                  <a:schemeClr val="tx1"/>
                </a:solidFill>
                <a:effectLst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271900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FA8AC56-7EFD-5063-19C1-E49B951ECB9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3CD4C90-4A9A-6075-EC61-E186C17CA1D8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25C9CD31-7B1D-CD80-7098-5230BAD0AC41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4DE96A43-9088-65CF-847D-4DEC250151B7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6E08A92F-3B52-AC04-88EF-5E867F5D0EAC}"/>
              </a:ext>
            </a:extLst>
          </p:cNvPr>
          <p:cNvSpPr txBox="1"/>
          <p:nvPr/>
        </p:nvSpPr>
        <p:spPr>
          <a:xfrm rot="5400000">
            <a:off x="-924288" y="2609624"/>
            <a:ext cx="6565519" cy="298324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BB53F65-8B52-F7E5-D619-DD1CEAD69FEB}"/>
              </a:ext>
            </a:extLst>
          </p:cNvPr>
          <p:cNvSpPr txBox="1"/>
          <p:nvPr/>
        </p:nvSpPr>
        <p:spPr>
          <a:xfrm rot="5400000">
            <a:off x="1768878" y="3276830"/>
            <a:ext cx="6547694" cy="166518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歩行者は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5ED0BECE-3583-C5CE-1E70-6B4485E10828}"/>
              </a:ext>
            </a:extLst>
          </p:cNvPr>
          <p:cNvSpPr/>
          <p:nvPr/>
        </p:nvSpPr>
        <p:spPr>
          <a:xfrm>
            <a:off x="782873" y="7743310"/>
            <a:ext cx="5092444" cy="1356274"/>
          </a:xfrm>
          <a:prstGeom prst="rightArrow">
            <a:avLst>
              <a:gd name="adj1" fmla="val 38640"/>
              <a:gd name="adj2" fmla="val 157743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65200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FD8D5E9-81B3-1659-6D92-307284403B8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244C0D10-C39F-5A26-B8AC-4BA0EC6978DA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8371138B-EC07-2B97-F99B-905D74180340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BD5C6D91-9097-2C6B-3D45-D43C93F9D73A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97A9E524-6B4A-105A-17CE-37D531167E61}"/>
              </a:ext>
            </a:extLst>
          </p:cNvPr>
          <p:cNvSpPr txBox="1"/>
          <p:nvPr/>
        </p:nvSpPr>
        <p:spPr>
          <a:xfrm rot="5400000">
            <a:off x="-924288" y="2609624"/>
            <a:ext cx="6565519" cy="298324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3AB86B2-03FF-E6A1-8D0E-B3C627449A2D}"/>
              </a:ext>
            </a:extLst>
          </p:cNvPr>
          <p:cNvSpPr txBox="1"/>
          <p:nvPr/>
        </p:nvSpPr>
        <p:spPr>
          <a:xfrm rot="5400000">
            <a:off x="1768878" y="3276830"/>
            <a:ext cx="6547694" cy="166518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歩行者は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1F86D8AB-1F90-46CC-4D0A-4366C37EEBCB}"/>
              </a:ext>
            </a:extLst>
          </p:cNvPr>
          <p:cNvSpPr/>
          <p:nvPr/>
        </p:nvSpPr>
        <p:spPr>
          <a:xfrm flipH="1">
            <a:off x="782873" y="7743310"/>
            <a:ext cx="5092444" cy="1356274"/>
          </a:xfrm>
          <a:prstGeom prst="rightArrow">
            <a:avLst>
              <a:gd name="adj1" fmla="val 38640"/>
              <a:gd name="adj2" fmla="val 157743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495658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E04A0A6-DE1D-2D8E-D9F2-885BB61846B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4D87FBE-4789-20E1-10FF-31C646082C93}"/>
              </a:ext>
            </a:extLst>
          </p:cNvPr>
          <p:cNvSpPr txBox="1"/>
          <p:nvPr/>
        </p:nvSpPr>
        <p:spPr>
          <a:xfrm rot="5400000">
            <a:off x="-1258217" y="3037882"/>
            <a:ext cx="7292712" cy="2126727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B57F5F11-A39E-56D5-A283-A9C0CAAB936F}"/>
              </a:ext>
            </a:extLst>
          </p:cNvPr>
          <p:cNvSpPr txBox="1"/>
          <p:nvPr/>
        </p:nvSpPr>
        <p:spPr>
          <a:xfrm rot="5400000">
            <a:off x="943100" y="3318907"/>
            <a:ext cx="7272914" cy="158103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歩行者は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2FDCCF85-5528-48DE-8643-BB2D1A13DCEE}"/>
              </a:ext>
            </a:extLst>
          </p:cNvPr>
          <p:cNvSpPr/>
          <p:nvPr/>
        </p:nvSpPr>
        <p:spPr>
          <a:xfrm>
            <a:off x="503675" y="7961586"/>
            <a:ext cx="5895656" cy="1633053"/>
          </a:xfrm>
          <a:prstGeom prst="rightArrow">
            <a:avLst>
              <a:gd name="adj1" fmla="val 38640"/>
              <a:gd name="adj2" fmla="val 117196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80F4F74E-1C97-4DDC-4431-73C03808DA5B}"/>
              </a:ext>
            </a:extLst>
          </p:cNvPr>
          <p:cNvSpPr/>
          <p:nvPr/>
        </p:nvSpPr>
        <p:spPr bwMode="auto">
          <a:xfrm flipH="1">
            <a:off x="616896" y="7428275"/>
            <a:ext cx="1078220" cy="2166363"/>
          </a:xfrm>
          <a:custGeom>
            <a:avLst/>
            <a:gdLst>
              <a:gd name="connsiteX0" fmla="*/ 438945 w 866029"/>
              <a:gd name="connsiteY0" fmla="*/ 0 h 1740028"/>
              <a:gd name="connsiteX1" fmla="*/ 726716 w 866029"/>
              <a:gd name="connsiteY1" fmla="*/ 331798 h 1740028"/>
              <a:gd name="connsiteX2" fmla="*/ 550959 w 866029"/>
              <a:gd name="connsiteY2" fmla="*/ 637522 h 1740028"/>
              <a:gd name="connsiteX3" fmla="*/ 486126 w 866029"/>
              <a:gd name="connsiteY3" fmla="*/ 652614 h 1740028"/>
              <a:gd name="connsiteX4" fmla="*/ 495547 w 866029"/>
              <a:gd name="connsiteY4" fmla="*/ 690298 h 1740028"/>
              <a:gd name="connsiteX5" fmla="*/ 503529 w 866029"/>
              <a:gd name="connsiteY5" fmla="*/ 691909 h 1740028"/>
              <a:gd name="connsiteX6" fmla="*/ 544094 w 866029"/>
              <a:gd name="connsiteY6" fmla="*/ 716521 h 1740028"/>
              <a:gd name="connsiteX7" fmla="*/ 550904 w 866029"/>
              <a:gd name="connsiteY7" fmla="*/ 724015 h 1740028"/>
              <a:gd name="connsiteX8" fmla="*/ 563767 w 866029"/>
              <a:gd name="connsiteY8" fmla="*/ 729343 h 1740028"/>
              <a:gd name="connsiteX9" fmla="*/ 730257 w 866029"/>
              <a:gd name="connsiteY9" fmla="*/ 895831 h 1740028"/>
              <a:gd name="connsiteX10" fmla="*/ 731497 w 866029"/>
              <a:gd name="connsiteY10" fmla="*/ 898829 h 1740028"/>
              <a:gd name="connsiteX11" fmla="*/ 736451 w 866029"/>
              <a:gd name="connsiteY11" fmla="*/ 904444 h 1740028"/>
              <a:gd name="connsiteX12" fmla="*/ 858876 w 866029"/>
              <a:gd name="connsiteY12" fmla="*/ 1116491 h 1740028"/>
              <a:gd name="connsiteX13" fmla="*/ 839356 w 866029"/>
              <a:gd name="connsiteY13" fmla="*/ 1189339 h 1740028"/>
              <a:gd name="connsiteX14" fmla="*/ 839357 w 866029"/>
              <a:gd name="connsiteY14" fmla="*/ 1189340 h 1740028"/>
              <a:gd name="connsiteX15" fmla="*/ 766509 w 866029"/>
              <a:gd name="connsiteY15" fmla="*/ 1169820 h 1740028"/>
              <a:gd name="connsiteX16" fmla="*/ 647800 w 866029"/>
              <a:gd name="connsiteY16" fmla="*/ 964210 h 1740028"/>
              <a:gd name="connsiteX17" fmla="*/ 603896 w 866029"/>
              <a:gd name="connsiteY17" fmla="*/ 920306 h 1740028"/>
              <a:gd name="connsiteX18" fmla="*/ 603896 w 866029"/>
              <a:gd name="connsiteY18" fmla="*/ 1191314 h 1740028"/>
              <a:gd name="connsiteX19" fmla="*/ 590982 w 866029"/>
              <a:gd name="connsiteY19" fmla="*/ 1255280 h 1740028"/>
              <a:gd name="connsiteX20" fmla="*/ 588398 w 866029"/>
              <a:gd name="connsiteY20" fmla="*/ 1259113 h 1740028"/>
              <a:gd name="connsiteX21" fmla="*/ 704766 w 866029"/>
              <a:gd name="connsiteY21" fmla="*/ 1515231 h 1740028"/>
              <a:gd name="connsiteX22" fmla="*/ 842184 w 866029"/>
              <a:gd name="connsiteY22" fmla="*/ 1678737 h 1740028"/>
              <a:gd name="connsiteX23" fmla="*/ 780892 w 866029"/>
              <a:gd name="connsiteY23" fmla="*/ 1740028 h 1740028"/>
              <a:gd name="connsiteX24" fmla="*/ 596399 w 866029"/>
              <a:gd name="connsiteY24" fmla="*/ 1584973 h 1740028"/>
              <a:gd name="connsiteX25" fmla="*/ 596189 w 866029"/>
              <a:gd name="connsiteY25" fmla="*/ 1585094 h 1740028"/>
              <a:gd name="connsiteX26" fmla="*/ 595654 w 866029"/>
              <a:gd name="connsiteY26" fmla="*/ 1584347 h 1740028"/>
              <a:gd name="connsiteX27" fmla="*/ 594266 w 866029"/>
              <a:gd name="connsiteY27" fmla="*/ 1583180 h 1740028"/>
              <a:gd name="connsiteX28" fmla="*/ 594589 w 866029"/>
              <a:gd name="connsiteY28" fmla="*/ 1582857 h 1740028"/>
              <a:gd name="connsiteX29" fmla="*/ 445163 w 866029"/>
              <a:gd name="connsiteY29" fmla="*/ 1373871 h 1740028"/>
              <a:gd name="connsiteX30" fmla="*/ 215587 w 866029"/>
              <a:gd name="connsiteY30" fmla="*/ 1562681 h 1740028"/>
              <a:gd name="connsiteX31" fmla="*/ 93217 w 866029"/>
              <a:gd name="connsiteY31" fmla="*/ 1737735 h 1740028"/>
              <a:gd name="connsiteX32" fmla="*/ 18152 w 866029"/>
              <a:gd name="connsiteY32" fmla="*/ 1694396 h 1740028"/>
              <a:gd name="connsiteX33" fmla="*/ 120173 w 866029"/>
              <a:gd name="connsiteY33" fmla="*/ 1476059 h 1740028"/>
              <a:gd name="connsiteX34" fmla="*/ 120000 w 866029"/>
              <a:gd name="connsiteY34" fmla="*/ 1475886 h 1740028"/>
              <a:gd name="connsiteX35" fmla="*/ 120586 w 866029"/>
              <a:gd name="connsiteY35" fmla="*/ 1475175 h 1740028"/>
              <a:gd name="connsiteX36" fmla="*/ 121352 w 866029"/>
              <a:gd name="connsiteY36" fmla="*/ 1473534 h 1740028"/>
              <a:gd name="connsiteX37" fmla="*/ 121747 w 866029"/>
              <a:gd name="connsiteY37" fmla="*/ 1473762 h 1740028"/>
              <a:gd name="connsiteX38" fmla="*/ 294140 w 866029"/>
              <a:gd name="connsiteY38" fmla="*/ 1264149 h 1740028"/>
              <a:gd name="connsiteX39" fmla="*/ 282618 w 866029"/>
              <a:gd name="connsiteY39" fmla="*/ 1240182 h 1740028"/>
              <a:gd name="connsiteX40" fmla="*/ 275230 w 866029"/>
              <a:gd name="connsiteY40" fmla="*/ 1191314 h 1740028"/>
              <a:gd name="connsiteX41" fmla="*/ 275230 w 866029"/>
              <a:gd name="connsiteY41" fmla="*/ 1010109 h 1740028"/>
              <a:gd name="connsiteX42" fmla="*/ 270890 w 866029"/>
              <a:gd name="connsiteY42" fmla="*/ 1017627 h 1740028"/>
              <a:gd name="connsiteX43" fmla="*/ 268316 w 866029"/>
              <a:gd name="connsiteY43" fmla="*/ 1019601 h 1740028"/>
              <a:gd name="connsiteX44" fmla="*/ 264174 w 866029"/>
              <a:gd name="connsiteY44" fmla="*/ 1025839 h 1740028"/>
              <a:gd name="connsiteX45" fmla="*/ 91038 w 866029"/>
              <a:gd name="connsiteY45" fmla="*/ 1198974 h 1740028"/>
              <a:gd name="connsiteX46" fmla="*/ 15620 w 866029"/>
              <a:gd name="connsiteY46" fmla="*/ 1198974 h 1740028"/>
              <a:gd name="connsiteX47" fmla="*/ 15620 w 866029"/>
              <a:gd name="connsiteY47" fmla="*/ 1198976 h 1740028"/>
              <a:gd name="connsiteX48" fmla="*/ 15620 w 866029"/>
              <a:gd name="connsiteY48" fmla="*/ 1123557 h 1740028"/>
              <a:gd name="connsiteX49" fmla="*/ 183500 w 866029"/>
              <a:gd name="connsiteY49" fmla="*/ 955677 h 1740028"/>
              <a:gd name="connsiteX50" fmla="*/ 296247 w 866029"/>
              <a:gd name="connsiteY50" fmla="*/ 760391 h 1740028"/>
              <a:gd name="connsiteX51" fmla="*/ 300604 w 866029"/>
              <a:gd name="connsiteY51" fmla="*/ 757048 h 1740028"/>
              <a:gd name="connsiteX52" fmla="*/ 303296 w 866029"/>
              <a:gd name="connsiteY52" fmla="*/ 751448 h 1740028"/>
              <a:gd name="connsiteX53" fmla="*/ 375597 w 866029"/>
              <a:gd name="connsiteY53" fmla="*/ 691909 h 1740028"/>
              <a:gd name="connsiteX54" fmla="*/ 377267 w 866029"/>
              <a:gd name="connsiteY54" fmla="*/ 691572 h 1740028"/>
              <a:gd name="connsiteX55" fmla="*/ 387269 w 866029"/>
              <a:gd name="connsiteY55" fmla="*/ 651567 h 1740028"/>
              <a:gd name="connsiteX56" fmla="*/ 326932 w 866029"/>
              <a:gd name="connsiteY56" fmla="*/ 637522 h 1740028"/>
              <a:gd name="connsiteX57" fmla="*/ 151174 w 866029"/>
              <a:gd name="connsiteY57" fmla="*/ 331798 h 1740028"/>
              <a:gd name="connsiteX58" fmla="*/ 438945 w 866029"/>
              <a:gd name="connsiteY58" fmla="*/ 0 h 17400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</a:cxnLst>
            <a:rect l="l" t="t" r="r" b="b"/>
            <a:pathLst>
              <a:path w="866029" h="1740028">
                <a:moveTo>
                  <a:pt x="438945" y="0"/>
                </a:moveTo>
                <a:cubicBezTo>
                  <a:pt x="597877" y="0"/>
                  <a:pt x="726716" y="148551"/>
                  <a:pt x="726716" y="331798"/>
                </a:cubicBezTo>
                <a:cubicBezTo>
                  <a:pt x="726716" y="469234"/>
                  <a:pt x="654244" y="587152"/>
                  <a:pt x="550959" y="637522"/>
                </a:cubicBezTo>
                <a:lnTo>
                  <a:pt x="486126" y="652614"/>
                </a:lnTo>
                <a:lnTo>
                  <a:pt x="495547" y="690298"/>
                </a:lnTo>
                <a:lnTo>
                  <a:pt x="503529" y="691909"/>
                </a:lnTo>
                <a:cubicBezTo>
                  <a:pt x="518275" y="698146"/>
                  <a:pt x="531920" y="706474"/>
                  <a:pt x="544094" y="716521"/>
                </a:cubicBezTo>
                <a:lnTo>
                  <a:pt x="550904" y="724015"/>
                </a:lnTo>
                <a:lnTo>
                  <a:pt x="563767" y="729343"/>
                </a:lnTo>
                <a:lnTo>
                  <a:pt x="730257" y="895831"/>
                </a:lnTo>
                <a:lnTo>
                  <a:pt x="731497" y="898829"/>
                </a:lnTo>
                <a:lnTo>
                  <a:pt x="736451" y="904444"/>
                </a:lnTo>
                <a:lnTo>
                  <a:pt x="858876" y="1116491"/>
                </a:lnTo>
                <a:cubicBezTo>
                  <a:pt x="873602" y="1141998"/>
                  <a:pt x="864863" y="1174613"/>
                  <a:pt x="839356" y="1189339"/>
                </a:cubicBezTo>
                <a:lnTo>
                  <a:pt x="839357" y="1189340"/>
                </a:lnTo>
                <a:cubicBezTo>
                  <a:pt x="813850" y="1204066"/>
                  <a:pt x="781235" y="1195327"/>
                  <a:pt x="766509" y="1169820"/>
                </a:cubicBezTo>
                <a:lnTo>
                  <a:pt x="647800" y="964210"/>
                </a:lnTo>
                <a:lnTo>
                  <a:pt x="603896" y="920306"/>
                </a:lnTo>
                <a:lnTo>
                  <a:pt x="603896" y="1191314"/>
                </a:lnTo>
                <a:cubicBezTo>
                  <a:pt x="603896" y="1214004"/>
                  <a:pt x="599298" y="1235620"/>
                  <a:pt x="590982" y="1255280"/>
                </a:cubicBezTo>
                <a:lnTo>
                  <a:pt x="588398" y="1259113"/>
                </a:lnTo>
                <a:lnTo>
                  <a:pt x="704766" y="1515231"/>
                </a:lnTo>
                <a:lnTo>
                  <a:pt x="842184" y="1678737"/>
                </a:lnTo>
                <a:lnTo>
                  <a:pt x="780892" y="1740028"/>
                </a:lnTo>
                <a:lnTo>
                  <a:pt x="596399" y="1584973"/>
                </a:lnTo>
                <a:lnTo>
                  <a:pt x="596189" y="1585094"/>
                </a:lnTo>
                <a:lnTo>
                  <a:pt x="595654" y="1584347"/>
                </a:lnTo>
                <a:lnTo>
                  <a:pt x="594266" y="1583180"/>
                </a:lnTo>
                <a:lnTo>
                  <a:pt x="594589" y="1582857"/>
                </a:lnTo>
                <a:lnTo>
                  <a:pt x="445163" y="1373871"/>
                </a:lnTo>
                <a:lnTo>
                  <a:pt x="215587" y="1562681"/>
                </a:lnTo>
                <a:lnTo>
                  <a:pt x="93217" y="1737735"/>
                </a:lnTo>
                <a:lnTo>
                  <a:pt x="18152" y="1694396"/>
                </a:lnTo>
                <a:lnTo>
                  <a:pt x="120173" y="1476059"/>
                </a:lnTo>
                <a:lnTo>
                  <a:pt x="120000" y="1475886"/>
                </a:lnTo>
                <a:lnTo>
                  <a:pt x="120586" y="1475175"/>
                </a:lnTo>
                <a:lnTo>
                  <a:pt x="121352" y="1473534"/>
                </a:lnTo>
                <a:lnTo>
                  <a:pt x="121747" y="1473762"/>
                </a:lnTo>
                <a:lnTo>
                  <a:pt x="294140" y="1264149"/>
                </a:lnTo>
                <a:lnTo>
                  <a:pt x="282618" y="1240182"/>
                </a:lnTo>
                <a:cubicBezTo>
                  <a:pt x="277817" y="1224745"/>
                  <a:pt x="275230" y="1208332"/>
                  <a:pt x="275230" y="1191314"/>
                </a:cubicBezTo>
                <a:lnTo>
                  <a:pt x="275230" y="1010109"/>
                </a:lnTo>
                <a:lnTo>
                  <a:pt x="270890" y="1017627"/>
                </a:lnTo>
                <a:lnTo>
                  <a:pt x="268316" y="1019601"/>
                </a:lnTo>
                <a:lnTo>
                  <a:pt x="264174" y="1025839"/>
                </a:lnTo>
                <a:lnTo>
                  <a:pt x="91038" y="1198974"/>
                </a:lnTo>
                <a:cubicBezTo>
                  <a:pt x="70212" y="1219801"/>
                  <a:pt x="36446" y="1219801"/>
                  <a:pt x="15620" y="1198974"/>
                </a:cubicBezTo>
                <a:lnTo>
                  <a:pt x="15620" y="1198976"/>
                </a:lnTo>
                <a:cubicBezTo>
                  <a:pt x="-5207" y="1178149"/>
                  <a:pt x="-5207" y="1144383"/>
                  <a:pt x="15620" y="1123557"/>
                </a:cubicBezTo>
                <a:lnTo>
                  <a:pt x="183500" y="955677"/>
                </a:lnTo>
                <a:lnTo>
                  <a:pt x="296247" y="760391"/>
                </a:lnTo>
                <a:lnTo>
                  <a:pt x="300604" y="757048"/>
                </a:lnTo>
                <a:lnTo>
                  <a:pt x="303296" y="751448"/>
                </a:lnTo>
                <a:cubicBezTo>
                  <a:pt x="321015" y="725220"/>
                  <a:pt x="346107" y="704383"/>
                  <a:pt x="375597" y="691909"/>
                </a:cubicBezTo>
                <a:lnTo>
                  <a:pt x="377267" y="691572"/>
                </a:lnTo>
                <a:lnTo>
                  <a:pt x="387269" y="651567"/>
                </a:lnTo>
                <a:lnTo>
                  <a:pt x="326932" y="637522"/>
                </a:lnTo>
                <a:cubicBezTo>
                  <a:pt x="223646" y="587152"/>
                  <a:pt x="151174" y="469234"/>
                  <a:pt x="151174" y="331798"/>
                </a:cubicBezTo>
                <a:cubicBezTo>
                  <a:pt x="151174" y="148551"/>
                  <a:pt x="280013" y="0"/>
                  <a:pt x="438945" y="0"/>
                </a:cubicBezTo>
                <a:close/>
              </a:path>
            </a:pathLst>
          </a:custGeom>
          <a:solidFill>
            <a:srgbClr val="0066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21349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28F9E5B-A82F-8503-3B0B-76AB1B85345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69BCFB1-F6CE-B899-50C9-86655FE390EA}"/>
              </a:ext>
            </a:extLst>
          </p:cNvPr>
          <p:cNvSpPr txBox="1"/>
          <p:nvPr/>
        </p:nvSpPr>
        <p:spPr>
          <a:xfrm rot="5400000">
            <a:off x="-1258217" y="3037882"/>
            <a:ext cx="7292712" cy="2126727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こちら</a:t>
            </a:r>
            <a:endParaRPr lang="en-US" altLang="ja-JP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5D2C2B5-1912-4DDA-477C-57D6987EFC16}"/>
              </a:ext>
            </a:extLst>
          </p:cNvPr>
          <p:cNvSpPr txBox="1"/>
          <p:nvPr/>
        </p:nvSpPr>
        <p:spPr>
          <a:xfrm rot="5400000">
            <a:off x="943100" y="3318907"/>
            <a:ext cx="7272914" cy="1581032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歩行者は</a:t>
            </a:r>
            <a:endParaRPr lang="en-US" altLang="ja-JP" sz="8800" dirty="0">
              <a:ln w="38100">
                <a:noFill/>
              </a:ln>
              <a:effectLst/>
            </a:endParaRPr>
          </a:p>
        </p:txBody>
      </p:sp>
      <p:sp>
        <p:nvSpPr>
          <p:cNvPr id="4" name="矢印: 右 3">
            <a:extLst>
              <a:ext uri="{FF2B5EF4-FFF2-40B4-BE49-F238E27FC236}">
                <a16:creationId xmlns:a16="http://schemas.microsoft.com/office/drawing/2014/main" id="{56BD4807-976C-6078-5A9B-AA1945E0B4EE}"/>
              </a:ext>
            </a:extLst>
          </p:cNvPr>
          <p:cNvSpPr/>
          <p:nvPr/>
        </p:nvSpPr>
        <p:spPr>
          <a:xfrm flipH="1">
            <a:off x="503675" y="7961586"/>
            <a:ext cx="5895656" cy="1633053"/>
          </a:xfrm>
          <a:prstGeom prst="rightArrow">
            <a:avLst>
              <a:gd name="adj1" fmla="val 38640"/>
              <a:gd name="adj2" fmla="val 117196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36622BCF-5105-008D-F84A-A6EC97155F66}"/>
              </a:ext>
            </a:extLst>
          </p:cNvPr>
          <p:cNvSpPr/>
          <p:nvPr/>
        </p:nvSpPr>
        <p:spPr bwMode="auto">
          <a:xfrm>
            <a:off x="5243629" y="7428275"/>
            <a:ext cx="1078220" cy="2166363"/>
          </a:xfrm>
          <a:custGeom>
            <a:avLst/>
            <a:gdLst>
              <a:gd name="connsiteX0" fmla="*/ 438945 w 866029"/>
              <a:gd name="connsiteY0" fmla="*/ 0 h 1740028"/>
              <a:gd name="connsiteX1" fmla="*/ 726716 w 866029"/>
              <a:gd name="connsiteY1" fmla="*/ 331798 h 1740028"/>
              <a:gd name="connsiteX2" fmla="*/ 550959 w 866029"/>
              <a:gd name="connsiteY2" fmla="*/ 637522 h 1740028"/>
              <a:gd name="connsiteX3" fmla="*/ 486126 w 866029"/>
              <a:gd name="connsiteY3" fmla="*/ 652614 h 1740028"/>
              <a:gd name="connsiteX4" fmla="*/ 495547 w 866029"/>
              <a:gd name="connsiteY4" fmla="*/ 690298 h 1740028"/>
              <a:gd name="connsiteX5" fmla="*/ 503529 w 866029"/>
              <a:gd name="connsiteY5" fmla="*/ 691909 h 1740028"/>
              <a:gd name="connsiteX6" fmla="*/ 544094 w 866029"/>
              <a:gd name="connsiteY6" fmla="*/ 716521 h 1740028"/>
              <a:gd name="connsiteX7" fmla="*/ 550904 w 866029"/>
              <a:gd name="connsiteY7" fmla="*/ 724015 h 1740028"/>
              <a:gd name="connsiteX8" fmla="*/ 563767 w 866029"/>
              <a:gd name="connsiteY8" fmla="*/ 729343 h 1740028"/>
              <a:gd name="connsiteX9" fmla="*/ 730257 w 866029"/>
              <a:gd name="connsiteY9" fmla="*/ 895831 h 1740028"/>
              <a:gd name="connsiteX10" fmla="*/ 731497 w 866029"/>
              <a:gd name="connsiteY10" fmla="*/ 898829 h 1740028"/>
              <a:gd name="connsiteX11" fmla="*/ 736451 w 866029"/>
              <a:gd name="connsiteY11" fmla="*/ 904444 h 1740028"/>
              <a:gd name="connsiteX12" fmla="*/ 858876 w 866029"/>
              <a:gd name="connsiteY12" fmla="*/ 1116491 h 1740028"/>
              <a:gd name="connsiteX13" fmla="*/ 839356 w 866029"/>
              <a:gd name="connsiteY13" fmla="*/ 1189339 h 1740028"/>
              <a:gd name="connsiteX14" fmla="*/ 839357 w 866029"/>
              <a:gd name="connsiteY14" fmla="*/ 1189340 h 1740028"/>
              <a:gd name="connsiteX15" fmla="*/ 766509 w 866029"/>
              <a:gd name="connsiteY15" fmla="*/ 1169820 h 1740028"/>
              <a:gd name="connsiteX16" fmla="*/ 647800 w 866029"/>
              <a:gd name="connsiteY16" fmla="*/ 964210 h 1740028"/>
              <a:gd name="connsiteX17" fmla="*/ 603896 w 866029"/>
              <a:gd name="connsiteY17" fmla="*/ 920306 h 1740028"/>
              <a:gd name="connsiteX18" fmla="*/ 603896 w 866029"/>
              <a:gd name="connsiteY18" fmla="*/ 1191314 h 1740028"/>
              <a:gd name="connsiteX19" fmla="*/ 590982 w 866029"/>
              <a:gd name="connsiteY19" fmla="*/ 1255280 h 1740028"/>
              <a:gd name="connsiteX20" fmla="*/ 588398 w 866029"/>
              <a:gd name="connsiteY20" fmla="*/ 1259113 h 1740028"/>
              <a:gd name="connsiteX21" fmla="*/ 704766 w 866029"/>
              <a:gd name="connsiteY21" fmla="*/ 1515231 h 1740028"/>
              <a:gd name="connsiteX22" fmla="*/ 842184 w 866029"/>
              <a:gd name="connsiteY22" fmla="*/ 1678737 h 1740028"/>
              <a:gd name="connsiteX23" fmla="*/ 780892 w 866029"/>
              <a:gd name="connsiteY23" fmla="*/ 1740028 h 1740028"/>
              <a:gd name="connsiteX24" fmla="*/ 596399 w 866029"/>
              <a:gd name="connsiteY24" fmla="*/ 1584973 h 1740028"/>
              <a:gd name="connsiteX25" fmla="*/ 596189 w 866029"/>
              <a:gd name="connsiteY25" fmla="*/ 1585094 h 1740028"/>
              <a:gd name="connsiteX26" fmla="*/ 595654 w 866029"/>
              <a:gd name="connsiteY26" fmla="*/ 1584347 h 1740028"/>
              <a:gd name="connsiteX27" fmla="*/ 594266 w 866029"/>
              <a:gd name="connsiteY27" fmla="*/ 1583180 h 1740028"/>
              <a:gd name="connsiteX28" fmla="*/ 594589 w 866029"/>
              <a:gd name="connsiteY28" fmla="*/ 1582857 h 1740028"/>
              <a:gd name="connsiteX29" fmla="*/ 445163 w 866029"/>
              <a:gd name="connsiteY29" fmla="*/ 1373871 h 1740028"/>
              <a:gd name="connsiteX30" fmla="*/ 215587 w 866029"/>
              <a:gd name="connsiteY30" fmla="*/ 1562681 h 1740028"/>
              <a:gd name="connsiteX31" fmla="*/ 93217 w 866029"/>
              <a:gd name="connsiteY31" fmla="*/ 1737735 h 1740028"/>
              <a:gd name="connsiteX32" fmla="*/ 18152 w 866029"/>
              <a:gd name="connsiteY32" fmla="*/ 1694396 h 1740028"/>
              <a:gd name="connsiteX33" fmla="*/ 120173 w 866029"/>
              <a:gd name="connsiteY33" fmla="*/ 1476059 h 1740028"/>
              <a:gd name="connsiteX34" fmla="*/ 120000 w 866029"/>
              <a:gd name="connsiteY34" fmla="*/ 1475886 h 1740028"/>
              <a:gd name="connsiteX35" fmla="*/ 120586 w 866029"/>
              <a:gd name="connsiteY35" fmla="*/ 1475175 h 1740028"/>
              <a:gd name="connsiteX36" fmla="*/ 121352 w 866029"/>
              <a:gd name="connsiteY36" fmla="*/ 1473534 h 1740028"/>
              <a:gd name="connsiteX37" fmla="*/ 121747 w 866029"/>
              <a:gd name="connsiteY37" fmla="*/ 1473762 h 1740028"/>
              <a:gd name="connsiteX38" fmla="*/ 294140 w 866029"/>
              <a:gd name="connsiteY38" fmla="*/ 1264149 h 1740028"/>
              <a:gd name="connsiteX39" fmla="*/ 282618 w 866029"/>
              <a:gd name="connsiteY39" fmla="*/ 1240182 h 1740028"/>
              <a:gd name="connsiteX40" fmla="*/ 275230 w 866029"/>
              <a:gd name="connsiteY40" fmla="*/ 1191314 h 1740028"/>
              <a:gd name="connsiteX41" fmla="*/ 275230 w 866029"/>
              <a:gd name="connsiteY41" fmla="*/ 1010109 h 1740028"/>
              <a:gd name="connsiteX42" fmla="*/ 270890 w 866029"/>
              <a:gd name="connsiteY42" fmla="*/ 1017627 h 1740028"/>
              <a:gd name="connsiteX43" fmla="*/ 268316 w 866029"/>
              <a:gd name="connsiteY43" fmla="*/ 1019601 h 1740028"/>
              <a:gd name="connsiteX44" fmla="*/ 264174 w 866029"/>
              <a:gd name="connsiteY44" fmla="*/ 1025839 h 1740028"/>
              <a:gd name="connsiteX45" fmla="*/ 91038 w 866029"/>
              <a:gd name="connsiteY45" fmla="*/ 1198974 h 1740028"/>
              <a:gd name="connsiteX46" fmla="*/ 15620 w 866029"/>
              <a:gd name="connsiteY46" fmla="*/ 1198974 h 1740028"/>
              <a:gd name="connsiteX47" fmla="*/ 15620 w 866029"/>
              <a:gd name="connsiteY47" fmla="*/ 1198976 h 1740028"/>
              <a:gd name="connsiteX48" fmla="*/ 15620 w 866029"/>
              <a:gd name="connsiteY48" fmla="*/ 1123557 h 1740028"/>
              <a:gd name="connsiteX49" fmla="*/ 183500 w 866029"/>
              <a:gd name="connsiteY49" fmla="*/ 955677 h 1740028"/>
              <a:gd name="connsiteX50" fmla="*/ 296247 w 866029"/>
              <a:gd name="connsiteY50" fmla="*/ 760391 h 1740028"/>
              <a:gd name="connsiteX51" fmla="*/ 300604 w 866029"/>
              <a:gd name="connsiteY51" fmla="*/ 757048 h 1740028"/>
              <a:gd name="connsiteX52" fmla="*/ 303296 w 866029"/>
              <a:gd name="connsiteY52" fmla="*/ 751448 h 1740028"/>
              <a:gd name="connsiteX53" fmla="*/ 375597 w 866029"/>
              <a:gd name="connsiteY53" fmla="*/ 691909 h 1740028"/>
              <a:gd name="connsiteX54" fmla="*/ 377267 w 866029"/>
              <a:gd name="connsiteY54" fmla="*/ 691572 h 1740028"/>
              <a:gd name="connsiteX55" fmla="*/ 387269 w 866029"/>
              <a:gd name="connsiteY55" fmla="*/ 651567 h 1740028"/>
              <a:gd name="connsiteX56" fmla="*/ 326932 w 866029"/>
              <a:gd name="connsiteY56" fmla="*/ 637522 h 1740028"/>
              <a:gd name="connsiteX57" fmla="*/ 151174 w 866029"/>
              <a:gd name="connsiteY57" fmla="*/ 331798 h 1740028"/>
              <a:gd name="connsiteX58" fmla="*/ 438945 w 866029"/>
              <a:gd name="connsiteY58" fmla="*/ 0 h 17400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</a:cxnLst>
            <a:rect l="l" t="t" r="r" b="b"/>
            <a:pathLst>
              <a:path w="866029" h="1740028">
                <a:moveTo>
                  <a:pt x="438945" y="0"/>
                </a:moveTo>
                <a:cubicBezTo>
                  <a:pt x="597877" y="0"/>
                  <a:pt x="726716" y="148551"/>
                  <a:pt x="726716" y="331798"/>
                </a:cubicBezTo>
                <a:cubicBezTo>
                  <a:pt x="726716" y="469234"/>
                  <a:pt x="654244" y="587152"/>
                  <a:pt x="550959" y="637522"/>
                </a:cubicBezTo>
                <a:lnTo>
                  <a:pt x="486126" y="652614"/>
                </a:lnTo>
                <a:lnTo>
                  <a:pt x="495547" y="690298"/>
                </a:lnTo>
                <a:lnTo>
                  <a:pt x="503529" y="691909"/>
                </a:lnTo>
                <a:cubicBezTo>
                  <a:pt x="518275" y="698146"/>
                  <a:pt x="531920" y="706474"/>
                  <a:pt x="544094" y="716521"/>
                </a:cubicBezTo>
                <a:lnTo>
                  <a:pt x="550904" y="724015"/>
                </a:lnTo>
                <a:lnTo>
                  <a:pt x="563767" y="729343"/>
                </a:lnTo>
                <a:lnTo>
                  <a:pt x="730257" y="895831"/>
                </a:lnTo>
                <a:lnTo>
                  <a:pt x="731497" y="898829"/>
                </a:lnTo>
                <a:lnTo>
                  <a:pt x="736451" y="904444"/>
                </a:lnTo>
                <a:lnTo>
                  <a:pt x="858876" y="1116491"/>
                </a:lnTo>
                <a:cubicBezTo>
                  <a:pt x="873602" y="1141998"/>
                  <a:pt x="864863" y="1174613"/>
                  <a:pt x="839356" y="1189339"/>
                </a:cubicBezTo>
                <a:lnTo>
                  <a:pt x="839357" y="1189340"/>
                </a:lnTo>
                <a:cubicBezTo>
                  <a:pt x="813850" y="1204066"/>
                  <a:pt x="781235" y="1195327"/>
                  <a:pt x="766509" y="1169820"/>
                </a:cubicBezTo>
                <a:lnTo>
                  <a:pt x="647800" y="964210"/>
                </a:lnTo>
                <a:lnTo>
                  <a:pt x="603896" y="920306"/>
                </a:lnTo>
                <a:lnTo>
                  <a:pt x="603896" y="1191314"/>
                </a:lnTo>
                <a:cubicBezTo>
                  <a:pt x="603896" y="1214004"/>
                  <a:pt x="599298" y="1235620"/>
                  <a:pt x="590982" y="1255280"/>
                </a:cubicBezTo>
                <a:lnTo>
                  <a:pt x="588398" y="1259113"/>
                </a:lnTo>
                <a:lnTo>
                  <a:pt x="704766" y="1515231"/>
                </a:lnTo>
                <a:lnTo>
                  <a:pt x="842184" y="1678737"/>
                </a:lnTo>
                <a:lnTo>
                  <a:pt x="780892" y="1740028"/>
                </a:lnTo>
                <a:lnTo>
                  <a:pt x="596399" y="1584973"/>
                </a:lnTo>
                <a:lnTo>
                  <a:pt x="596189" y="1585094"/>
                </a:lnTo>
                <a:lnTo>
                  <a:pt x="595654" y="1584347"/>
                </a:lnTo>
                <a:lnTo>
                  <a:pt x="594266" y="1583180"/>
                </a:lnTo>
                <a:lnTo>
                  <a:pt x="594589" y="1582857"/>
                </a:lnTo>
                <a:lnTo>
                  <a:pt x="445163" y="1373871"/>
                </a:lnTo>
                <a:lnTo>
                  <a:pt x="215587" y="1562681"/>
                </a:lnTo>
                <a:lnTo>
                  <a:pt x="93217" y="1737735"/>
                </a:lnTo>
                <a:lnTo>
                  <a:pt x="18152" y="1694396"/>
                </a:lnTo>
                <a:lnTo>
                  <a:pt x="120173" y="1476059"/>
                </a:lnTo>
                <a:lnTo>
                  <a:pt x="120000" y="1475886"/>
                </a:lnTo>
                <a:lnTo>
                  <a:pt x="120586" y="1475175"/>
                </a:lnTo>
                <a:lnTo>
                  <a:pt x="121352" y="1473534"/>
                </a:lnTo>
                <a:lnTo>
                  <a:pt x="121747" y="1473762"/>
                </a:lnTo>
                <a:lnTo>
                  <a:pt x="294140" y="1264149"/>
                </a:lnTo>
                <a:lnTo>
                  <a:pt x="282618" y="1240182"/>
                </a:lnTo>
                <a:cubicBezTo>
                  <a:pt x="277817" y="1224745"/>
                  <a:pt x="275230" y="1208332"/>
                  <a:pt x="275230" y="1191314"/>
                </a:cubicBezTo>
                <a:lnTo>
                  <a:pt x="275230" y="1010109"/>
                </a:lnTo>
                <a:lnTo>
                  <a:pt x="270890" y="1017627"/>
                </a:lnTo>
                <a:lnTo>
                  <a:pt x="268316" y="1019601"/>
                </a:lnTo>
                <a:lnTo>
                  <a:pt x="264174" y="1025839"/>
                </a:lnTo>
                <a:lnTo>
                  <a:pt x="91038" y="1198974"/>
                </a:lnTo>
                <a:cubicBezTo>
                  <a:pt x="70212" y="1219801"/>
                  <a:pt x="36446" y="1219801"/>
                  <a:pt x="15620" y="1198974"/>
                </a:cubicBezTo>
                <a:lnTo>
                  <a:pt x="15620" y="1198976"/>
                </a:lnTo>
                <a:cubicBezTo>
                  <a:pt x="-5207" y="1178149"/>
                  <a:pt x="-5207" y="1144383"/>
                  <a:pt x="15620" y="1123557"/>
                </a:cubicBezTo>
                <a:lnTo>
                  <a:pt x="183500" y="955677"/>
                </a:lnTo>
                <a:lnTo>
                  <a:pt x="296247" y="760391"/>
                </a:lnTo>
                <a:lnTo>
                  <a:pt x="300604" y="757048"/>
                </a:lnTo>
                <a:lnTo>
                  <a:pt x="303296" y="751448"/>
                </a:lnTo>
                <a:cubicBezTo>
                  <a:pt x="321015" y="725220"/>
                  <a:pt x="346107" y="704383"/>
                  <a:pt x="375597" y="691909"/>
                </a:cubicBezTo>
                <a:lnTo>
                  <a:pt x="377267" y="691572"/>
                </a:lnTo>
                <a:lnTo>
                  <a:pt x="387269" y="651567"/>
                </a:lnTo>
                <a:lnTo>
                  <a:pt x="326932" y="637522"/>
                </a:lnTo>
                <a:cubicBezTo>
                  <a:pt x="223646" y="587152"/>
                  <a:pt x="151174" y="469234"/>
                  <a:pt x="151174" y="331798"/>
                </a:cubicBezTo>
                <a:cubicBezTo>
                  <a:pt x="151174" y="148551"/>
                  <a:pt x="280013" y="0"/>
                  <a:pt x="438945" y="0"/>
                </a:cubicBezTo>
                <a:close/>
              </a:path>
            </a:pathLst>
          </a:custGeom>
          <a:solidFill>
            <a:srgbClr val="006600"/>
          </a:solidFill>
          <a:ln w="9525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985639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101</TotalTime>
  <Words>24</Words>
  <Application>Microsoft Office PowerPoint</Application>
  <PresentationFormat>A4 210 x 297 mm</PresentationFormat>
  <Paragraphs>12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poph81_歩行者はこちら</dc:title>
  <dc:subject>poph81_歩行者はこちら</dc:subject>
  <dc:creator>でじけろお</dc:creator>
  <cp:revision>1</cp:revision>
  <dcterms:created xsi:type="dcterms:W3CDTF">2014-12-04T06:28:15Z</dcterms:created>
  <dcterms:modified xsi:type="dcterms:W3CDTF">2025-05-21T08:50:37Z</dcterms:modified>
  <cp:version>1</cp:version>
</cp:coreProperties>
</file>

<file path=docProps/thumbnail.jpeg>
</file>