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5" r:id="rId2"/>
    <p:sldId id="326" r:id="rId3"/>
    <p:sldId id="327" r:id="rId4"/>
    <p:sldId id="301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6600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7" d="100"/>
          <a:sy n="87" d="100"/>
        </p:scale>
        <p:origin x="384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3EE6F76-43BE-6BF3-34B7-DC19F41840A0}"/>
              </a:ext>
            </a:extLst>
          </p:cNvPr>
          <p:cNvSpPr txBox="1"/>
          <p:nvPr/>
        </p:nvSpPr>
        <p:spPr>
          <a:xfrm>
            <a:off x="879124" y="1313765"/>
            <a:ext cx="8207376" cy="4924425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kumimoji="1" lang="zh-TW" altLang="en-US" sz="1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軽自動車</a:t>
            </a:r>
            <a:endParaRPr kumimoji="1" lang="en-US" altLang="zh-TW" sz="1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zh-TW" altLang="en-US" sz="1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kumimoji="1" lang="ja-JP" altLang="en-US" sz="1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43F63E4-4797-B6D6-59D7-7F71F529EAFD}"/>
              </a:ext>
            </a:extLst>
          </p:cNvPr>
          <p:cNvGrpSpPr/>
          <p:nvPr/>
        </p:nvGrpSpPr>
        <p:grpSpPr>
          <a:xfrm>
            <a:off x="267420" y="231258"/>
            <a:ext cx="9371160" cy="6395484"/>
            <a:chOff x="267420" y="231258"/>
            <a:chExt cx="9371160" cy="6395484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4135E8E0-550D-2A12-8F65-5FFD56E2A021}"/>
                </a:ext>
              </a:extLst>
            </p:cNvPr>
            <p:cNvSpPr/>
            <p:nvPr/>
          </p:nvSpPr>
          <p:spPr>
            <a:xfrm>
              <a:off x="362309" y="327804"/>
              <a:ext cx="9181382" cy="6202392"/>
            </a:xfrm>
            <a:prstGeom prst="roundRect">
              <a:avLst>
                <a:gd name="adj" fmla="val 1687"/>
              </a:avLst>
            </a:prstGeom>
            <a:noFill/>
            <a:ln w="190500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CBF85415-EAB4-F7C9-F0F5-75468BFA4CC2}"/>
                </a:ext>
              </a:extLst>
            </p:cNvPr>
            <p:cNvSpPr/>
            <p:nvPr/>
          </p:nvSpPr>
          <p:spPr>
            <a:xfrm>
              <a:off x="267420" y="231258"/>
              <a:ext cx="9371160" cy="6395484"/>
            </a:xfrm>
            <a:prstGeom prst="roundRect">
              <a:avLst>
                <a:gd name="adj" fmla="val 3356"/>
              </a:avLst>
            </a:prstGeom>
            <a:noFill/>
            <a:ln w="1905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8245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B2D072-042E-5766-9D0E-46EA76A0DC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D96D716-8959-B0F1-10CD-FAEF684D2F2B}"/>
              </a:ext>
            </a:extLst>
          </p:cNvPr>
          <p:cNvSpPr txBox="1"/>
          <p:nvPr/>
        </p:nvSpPr>
        <p:spPr>
          <a:xfrm>
            <a:off x="366163" y="1005989"/>
            <a:ext cx="9233298" cy="5539978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kumimoji="1" lang="zh-TW" altLang="en-US" sz="1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軽自動車</a:t>
            </a:r>
            <a:endParaRPr kumimoji="1" lang="en-US" altLang="zh-TW" sz="1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zh-TW" altLang="en-US" sz="1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kumimoji="1" lang="ja-JP" altLang="en-US" sz="1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2255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2C231E-8EE6-B57C-51A6-ADB95A3801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86CBA81-2A64-B34C-E167-3F12C38F35E6}"/>
              </a:ext>
            </a:extLst>
          </p:cNvPr>
          <p:cNvSpPr txBox="1"/>
          <p:nvPr/>
        </p:nvSpPr>
        <p:spPr>
          <a:xfrm>
            <a:off x="336351" y="4105722"/>
            <a:ext cx="9233298" cy="184665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kumimoji="1" lang="zh-TW" altLang="en-US" sz="1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軽自動車</a:t>
            </a:r>
            <a:r>
              <a:rPr kumimoji="1" lang="zh-TW" altLang="en-US" sz="1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kumimoji="1" lang="ja-JP" altLang="en-US" sz="1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2351821-A1A3-AA35-468A-0DDCCF234918}"/>
              </a:ext>
            </a:extLst>
          </p:cNvPr>
          <p:cNvSpPr/>
          <p:nvPr/>
        </p:nvSpPr>
        <p:spPr bwMode="auto">
          <a:xfrm>
            <a:off x="3000105" y="1043735"/>
            <a:ext cx="3905790" cy="2684188"/>
          </a:xfrm>
          <a:custGeom>
            <a:avLst/>
            <a:gdLst>
              <a:gd name="connsiteX0" fmla="*/ 931152 w 1203538"/>
              <a:gd name="connsiteY0" fmla="*/ 536340 h 827112"/>
              <a:gd name="connsiteX1" fmla="*/ 1076538 w 1203538"/>
              <a:gd name="connsiteY1" fmla="*/ 681726 h 827112"/>
              <a:gd name="connsiteX2" fmla="*/ 931152 w 1203538"/>
              <a:gd name="connsiteY2" fmla="*/ 827112 h 827112"/>
              <a:gd name="connsiteX3" fmla="*/ 785766 w 1203538"/>
              <a:gd name="connsiteY3" fmla="*/ 681726 h 827112"/>
              <a:gd name="connsiteX4" fmla="*/ 931152 w 1203538"/>
              <a:gd name="connsiteY4" fmla="*/ 536340 h 827112"/>
              <a:gd name="connsiteX5" fmla="*/ 262668 w 1203538"/>
              <a:gd name="connsiteY5" fmla="*/ 536340 h 827112"/>
              <a:gd name="connsiteX6" fmla="*/ 408054 w 1203538"/>
              <a:gd name="connsiteY6" fmla="*/ 681726 h 827112"/>
              <a:gd name="connsiteX7" fmla="*/ 262668 w 1203538"/>
              <a:gd name="connsiteY7" fmla="*/ 827112 h 827112"/>
              <a:gd name="connsiteX8" fmla="*/ 117282 w 1203538"/>
              <a:gd name="connsiteY8" fmla="*/ 681726 h 827112"/>
              <a:gd name="connsiteX9" fmla="*/ 262668 w 1203538"/>
              <a:gd name="connsiteY9" fmla="*/ 536340 h 827112"/>
              <a:gd name="connsiteX10" fmla="*/ 550609 w 1203538"/>
              <a:gd name="connsiteY10" fmla="*/ 45430 h 827112"/>
              <a:gd name="connsiteX11" fmla="*/ 558569 w 1203538"/>
              <a:gd name="connsiteY11" fmla="*/ 387400 h 827112"/>
              <a:gd name="connsiteX12" fmla="*/ 911438 w 1203538"/>
              <a:gd name="connsiteY12" fmla="*/ 387400 h 827112"/>
              <a:gd name="connsiteX13" fmla="*/ 804227 w 1203538"/>
              <a:gd name="connsiteY13" fmla="*/ 45430 h 827112"/>
              <a:gd name="connsiteX14" fmla="*/ 253925 w 1203538"/>
              <a:gd name="connsiteY14" fmla="*/ 45430 h 827112"/>
              <a:gd name="connsiteX15" fmla="*/ 146714 w 1203538"/>
              <a:gd name="connsiteY15" fmla="*/ 387400 h 827112"/>
              <a:gd name="connsiteX16" fmla="*/ 499584 w 1203538"/>
              <a:gd name="connsiteY16" fmla="*/ 387400 h 827112"/>
              <a:gd name="connsiteX17" fmla="*/ 507543 w 1203538"/>
              <a:gd name="connsiteY17" fmla="*/ 45430 h 827112"/>
              <a:gd name="connsiteX18" fmla="*/ 214562 w 1203538"/>
              <a:gd name="connsiteY18" fmla="*/ 0 h 827112"/>
              <a:gd name="connsiteX19" fmla="*/ 843589 w 1203538"/>
              <a:gd name="connsiteY19" fmla="*/ 0 h 827112"/>
              <a:gd name="connsiteX20" fmla="*/ 962397 w 1203538"/>
              <a:gd name="connsiteY20" fmla="*/ 378960 h 827112"/>
              <a:gd name="connsiteX21" fmla="*/ 1075107 w 1203538"/>
              <a:gd name="connsiteY21" fmla="*/ 378960 h 827112"/>
              <a:gd name="connsiteX22" fmla="*/ 1168149 w 1203538"/>
              <a:gd name="connsiteY22" fmla="*/ 472002 h 827112"/>
              <a:gd name="connsiteX23" fmla="*/ 1168149 w 1203538"/>
              <a:gd name="connsiteY23" fmla="*/ 575291 h 827112"/>
              <a:gd name="connsiteX24" fmla="*/ 1183462 w 1203538"/>
              <a:gd name="connsiteY24" fmla="*/ 575291 h 827112"/>
              <a:gd name="connsiteX25" fmla="*/ 1203538 w 1203538"/>
              <a:gd name="connsiteY25" fmla="*/ 595367 h 827112"/>
              <a:gd name="connsiteX26" fmla="*/ 1203538 w 1203538"/>
              <a:gd name="connsiteY26" fmla="*/ 660821 h 827112"/>
              <a:gd name="connsiteX27" fmla="*/ 1168614 w 1203538"/>
              <a:gd name="connsiteY27" fmla="*/ 695745 h 827112"/>
              <a:gd name="connsiteX28" fmla="*/ 1104865 w 1203538"/>
              <a:gd name="connsiteY28" fmla="*/ 695745 h 827112"/>
              <a:gd name="connsiteX29" fmla="*/ 1107695 w 1203538"/>
              <a:gd name="connsiteY29" fmla="*/ 681726 h 827112"/>
              <a:gd name="connsiteX30" fmla="*/ 931152 w 1203538"/>
              <a:gd name="connsiteY30" fmla="*/ 505183 h 827112"/>
              <a:gd name="connsiteX31" fmla="*/ 754609 w 1203538"/>
              <a:gd name="connsiteY31" fmla="*/ 681726 h 827112"/>
              <a:gd name="connsiteX32" fmla="*/ 757439 w 1203538"/>
              <a:gd name="connsiteY32" fmla="*/ 695745 h 827112"/>
              <a:gd name="connsiteX33" fmla="*/ 436381 w 1203538"/>
              <a:gd name="connsiteY33" fmla="*/ 695745 h 827112"/>
              <a:gd name="connsiteX34" fmla="*/ 439211 w 1203538"/>
              <a:gd name="connsiteY34" fmla="*/ 681726 h 827112"/>
              <a:gd name="connsiteX35" fmla="*/ 262668 w 1203538"/>
              <a:gd name="connsiteY35" fmla="*/ 505183 h 827112"/>
              <a:gd name="connsiteX36" fmla="*/ 86125 w 1203538"/>
              <a:gd name="connsiteY36" fmla="*/ 681726 h 827112"/>
              <a:gd name="connsiteX37" fmla="*/ 88955 w 1203538"/>
              <a:gd name="connsiteY37" fmla="*/ 695745 h 827112"/>
              <a:gd name="connsiteX38" fmla="*/ 34924 w 1203538"/>
              <a:gd name="connsiteY38" fmla="*/ 695745 h 827112"/>
              <a:gd name="connsiteX39" fmla="*/ 0 w 1203538"/>
              <a:gd name="connsiteY39" fmla="*/ 660821 h 827112"/>
              <a:gd name="connsiteX40" fmla="*/ 0 w 1203538"/>
              <a:gd name="connsiteY40" fmla="*/ 595367 h 827112"/>
              <a:gd name="connsiteX41" fmla="*/ 20076 w 1203538"/>
              <a:gd name="connsiteY41" fmla="*/ 575291 h 827112"/>
              <a:gd name="connsiteX42" fmla="*/ 35389 w 1203538"/>
              <a:gd name="connsiteY42" fmla="*/ 575291 h 827112"/>
              <a:gd name="connsiteX43" fmla="*/ 35389 w 1203538"/>
              <a:gd name="connsiteY43" fmla="*/ 472002 h 827112"/>
              <a:gd name="connsiteX44" fmla="*/ 92215 w 1203538"/>
              <a:gd name="connsiteY44" fmla="*/ 386272 h 827112"/>
              <a:gd name="connsiteX45" fmla="*/ 93547 w 1203538"/>
              <a:gd name="connsiteY45" fmla="*/ 386003 h 827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03538" h="827112">
                <a:moveTo>
                  <a:pt x="931152" y="536340"/>
                </a:moveTo>
                <a:cubicBezTo>
                  <a:pt x="1011446" y="536340"/>
                  <a:pt x="1076538" y="601432"/>
                  <a:pt x="1076538" y="681726"/>
                </a:cubicBezTo>
                <a:cubicBezTo>
                  <a:pt x="1076538" y="762020"/>
                  <a:pt x="1011446" y="827112"/>
                  <a:pt x="931152" y="827112"/>
                </a:cubicBezTo>
                <a:cubicBezTo>
                  <a:pt x="850858" y="827112"/>
                  <a:pt x="785766" y="762020"/>
                  <a:pt x="785766" y="681726"/>
                </a:cubicBezTo>
                <a:cubicBezTo>
                  <a:pt x="785766" y="601432"/>
                  <a:pt x="850858" y="536340"/>
                  <a:pt x="931152" y="536340"/>
                </a:cubicBezTo>
                <a:close/>
                <a:moveTo>
                  <a:pt x="262668" y="536340"/>
                </a:moveTo>
                <a:cubicBezTo>
                  <a:pt x="342962" y="536340"/>
                  <a:pt x="408054" y="601432"/>
                  <a:pt x="408054" y="681726"/>
                </a:cubicBezTo>
                <a:cubicBezTo>
                  <a:pt x="408054" y="762020"/>
                  <a:pt x="342962" y="827112"/>
                  <a:pt x="262668" y="827112"/>
                </a:cubicBezTo>
                <a:cubicBezTo>
                  <a:pt x="182374" y="827112"/>
                  <a:pt x="117282" y="762020"/>
                  <a:pt x="117282" y="681726"/>
                </a:cubicBezTo>
                <a:cubicBezTo>
                  <a:pt x="117282" y="601432"/>
                  <a:pt x="182374" y="536340"/>
                  <a:pt x="262668" y="536340"/>
                </a:cubicBezTo>
                <a:close/>
                <a:moveTo>
                  <a:pt x="550609" y="45430"/>
                </a:moveTo>
                <a:lnTo>
                  <a:pt x="558569" y="387400"/>
                </a:lnTo>
                <a:lnTo>
                  <a:pt x="911438" y="387400"/>
                </a:lnTo>
                <a:lnTo>
                  <a:pt x="804227" y="45430"/>
                </a:lnTo>
                <a:close/>
                <a:moveTo>
                  <a:pt x="253925" y="45430"/>
                </a:moveTo>
                <a:lnTo>
                  <a:pt x="146714" y="387400"/>
                </a:lnTo>
                <a:lnTo>
                  <a:pt x="499584" y="387400"/>
                </a:lnTo>
                <a:lnTo>
                  <a:pt x="507543" y="45430"/>
                </a:lnTo>
                <a:close/>
                <a:moveTo>
                  <a:pt x="214562" y="0"/>
                </a:moveTo>
                <a:lnTo>
                  <a:pt x="843589" y="0"/>
                </a:lnTo>
                <a:lnTo>
                  <a:pt x="962397" y="378960"/>
                </a:lnTo>
                <a:lnTo>
                  <a:pt x="1075107" y="378960"/>
                </a:lnTo>
                <a:cubicBezTo>
                  <a:pt x="1126493" y="378960"/>
                  <a:pt x="1168149" y="420616"/>
                  <a:pt x="1168149" y="472002"/>
                </a:cubicBezTo>
                <a:lnTo>
                  <a:pt x="1168149" y="575291"/>
                </a:lnTo>
                <a:lnTo>
                  <a:pt x="1183462" y="575291"/>
                </a:lnTo>
                <a:cubicBezTo>
                  <a:pt x="1194550" y="575291"/>
                  <a:pt x="1203538" y="584279"/>
                  <a:pt x="1203538" y="595367"/>
                </a:cubicBezTo>
                <a:lnTo>
                  <a:pt x="1203538" y="660821"/>
                </a:lnTo>
                <a:cubicBezTo>
                  <a:pt x="1203538" y="680109"/>
                  <a:pt x="1187902" y="695745"/>
                  <a:pt x="1168614" y="695745"/>
                </a:cubicBezTo>
                <a:lnTo>
                  <a:pt x="1104865" y="695745"/>
                </a:lnTo>
                <a:lnTo>
                  <a:pt x="1107695" y="681726"/>
                </a:lnTo>
                <a:cubicBezTo>
                  <a:pt x="1107695" y="584224"/>
                  <a:pt x="1028654" y="505183"/>
                  <a:pt x="931152" y="505183"/>
                </a:cubicBezTo>
                <a:cubicBezTo>
                  <a:pt x="833650" y="505183"/>
                  <a:pt x="754609" y="584224"/>
                  <a:pt x="754609" y="681726"/>
                </a:cubicBezTo>
                <a:lnTo>
                  <a:pt x="757439" y="695745"/>
                </a:lnTo>
                <a:lnTo>
                  <a:pt x="436381" y="695745"/>
                </a:lnTo>
                <a:lnTo>
                  <a:pt x="439211" y="681726"/>
                </a:lnTo>
                <a:cubicBezTo>
                  <a:pt x="439211" y="584224"/>
                  <a:pt x="360170" y="505183"/>
                  <a:pt x="262668" y="505183"/>
                </a:cubicBezTo>
                <a:cubicBezTo>
                  <a:pt x="165166" y="505183"/>
                  <a:pt x="86125" y="584224"/>
                  <a:pt x="86125" y="681726"/>
                </a:cubicBezTo>
                <a:lnTo>
                  <a:pt x="88955" y="695745"/>
                </a:lnTo>
                <a:lnTo>
                  <a:pt x="34924" y="695745"/>
                </a:lnTo>
                <a:cubicBezTo>
                  <a:pt x="15636" y="695745"/>
                  <a:pt x="0" y="680109"/>
                  <a:pt x="0" y="660821"/>
                </a:cubicBezTo>
                <a:lnTo>
                  <a:pt x="0" y="595367"/>
                </a:lnTo>
                <a:cubicBezTo>
                  <a:pt x="0" y="584279"/>
                  <a:pt x="8988" y="575291"/>
                  <a:pt x="20076" y="575291"/>
                </a:cubicBezTo>
                <a:lnTo>
                  <a:pt x="35389" y="575291"/>
                </a:lnTo>
                <a:lnTo>
                  <a:pt x="35389" y="472002"/>
                </a:lnTo>
                <a:cubicBezTo>
                  <a:pt x="35389" y="433462"/>
                  <a:pt x="58821" y="400396"/>
                  <a:pt x="92215" y="386272"/>
                </a:cubicBezTo>
                <a:lnTo>
                  <a:pt x="93547" y="38600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3144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B2A53A2-B798-BDD7-7BEA-066129DF3A5D}"/>
              </a:ext>
            </a:extLst>
          </p:cNvPr>
          <p:cNvSpPr txBox="1"/>
          <p:nvPr/>
        </p:nvSpPr>
        <p:spPr>
          <a:xfrm>
            <a:off x="515887" y="766732"/>
            <a:ext cx="8874225" cy="5324535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r"/>
            <a:r>
              <a:rPr kumimoji="1" lang="zh-TW" altLang="en-US" sz="17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軽自動車</a:t>
            </a:r>
            <a:endParaRPr kumimoji="1" lang="en-US" altLang="zh-TW" sz="17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kumimoji="1" lang="zh-TW" altLang="en-US" sz="17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kumimoji="1" lang="ja-JP" altLang="en-US" sz="173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FDFA499-C712-469B-B7DA-CEEFC6DDB530}"/>
              </a:ext>
            </a:extLst>
          </p:cNvPr>
          <p:cNvSpPr/>
          <p:nvPr/>
        </p:nvSpPr>
        <p:spPr bwMode="auto">
          <a:xfrm>
            <a:off x="632520" y="3519010"/>
            <a:ext cx="4042563" cy="2778184"/>
          </a:xfrm>
          <a:custGeom>
            <a:avLst/>
            <a:gdLst>
              <a:gd name="connsiteX0" fmla="*/ 931152 w 1203538"/>
              <a:gd name="connsiteY0" fmla="*/ 536340 h 827112"/>
              <a:gd name="connsiteX1" fmla="*/ 1076538 w 1203538"/>
              <a:gd name="connsiteY1" fmla="*/ 681726 h 827112"/>
              <a:gd name="connsiteX2" fmla="*/ 931152 w 1203538"/>
              <a:gd name="connsiteY2" fmla="*/ 827112 h 827112"/>
              <a:gd name="connsiteX3" fmla="*/ 785766 w 1203538"/>
              <a:gd name="connsiteY3" fmla="*/ 681726 h 827112"/>
              <a:gd name="connsiteX4" fmla="*/ 931152 w 1203538"/>
              <a:gd name="connsiteY4" fmla="*/ 536340 h 827112"/>
              <a:gd name="connsiteX5" fmla="*/ 262668 w 1203538"/>
              <a:gd name="connsiteY5" fmla="*/ 536340 h 827112"/>
              <a:gd name="connsiteX6" fmla="*/ 408054 w 1203538"/>
              <a:gd name="connsiteY6" fmla="*/ 681726 h 827112"/>
              <a:gd name="connsiteX7" fmla="*/ 262668 w 1203538"/>
              <a:gd name="connsiteY7" fmla="*/ 827112 h 827112"/>
              <a:gd name="connsiteX8" fmla="*/ 117282 w 1203538"/>
              <a:gd name="connsiteY8" fmla="*/ 681726 h 827112"/>
              <a:gd name="connsiteX9" fmla="*/ 262668 w 1203538"/>
              <a:gd name="connsiteY9" fmla="*/ 536340 h 827112"/>
              <a:gd name="connsiteX10" fmla="*/ 550609 w 1203538"/>
              <a:gd name="connsiteY10" fmla="*/ 45430 h 827112"/>
              <a:gd name="connsiteX11" fmla="*/ 558569 w 1203538"/>
              <a:gd name="connsiteY11" fmla="*/ 387400 h 827112"/>
              <a:gd name="connsiteX12" fmla="*/ 911438 w 1203538"/>
              <a:gd name="connsiteY12" fmla="*/ 387400 h 827112"/>
              <a:gd name="connsiteX13" fmla="*/ 804227 w 1203538"/>
              <a:gd name="connsiteY13" fmla="*/ 45430 h 827112"/>
              <a:gd name="connsiteX14" fmla="*/ 253925 w 1203538"/>
              <a:gd name="connsiteY14" fmla="*/ 45430 h 827112"/>
              <a:gd name="connsiteX15" fmla="*/ 146714 w 1203538"/>
              <a:gd name="connsiteY15" fmla="*/ 387400 h 827112"/>
              <a:gd name="connsiteX16" fmla="*/ 499584 w 1203538"/>
              <a:gd name="connsiteY16" fmla="*/ 387400 h 827112"/>
              <a:gd name="connsiteX17" fmla="*/ 507543 w 1203538"/>
              <a:gd name="connsiteY17" fmla="*/ 45430 h 827112"/>
              <a:gd name="connsiteX18" fmla="*/ 214562 w 1203538"/>
              <a:gd name="connsiteY18" fmla="*/ 0 h 827112"/>
              <a:gd name="connsiteX19" fmla="*/ 843589 w 1203538"/>
              <a:gd name="connsiteY19" fmla="*/ 0 h 827112"/>
              <a:gd name="connsiteX20" fmla="*/ 962397 w 1203538"/>
              <a:gd name="connsiteY20" fmla="*/ 378960 h 827112"/>
              <a:gd name="connsiteX21" fmla="*/ 1075107 w 1203538"/>
              <a:gd name="connsiteY21" fmla="*/ 378960 h 827112"/>
              <a:gd name="connsiteX22" fmla="*/ 1168149 w 1203538"/>
              <a:gd name="connsiteY22" fmla="*/ 472002 h 827112"/>
              <a:gd name="connsiteX23" fmla="*/ 1168149 w 1203538"/>
              <a:gd name="connsiteY23" fmla="*/ 575291 h 827112"/>
              <a:gd name="connsiteX24" fmla="*/ 1183462 w 1203538"/>
              <a:gd name="connsiteY24" fmla="*/ 575291 h 827112"/>
              <a:gd name="connsiteX25" fmla="*/ 1203538 w 1203538"/>
              <a:gd name="connsiteY25" fmla="*/ 595367 h 827112"/>
              <a:gd name="connsiteX26" fmla="*/ 1203538 w 1203538"/>
              <a:gd name="connsiteY26" fmla="*/ 660821 h 827112"/>
              <a:gd name="connsiteX27" fmla="*/ 1168614 w 1203538"/>
              <a:gd name="connsiteY27" fmla="*/ 695745 h 827112"/>
              <a:gd name="connsiteX28" fmla="*/ 1104865 w 1203538"/>
              <a:gd name="connsiteY28" fmla="*/ 695745 h 827112"/>
              <a:gd name="connsiteX29" fmla="*/ 1107695 w 1203538"/>
              <a:gd name="connsiteY29" fmla="*/ 681726 h 827112"/>
              <a:gd name="connsiteX30" fmla="*/ 931152 w 1203538"/>
              <a:gd name="connsiteY30" fmla="*/ 505183 h 827112"/>
              <a:gd name="connsiteX31" fmla="*/ 754609 w 1203538"/>
              <a:gd name="connsiteY31" fmla="*/ 681726 h 827112"/>
              <a:gd name="connsiteX32" fmla="*/ 757439 w 1203538"/>
              <a:gd name="connsiteY32" fmla="*/ 695745 h 827112"/>
              <a:gd name="connsiteX33" fmla="*/ 436381 w 1203538"/>
              <a:gd name="connsiteY33" fmla="*/ 695745 h 827112"/>
              <a:gd name="connsiteX34" fmla="*/ 439211 w 1203538"/>
              <a:gd name="connsiteY34" fmla="*/ 681726 h 827112"/>
              <a:gd name="connsiteX35" fmla="*/ 262668 w 1203538"/>
              <a:gd name="connsiteY35" fmla="*/ 505183 h 827112"/>
              <a:gd name="connsiteX36" fmla="*/ 86125 w 1203538"/>
              <a:gd name="connsiteY36" fmla="*/ 681726 h 827112"/>
              <a:gd name="connsiteX37" fmla="*/ 88955 w 1203538"/>
              <a:gd name="connsiteY37" fmla="*/ 695745 h 827112"/>
              <a:gd name="connsiteX38" fmla="*/ 34924 w 1203538"/>
              <a:gd name="connsiteY38" fmla="*/ 695745 h 827112"/>
              <a:gd name="connsiteX39" fmla="*/ 0 w 1203538"/>
              <a:gd name="connsiteY39" fmla="*/ 660821 h 827112"/>
              <a:gd name="connsiteX40" fmla="*/ 0 w 1203538"/>
              <a:gd name="connsiteY40" fmla="*/ 595367 h 827112"/>
              <a:gd name="connsiteX41" fmla="*/ 20076 w 1203538"/>
              <a:gd name="connsiteY41" fmla="*/ 575291 h 827112"/>
              <a:gd name="connsiteX42" fmla="*/ 35389 w 1203538"/>
              <a:gd name="connsiteY42" fmla="*/ 575291 h 827112"/>
              <a:gd name="connsiteX43" fmla="*/ 35389 w 1203538"/>
              <a:gd name="connsiteY43" fmla="*/ 472002 h 827112"/>
              <a:gd name="connsiteX44" fmla="*/ 92215 w 1203538"/>
              <a:gd name="connsiteY44" fmla="*/ 386272 h 827112"/>
              <a:gd name="connsiteX45" fmla="*/ 93547 w 1203538"/>
              <a:gd name="connsiteY45" fmla="*/ 386003 h 827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03538" h="827112">
                <a:moveTo>
                  <a:pt x="931152" y="536340"/>
                </a:moveTo>
                <a:cubicBezTo>
                  <a:pt x="1011446" y="536340"/>
                  <a:pt x="1076538" y="601432"/>
                  <a:pt x="1076538" y="681726"/>
                </a:cubicBezTo>
                <a:cubicBezTo>
                  <a:pt x="1076538" y="762020"/>
                  <a:pt x="1011446" y="827112"/>
                  <a:pt x="931152" y="827112"/>
                </a:cubicBezTo>
                <a:cubicBezTo>
                  <a:pt x="850858" y="827112"/>
                  <a:pt x="785766" y="762020"/>
                  <a:pt x="785766" y="681726"/>
                </a:cubicBezTo>
                <a:cubicBezTo>
                  <a:pt x="785766" y="601432"/>
                  <a:pt x="850858" y="536340"/>
                  <a:pt x="931152" y="536340"/>
                </a:cubicBezTo>
                <a:close/>
                <a:moveTo>
                  <a:pt x="262668" y="536340"/>
                </a:moveTo>
                <a:cubicBezTo>
                  <a:pt x="342962" y="536340"/>
                  <a:pt x="408054" y="601432"/>
                  <a:pt x="408054" y="681726"/>
                </a:cubicBezTo>
                <a:cubicBezTo>
                  <a:pt x="408054" y="762020"/>
                  <a:pt x="342962" y="827112"/>
                  <a:pt x="262668" y="827112"/>
                </a:cubicBezTo>
                <a:cubicBezTo>
                  <a:pt x="182374" y="827112"/>
                  <a:pt x="117282" y="762020"/>
                  <a:pt x="117282" y="681726"/>
                </a:cubicBezTo>
                <a:cubicBezTo>
                  <a:pt x="117282" y="601432"/>
                  <a:pt x="182374" y="536340"/>
                  <a:pt x="262668" y="536340"/>
                </a:cubicBezTo>
                <a:close/>
                <a:moveTo>
                  <a:pt x="550609" y="45430"/>
                </a:moveTo>
                <a:lnTo>
                  <a:pt x="558569" y="387400"/>
                </a:lnTo>
                <a:lnTo>
                  <a:pt x="911438" y="387400"/>
                </a:lnTo>
                <a:lnTo>
                  <a:pt x="804227" y="45430"/>
                </a:lnTo>
                <a:close/>
                <a:moveTo>
                  <a:pt x="253925" y="45430"/>
                </a:moveTo>
                <a:lnTo>
                  <a:pt x="146714" y="387400"/>
                </a:lnTo>
                <a:lnTo>
                  <a:pt x="499584" y="387400"/>
                </a:lnTo>
                <a:lnTo>
                  <a:pt x="507543" y="45430"/>
                </a:lnTo>
                <a:close/>
                <a:moveTo>
                  <a:pt x="214562" y="0"/>
                </a:moveTo>
                <a:lnTo>
                  <a:pt x="843589" y="0"/>
                </a:lnTo>
                <a:lnTo>
                  <a:pt x="962397" y="378960"/>
                </a:lnTo>
                <a:lnTo>
                  <a:pt x="1075107" y="378960"/>
                </a:lnTo>
                <a:cubicBezTo>
                  <a:pt x="1126493" y="378960"/>
                  <a:pt x="1168149" y="420616"/>
                  <a:pt x="1168149" y="472002"/>
                </a:cubicBezTo>
                <a:lnTo>
                  <a:pt x="1168149" y="575291"/>
                </a:lnTo>
                <a:lnTo>
                  <a:pt x="1183462" y="575291"/>
                </a:lnTo>
                <a:cubicBezTo>
                  <a:pt x="1194550" y="575291"/>
                  <a:pt x="1203538" y="584279"/>
                  <a:pt x="1203538" y="595367"/>
                </a:cubicBezTo>
                <a:lnTo>
                  <a:pt x="1203538" y="660821"/>
                </a:lnTo>
                <a:cubicBezTo>
                  <a:pt x="1203538" y="680109"/>
                  <a:pt x="1187902" y="695745"/>
                  <a:pt x="1168614" y="695745"/>
                </a:cubicBezTo>
                <a:lnTo>
                  <a:pt x="1104865" y="695745"/>
                </a:lnTo>
                <a:lnTo>
                  <a:pt x="1107695" y="681726"/>
                </a:lnTo>
                <a:cubicBezTo>
                  <a:pt x="1107695" y="584224"/>
                  <a:pt x="1028654" y="505183"/>
                  <a:pt x="931152" y="505183"/>
                </a:cubicBezTo>
                <a:cubicBezTo>
                  <a:pt x="833650" y="505183"/>
                  <a:pt x="754609" y="584224"/>
                  <a:pt x="754609" y="681726"/>
                </a:cubicBezTo>
                <a:lnTo>
                  <a:pt x="757439" y="695745"/>
                </a:lnTo>
                <a:lnTo>
                  <a:pt x="436381" y="695745"/>
                </a:lnTo>
                <a:lnTo>
                  <a:pt x="439211" y="681726"/>
                </a:lnTo>
                <a:cubicBezTo>
                  <a:pt x="439211" y="584224"/>
                  <a:pt x="360170" y="505183"/>
                  <a:pt x="262668" y="505183"/>
                </a:cubicBezTo>
                <a:cubicBezTo>
                  <a:pt x="165166" y="505183"/>
                  <a:pt x="86125" y="584224"/>
                  <a:pt x="86125" y="681726"/>
                </a:cubicBezTo>
                <a:lnTo>
                  <a:pt x="88955" y="695745"/>
                </a:lnTo>
                <a:lnTo>
                  <a:pt x="34924" y="695745"/>
                </a:lnTo>
                <a:cubicBezTo>
                  <a:pt x="15636" y="695745"/>
                  <a:pt x="0" y="680109"/>
                  <a:pt x="0" y="660821"/>
                </a:cubicBezTo>
                <a:lnTo>
                  <a:pt x="0" y="595367"/>
                </a:lnTo>
                <a:cubicBezTo>
                  <a:pt x="0" y="584279"/>
                  <a:pt x="8988" y="575291"/>
                  <a:pt x="20076" y="575291"/>
                </a:cubicBezTo>
                <a:lnTo>
                  <a:pt x="35389" y="575291"/>
                </a:lnTo>
                <a:lnTo>
                  <a:pt x="35389" y="472002"/>
                </a:lnTo>
                <a:cubicBezTo>
                  <a:pt x="35389" y="433462"/>
                  <a:pt x="58821" y="400396"/>
                  <a:pt x="92215" y="386272"/>
                </a:cubicBezTo>
                <a:lnTo>
                  <a:pt x="93547" y="38600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8</Words>
  <Application>Microsoft Office PowerPoint</Application>
  <PresentationFormat>A4 210 x 297 mm</PresentationFormat>
  <Paragraphs>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軽自動車専用の貼り紙</dc:title>
  <dc:subject>軽自動車専用の貼り紙</dc:subject>
  <dc:creator>でじけろお</dc:creator>
  <cp:revision>1</cp:revision>
  <dcterms:created xsi:type="dcterms:W3CDTF">2014-12-04T06:28:23Z</dcterms:created>
  <dcterms:modified xsi:type="dcterms:W3CDTF">2025-05-20T15:43:02Z</dcterms:modified>
  <cp:version>1</cp:version>
</cp:coreProperties>
</file>