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5" r:id="rId2"/>
    <p:sldId id="330" r:id="rId3"/>
    <p:sldId id="326" r:id="rId4"/>
    <p:sldId id="33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24A553-AA6C-B9A0-270D-7FBC346D6C08}"/>
              </a:ext>
            </a:extLst>
          </p:cNvPr>
          <p:cNvSpPr txBox="1"/>
          <p:nvPr/>
        </p:nvSpPr>
        <p:spPr>
          <a:xfrm>
            <a:off x="701787" y="688351"/>
            <a:ext cx="5170646" cy="8617744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spAutoFit/>
          </a:bodyPr>
          <a:lstStyle/>
          <a:p>
            <a:pPr algn="ctr"/>
            <a:r>
              <a:rPr kumimoji="1" lang="zh-TW" altLang="en-US" sz="16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軽自動車</a:t>
            </a:r>
            <a:endParaRPr kumimoji="1" lang="en-US" altLang="zh-TW" sz="16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16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kumimoji="1" lang="ja-JP" altLang="en-US" sz="16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6D1B83D-1A23-8FCD-D371-E382DA881AA2}"/>
              </a:ext>
            </a:extLst>
          </p:cNvPr>
          <p:cNvGrpSpPr/>
          <p:nvPr/>
        </p:nvGrpSpPr>
        <p:grpSpPr>
          <a:xfrm>
            <a:off x="263456" y="229367"/>
            <a:ext cx="6331088" cy="9447267"/>
            <a:chOff x="267420" y="231258"/>
            <a:chExt cx="9371160" cy="639548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458FDA98-2D88-99F3-563A-74250F2C33A1}"/>
                </a:ext>
              </a:extLst>
            </p:cNvPr>
            <p:cNvSpPr/>
            <p:nvPr/>
          </p:nvSpPr>
          <p:spPr>
            <a:xfrm>
              <a:off x="393243" y="287492"/>
              <a:ext cx="9135977" cy="6274008"/>
            </a:xfrm>
            <a:prstGeom prst="roundRect">
              <a:avLst>
                <a:gd name="adj" fmla="val 1996"/>
              </a:avLst>
            </a:prstGeom>
            <a:noFill/>
            <a:ln w="190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4B46A0AE-6E51-AA81-0092-5746410B0870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29548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B67B6E-DC5A-AEE8-51C9-63127884C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185158-83BD-8A94-5DEC-4701A464902D}"/>
              </a:ext>
            </a:extLst>
          </p:cNvPr>
          <p:cNvSpPr txBox="1"/>
          <p:nvPr/>
        </p:nvSpPr>
        <p:spPr>
          <a:xfrm>
            <a:off x="517121" y="380575"/>
            <a:ext cx="5539978" cy="9233297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spAutoFit/>
          </a:bodyPr>
          <a:lstStyle/>
          <a:p>
            <a:pPr algn="ctr"/>
            <a:r>
              <a:rPr kumimoji="1" lang="zh-TW" altLang="en-US" sz="1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軽自動車</a:t>
            </a:r>
            <a:endParaRPr kumimoji="1" lang="en-US" altLang="zh-TW" sz="1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1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kumimoji="1" lang="ja-JP" altLang="en-US" sz="1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3882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1BC9EE-911D-CD74-91E7-8A19B9A7E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8DC889AB-6BDB-8B99-FF79-05200F4EC5D3}"/>
              </a:ext>
            </a:extLst>
          </p:cNvPr>
          <p:cNvSpPr/>
          <p:nvPr/>
        </p:nvSpPr>
        <p:spPr bwMode="auto">
          <a:xfrm>
            <a:off x="1418897" y="1553283"/>
            <a:ext cx="4020206" cy="2762820"/>
          </a:xfrm>
          <a:custGeom>
            <a:avLst/>
            <a:gdLst>
              <a:gd name="connsiteX0" fmla="*/ 931152 w 1203538"/>
              <a:gd name="connsiteY0" fmla="*/ 536340 h 827112"/>
              <a:gd name="connsiteX1" fmla="*/ 1076538 w 1203538"/>
              <a:gd name="connsiteY1" fmla="*/ 681726 h 827112"/>
              <a:gd name="connsiteX2" fmla="*/ 931152 w 1203538"/>
              <a:gd name="connsiteY2" fmla="*/ 827112 h 827112"/>
              <a:gd name="connsiteX3" fmla="*/ 785766 w 1203538"/>
              <a:gd name="connsiteY3" fmla="*/ 681726 h 827112"/>
              <a:gd name="connsiteX4" fmla="*/ 931152 w 1203538"/>
              <a:gd name="connsiteY4" fmla="*/ 536340 h 827112"/>
              <a:gd name="connsiteX5" fmla="*/ 262668 w 1203538"/>
              <a:gd name="connsiteY5" fmla="*/ 536340 h 827112"/>
              <a:gd name="connsiteX6" fmla="*/ 408054 w 1203538"/>
              <a:gd name="connsiteY6" fmla="*/ 681726 h 827112"/>
              <a:gd name="connsiteX7" fmla="*/ 262668 w 1203538"/>
              <a:gd name="connsiteY7" fmla="*/ 827112 h 827112"/>
              <a:gd name="connsiteX8" fmla="*/ 117282 w 1203538"/>
              <a:gd name="connsiteY8" fmla="*/ 681726 h 827112"/>
              <a:gd name="connsiteX9" fmla="*/ 262668 w 1203538"/>
              <a:gd name="connsiteY9" fmla="*/ 536340 h 827112"/>
              <a:gd name="connsiteX10" fmla="*/ 550609 w 1203538"/>
              <a:gd name="connsiteY10" fmla="*/ 45430 h 827112"/>
              <a:gd name="connsiteX11" fmla="*/ 558569 w 1203538"/>
              <a:gd name="connsiteY11" fmla="*/ 387400 h 827112"/>
              <a:gd name="connsiteX12" fmla="*/ 911438 w 1203538"/>
              <a:gd name="connsiteY12" fmla="*/ 387400 h 827112"/>
              <a:gd name="connsiteX13" fmla="*/ 804227 w 1203538"/>
              <a:gd name="connsiteY13" fmla="*/ 45430 h 827112"/>
              <a:gd name="connsiteX14" fmla="*/ 253925 w 1203538"/>
              <a:gd name="connsiteY14" fmla="*/ 45430 h 827112"/>
              <a:gd name="connsiteX15" fmla="*/ 146714 w 1203538"/>
              <a:gd name="connsiteY15" fmla="*/ 387400 h 827112"/>
              <a:gd name="connsiteX16" fmla="*/ 499584 w 1203538"/>
              <a:gd name="connsiteY16" fmla="*/ 387400 h 827112"/>
              <a:gd name="connsiteX17" fmla="*/ 507543 w 1203538"/>
              <a:gd name="connsiteY17" fmla="*/ 45430 h 827112"/>
              <a:gd name="connsiteX18" fmla="*/ 214562 w 1203538"/>
              <a:gd name="connsiteY18" fmla="*/ 0 h 827112"/>
              <a:gd name="connsiteX19" fmla="*/ 843589 w 1203538"/>
              <a:gd name="connsiteY19" fmla="*/ 0 h 827112"/>
              <a:gd name="connsiteX20" fmla="*/ 962397 w 1203538"/>
              <a:gd name="connsiteY20" fmla="*/ 378960 h 827112"/>
              <a:gd name="connsiteX21" fmla="*/ 1075107 w 1203538"/>
              <a:gd name="connsiteY21" fmla="*/ 378960 h 827112"/>
              <a:gd name="connsiteX22" fmla="*/ 1168149 w 1203538"/>
              <a:gd name="connsiteY22" fmla="*/ 472002 h 827112"/>
              <a:gd name="connsiteX23" fmla="*/ 1168149 w 1203538"/>
              <a:gd name="connsiteY23" fmla="*/ 575291 h 827112"/>
              <a:gd name="connsiteX24" fmla="*/ 1183462 w 1203538"/>
              <a:gd name="connsiteY24" fmla="*/ 575291 h 827112"/>
              <a:gd name="connsiteX25" fmla="*/ 1203538 w 1203538"/>
              <a:gd name="connsiteY25" fmla="*/ 595367 h 827112"/>
              <a:gd name="connsiteX26" fmla="*/ 1203538 w 1203538"/>
              <a:gd name="connsiteY26" fmla="*/ 660821 h 827112"/>
              <a:gd name="connsiteX27" fmla="*/ 1168614 w 1203538"/>
              <a:gd name="connsiteY27" fmla="*/ 695745 h 827112"/>
              <a:gd name="connsiteX28" fmla="*/ 1104865 w 1203538"/>
              <a:gd name="connsiteY28" fmla="*/ 695745 h 827112"/>
              <a:gd name="connsiteX29" fmla="*/ 1107695 w 1203538"/>
              <a:gd name="connsiteY29" fmla="*/ 681726 h 827112"/>
              <a:gd name="connsiteX30" fmla="*/ 931152 w 1203538"/>
              <a:gd name="connsiteY30" fmla="*/ 505183 h 827112"/>
              <a:gd name="connsiteX31" fmla="*/ 754609 w 1203538"/>
              <a:gd name="connsiteY31" fmla="*/ 681726 h 827112"/>
              <a:gd name="connsiteX32" fmla="*/ 757439 w 1203538"/>
              <a:gd name="connsiteY32" fmla="*/ 695745 h 827112"/>
              <a:gd name="connsiteX33" fmla="*/ 436381 w 1203538"/>
              <a:gd name="connsiteY33" fmla="*/ 695745 h 827112"/>
              <a:gd name="connsiteX34" fmla="*/ 439211 w 1203538"/>
              <a:gd name="connsiteY34" fmla="*/ 681726 h 827112"/>
              <a:gd name="connsiteX35" fmla="*/ 262668 w 1203538"/>
              <a:gd name="connsiteY35" fmla="*/ 505183 h 827112"/>
              <a:gd name="connsiteX36" fmla="*/ 86125 w 1203538"/>
              <a:gd name="connsiteY36" fmla="*/ 681726 h 827112"/>
              <a:gd name="connsiteX37" fmla="*/ 88955 w 1203538"/>
              <a:gd name="connsiteY37" fmla="*/ 695745 h 827112"/>
              <a:gd name="connsiteX38" fmla="*/ 34924 w 1203538"/>
              <a:gd name="connsiteY38" fmla="*/ 695745 h 827112"/>
              <a:gd name="connsiteX39" fmla="*/ 0 w 1203538"/>
              <a:gd name="connsiteY39" fmla="*/ 660821 h 827112"/>
              <a:gd name="connsiteX40" fmla="*/ 0 w 1203538"/>
              <a:gd name="connsiteY40" fmla="*/ 595367 h 827112"/>
              <a:gd name="connsiteX41" fmla="*/ 20076 w 1203538"/>
              <a:gd name="connsiteY41" fmla="*/ 575291 h 827112"/>
              <a:gd name="connsiteX42" fmla="*/ 35389 w 1203538"/>
              <a:gd name="connsiteY42" fmla="*/ 575291 h 827112"/>
              <a:gd name="connsiteX43" fmla="*/ 35389 w 1203538"/>
              <a:gd name="connsiteY43" fmla="*/ 472002 h 827112"/>
              <a:gd name="connsiteX44" fmla="*/ 92215 w 1203538"/>
              <a:gd name="connsiteY44" fmla="*/ 386272 h 827112"/>
              <a:gd name="connsiteX45" fmla="*/ 93547 w 1203538"/>
              <a:gd name="connsiteY45" fmla="*/ 386003 h 827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03538" h="827112">
                <a:moveTo>
                  <a:pt x="931152" y="536340"/>
                </a:moveTo>
                <a:cubicBezTo>
                  <a:pt x="1011446" y="536340"/>
                  <a:pt x="1076538" y="601432"/>
                  <a:pt x="1076538" y="681726"/>
                </a:cubicBezTo>
                <a:cubicBezTo>
                  <a:pt x="1076538" y="762020"/>
                  <a:pt x="1011446" y="827112"/>
                  <a:pt x="931152" y="827112"/>
                </a:cubicBezTo>
                <a:cubicBezTo>
                  <a:pt x="850858" y="827112"/>
                  <a:pt x="785766" y="762020"/>
                  <a:pt x="785766" y="681726"/>
                </a:cubicBezTo>
                <a:cubicBezTo>
                  <a:pt x="785766" y="601432"/>
                  <a:pt x="850858" y="536340"/>
                  <a:pt x="931152" y="536340"/>
                </a:cubicBezTo>
                <a:close/>
                <a:moveTo>
                  <a:pt x="262668" y="536340"/>
                </a:moveTo>
                <a:cubicBezTo>
                  <a:pt x="342962" y="536340"/>
                  <a:pt x="408054" y="601432"/>
                  <a:pt x="408054" y="681726"/>
                </a:cubicBezTo>
                <a:cubicBezTo>
                  <a:pt x="408054" y="762020"/>
                  <a:pt x="342962" y="827112"/>
                  <a:pt x="262668" y="827112"/>
                </a:cubicBezTo>
                <a:cubicBezTo>
                  <a:pt x="182374" y="827112"/>
                  <a:pt x="117282" y="762020"/>
                  <a:pt x="117282" y="681726"/>
                </a:cubicBezTo>
                <a:cubicBezTo>
                  <a:pt x="117282" y="601432"/>
                  <a:pt x="182374" y="536340"/>
                  <a:pt x="262668" y="536340"/>
                </a:cubicBezTo>
                <a:close/>
                <a:moveTo>
                  <a:pt x="550609" y="45430"/>
                </a:moveTo>
                <a:lnTo>
                  <a:pt x="558569" y="387400"/>
                </a:lnTo>
                <a:lnTo>
                  <a:pt x="911438" y="387400"/>
                </a:lnTo>
                <a:lnTo>
                  <a:pt x="804227" y="45430"/>
                </a:lnTo>
                <a:close/>
                <a:moveTo>
                  <a:pt x="253925" y="45430"/>
                </a:moveTo>
                <a:lnTo>
                  <a:pt x="146714" y="387400"/>
                </a:lnTo>
                <a:lnTo>
                  <a:pt x="499584" y="387400"/>
                </a:lnTo>
                <a:lnTo>
                  <a:pt x="507543" y="45430"/>
                </a:lnTo>
                <a:close/>
                <a:moveTo>
                  <a:pt x="214562" y="0"/>
                </a:moveTo>
                <a:lnTo>
                  <a:pt x="843589" y="0"/>
                </a:lnTo>
                <a:lnTo>
                  <a:pt x="962397" y="378960"/>
                </a:lnTo>
                <a:lnTo>
                  <a:pt x="1075107" y="378960"/>
                </a:lnTo>
                <a:cubicBezTo>
                  <a:pt x="1126493" y="378960"/>
                  <a:pt x="1168149" y="420616"/>
                  <a:pt x="1168149" y="472002"/>
                </a:cubicBezTo>
                <a:lnTo>
                  <a:pt x="1168149" y="575291"/>
                </a:lnTo>
                <a:lnTo>
                  <a:pt x="1183462" y="575291"/>
                </a:lnTo>
                <a:cubicBezTo>
                  <a:pt x="1194550" y="575291"/>
                  <a:pt x="1203538" y="584279"/>
                  <a:pt x="1203538" y="595367"/>
                </a:cubicBezTo>
                <a:lnTo>
                  <a:pt x="1203538" y="660821"/>
                </a:lnTo>
                <a:cubicBezTo>
                  <a:pt x="1203538" y="680109"/>
                  <a:pt x="1187902" y="695745"/>
                  <a:pt x="1168614" y="695745"/>
                </a:cubicBezTo>
                <a:lnTo>
                  <a:pt x="1104865" y="695745"/>
                </a:lnTo>
                <a:lnTo>
                  <a:pt x="1107695" y="681726"/>
                </a:lnTo>
                <a:cubicBezTo>
                  <a:pt x="1107695" y="584224"/>
                  <a:pt x="1028654" y="505183"/>
                  <a:pt x="931152" y="505183"/>
                </a:cubicBezTo>
                <a:cubicBezTo>
                  <a:pt x="833650" y="505183"/>
                  <a:pt x="754609" y="584224"/>
                  <a:pt x="754609" y="681726"/>
                </a:cubicBezTo>
                <a:lnTo>
                  <a:pt x="757439" y="695745"/>
                </a:lnTo>
                <a:lnTo>
                  <a:pt x="436381" y="695745"/>
                </a:lnTo>
                <a:lnTo>
                  <a:pt x="439211" y="681726"/>
                </a:lnTo>
                <a:cubicBezTo>
                  <a:pt x="439211" y="584224"/>
                  <a:pt x="360170" y="505183"/>
                  <a:pt x="262668" y="505183"/>
                </a:cubicBezTo>
                <a:cubicBezTo>
                  <a:pt x="165166" y="505183"/>
                  <a:pt x="86125" y="584224"/>
                  <a:pt x="86125" y="681726"/>
                </a:cubicBezTo>
                <a:lnTo>
                  <a:pt x="88955" y="695745"/>
                </a:lnTo>
                <a:lnTo>
                  <a:pt x="34924" y="695745"/>
                </a:lnTo>
                <a:cubicBezTo>
                  <a:pt x="15636" y="695745"/>
                  <a:pt x="0" y="680109"/>
                  <a:pt x="0" y="660821"/>
                </a:cubicBezTo>
                <a:lnTo>
                  <a:pt x="0" y="595367"/>
                </a:lnTo>
                <a:cubicBezTo>
                  <a:pt x="0" y="584279"/>
                  <a:pt x="8988" y="575291"/>
                  <a:pt x="20076" y="575291"/>
                </a:cubicBezTo>
                <a:lnTo>
                  <a:pt x="35389" y="575291"/>
                </a:lnTo>
                <a:lnTo>
                  <a:pt x="35389" y="472002"/>
                </a:lnTo>
                <a:cubicBezTo>
                  <a:pt x="35389" y="433462"/>
                  <a:pt x="58821" y="400396"/>
                  <a:pt x="92215" y="386272"/>
                </a:cubicBezTo>
                <a:lnTo>
                  <a:pt x="93547" y="38600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EE7B2E2-89F5-4743-35D9-C2B759C7B459}"/>
              </a:ext>
            </a:extLst>
          </p:cNvPr>
          <p:cNvSpPr txBox="1"/>
          <p:nvPr/>
        </p:nvSpPr>
        <p:spPr>
          <a:xfrm>
            <a:off x="351234" y="4953000"/>
            <a:ext cx="6155531" cy="369331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kumimoji="1" lang="zh-TW" altLang="en-US" sz="1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軽自動車</a:t>
            </a:r>
            <a:endParaRPr kumimoji="1" lang="en-US" altLang="zh-TW" sz="1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1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kumimoji="1" lang="ja-JP" altLang="en-US" sz="1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4199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7AF371-304B-C49B-B93D-414722AD2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E123B626-84BC-473F-F378-9A4B54A69840}"/>
              </a:ext>
            </a:extLst>
          </p:cNvPr>
          <p:cNvSpPr/>
          <p:nvPr/>
        </p:nvSpPr>
        <p:spPr bwMode="auto">
          <a:xfrm>
            <a:off x="1753600" y="445444"/>
            <a:ext cx="3350800" cy="2302783"/>
          </a:xfrm>
          <a:custGeom>
            <a:avLst/>
            <a:gdLst>
              <a:gd name="connsiteX0" fmla="*/ 931152 w 1203538"/>
              <a:gd name="connsiteY0" fmla="*/ 536340 h 827112"/>
              <a:gd name="connsiteX1" fmla="*/ 1076538 w 1203538"/>
              <a:gd name="connsiteY1" fmla="*/ 681726 h 827112"/>
              <a:gd name="connsiteX2" fmla="*/ 931152 w 1203538"/>
              <a:gd name="connsiteY2" fmla="*/ 827112 h 827112"/>
              <a:gd name="connsiteX3" fmla="*/ 785766 w 1203538"/>
              <a:gd name="connsiteY3" fmla="*/ 681726 h 827112"/>
              <a:gd name="connsiteX4" fmla="*/ 931152 w 1203538"/>
              <a:gd name="connsiteY4" fmla="*/ 536340 h 827112"/>
              <a:gd name="connsiteX5" fmla="*/ 262668 w 1203538"/>
              <a:gd name="connsiteY5" fmla="*/ 536340 h 827112"/>
              <a:gd name="connsiteX6" fmla="*/ 408054 w 1203538"/>
              <a:gd name="connsiteY6" fmla="*/ 681726 h 827112"/>
              <a:gd name="connsiteX7" fmla="*/ 262668 w 1203538"/>
              <a:gd name="connsiteY7" fmla="*/ 827112 h 827112"/>
              <a:gd name="connsiteX8" fmla="*/ 117282 w 1203538"/>
              <a:gd name="connsiteY8" fmla="*/ 681726 h 827112"/>
              <a:gd name="connsiteX9" fmla="*/ 262668 w 1203538"/>
              <a:gd name="connsiteY9" fmla="*/ 536340 h 827112"/>
              <a:gd name="connsiteX10" fmla="*/ 550609 w 1203538"/>
              <a:gd name="connsiteY10" fmla="*/ 45430 h 827112"/>
              <a:gd name="connsiteX11" fmla="*/ 558569 w 1203538"/>
              <a:gd name="connsiteY11" fmla="*/ 387400 h 827112"/>
              <a:gd name="connsiteX12" fmla="*/ 911438 w 1203538"/>
              <a:gd name="connsiteY12" fmla="*/ 387400 h 827112"/>
              <a:gd name="connsiteX13" fmla="*/ 804227 w 1203538"/>
              <a:gd name="connsiteY13" fmla="*/ 45430 h 827112"/>
              <a:gd name="connsiteX14" fmla="*/ 253925 w 1203538"/>
              <a:gd name="connsiteY14" fmla="*/ 45430 h 827112"/>
              <a:gd name="connsiteX15" fmla="*/ 146714 w 1203538"/>
              <a:gd name="connsiteY15" fmla="*/ 387400 h 827112"/>
              <a:gd name="connsiteX16" fmla="*/ 499584 w 1203538"/>
              <a:gd name="connsiteY16" fmla="*/ 387400 h 827112"/>
              <a:gd name="connsiteX17" fmla="*/ 507543 w 1203538"/>
              <a:gd name="connsiteY17" fmla="*/ 45430 h 827112"/>
              <a:gd name="connsiteX18" fmla="*/ 214562 w 1203538"/>
              <a:gd name="connsiteY18" fmla="*/ 0 h 827112"/>
              <a:gd name="connsiteX19" fmla="*/ 843589 w 1203538"/>
              <a:gd name="connsiteY19" fmla="*/ 0 h 827112"/>
              <a:gd name="connsiteX20" fmla="*/ 962397 w 1203538"/>
              <a:gd name="connsiteY20" fmla="*/ 378960 h 827112"/>
              <a:gd name="connsiteX21" fmla="*/ 1075107 w 1203538"/>
              <a:gd name="connsiteY21" fmla="*/ 378960 h 827112"/>
              <a:gd name="connsiteX22" fmla="*/ 1168149 w 1203538"/>
              <a:gd name="connsiteY22" fmla="*/ 472002 h 827112"/>
              <a:gd name="connsiteX23" fmla="*/ 1168149 w 1203538"/>
              <a:gd name="connsiteY23" fmla="*/ 575291 h 827112"/>
              <a:gd name="connsiteX24" fmla="*/ 1183462 w 1203538"/>
              <a:gd name="connsiteY24" fmla="*/ 575291 h 827112"/>
              <a:gd name="connsiteX25" fmla="*/ 1203538 w 1203538"/>
              <a:gd name="connsiteY25" fmla="*/ 595367 h 827112"/>
              <a:gd name="connsiteX26" fmla="*/ 1203538 w 1203538"/>
              <a:gd name="connsiteY26" fmla="*/ 660821 h 827112"/>
              <a:gd name="connsiteX27" fmla="*/ 1168614 w 1203538"/>
              <a:gd name="connsiteY27" fmla="*/ 695745 h 827112"/>
              <a:gd name="connsiteX28" fmla="*/ 1104865 w 1203538"/>
              <a:gd name="connsiteY28" fmla="*/ 695745 h 827112"/>
              <a:gd name="connsiteX29" fmla="*/ 1107695 w 1203538"/>
              <a:gd name="connsiteY29" fmla="*/ 681726 h 827112"/>
              <a:gd name="connsiteX30" fmla="*/ 931152 w 1203538"/>
              <a:gd name="connsiteY30" fmla="*/ 505183 h 827112"/>
              <a:gd name="connsiteX31" fmla="*/ 754609 w 1203538"/>
              <a:gd name="connsiteY31" fmla="*/ 681726 h 827112"/>
              <a:gd name="connsiteX32" fmla="*/ 757439 w 1203538"/>
              <a:gd name="connsiteY32" fmla="*/ 695745 h 827112"/>
              <a:gd name="connsiteX33" fmla="*/ 436381 w 1203538"/>
              <a:gd name="connsiteY33" fmla="*/ 695745 h 827112"/>
              <a:gd name="connsiteX34" fmla="*/ 439211 w 1203538"/>
              <a:gd name="connsiteY34" fmla="*/ 681726 h 827112"/>
              <a:gd name="connsiteX35" fmla="*/ 262668 w 1203538"/>
              <a:gd name="connsiteY35" fmla="*/ 505183 h 827112"/>
              <a:gd name="connsiteX36" fmla="*/ 86125 w 1203538"/>
              <a:gd name="connsiteY36" fmla="*/ 681726 h 827112"/>
              <a:gd name="connsiteX37" fmla="*/ 88955 w 1203538"/>
              <a:gd name="connsiteY37" fmla="*/ 695745 h 827112"/>
              <a:gd name="connsiteX38" fmla="*/ 34924 w 1203538"/>
              <a:gd name="connsiteY38" fmla="*/ 695745 h 827112"/>
              <a:gd name="connsiteX39" fmla="*/ 0 w 1203538"/>
              <a:gd name="connsiteY39" fmla="*/ 660821 h 827112"/>
              <a:gd name="connsiteX40" fmla="*/ 0 w 1203538"/>
              <a:gd name="connsiteY40" fmla="*/ 595367 h 827112"/>
              <a:gd name="connsiteX41" fmla="*/ 20076 w 1203538"/>
              <a:gd name="connsiteY41" fmla="*/ 575291 h 827112"/>
              <a:gd name="connsiteX42" fmla="*/ 35389 w 1203538"/>
              <a:gd name="connsiteY42" fmla="*/ 575291 h 827112"/>
              <a:gd name="connsiteX43" fmla="*/ 35389 w 1203538"/>
              <a:gd name="connsiteY43" fmla="*/ 472002 h 827112"/>
              <a:gd name="connsiteX44" fmla="*/ 92215 w 1203538"/>
              <a:gd name="connsiteY44" fmla="*/ 386272 h 827112"/>
              <a:gd name="connsiteX45" fmla="*/ 93547 w 1203538"/>
              <a:gd name="connsiteY45" fmla="*/ 386003 h 827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03538" h="827112">
                <a:moveTo>
                  <a:pt x="931152" y="536340"/>
                </a:moveTo>
                <a:cubicBezTo>
                  <a:pt x="1011446" y="536340"/>
                  <a:pt x="1076538" y="601432"/>
                  <a:pt x="1076538" y="681726"/>
                </a:cubicBezTo>
                <a:cubicBezTo>
                  <a:pt x="1076538" y="762020"/>
                  <a:pt x="1011446" y="827112"/>
                  <a:pt x="931152" y="827112"/>
                </a:cubicBezTo>
                <a:cubicBezTo>
                  <a:pt x="850858" y="827112"/>
                  <a:pt x="785766" y="762020"/>
                  <a:pt x="785766" y="681726"/>
                </a:cubicBezTo>
                <a:cubicBezTo>
                  <a:pt x="785766" y="601432"/>
                  <a:pt x="850858" y="536340"/>
                  <a:pt x="931152" y="536340"/>
                </a:cubicBezTo>
                <a:close/>
                <a:moveTo>
                  <a:pt x="262668" y="536340"/>
                </a:moveTo>
                <a:cubicBezTo>
                  <a:pt x="342962" y="536340"/>
                  <a:pt x="408054" y="601432"/>
                  <a:pt x="408054" y="681726"/>
                </a:cubicBezTo>
                <a:cubicBezTo>
                  <a:pt x="408054" y="762020"/>
                  <a:pt x="342962" y="827112"/>
                  <a:pt x="262668" y="827112"/>
                </a:cubicBezTo>
                <a:cubicBezTo>
                  <a:pt x="182374" y="827112"/>
                  <a:pt x="117282" y="762020"/>
                  <a:pt x="117282" y="681726"/>
                </a:cubicBezTo>
                <a:cubicBezTo>
                  <a:pt x="117282" y="601432"/>
                  <a:pt x="182374" y="536340"/>
                  <a:pt x="262668" y="536340"/>
                </a:cubicBezTo>
                <a:close/>
                <a:moveTo>
                  <a:pt x="550609" y="45430"/>
                </a:moveTo>
                <a:lnTo>
                  <a:pt x="558569" y="387400"/>
                </a:lnTo>
                <a:lnTo>
                  <a:pt x="911438" y="387400"/>
                </a:lnTo>
                <a:lnTo>
                  <a:pt x="804227" y="45430"/>
                </a:lnTo>
                <a:close/>
                <a:moveTo>
                  <a:pt x="253925" y="45430"/>
                </a:moveTo>
                <a:lnTo>
                  <a:pt x="146714" y="387400"/>
                </a:lnTo>
                <a:lnTo>
                  <a:pt x="499584" y="387400"/>
                </a:lnTo>
                <a:lnTo>
                  <a:pt x="507543" y="45430"/>
                </a:lnTo>
                <a:close/>
                <a:moveTo>
                  <a:pt x="214562" y="0"/>
                </a:moveTo>
                <a:lnTo>
                  <a:pt x="843589" y="0"/>
                </a:lnTo>
                <a:lnTo>
                  <a:pt x="962397" y="378960"/>
                </a:lnTo>
                <a:lnTo>
                  <a:pt x="1075107" y="378960"/>
                </a:lnTo>
                <a:cubicBezTo>
                  <a:pt x="1126493" y="378960"/>
                  <a:pt x="1168149" y="420616"/>
                  <a:pt x="1168149" y="472002"/>
                </a:cubicBezTo>
                <a:lnTo>
                  <a:pt x="1168149" y="575291"/>
                </a:lnTo>
                <a:lnTo>
                  <a:pt x="1183462" y="575291"/>
                </a:lnTo>
                <a:cubicBezTo>
                  <a:pt x="1194550" y="575291"/>
                  <a:pt x="1203538" y="584279"/>
                  <a:pt x="1203538" y="595367"/>
                </a:cubicBezTo>
                <a:lnTo>
                  <a:pt x="1203538" y="660821"/>
                </a:lnTo>
                <a:cubicBezTo>
                  <a:pt x="1203538" y="680109"/>
                  <a:pt x="1187902" y="695745"/>
                  <a:pt x="1168614" y="695745"/>
                </a:cubicBezTo>
                <a:lnTo>
                  <a:pt x="1104865" y="695745"/>
                </a:lnTo>
                <a:lnTo>
                  <a:pt x="1107695" y="681726"/>
                </a:lnTo>
                <a:cubicBezTo>
                  <a:pt x="1107695" y="584224"/>
                  <a:pt x="1028654" y="505183"/>
                  <a:pt x="931152" y="505183"/>
                </a:cubicBezTo>
                <a:cubicBezTo>
                  <a:pt x="833650" y="505183"/>
                  <a:pt x="754609" y="584224"/>
                  <a:pt x="754609" y="681726"/>
                </a:cubicBezTo>
                <a:lnTo>
                  <a:pt x="757439" y="695745"/>
                </a:lnTo>
                <a:lnTo>
                  <a:pt x="436381" y="695745"/>
                </a:lnTo>
                <a:lnTo>
                  <a:pt x="439211" y="681726"/>
                </a:lnTo>
                <a:cubicBezTo>
                  <a:pt x="439211" y="584224"/>
                  <a:pt x="360170" y="505183"/>
                  <a:pt x="262668" y="505183"/>
                </a:cubicBezTo>
                <a:cubicBezTo>
                  <a:pt x="165166" y="505183"/>
                  <a:pt x="86125" y="584224"/>
                  <a:pt x="86125" y="681726"/>
                </a:cubicBezTo>
                <a:lnTo>
                  <a:pt x="88955" y="695745"/>
                </a:lnTo>
                <a:lnTo>
                  <a:pt x="34924" y="695745"/>
                </a:lnTo>
                <a:cubicBezTo>
                  <a:pt x="15636" y="695745"/>
                  <a:pt x="0" y="680109"/>
                  <a:pt x="0" y="660821"/>
                </a:cubicBezTo>
                <a:lnTo>
                  <a:pt x="0" y="595367"/>
                </a:lnTo>
                <a:cubicBezTo>
                  <a:pt x="0" y="584279"/>
                  <a:pt x="8988" y="575291"/>
                  <a:pt x="20076" y="575291"/>
                </a:cubicBezTo>
                <a:lnTo>
                  <a:pt x="35389" y="575291"/>
                </a:lnTo>
                <a:lnTo>
                  <a:pt x="35389" y="472002"/>
                </a:lnTo>
                <a:cubicBezTo>
                  <a:pt x="35389" y="433462"/>
                  <a:pt x="58821" y="400396"/>
                  <a:pt x="92215" y="386272"/>
                </a:cubicBezTo>
                <a:lnTo>
                  <a:pt x="93547" y="38600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0DBDFB1-11A7-4C3C-DB92-69095D6A4833}"/>
              </a:ext>
            </a:extLst>
          </p:cNvPr>
          <p:cNvSpPr txBox="1"/>
          <p:nvPr/>
        </p:nvSpPr>
        <p:spPr>
          <a:xfrm>
            <a:off x="1363506" y="3028993"/>
            <a:ext cx="3847207" cy="6412012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spAutoFit/>
          </a:bodyPr>
          <a:lstStyle/>
          <a:p>
            <a:pPr algn="ctr"/>
            <a:r>
              <a:rPr kumimoji="1" lang="zh-TW" altLang="en-US" sz="12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軽自動車</a:t>
            </a:r>
            <a:endParaRPr kumimoji="1" lang="en-US" altLang="zh-TW" sz="12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12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kumimoji="1" lang="ja-JP" altLang="en-US" sz="125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7666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8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軽自動車専用の貼り紙</dc:title>
  <dc:subject>軽自動車専用の貼り紙</dc:subject>
  <dc:creator>でじけろお</dc:creator>
  <cp:revision>1</cp:revision>
  <dcterms:created xsi:type="dcterms:W3CDTF">2014-12-04T06:28:15Z</dcterms:created>
  <dcterms:modified xsi:type="dcterms:W3CDTF">2025-05-20T15:43:00Z</dcterms:modified>
  <cp:version>1</cp:version>
</cp:coreProperties>
</file>