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17" r:id="rId3"/>
    <p:sldId id="305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CCECFF"/>
    <a:srgbClr val="FFCC66"/>
    <a:srgbClr val="FF0000"/>
    <a:srgbClr val="FF66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1788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E6F92B2-155C-2DA0-AA49-10BEE0AEC08C}"/>
              </a:ext>
            </a:extLst>
          </p:cNvPr>
          <p:cNvSpPr txBox="1"/>
          <p:nvPr/>
        </p:nvSpPr>
        <p:spPr>
          <a:xfrm rot="5400000">
            <a:off x="-2080465" y="3922502"/>
            <a:ext cx="8119838" cy="207210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4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47061904-3487-CD8D-40A1-4F69DB0FB2F7}"/>
              </a:ext>
            </a:extLst>
          </p:cNvPr>
          <p:cNvSpPr txBox="1"/>
          <p:nvPr/>
        </p:nvSpPr>
        <p:spPr>
          <a:xfrm rot="5400000">
            <a:off x="1309457" y="4413332"/>
            <a:ext cx="8119838" cy="109044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両替機は設置しておりません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BF46867-C3A9-E896-DB09-A1BDF698B42C}"/>
              </a:ext>
            </a:extLst>
          </p:cNvPr>
          <p:cNvSpPr txBox="1"/>
          <p:nvPr/>
        </p:nvSpPr>
        <p:spPr>
          <a:xfrm rot="5400000">
            <a:off x="-134203" y="4319978"/>
            <a:ext cx="8119838" cy="127715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誠に勝手ではございますが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ご来場前に両替をお願いします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62102A-D540-9319-6BEE-ED1F01F984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D69628E-43DC-B342-7133-44384A9B27AE}"/>
              </a:ext>
            </a:extLst>
          </p:cNvPr>
          <p:cNvSpPr/>
          <p:nvPr/>
        </p:nvSpPr>
        <p:spPr>
          <a:xfrm>
            <a:off x="3365770" y="107883"/>
            <a:ext cx="3388991" cy="965868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30B0DE0-0ACE-B42C-3BCD-DE3F96291C20}"/>
              </a:ext>
            </a:extLst>
          </p:cNvPr>
          <p:cNvSpPr txBox="1"/>
          <p:nvPr/>
        </p:nvSpPr>
        <p:spPr>
          <a:xfrm rot="5400000">
            <a:off x="-2294604" y="3179434"/>
            <a:ext cx="8119838" cy="266596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4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CDB61661-E4EC-F871-3FD9-23DB21B591D1}"/>
              </a:ext>
            </a:extLst>
          </p:cNvPr>
          <p:cNvGrpSpPr/>
          <p:nvPr/>
        </p:nvGrpSpPr>
        <p:grpSpPr>
          <a:xfrm>
            <a:off x="3746536" y="452500"/>
            <a:ext cx="2627457" cy="9054107"/>
            <a:chOff x="3287140" y="898634"/>
            <a:chExt cx="2627457" cy="8119839"/>
          </a:xfrm>
        </p:grpSpPr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93CB58AB-92DA-B189-3DA5-4ADC8DBAB0AF}"/>
                </a:ext>
              </a:extLst>
            </p:cNvPr>
            <p:cNvSpPr txBox="1"/>
            <p:nvPr/>
          </p:nvSpPr>
          <p:spPr>
            <a:xfrm rot="5400000">
              <a:off x="1309457" y="4413332"/>
              <a:ext cx="8119838" cy="1090442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両替機は設置しておりません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00CD01B6-DC66-F85C-17C1-92A224E06870}"/>
                </a:ext>
              </a:extLst>
            </p:cNvPr>
            <p:cNvSpPr txBox="1"/>
            <p:nvPr/>
          </p:nvSpPr>
          <p:spPr>
            <a:xfrm rot="5400000">
              <a:off x="-134203" y="4319978"/>
              <a:ext cx="8119838" cy="127715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誠に勝手ではございますが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ご来場前に両替をお願いします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C4A75427-E78F-A542-F543-02F8ED090C19}"/>
              </a:ext>
            </a:extLst>
          </p:cNvPr>
          <p:cNvGrpSpPr/>
          <p:nvPr/>
        </p:nvGrpSpPr>
        <p:grpSpPr>
          <a:xfrm>
            <a:off x="340518" y="7074931"/>
            <a:ext cx="1428283" cy="2431675"/>
            <a:chOff x="6899922" y="4069530"/>
            <a:chExt cx="1558901" cy="2654054"/>
          </a:xfrm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76E8BA32-0FDE-6400-A511-88AD52124B75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A2E7C08C-EB09-B9A7-9ECE-0282EE7B897E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A8FEE007-2BF0-DBFB-C6AE-E1E4CB7D1A9F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涙形 64">
              <a:extLst>
                <a:ext uri="{FF2B5EF4-FFF2-40B4-BE49-F238E27FC236}">
                  <a16:creationId xmlns:a16="http://schemas.microsoft.com/office/drawing/2014/main" id="{5FC02305-A3AE-39BC-4E28-AC60AC6B30C1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涙形 64">
              <a:extLst>
                <a:ext uri="{FF2B5EF4-FFF2-40B4-BE49-F238E27FC236}">
                  <a16:creationId xmlns:a16="http://schemas.microsoft.com/office/drawing/2014/main" id="{D1F3CC07-B194-A0FC-CD63-596F7EC36214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角丸四角形 559">
              <a:extLst>
                <a:ext uri="{FF2B5EF4-FFF2-40B4-BE49-F238E27FC236}">
                  <a16:creationId xmlns:a16="http://schemas.microsoft.com/office/drawing/2014/main" id="{EEAD1E83-C69A-FF9D-8137-51BB7F05285A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7" name="四角形: 上の 2 つの角を丸める 296">
              <a:extLst>
                <a:ext uri="{FF2B5EF4-FFF2-40B4-BE49-F238E27FC236}">
                  <a16:creationId xmlns:a16="http://schemas.microsoft.com/office/drawing/2014/main" id="{6803EC99-D330-F624-6709-67D5FE3DB629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8" name="角丸四角形 559">
              <a:extLst>
                <a:ext uri="{FF2B5EF4-FFF2-40B4-BE49-F238E27FC236}">
                  <a16:creationId xmlns:a16="http://schemas.microsoft.com/office/drawing/2014/main" id="{01B057F3-85AC-FAB5-31E0-BD0CE9F0CD81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9" name="四角形: 上の 2 つの角を丸める 296">
              <a:extLst>
                <a:ext uri="{FF2B5EF4-FFF2-40B4-BE49-F238E27FC236}">
                  <a16:creationId xmlns:a16="http://schemas.microsoft.com/office/drawing/2014/main" id="{99E196CC-DFE7-07FD-39B6-4A9799193AB4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248B9AF6-3AB9-E3FE-4C89-68CAEC7C96DA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115" name="円/楕円 536">
                <a:extLst>
                  <a:ext uri="{FF2B5EF4-FFF2-40B4-BE49-F238E27FC236}">
                    <a16:creationId xmlns:a16="http://schemas.microsoft.com/office/drawing/2014/main" id="{7AAF699E-E728-F493-41CA-9A7EDACB81D0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円/楕円 534">
                <a:extLst>
                  <a:ext uri="{FF2B5EF4-FFF2-40B4-BE49-F238E27FC236}">
                    <a16:creationId xmlns:a16="http://schemas.microsoft.com/office/drawing/2014/main" id="{D250EB18-9073-9C4A-2C51-4F3830FB3647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円/楕円 525">
                <a:extLst>
                  <a:ext uri="{FF2B5EF4-FFF2-40B4-BE49-F238E27FC236}">
                    <a16:creationId xmlns:a16="http://schemas.microsoft.com/office/drawing/2014/main" id="{E5DA2D42-A32E-0B74-664D-BAA3B1161D15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アーチ 117">
                <a:extLst>
                  <a:ext uri="{FF2B5EF4-FFF2-40B4-BE49-F238E27FC236}">
                    <a16:creationId xmlns:a16="http://schemas.microsoft.com/office/drawing/2014/main" id="{769A2168-ADFB-B753-B58F-FB4CF8455E0D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B91F9E13-D5E4-B9E1-FE34-4D9B5AC50082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4B593C62-3A5D-95B6-771F-D3E48F3051EC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2" name="グループ化 111">
              <a:extLst>
                <a:ext uri="{FF2B5EF4-FFF2-40B4-BE49-F238E27FC236}">
                  <a16:creationId xmlns:a16="http://schemas.microsoft.com/office/drawing/2014/main" id="{5AF0A9F4-4F7E-D646-51F5-819310DA2731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16A1EDC7-AD05-8BB6-3E83-2EED95ECDDE1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6E0D4017-5368-93EA-C412-46A5CA71407F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5372841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3">
            <a:extLst>
              <a:ext uri="{FF2B5EF4-FFF2-40B4-BE49-F238E27FC236}">
                <a16:creationId xmlns:a16="http://schemas.microsoft.com/office/drawing/2014/main" id="{2594D97A-3DD1-40CB-A04A-7098CF2D0386}"/>
              </a:ext>
            </a:extLst>
          </p:cNvPr>
          <p:cNvSpPr/>
          <p:nvPr/>
        </p:nvSpPr>
        <p:spPr>
          <a:xfrm>
            <a:off x="295275" y="249145"/>
            <a:ext cx="6284075" cy="9339370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四角形: 上の 2 つの角を丸める 6">
            <a:extLst>
              <a:ext uri="{FF2B5EF4-FFF2-40B4-BE49-F238E27FC236}">
                <a16:creationId xmlns:a16="http://schemas.microsoft.com/office/drawing/2014/main" id="{D58E7BAF-CBEE-4DF9-B5F1-6663A275D37F}"/>
              </a:ext>
            </a:extLst>
          </p:cNvPr>
          <p:cNvSpPr/>
          <p:nvPr/>
        </p:nvSpPr>
        <p:spPr>
          <a:xfrm>
            <a:off x="273722" y="249144"/>
            <a:ext cx="6325862" cy="2142193"/>
          </a:xfrm>
          <a:prstGeom prst="round2SameRect">
            <a:avLst>
              <a:gd name="adj1" fmla="val 13031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D2F670C-71AD-224A-5A93-ECA75541DD67}"/>
              </a:ext>
            </a:extLst>
          </p:cNvPr>
          <p:cNvSpPr txBox="1"/>
          <p:nvPr/>
        </p:nvSpPr>
        <p:spPr>
          <a:xfrm>
            <a:off x="450209" y="445534"/>
            <a:ext cx="5985708" cy="167210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>
              <a:spcAft>
                <a:spcPts val="0"/>
              </a:spcAft>
            </a:pPr>
            <a:r>
              <a:rPr lang="ja-JP" altLang="en-US" sz="5400" b="1" dirty="0">
                <a:ln w="28575">
                  <a:noFill/>
                </a:ln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両替機は設置して</a:t>
            </a:r>
            <a:endParaRPr lang="en-US" altLang="ja-JP" sz="5400" b="1" dirty="0">
              <a:ln w="28575">
                <a:noFill/>
              </a:ln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spcAft>
                <a:spcPts val="0"/>
              </a:spcAft>
            </a:pPr>
            <a:r>
              <a:rPr lang="ja-JP" altLang="en-US" sz="5400" b="1" dirty="0">
                <a:ln w="28575">
                  <a:noFill/>
                </a:ln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おりません</a:t>
            </a:r>
            <a:endParaRPr lang="en-US" altLang="ja-JP" sz="5400" b="1" dirty="0">
              <a:ln w="28575">
                <a:noFill/>
              </a:ln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56556A1-FBEE-C554-078C-7465DEDDF735}"/>
              </a:ext>
            </a:extLst>
          </p:cNvPr>
          <p:cNvGrpSpPr/>
          <p:nvPr/>
        </p:nvGrpSpPr>
        <p:grpSpPr>
          <a:xfrm>
            <a:off x="2604242" y="7609197"/>
            <a:ext cx="1703514" cy="1703514"/>
            <a:chOff x="3952680" y="1222886"/>
            <a:chExt cx="2018394" cy="2018394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1860492A-1A9E-E74F-B6AF-547659D2A569}"/>
                </a:ext>
              </a:extLst>
            </p:cNvPr>
            <p:cNvGrpSpPr/>
            <p:nvPr/>
          </p:nvGrpSpPr>
          <p:grpSpPr>
            <a:xfrm>
              <a:off x="3952680" y="1222886"/>
              <a:ext cx="2018394" cy="2018394"/>
              <a:chOff x="4363476" y="900110"/>
              <a:chExt cx="2582021" cy="2582020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230235F1-CEA0-5610-141D-EBF774D148B7}"/>
                  </a:ext>
                </a:extLst>
              </p:cNvPr>
              <p:cNvGrpSpPr/>
              <p:nvPr/>
            </p:nvGrpSpPr>
            <p:grpSpPr>
              <a:xfrm>
                <a:off x="4363476" y="900110"/>
                <a:ext cx="2582021" cy="2582020"/>
                <a:chOff x="153798" y="4548145"/>
                <a:chExt cx="3615946" cy="3615944"/>
              </a:xfrm>
            </p:grpSpPr>
            <p:sp>
              <p:nvSpPr>
                <p:cNvPr id="40" name="楕円 39">
                  <a:extLst>
                    <a:ext uri="{FF2B5EF4-FFF2-40B4-BE49-F238E27FC236}">
                      <a16:creationId xmlns:a16="http://schemas.microsoft.com/office/drawing/2014/main" id="{2E541F6E-3F3C-F8D3-C3C1-CD51DD52BF6D}"/>
                    </a:ext>
                  </a:extLst>
                </p:cNvPr>
                <p:cNvSpPr/>
                <p:nvPr/>
              </p:nvSpPr>
              <p:spPr>
                <a:xfrm>
                  <a:off x="153798" y="4548145"/>
                  <a:ext cx="3615946" cy="3615944"/>
                </a:xfrm>
                <a:prstGeom prst="ellipse">
                  <a:avLst/>
                </a:prstGeom>
                <a:solidFill>
                  <a:srgbClr val="EEEFBF"/>
                </a:solidFill>
                <a:ln w="25400"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439871CD-4332-F634-4691-CC97ED45E605}"/>
                    </a:ext>
                  </a:extLst>
                </p:cNvPr>
                <p:cNvSpPr/>
                <p:nvPr/>
              </p:nvSpPr>
              <p:spPr>
                <a:xfrm>
                  <a:off x="269315" y="4663660"/>
                  <a:ext cx="3384914" cy="3384914"/>
                </a:xfrm>
                <a:prstGeom prst="ellipse">
                  <a:avLst/>
                </a:prstGeom>
                <a:solidFill>
                  <a:srgbClr val="6C6A42"/>
                </a:solidFill>
                <a:ln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楕円 41">
                  <a:extLst>
                    <a:ext uri="{FF2B5EF4-FFF2-40B4-BE49-F238E27FC236}">
                      <a16:creationId xmlns:a16="http://schemas.microsoft.com/office/drawing/2014/main" id="{CF18B6BA-C1FC-BEAD-0161-14540D6F2DBC}"/>
                    </a:ext>
                  </a:extLst>
                </p:cNvPr>
                <p:cNvSpPr/>
                <p:nvPr/>
              </p:nvSpPr>
              <p:spPr>
                <a:xfrm>
                  <a:off x="294392" y="4688737"/>
                  <a:ext cx="3334759" cy="3334759"/>
                </a:xfrm>
                <a:prstGeom prst="ellipse">
                  <a:avLst/>
                </a:prstGeom>
                <a:solidFill>
                  <a:srgbClr val="EEEFBF"/>
                </a:solidFill>
                <a:ln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楕円 42">
                  <a:extLst>
                    <a:ext uri="{FF2B5EF4-FFF2-40B4-BE49-F238E27FC236}">
                      <a16:creationId xmlns:a16="http://schemas.microsoft.com/office/drawing/2014/main" id="{9FFB544D-4E28-C530-64DE-185186361C3C}"/>
                    </a:ext>
                  </a:extLst>
                </p:cNvPr>
                <p:cNvSpPr/>
                <p:nvPr/>
              </p:nvSpPr>
              <p:spPr>
                <a:xfrm>
                  <a:off x="835304" y="5256346"/>
                  <a:ext cx="2209840" cy="220984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テキスト ボックス 43">
                  <a:extLst>
                    <a:ext uri="{FF2B5EF4-FFF2-40B4-BE49-F238E27FC236}">
                      <a16:creationId xmlns:a16="http://schemas.microsoft.com/office/drawing/2014/main" id="{A4BD904B-8343-1BB5-1C4D-F2F5290E5265}"/>
                    </a:ext>
                  </a:extLst>
                </p:cNvPr>
                <p:cNvSpPr txBox="1"/>
                <p:nvPr/>
              </p:nvSpPr>
              <p:spPr>
                <a:xfrm rot="2700000">
                  <a:off x="910347" y="7167051"/>
                  <a:ext cx="270104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令</a:t>
                  </a:r>
                </a:p>
              </p:txBody>
            </p:sp>
            <p:sp>
              <p:nvSpPr>
                <p:cNvPr id="45" name="テキスト ボックス 44">
                  <a:extLst>
                    <a:ext uri="{FF2B5EF4-FFF2-40B4-BE49-F238E27FC236}">
                      <a16:creationId xmlns:a16="http://schemas.microsoft.com/office/drawing/2014/main" id="{6055A491-7655-6672-E111-E466CF2B9AF6}"/>
                    </a:ext>
                  </a:extLst>
                </p:cNvPr>
                <p:cNvSpPr txBox="1"/>
                <p:nvPr/>
              </p:nvSpPr>
              <p:spPr>
                <a:xfrm rot="18900000">
                  <a:off x="2722049" y="7154400"/>
                  <a:ext cx="270106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年</a:t>
                  </a:r>
                </a:p>
              </p:txBody>
            </p:sp>
            <p:sp>
              <p:nvSpPr>
                <p:cNvPr id="46" name="テキスト ボックス 45">
                  <a:extLst>
                    <a:ext uri="{FF2B5EF4-FFF2-40B4-BE49-F238E27FC236}">
                      <a16:creationId xmlns:a16="http://schemas.microsoft.com/office/drawing/2014/main" id="{83047BD4-A341-80AC-616F-A68119643E97}"/>
                    </a:ext>
                  </a:extLst>
                </p:cNvPr>
                <p:cNvSpPr txBox="1"/>
                <p:nvPr/>
              </p:nvSpPr>
              <p:spPr>
                <a:xfrm rot="20700000">
                  <a:off x="2154327" y="7493448"/>
                  <a:ext cx="258260" cy="24216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〇</a:t>
                  </a:r>
                </a:p>
              </p:txBody>
            </p:sp>
            <p:sp>
              <p:nvSpPr>
                <p:cNvPr id="47" name="テキスト ボックス 46">
                  <a:extLst>
                    <a:ext uri="{FF2B5EF4-FFF2-40B4-BE49-F238E27FC236}">
                      <a16:creationId xmlns:a16="http://schemas.microsoft.com/office/drawing/2014/main" id="{7B2476DB-8F2E-C56F-6951-B73BE2D72AA4}"/>
                    </a:ext>
                  </a:extLst>
                </p:cNvPr>
                <p:cNvSpPr txBox="1"/>
                <p:nvPr/>
              </p:nvSpPr>
              <p:spPr>
                <a:xfrm rot="900000">
                  <a:off x="1500842" y="7482676"/>
                  <a:ext cx="270104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和</a:t>
                  </a:r>
                </a:p>
              </p:txBody>
            </p:sp>
            <p:sp>
              <p:nvSpPr>
                <p:cNvPr id="48" name="楕円 212">
                  <a:extLst>
                    <a:ext uri="{FF2B5EF4-FFF2-40B4-BE49-F238E27FC236}">
                      <a16:creationId xmlns:a16="http://schemas.microsoft.com/office/drawing/2014/main" id="{24EC2D92-C51B-C27D-A55A-0F839A6D2B4E}"/>
                    </a:ext>
                  </a:extLst>
                </p:cNvPr>
                <p:cNvSpPr/>
                <p:nvPr/>
              </p:nvSpPr>
              <p:spPr>
                <a:xfrm>
                  <a:off x="1627850" y="5619984"/>
                  <a:ext cx="667843" cy="1420139"/>
                </a:xfrm>
                <a:custGeom>
                  <a:avLst/>
                  <a:gdLst>
                    <a:gd name="connsiteX0" fmla="*/ 0 w 947738"/>
                    <a:gd name="connsiteY0" fmla="*/ 967978 h 1935956"/>
                    <a:gd name="connsiteX1" fmla="*/ 473869 w 947738"/>
                    <a:gd name="connsiteY1" fmla="*/ 0 h 1935956"/>
                    <a:gd name="connsiteX2" fmla="*/ 947738 w 947738"/>
                    <a:gd name="connsiteY2" fmla="*/ 967978 h 1935956"/>
                    <a:gd name="connsiteX3" fmla="*/ 473869 w 947738"/>
                    <a:gd name="connsiteY3" fmla="*/ 1935956 h 1935956"/>
                    <a:gd name="connsiteX4" fmla="*/ 0 w 947738"/>
                    <a:gd name="connsiteY4" fmla="*/ 967978 h 1935956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47738" h="1935973">
                      <a:moveTo>
                        <a:pt x="0" y="967995"/>
                      </a:moveTo>
                      <a:cubicBezTo>
                        <a:pt x="0" y="433396"/>
                        <a:pt x="97858" y="-3158"/>
                        <a:pt x="473869" y="17"/>
                      </a:cubicBez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49" name="楕円 212">
                  <a:extLst>
                    <a:ext uri="{FF2B5EF4-FFF2-40B4-BE49-F238E27FC236}">
                      <a16:creationId xmlns:a16="http://schemas.microsoft.com/office/drawing/2014/main" id="{3B058777-D4E9-E227-19F2-24561CFE3281}"/>
                    </a:ext>
                  </a:extLst>
                </p:cNvPr>
                <p:cNvSpPr/>
                <p:nvPr/>
              </p:nvSpPr>
              <p:spPr>
                <a:xfrm>
                  <a:off x="2400502" y="5619984"/>
                  <a:ext cx="667843" cy="1420139"/>
                </a:xfrm>
                <a:custGeom>
                  <a:avLst/>
                  <a:gdLst>
                    <a:gd name="connsiteX0" fmla="*/ 0 w 947738"/>
                    <a:gd name="connsiteY0" fmla="*/ 967978 h 1935956"/>
                    <a:gd name="connsiteX1" fmla="*/ 473869 w 947738"/>
                    <a:gd name="connsiteY1" fmla="*/ 0 h 1935956"/>
                    <a:gd name="connsiteX2" fmla="*/ 947738 w 947738"/>
                    <a:gd name="connsiteY2" fmla="*/ 967978 h 1935956"/>
                    <a:gd name="connsiteX3" fmla="*/ 473869 w 947738"/>
                    <a:gd name="connsiteY3" fmla="*/ 1935956 h 1935956"/>
                    <a:gd name="connsiteX4" fmla="*/ 0 w 947738"/>
                    <a:gd name="connsiteY4" fmla="*/ 967978 h 1935956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47738" h="1935973">
                      <a:moveTo>
                        <a:pt x="0" y="967995"/>
                      </a:moveTo>
                      <a:cubicBezTo>
                        <a:pt x="0" y="433396"/>
                        <a:pt x="97858" y="-3158"/>
                        <a:pt x="473869" y="17"/>
                      </a:cubicBez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782EFB82-B0C6-4FFB-A95F-A85796BD04C1}"/>
                    </a:ext>
                  </a:extLst>
                </p:cNvPr>
                <p:cNvSpPr/>
                <p:nvPr/>
              </p:nvSpPr>
              <p:spPr>
                <a:xfrm>
                  <a:off x="1600838" y="5592763"/>
                  <a:ext cx="721867" cy="1474579"/>
                </a:xfrm>
                <a:custGeom>
                  <a:avLst/>
                  <a:gdLst>
                    <a:gd name="connsiteX0" fmla="*/ 661194 w 947738"/>
                    <a:gd name="connsiteY0" fmla="*/ 168019 h 1935973"/>
                    <a:gd name="connsiteX1" fmla="*/ 661194 w 947738"/>
                    <a:gd name="connsiteY1" fmla="*/ 1765246 h 1935973"/>
                    <a:gd name="connsiteX2" fmla="*/ 720264 w 947738"/>
                    <a:gd name="connsiteY2" fmla="*/ 1692319 h 1935973"/>
                    <a:gd name="connsiteX3" fmla="*/ 849313 w 947738"/>
                    <a:gd name="connsiteY3" fmla="*/ 967996 h 1935973"/>
                    <a:gd name="connsiteX4" fmla="*/ 723580 w 947738"/>
                    <a:gd name="connsiteY4" fmla="*/ 244932 h 1935973"/>
                    <a:gd name="connsiteX5" fmla="*/ 286544 w 947738"/>
                    <a:gd name="connsiteY5" fmla="*/ 165597 h 1935973"/>
                    <a:gd name="connsiteX6" fmla="*/ 224158 w 947738"/>
                    <a:gd name="connsiteY6" fmla="*/ 242413 h 1935973"/>
                    <a:gd name="connsiteX7" fmla="*/ 98425 w 947738"/>
                    <a:gd name="connsiteY7" fmla="*/ 967996 h 1935973"/>
                    <a:gd name="connsiteX8" fmla="*/ 227474 w 947738"/>
                    <a:gd name="connsiteY8" fmla="*/ 1692319 h 1935973"/>
                    <a:gd name="connsiteX9" fmla="*/ 286544 w 947738"/>
                    <a:gd name="connsiteY9" fmla="*/ 1765246 h 1935973"/>
                    <a:gd name="connsiteX10" fmla="*/ 473869 w 947738"/>
                    <a:gd name="connsiteY10" fmla="*/ 78599 h 1935973"/>
                    <a:gd name="connsiteX11" fmla="*/ 373062 w 947738"/>
                    <a:gd name="connsiteY11" fmla="*/ 179406 h 1935973"/>
                    <a:gd name="connsiteX12" fmla="*/ 373062 w 947738"/>
                    <a:gd name="connsiteY12" fmla="*/ 1733567 h 1935973"/>
                    <a:gd name="connsiteX13" fmla="*/ 473869 w 947738"/>
                    <a:gd name="connsiteY13" fmla="*/ 1834374 h 1935973"/>
                    <a:gd name="connsiteX14" fmla="*/ 574676 w 947738"/>
                    <a:gd name="connsiteY14" fmla="*/ 1733567 h 1935973"/>
                    <a:gd name="connsiteX15" fmla="*/ 574676 w 947738"/>
                    <a:gd name="connsiteY15" fmla="*/ 179406 h 1935973"/>
                    <a:gd name="connsiteX16" fmla="*/ 473869 w 947738"/>
                    <a:gd name="connsiteY16" fmla="*/ 78599 h 1935973"/>
                    <a:gd name="connsiteX17" fmla="*/ 473869 w 947738"/>
                    <a:gd name="connsiteY17" fmla="*/ 17 h 1935973"/>
                    <a:gd name="connsiteX18" fmla="*/ 947738 w 947738"/>
                    <a:gd name="connsiteY18" fmla="*/ 967995 h 1935973"/>
                    <a:gd name="connsiteX19" fmla="*/ 473869 w 947738"/>
                    <a:gd name="connsiteY19" fmla="*/ 1935973 h 1935973"/>
                    <a:gd name="connsiteX20" fmla="*/ 0 w 947738"/>
                    <a:gd name="connsiteY20" fmla="*/ 967995 h 1935973"/>
                    <a:gd name="connsiteX21" fmla="*/ 473869 w 947738"/>
                    <a:gd name="connsiteY21" fmla="*/ 17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47738" h="1935973">
                      <a:moveTo>
                        <a:pt x="661194" y="168019"/>
                      </a:moveTo>
                      <a:lnTo>
                        <a:pt x="661194" y="1765246"/>
                      </a:lnTo>
                      <a:lnTo>
                        <a:pt x="720264" y="1692319"/>
                      </a:lnTo>
                      <a:cubicBezTo>
                        <a:pt x="816079" y="1535344"/>
                        <a:pt x="849313" y="1269510"/>
                        <a:pt x="849313" y="967996"/>
                      </a:cubicBezTo>
                      <a:cubicBezTo>
                        <a:pt x="849313" y="666482"/>
                        <a:pt x="819027" y="401767"/>
                        <a:pt x="723580" y="244932"/>
                      </a:cubicBezTo>
                      <a:close/>
                      <a:moveTo>
                        <a:pt x="286544" y="165597"/>
                      </a:moveTo>
                      <a:lnTo>
                        <a:pt x="224158" y="242413"/>
                      </a:lnTo>
                      <a:cubicBezTo>
                        <a:pt x="128711" y="399528"/>
                        <a:pt x="98425" y="666482"/>
                        <a:pt x="98425" y="967996"/>
                      </a:cubicBezTo>
                      <a:cubicBezTo>
                        <a:pt x="98425" y="1269510"/>
                        <a:pt x="131659" y="1535344"/>
                        <a:pt x="227474" y="1692319"/>
                      </a:cubicBezTo>
                      <a:lnTo>
                        <a:pt x="286544" y="1765246"/>
                      </a:lnTo>
                      <a:close/>
                      <a:moveTo>
                        <a:pt x="473869" y="78599"/>
                      </a:moveTo>
                      <a:cubicBezTo>
                        <a:pt x="418195" y="78599"/>
                        <a:pt x="373062" y="123732"/>
                        <a:pt x="373062" y="179406"/>
                      </a:cubicBezTo>
                      <a:lnTo>
                        <a:pt x="373062" y="1733567"/>
                      </a:lnTo>
                      <a:cubicBezTo>
                        <a:pt x="373062" y="1789241"/>
                        <a:pt x="418195" y="1834374"/>
                        <a:pt x="473869" y="1834374"/>
                      </a:cubicBezTo>
                      <a:cubicBezTo>
                        <a:pt x="529543" y="1834374"/>
                        <a:pt x="574676" y="1789241"/>
                        <a:pt x="574676" y="1733567"/>
                      </a:cubicBezTo>
                      <a:lnTo>
                        <a:pt x="574676" y="179406"/>
                      </a:lnTo>
                      <a:cubicBezTo>
                        <a:pt x="574676" y="123732"/>
                        <a:pt x="529543" y="78599"/>
                        <a:pt x="473869" y="78599"/>
                      </a:cubicBezTo>
                      <a:close/>
                      <a:moveTo>
                        <a:pt x="473869" y="17"/>
                      </a:move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ubicBezTo>
                        <a:pt x="0" y="433396"/>
                        <a:pt x="97858" y="-3158"/>
                        <a:pt x="473869" y="17"/>
                      </a:cubicBez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5C56DFD6-0C60-30C5-285F-A08D50D896C1}"/>
                    </a:ext>
                  </a:extLst>
                </p:cNvPr>
                <p:cNvSpPr/>
                <p:nvPr/>
              </p:nvSpPr>
              <p:spPr>
                <a:xfrm>
                  <a:off x="2373490" y="5592763"/>
                  <a:ext cx="721867" cy="1474579"/>
                </a:xfrm>
                <a:custGeom>
                  <a:avLst/>
                  <a:gdLst>
                    <a:gd name="connsiteX0" fmla="*/ 661194 w 947738"/>
                    <a:gd name="connsiteY0" fmla="*/ 168019 h 1935973"/>
                    <a:gd name="connsiteX1" fmla="*/ 661194 w 947738"/>
                    <a:gd name="connsiteY1" fmla="*/ 1765246 h 1935973"/>
                    <a:gd name="connsiteX2" fmla="*/ 720264 w 947738"/>
                    <a:gd name="connsiteY2" fmla="*/ 1692319 h 1935973"/>
                    <a:gd name="connsiteX3" fmla="*/ 849313 w 947738"/>
                    <a:gd name="connsiteY3" fmla="*/ 967996 h 1935973"/>
                    <a:gd name="connsiteX4" fmla="*/ 723580 w 947738"/>
                    <a:gd name="connsiteY4" fmla="*/ 244932 h 1935973"/>
                    <a:gd name="connsiteX5" fmla="*/ 286544 w 947738"/>
                    <a:gd name="connsiteY5" fmla="*/ 165597 h 1935973"/>
                    <a:gd name="connsiteX6" fmla="*/ 224158 w 947738"/>
                    <a:gd name="connsiteY6" fmla="*/ 242413 h 1935973"/>
                    <a:gd name="connsiteX7" fmla="*/ 98425 w 947738"/>
                    <a:gd name="connsiteY7" fmla="*/ 967996 h 1935973"/>
                    <a:gd name="connsiteX8" fmla="*/ 227474 w 947738"/>
                    <a:gd name="connsiteY8" fmla="*/ 1692319 h 1935973"/>
                    <a:gd name="connsiteX9" fmla="*/ 286544 w 947738"/>
                    <a:gd name="connsiteY9" fmla="*/ 1765246 h 1935973"/>
                    <a:gd name="connsiteX10" fmla="*/ 473869 w 947738"/>
                    <a:gd name="connsiteY10" fmla="*/ 78599 h 1935973"/>
                    <a:gd name="connsiteX11" fmla="*/ 373062 w 947738"/>
                    <a:gd name="connsiteY11" fmla="*/ 179406 h 1935973"/>
                    <a:gd name="connsiteX12" fmla="*/ 373062 w 947738"/>
                    <a:gd name="connsiteY12" fmla="*/ 1733567 h 1935973"/>
                    <a:gd name="connsiteX13" fmla="*/ 473869 w 947738"/>
                    <a:gd name="connsiteY13" fmla="*/ 1834374 h 1935973"/>
                    <a:gd name="connsiteX14" fmla="*/ 574676 w 947738"/>
                    <a:gd name="connsiteY14" fmla="*/ 1733567 h 1935973"/>
                    <a:gd name="connsiteX15" fmla="*/ 574676 w 947738"/>
                    <a:gd name="connsiteY15" fmla="*/ 179406 h 1935973"/>
                    <a:gd name="connsiteX16" fmla="*/ 473869 w 947738"/>
                    <a:gd name="connsiteY16" fmla="*/ 78599 h 1935973"/>
                    <a:gd name="connsiteX17" fmla="*/ 473869 w 947738"/>
                    <a:gd name="connsiteY17" fmla="*/ 17 h 1935973"/>
                    <a:gd name="connsiteX18" fmla="*/ 947738 w 947738"/>
                    <a:gd name="connsiteY18" fmla="*/ 967995 h 1935973"/>
                    <a:gd name="connsiteX19" fmla="*/ 473869 w 947738"/>
                    <a:gd name="connsiteY19" fmla="*/ 1935973 h 1935973"/>
                    <a:gd name="connsiteX20" fmla="*/ 0 w 947738"/>
                    <a:gd name="connsiteY20" fmla="*/ 967995 h 1935973"/>
                    <a:gd name="connsiteX21" fmla="*/ 473869 w 947738"/>
                    <a:gd name="connsiteY21" fmla="*/ 17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47738" h="1935973">
                      <a:moveTo>
                        <a:pt x="661194" y="168019"/>
                      </a:moveTo>
                      <a:lnTo>
                        <a:pt x="661194" y="1765246"/>
                      </a:lnTo>
                      <a:lnTo>
                        <a:pt x="720264" y="1692319"/>
                      </a:lnTo>
                      <a:cubicBezTo>
                        <a:pt x="816079" y="1535344"/>
                        <a:pt x="849313" y="1269510"/>
                        <a:pt x="849313" y="967996"/>
                      </a:cubicBezTo>
                      <a:cubicBezTo>
                        <a:pt x="849313" y="666482"/>
                        <a:pt x="819027" y="401767"/>
                        <a:pt x="723580" y="244932"/>
                      </a:cubicBezTo>
                      <a:close/>
                      <a:moveTo>
                        <a:pt x="286544" y="165597"/>
                      </a:moveTo>
                      <a:lnTo>
                        <a:pt x="224158" y="242413"/>
                      </a:lnTo>
                      <a:cubicBezTo>
                        <a:pt x="128711" y="399528"/>
                        <a:pt x="98425" y="666482"/>
                        <a:pt x="98425" y="967996"/>
                      </a:cubicBezTo>
                      <a:cubicBezTo>
                        <a:pt x="98425" y="1269510"/>
                        <a:pt x="131659" y="1535344"/>
                        <a:pt x="227474" y="1692319"/>
                      </a:cubicBezTo>
                      <a:lnTo>
                        <a:pt x="286544" y="1765246"/>
                      </a:lnTo>
                      <a:close/>
                      <a:moveTo>
                        <a:pt x="473869" y="78599"/>
                      </a:moveTo>
                      <a:cubicBezTo>
                        <a:pt x="418195" y="78599"/>
                        <a:pt x="373062" y="123732"/>
                        <a:pt x="373062" y="179406"/>
                      </a:cubicBezTo>
                      <a:lnTo>
                        <a:pt x="373062" y="1733567"/>
                      </a:lnTo>
                      <a:cubicBezTo>
                        <a:pt x="373062" y="1789241"/>
                        <a:pt x="418195" y="1834374"/>
                        <a:pt x="473869" y="1834374"/>
                      </a:cubicBezTo>
                      <a:cubicBezTo>
                        <a:pt x="529543" y="1834374"/>
                        <a:pt x="574676" y="1789241"/>
                        <a:pt x="574676" y="1733567"/>
                      </a:cubicBezTo>
                      <a:lnTo>
                        <a:pt x="574676" y="179406"/>
                      </a:lnTo>
                      <a:cubicBezTo>
                        <a:pt x="574676" y="123732"/>
                        <a:pt x="529543" y="78599"/>
                        <a:pt x="473869" y="78599"/>
                      </a:cubicBezTo>
                      <a:close/>
                      <a:moveTo>
                        <a:pt x="473869" y="17"/>
                      </a:move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ubicBezTo>
                        <a:pt x="0" y="433396"/>
                        <a:pt x="97858" y="-3158"/>
                        <a:pt x="473869" y="17"/>
                      </a:cubicBez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楕円 782">
                  <a:extLst>
                    <a:ext uri="{FF2B5EF4-FFF2-40B4-BE49-F238E27FC236}">
                      <a16:creationId xmlns:a16="http://schemas.microsoft.com/office/drawing/2014/main" id="{45FCE59F-F53D-38DF-DE6C-38833E7F0674}"/>
                    </a:ext>
                  </a:extLst>
                </p:cNvPr>
                <p:cNvSpPr/>
                <p:nvPr/>
              </p:nvSpPr>
              <p:spPr>
                <a:xfrm>
                  <a:off x="871963" y="6586835"/>
                  <a:ext cx="235733" cy="313646"/>
                </a:xfrm>
                <a:custGeom>
                  <a:avLst/>
                  <a:gdLst>
                    <a:gd name="connsiteX0" fmla="*/ 0 w 323782"/>
                    <a:gd name="connsiteY0" fmla="*/ 205797 h 411593"/>
                    <a:gd name="connsiteX1" fmla="*/ 161891 w 323782"/>
                    <a:gd name="connsiteY1" fmla="*/ 0 h 411593"/>
                    <a:gd name="connsiteX2" fmla="*/ 323782 w 323782"/>
                    <a:gd name="connsiteY2" fmla="*/ 205797 h 411593"/>
                    <a:gd name="connsiteX3" fmla="*/ 161891 w 323782"/>
                    <a:gd name="connsiteY3" fmla="*/ 411594 h 411593"/>
                    <a:gd name="connsiteX4" fmla="*/ 0 w 323782"/>
                    <a:gd name="connsiteY4" fmla="*/ 205797 h 411593"/>
                    <a:gd name="connsiteX0" fmla="*/ 0 w 323782"/>
                    <a:gd name="connsiteY0" fmla="*/ 205797 h 411594"/>
                    <a:gd name="connsiteX1" fmla="*/ 161891 w 323782"/>
                    <a:gd name="connsiteY1" fmla="*/ 0 h 411594"/>
                    <a:gd name="connsiteX2" fmla="*/ 323782 w 323782"/>
                    <a:gd name="connsiteY2" fmla="*/ 205797 h 411594"/>
                    <a:gd name="connsiteX3" fmla="*/ 161891 w 323782"/>
                    <a:gd name="connsiteY3" fmla="*/ 411594 h 411594"/>
                    <a:gd name="connsiteX4" fmla="*/ 0 w 323782"/>
                    <a:gd name="connsiteY4" fmla="*/ 205797 h 411594"/>
                    <a:gd name="connsiteX0" fmla="*/ 0 w 309494"/>
                    <a:gd name="connsiteY0" fmla="*/ 205989 h 411786"/>
                    <a:gd name="connsiteX1" fmla="*/ 161891 w 309494"/>
                    <a:gd name="connsiteY1" fmla="*/ 192 h 411786"/>
                    <a:gd name="connsiteX2" fmla="*/ 309494 w 309494"/>
                    <a:gd name="connsiteY2" fmla="*/ 179795 h 411786"/>
                    <a:gd name="connsiteX3" fmla="*/ 161891 w 309494"/>
                    <a:gd name="connsiteY3" fmla="*/ 411786 h 411786"/>
                    <a:gd name="connsiteX4" fmla="*/ 0 w 309494"/>
                    <a:gd name="connsiteY4" fmla="*/ 205989 h 411786"/>
                    <a:gd name="connsiteX0" fmla="*/ 0 w 309494"/>
                    <a:gd name="connsiteY0" fmla="*/ 205989 h 411786"/>
                    <a:gd name="connsiteX1" fmla="*/ 161891 w 309494"/>
                    <a:gd name="connsiteY1" fmla="*/ 192 h 411786"/>
                    <a:gd name="connsiteX2" fmla="*/ 309494 w 309494"/>
                    <a:gd name="connsiteY2" fmla="*/ 179795 h 411786"/>
                    <a:gd name="connsiteX3" fmla="*/ 161891 w 309494"/>
                    <a:gd name="connsiteY3" fmla="*/ 411786 h 411786"/>
                    <a:gd name="connsiteX4" fmla="*/ 0 w 309494"/>
                    <a:gd name="connsiteY4" fmla="*/ 205989 h 4117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09494" h="411786">
                      <a:moveTo>
                        <a:pt x="0" y="205989"/>
                      </a:moveTo>
                      <a:cubicBezTo>
                        <a:pt x="0" y="92330"/>
                        <a:pt x="72209" y="4558"/>
                        <a:pt x="161891" y="192"/>
                      </a:cubicBezTo>
                      <a:cubicBezTo>
                        <a:pt x="251573" y="-4174"/>
                        <a:pt x="309494" y="66136"/>
                        <a:pt x="309494" y="179795"/>
                      </a:cubicBezTo>
                      <a:cubicBezTo>
                        <a:pt x="309494" y="293454"/>
                        <a:pt x="141763" y="247479"/>
                        <a:pt x="161891" y="411786"/>
                      </a:cubicBezTo>
                      <a:cubicBezTo>
                        <a:pt x="72481" y="411786"/>
                        <a:pt x="0" y="319648"/>
                        <a:pt x="0" y="205989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72F2BC80-D588-6B64-7595-8DBE7CA2AF1A}"/>
                    </a:ext>
                  </a:extLst>
                </p:cNvPr>
                <p:cNvSpPr/>
                <p:nvPr/>
              </p:nvSpPr>
              <p:spPr>
                <a:xfrm>
                  <a:off x="933746" y="5659154"/>
                  <a:ext cx="578014" cy="286775"/>
                </a:xfrm>
                <a:custGeom>
                  <a:avLst/>
                  <a:gdLst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484882 w 614362"/>
                    <a:gd name="connsiteY4" fmla="*/ 261045 h 263204"/>
                    <a:gd name="connsiteX5" fmla="*/ 473403 w 614362"/>
                    <a:gd name="connsiteY5" fmla="*/ 263204 h 263204"/>
                    <a:gd name="connsiteX6" fmla="*/ 0 w 614362"/>
                    <a:gd name="connsiteY6" fmla="*/ 263204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473403 w 614362"/>
                    <a:gd name="connsiteY4" fmla="*/ 263204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9663 w 614362"/>
                    <a:gd name="connsiteY2" fmla="*/ 170966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9663 w 614362"/>
                    <a:gd name="connsiteY2" fmla="*/ 170966 h 263204"/>
                    <a:gd name="connsiteX3" fmla="*/ 471985 w 614362"/>
                    <a:gd name="connsiteY3" fmla="*/ 220974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85119"/>
                    <a:gd name="connsiteX1" fmla="*/ 614362 w 614362"/>
                    <a:gd name="connsiteY1" fmla="*/ 0 h 285119"/>
                    <a:gd name="connsiteX2" fmla="*/ 569663 w 614362"/>
                    <a:gd name="connsiteY2" fmla="*/ 170966 h 285119"/>
                    <a:gd name="connsiteX3" fmla="*/ 471985 w 614362"/>
                    <a:gd name="connsiteY3" fmla="*/ 220974 h 285119"/>
                    <a:gd name="connsiteX4" fmla="*/ 179358 w 614362"/>
                    <a:gd name="connsiteY4" fmla="*/ 221366 h 285119"/>
                    <a:gd name="connsiteX5" fmla="*/ 0 w 614362"/>
                    <a:gd name="connsiteY5" fmla="*/ 285119 h 285119"/>
                    <a:gd name="connsiteX6" fmla="*/ 0 w 614362"/>
                    <a:gd name="connsiteY6" fmla="*/ 0 h 285119"/>
                    <a:gd name="connsiteX0" fmla="*/ 0 w 614362"/>
                    <a:gd name="connsiteY0" fmla="*/ 0 h 285119"/>
                    <a:gd name="connsiteX1" fmla="*/ 614362 w 614362"/>
                    <a:gd name="connsiteY1" fmla="*/ 0 h 285119"/>
                    <a:gd name="connsiteX2" fmla="*/ 569663 w 614362"/>
                    <a:gd name="connsiteY2" fmla="*/ 170966 h 285119"/>
                    <a:gd name="connsiteX3" fmla="*/ 471985 w 614362"/>
                    <a:gd name="connsiteY3" fmla="*/ 220974 h 285119"/>
                    <a:gd name="connsiteX4" fmla="*/ 179358 w 614362"/>
                    <a:gd name="connsiteY4" fmla="*/ 221366 h 285119"/>
                    <a:gd name="connsiteX5" fmla="*/ 0 w 614362"/>
                    <a:gd name="connsiteY5" fmla="*/ 285119 h 285119"/>
                    <a:gd name="connsiteX6" fmla="*/ 0 w 614362"/>
                    <a:gd name="connsiteY6" fmla="*/ 0 h 285119"/>
                    <a:gd name="connsiteX0" fmla="*/ 0 w 614362"/>
                    <a:gd name="connsiteY0" fmla="*/ 0 h 313011"/>
                    <a:gd name="connsiteX1" fmla="*/ 614362 w 614362"/>
                    <a:gd name="connsiteY1" fmla="*/ 0 h 313011"/>
                    <a:gd name="connsiteX2" fmla="*/ 569663 w 614362"/>
                    <a:gd name="connsiteY2" fmla="*/ 170966 h 313011"/>
                    <a:gd name="connsiteX3" fmla="*/ 471985 w 614362"/>
                    <a:gd name="connsiteY3" fmla="*/ 220974 h 313011"/>
                    <a:gd name="connsiteX4" fmla="*/ 179358 w 614362"/>
                    <a:gd name="connsiteY4" fmla="*/ 221366 h 313011"/>
                    <a:gd name="connsiteX5" fmla="*/ 1922 w 614362"/>
                    <a:gd name="connsiteY5" fmla="*/ 313011 h 313011"/>
                    <a:gd name="connsiteX6" fmla="*/ 0 w 614362"/>
                    <a:gd name="connsiteY6" fmla="*/ 0 h 313011"/>
                    <a:gd name="connsiteX0" fmla="*/ 0 w 614362"/>
                    <a:gd name="connsiteY0" fmla="*/ 0 h 313011"/>
                    <a:gd name="connsiteX1" fmla="*/ 614362 w 614362"/>
                    <a:gd name="connsiteY1" fmla="*/ 0 h 313011"/>
                    <a:gd name="connsiteX2" fmla="*/ 569663 w 614362"/>
                    <a:gd name="connsiteY2" fmla="*/ 170966 h 313011"/>
                    <a:gd name="connsiteX3" fmla="*/ 471985 w 614362"/>
                    <a:gd name="connsiteY3" fmla="*/ 220974 h 313011"/>
                    <a:gd name="connsiteX4" fmla="*/ 179358 w 614362"/>
                    <a:gd name="connsiteY4" fmla="*/ 221366 h 313011"/>
                    <a:gd name="connsiteX5" fmla="*/ 1922 w 614362"/>
                    <a:gd name="connsiteY5" fmla="*/ 313011 h 313011"/>
                    <a:gd name="connsiteX6" fmla="*/ 0 w 614362"/>
                    <a:gd name="connsiteY6" fmla="*/ 0 h 313011"/>
                    <a:gd name="connsiteX0" fmla="*/ 7720 w 612473"/>
                    <a:gd name="connsiteY0" fmla="*/ 0 h 315004"/>
                    <a:gd name="connsiteX1" fmla="*/ 612473 w 612473"/>
                    <a:gd name="connsiteY1" fmla="*/ 1993 h 315004"/>
                    <a:gd name="connsiteX2" fmla="*/ 567774 w 612473"/>
                    <a:gd name="connsiteY2" fmla="*/ 172959 h 315004"/>
                    <a:gd name="connsiteX3" fmla="*/ 470096 w 612473"/>
                    <a:gd name="connsiteY3" fmla="*/ 222967 h 315004"/>
                    <a:gd name="connsiteX4" fmla="*/ 177469 w 612473"/>
                    <a:gd name="connsiteY4" fmla="*/ 223359 h 315004"/>
                    <a:gd name="connsiteX5" fmla="*/ 33 w 612473"/>
                    <a:gd name="connsiteY5" fmla="*/ 315004 h 315004"/>
                    <a:gd name="connsiteX6" fmla="*/ 7720 w 612473"/>
                    <a:gd name="connsiteY6" fmla="*/ 0 h 315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12473" h="315004">
                      <a:moveTo>
                        <a:pt x="7720" y="0"/>
                      </a:moveTo>
                      <a:lnTo>
                        <a:pt x="612473" y="1993"/>
                      </a:lnTo>
                      <a:lnTo>
                        <a:pt x="567774" y="172959"/>
                      </a:lnTo>
                      <a:cubicBezTo>
                        <a:pt x="555074" y="189628"/>
                        <a:pt x="535147" y="214567"/>
                        <a:pt x="470096" y="222967"/>
                      </a:cubicBezTo>
                      <a:cubicBezTo>
                        <a:pt x="405045" y="231367"/>
                        <a:pt x="255813" y="208020"/>
                        <a:pt x="177469" y="223359"/>
                      </a:cubicBezTo>
                      <a:cubicBezTo>
                        <a:pt x="99125" y="238699"/>
                        <a:pt x="54053" y="261212"/>
                        <a:pt x="33" y="315004"/>
                      </a:cubicBezTo>
                      <a:cubicBezTo>
                        <a:pt x="-608" y="210667"/>
                        <a:pt x="8361" y="104337"/>
                        <a:pt x="7720" y="0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20A9BB19-2444-6FE7-5749-8E65F32988AB}"/>
                    </a:ext>
                  </a:extLst>
                </p:cNvPr>
                <p:cNvSpPr/>
                <p:nvPr/>
              </p:nvSpPr>
              <p:spPr>
                <a:xfrm>
                  <a:off x="1209266" y="6036055"/>
                  <a:ext cx="309568" cy="982318"/>
                </a:xfrm>
                <a:custGeom>
                  <a:avLst/>
                  <a:gdLst>
                    <a:gd name="connsiteX0" fmla="*/ 14149 w 208225"/>
                    <a:gd name="connsiteY0" fmla="*/ 0 h 829711"/>
                    <a:gd name="connsiteX1" fmla="*/ 54768 w 208225"/>
                    <a:gd name="connsiteY1" fmla="*/ 8200 h 829711"/>
                    <a:gd name="connsiteX2" fmla="*/ 208225 w 208225"/>
                    <a:gd name="connsiteY2" fmla="*/ 239712 h 829711"/>
                    <a:gd name="connsiteX3" fmla="*/ 208225 w 208225"/>
                    <a:gd name="connsiteY3" fmla="*/ 587142 h 829711"/>
                    <a:gd name="connsiteX4" fmla="*/ 54768 w 208225"/>
                    <a:gd name="connsiteY4" fmla="*/ 818654 h 829711"/>
                    <a:gd name="connsiteX5" fmla="*/ 0 w 208225"/>
                    <a:gd name="connsiteY5" fmla="*/ 829711 h 829711"/>
                    <a:gd name="connsiteX6" fmla="*/ 19397 w 208225"/>
                    <a:gd name="connsiteY6" fmla="*/ 806202 h 829711"/>
                    <a:gd name="connsiteX7" fmla="*/ 62308 w 208225"/>
                    <a:gd name="connsiteY7" fmla="*/ 665722 h 829711"/>
                    <a:gd name="connsiteX8" fmla="*/ 62308 w 208225"/>
                    <a:gd name="connsiteY8" fmla="*/ 146840 h 829711"/>
                    <a:gd name="connsiteX9" fmla="*/ 19397 w 208225"/>
                    <a:gd name="connsiteY9" fmla="*/ 6360 h 829711"/>
                    <a:gd name="connsiteX0" fmla="*/ 14149 w 208225"/>
                    <a:gd name="connsiteY0" fmla="*/ 0 h 829711"/>
                    <a:gd name="connsiteX1" fmla="*/ 54768 w 208225"/>
                    <a:gd name="connsiteY1" fmla="*/ 8200 h 829711"/>
                    <a:gd name="connsiteX2" fmla="*/ 208225 w 208225"/>
                    <a:gd name="connsiteY2" fmla="*/ 239712 h 829711"/>
                    <a:gd name="connsiteX3" fmla="*/ 208225 w 208225"/>
                    <a:gd name="connsiteY3" fmla="*/ 587142 h 829711"/>
                    <a:gd name="connsiteX4" fmla="*/ 54768 w 208225"/>
                    <a:gd name="connsiteY4" fmla="*/ 818654 h 829711"/>
                    <a:gd name="connsiteX5" fmla="*/ 0 w 208225"/>
                    <a:gd name="connsiteY5" fmla="*/ 829711 h 829711"/>
                    <a:gd name="connsiteX6" fmla="*/ 19397 w 208225"/>
                    <a:gd name="connsiteY6" fmla="*/ 806202 h 829711"/>
                    <a:gd name="connsiteX7" fmla="*/ 62308 w 208225"/>
                    <a:gd name="connsiteY7" fmla="*/ 665722 h 829711"/>
                    <a:gd name="connsiteX8" fmla="*/ 62308 w 208225"/>
                    <a:gd name="connsiteY8" fmla="*/ 146840 h 829711"/>
                    <a:gd name="connsiteX9" fmla="*/ 14149 w 208225"/>
                    <a:gd name="connsiteY9" fmla="*/ 0 h 829711"/>
                    <a:gd name="connsiteX0" fmla="*/ 8049 w 208225"/>
                    <a:gd name="connsiteY0" fmla="*/ 5451 h 821511"/>
                    <a:gd name="connsiteX1" fmla="*/ 54768 w 208225"/>
                    <a:gd name="connsiteY1" fmla="*/ 0 h 821511"/>
                    <a:gd name="connsiteX2" fmla="*/ 208225 w 208225"/>
                    <a:gd name="connsiteY2" fmla="*/ 231512 h 821511"/>
                    <a:gd name="connsiteX3" fmla="*/ 208225 w 208225"/>
                    <a:gd name="connsiteY3" fmla="*/ 578942 h 821511"/>
                    <a:gd name="connsiteX4" fmla="*/ 54768 w 208225"/>
                    <a:gd name="connsiteY4" fmla="*/ 810454 h 821511"/>
                    <a:gd name="connsiteX5" fmla="*/ 0 w 208225"/>
                    <a:gd name="connsiteY5" fmla="*/ 821511 h 821511"/>
                    <a:gd name="connsiteX6" fmla="*/ 19397 w 208225"/>
                    <a:gd name="connsiteY6" fmla="*/ 798002 h 821511"/>
                    <a:gd name="connsiteX7" fmla="*/ 62308 w 208225"/>
                    <a:gd name="connsiteY7" fmla="*/ 657522 h 821511"/>
                    <a:gd name="connsiteX8" fmla="*/ 62308 w 208225"/>
                    <a:gd name="connsiteY8" fmla="*/ 138640 h 821511"/>
                    <a:gd name="connsiteX9" fmla="*/ 8049 w 208225"/>
                    <a:gd name="connsiteY9" fmla="*/ 5451 h 821511"/>
                    <a:gd name="connsiteX0" fmla="*/ 8049 w 208225"/>
                    <a:gd name="connsiteY0" fmla="*/ 5460 h 821520"/>
                    <a:gd name="connsiteX1" fmla="*/ 54768 w 208225"/>
                    <a:gd name="connsiteY1" fmla="*/ 9 h 821520"/>
                    <a:gd name="connsiteX2" fmla="*/ 208225 w 208225"/>
                    <a:gd name="connsiteY2" fmla="*/ 231521 h 821520"/>
                    <a:gd name="connsiteX3" fmla="*/ 208225 w 208225"/>
                    <a:gd name="connsiteY3" fmla="*/ 578951 h 821520"/>
                    <a:gd name="connsiteX4" fmla="*/ 54768 w 208225"/>
                    <a:gd name="connsiteY4" fmla="*/ 810463 h 821520"/>
                    <a:gd name="connsiteX5" fmla="*/ 0 w 208225"/>
                    <a:gd name="connsiteY5" fmla="*/ 821520 h 821520"/>
                    <a:gd name="connsiteX6" fmla="*/ 19397 w 208225"/>
                    <a:gd name="connsiteY6" fmla="*/ 798011 h 821520"/>
                    <a:gd name="connsiteX7" fmla="*/ 62308 w 208225"/>
                    <a:gd name="connsiteY7" fmla="*/ 657531 h 821520"/>
                    <a:gd name="connsiteX8" fmla="*/ 62308 w 208225"/>
                    <a:gd name="connsiteY8" fmla="*/ 138649 h 821520"/>
                    <a:gd name="connsiteX9" fmla="*/ 8049 w 208225"/>
                    <a:gd name="connsiteY9" fmla="*/ 5460 h 821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8225" h="821520">
                      <a:moveTo>
                        <a:pt x="8049" y="5460"/>
                      </a:moveTo>
                      <a:cubicBezTo>
                        <a:pt x="23622" y="3643"/>
                        <a:pt x="-13452" y="1303"/>
                        <a:pt x="54768" y="9"/>
                      </a:cubicBezTo>
                      <a:cubicBezTo>
                        <a:pt x="122988" y="-1285"/>
                        <a:pt x="208225" y="127447"/>
                        <a:pt x="208225" y="231521"/>
                      </a:cubicBezTo>
                      <a:lnTo>
                        <a:pt x="208225" y="578951"/>
                      </a:lnTo>
                      <a:cubicBezTo>
                        <a:pt x="208225" y="683025"/>
                        <a:pt x="144948" y="772320"/>
                        <a:pt x="54768" y="810463"/>
                      </a:cubicBezTo>
                      <a:lnTo>
                        <a:pt x="0" y="821520"/>
                      </a:lnTo>
                      <a:lnTo>
                        <a:pt x="19397" y="798011"/>
                      </a:lnTo>
                      <a:cubicBezTo>
                        <a:pt x="46489" y="757910"/>
                        <a:pt x="62308" y="709568"/>
                        <a:pt x="62308" y="657531"/>
                      </a:cubicBezTo>
                      <a:lnTo>
                        <a:pt x="62308" y="138649"/>
                      </a:lnTo>
                      <a:cubicBezTo>
                        <a:pt x="54282" y="27695"/>
                        <a:pt x="9306" y="28566"/>
                        <a:pt x="8049" y="5460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6148AA82-AE8B-F454-F317-E68B9673E4C7}"/>
                    </a:ext>
                  </a:extLst>
                </p:cNvPr>
                <p:cNvSpPr/>
                <p:nvPr/>
              </p:nvSpPr>
              <p:spPr>
                <a:xfrm>
                  <a:off x="838600" y="5620084"/>
                  <a:ext cx="722169" cy="1440437"/>
                </a:xfrm>
                <a:custGeom>
                  <a:avLst/>
                  <a:gdLst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74001 w 902375"/>
                    <a:gd name="connsiteY15" fmla="*/ 59811 h 1919722"/>
                    <a:gd name="connsiteX16" fmla="*/ 74001 w 902375"/>
                    <a:gd name="connsiteY16" fmla="*/ 318928 h 1919722"/>
                    <a:gd name="connsiteX17" fmla="*/ 639826 w 902375"/>
                    <a:gd name="connsiteY17" fmla="*/ 318928 h 1919722"/>
                    <a:gd name="connsiteX18" fmla="*/ 653547 w 902375"/>
                    <a:gd name="connsiteY18" fmla="*/ 316802 h 1919722"/>
                    <a:gd name="connsiteX19" fmla="*/ 700152 w 902375"/>
                    <a:gd name="connsiteY19" fmla="*/ 298927 h 1919722"/>
                    <a:gd name="connsiteX20" fmla="*/ 745690 w 902375"/>
                    <a:gd name="connsiteY20" fmla="*/ 249697 h 1919722"/>
                    <a:gd name="connsiteX21" fmla="*/ 808305 w 902375"/>
                    <a:gd name="connsiteY21" fmla="*/ 59811 h 1919722"/>
                    <a:gd name="connsiteX22" fmla="*/ 1 w 902375"/>
                    <a:gd name="connsiteY22" fmla="*/ 0 h 1919722"/>
                    <a:gd name="connsiteX23" fmla="*/ 898891 w 902375"/>
                    <a:gd name="connsiteY23" fmla="*/ 0 h 1919722"/>
                    <a:gd name="connsiteX24" fmla="*/ 822243 w 902375"/>
                    <a:gd name="connsiteY24" fmla="*/ 282209 h 1919722"/>
                    <a:gd name="connsiteX25" fmla="*/ 766497 w 902375"/>
                    <a:gd name="connsiteY25" fmla="*/ 355376 h 1919722"/>
                    <a:gd name="connsiteX26" fmla="*/ 665458 w 902375"/>
                    <a:gd name="connsiteY26" fmla="*/ 390216 h 1919722"/>
                    <a:gd name="connsiteX27" fmla="*/ 321350 w 902375"/>
                    <a:gd name="connsiteY27" fmla="*/ 393391 h 1919722"/>
                    <a:gd name="connsiteX28" fmla="*/ 150294 w 902375"/>
                    <a:gd name="connsiteY28" fmla="*/ 472765 h 1919722"/>
                    <a:gd name="connsiteX29" fmla="*/ 99494 w 902375"/>
                    <a:gd name="connsiteY29" fmla="*/ 692984 h 1919722"/>
                    <a:gd name="connsiteX30" fmla="*/ 132150 w 902375"/>
                    <a:gd name="connsiteY30" fmla="*/ 637338 h 1919722"/>
                    <a:gd name="connsiteX31" fmla="*/ 451188 w 902375"/>
                    <a:gd name="connsiteY31" fmla="*/ 505188 h 1919722"/>
                    <a:gd name="connsiteX32" fmla="*/ 902375 w 902375"/>
                    <a:gd name="connsiteY32" fmla="*/ 956376 h 1919722"/>
                    <a:gd name="connsiteX33" fmla="*/ 902374 w 902375"/>
                    <a:gd name="connsiteY33" fmla="*/ 1468535 h 1919722"/>
                    <a:gd name="connsiteX34" fmla="*/ 451186 w 902375"/>
                    <a:gd name="connsiteY34" fmla="*/ 1919722 h 1919722"/>
                    <a:gd name="connsiteX35" fmla="*/ 451188 w 902375"/>
                    <a:gd name="connsiteY35" fmla="*/ 1919721 h 1919722"/>
                    <a:gd name="connsiteX36" fmla="*/ 0 w 902375"/>
                    <a:gd name="connsiteY36" fmla="*/ 1468533 h 1919722"/>
                    <a:gd name="connsiteX37" fmla="*/ 0 w 902375"/>
                    <a:gd name="connsiteY37" fmla="*/ 1431954 h 1919722"/>
                    <a:gd name="connsiteX38" fmla="*/ 3498 w 902375"/>
                    <a:gd name="connsiteY38" fmla="*/ 1431954 h 1919722"/>
                    <a:gd name="connsiteX39" fmla="*/ 13145 w 902375"/>
                    <a:gd name="connsiteY39" fmla="*/ 1370617 h 1919722"/>
                    <a:gd name="connsiteX40" fmla="*/ 167237 w 902375"/>
                    <a:gd name="connsiteY40" fmla="*/ 1239495 h 1919722"/>
                    <a:gd name="connsiteX41" fmla="*/ 334472 w 902375"/>
                    <a:gd name="connsiteY41" fmla="*/ 1454183 h 1919722"/>
                    <a:gd name="connsiteX42" fmla="*/ 232333 w 902375"/>
                    <a:gd name="connsiteY42" fmla="*/ 1651999 h 1919722"/>
                    <a:gd name="connsiteX43" fmla="*/ 191478 w 902375"/>
                    <a:gd name="connsiteY43" fmla="*/ 1662588 h 1919722"/>
                    <a:gd name="connsiteX44" fmla="*/ 197661 w 902375"/>
                    <a:gd name="connsiteY44" fmla="*/ 1693218 h 1919722"/>
                    <a:gd name="connsiteX45" fmla="*/ 350150 w 902375"/>
                    <a:gd name="connsiteY45" fmla="*/ 1794294 h 1919722"/>
                    <a:gd name="connsiteX46" fmla="*/ 350148 w 902375"/>
                    <a:gd name="connsiteY46" fmla="*/ 1794296 h 1919722"/>
                    <a:gd name="connsiteX47" fmla="*/ 515643 w 902375"/>
                    <a:gd name="connsiteY47" fmla="*/ 1628801 h 1919722"/>
                    <a:gd name="connsiteX48" fmla="*/ 515644 w 902375"/>
                    <a:gd name="connsiteY48" fmla="*/ 813531 h 1919722"/>
                    <a:gd name="connsiteX49" fmla="*/ 350150 w 902375"/>
                    <a:gd name="connsiteY49" fmla="*/ 648036 h 1919722"/>
                    <a:gd name="connsiteX50" fmla="*/ 233127 w 902375"/>
                    <a:gd name="connsiteY50" fmla="*/ 696508 h 1919722"/>
                    <a:gd name="connsiteX51" fmla="*/ 202018 w 902375"/>
                    <a:gd name="connsiteY51" fmla="*/ 722344 h 1919722"/>
                    <a:gd name="connsiteX52" fmla="*/ 141344 w 902375"/>
                    <a:gd name="connsiteY52" fmla="*/ 801963 h 1919722"/>
                    <a:gd name="connsiteX53" fmla="*/ 105547 w 902375"/>
                    <a:gd name="connsiteY53" fmla="*/ 895447 h 1919722"/>
                    <a:gd name="connsiteX54" fmla="*/ 100599 w 902375"/>
                    <a:gd name="connsiteY54" fmla="*/ 976520 h 1919722"/>
                    <a:gd name="connsiteX55" fmla="*/ 0 w 902375"/>
                    <a:gd name="connsiteY55" fmla="*/ 976520 h 1919722"/>
                    <a:gd name="connsiteX56" fmla="*/ 0 w 902375"/>
                    <a:gd name="connsiteY56" fmla="*/ 956376 h 1919722"/>
                    <a:gd name="connsiteX57" fmla="*/ 1 w 902375"/>
                    <a:gd name="connsiteY57" fmla="*/ 956361 h 1919722"/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540452 w 902375"/>
                    <a:gd name="connsiteY15" fmla="*/ 604334 h 1919722"/>
                    <a:gd name="connsiteX16" fmla="*/ 74001 w 902375"/>
                    <a:gd name="connsiteY16" fmla="*/ 59811 h 1919722"/>
                    <a:gd name="connsiteX17" fmla="*/ 74001 w 902375"/>
                    <a:gd name="connsiteY17" fmla="*/ 318928 h 1919722"/>
                    <a:gd name="connsiteX18" fmla="*/ 639826 w 902375"/>
                    <a:gd name="connsiteY18" fmla="*/ 318928 h 1919722"/>
                    <a:gd name="connsiteX19" fmla="*/ 653547 w 902375"/>
                    <a:gd name="connsiteY19" fmla="*/ 316802 h 1919722"/>
                    <a:gd name="connsiteX20" fmla="*/ 700152 w 902375"/>
                    <a:gd name="connsiteY20" fmla="*/ 298927 h 1919722"/>
                    <a:gd name="connsiteX21" fmla="*/ 745690 w 902375"/>
                    <a:gd name="connsiteY21" fmla="*/ 249697 h 1919722"/>
                    <a:gd name="connsiteX22" fmla="*/ 808305 w 902375"/>
                    <a:gd name="connsiteY22" fmla="*/ 59811 h 1919722"/>
                    <a:gd name="connsiteX23" fmla="*/ 74001 w 902375"/>
                    <a:gd name="connsiteY23" fmla="*/ 59811 h 1919722"/>
                    <a:gd name="connsiteX24" fmla="*/ 1 w 902375"/>
                    <a:gd name="connsiteY24" fmla="*/ 0 h 1919722"/>
                    <a:gd name="connsiteX25" fmla="*/ 898891 w 902375"/>
                    <a:gd name="connsiteY25" fmla="*/ 0 h 1919722"/>
                    <a:gd name="connsiteX26" fmla="*/ 822243 w 902375"/>
                    <a:gd name="connsiteY26" fmla="*/ 282209 h 1919722"/>
                    <a:gd name="connsiteX27" fmla="*/ 766497 w 902375"/>
                    <a:gd name="connsiteY27" fmla="*/ 355376 h 1919722"/>
                    <a:gd name="connsiteX28" fmla="*/ 665458 w 902375"/>
                    <a:gd name="connsiteY28" fmla="*/ 390216 h 1919722"/>
                    <a:gd name="connsiteX29" fmla="*/ 321350 w 902375"/>
                    <a:gd name="connsiteY29" fmla="*/ 393391 h 1919722"/>
                    <a:gd name="connsiteX30" fmla="*/ 150294 w 902375"/>
                    <a:gd name="connsiteY30" fmla="*/ 472765 h 1919722"/>
                    <a:gd name="connsiteX31" fmla="*/ 99494 w 902375"/>
                    <a:gd name="connsiteY31" fmla="*/ 692984 h 1919722"/>
                    <a:gd name="connsiteX32" fmla="*/ 132150 w 902375"/>
                    <a:gd name="connsiteY32" fmla="*/ 637338 h 1919722"/>
                    <a:gd name="connsiteX33" fmla="*/ 451188 w 902375"/>
                    <a:gd name="connsiteY33" fmla="*/ 505188 h 1919722"/>
                    <a:gd name="connsiteX34" fmla="*/ 902375 w 902375"/>
                    <a:gd name="connsiteY34" fmla="*/ 956376 h 1919722"/>
                    <a:gd name="connsiteX35" fmla="*/ 902374 w 902375"/>
                    <a:gd name="connsiteY35" fmla="*/ 1468535 h 1919722"/>
                    <a:gd name="connsiteX36" fmla="*/ 451186 w 902375"/>
                    <a:gd name="connsiteY36" fmla="*/ 1919722 h 1919722"/>
                    <a:gd name="connsiteX37" fmla="*/ 451188 w 902375"/>
                    <a:gd name="connsiteY37" fmla="*/ 1919721 h 1919722"/>
                    <a:gd name="connsiteX38" fmla="*/ 0 w 902375"/>
                    <a:gd name="connsiteY38" fmla="*/ 1468533 h 1919722"/>
                    <a:gd name="connsiteX39" fmla="*/ 0 w 902375"/>
                    <a:gd name="connsiteY39" fmla="*/ 1431954 h 1919722"/>
                    <a:gd name="connsiteX40" fmla="*/ 13145 w 902375"/>
                    <a:gd name="connsiteY40" fmla="*/ 1370617 h 1919722"/>
                    <a:gd name="connsiteX41" fmla="*/ 167237 w 902375"/>
                    <a:gd name="connsiteY41" fmla="*/ 1239495 h 1919722"/>
                    <a:gd name="connsiteX42" fmla="*/ 334472 w 902375"/>
                    <a:gd name="connsiteY42" fmla="*/ 1454183 h 1919722"/>
                    <a:gd name="connsiteX43" fmla="*/ 232333 w 902375"/>
                    <a:gd name="connsiteY43" fmla="*/ 1651999 h 1919722"/>
                    <a:gd name="connsiteX44" fmla="*/ 191478 w 902375"/>
                    <a:gd name="connsiteY44" fmla="*/ 1662588 h 1919722"/>
                    <a:gd name="connsiteX45" fmla="*/ 197661 w 902375"/>
                    <a:gd name="connsiteY45" fmla="*/ 1693218 h 1919722"/>
                    <a:gd name="connsiteX46" fmla="*/ 350150 w 902375"/>
                    <a:gd name="connsiteY46" fmla="*/ 1794294 h 1919722"/>
                    <a:gd name="connsiteX47" fmla="*/ 350148 w 902375"/>
                    <a:gd name="connsiteY47" fmla="*/ 1794296 h 1919722"/>
                    <a:gd name="connsiteX48" fmla="*/ 515643 w 902375"/>
                    <a:gd name="connsiteY48" fmla="*/ 1628801 h 1919722"/>
                    <a:gd name="connsiteX49" fmla="*/ 515644 w 902375"/>
                    <a:gd name="connsiteY49" fmla="*/ 813531 h 1919722"/>
                    <a:gd name="connsiteX50" fmla="*/ 350150 w 902375"/>
                    <a:gd name="connsiteY50" fmla="*/ 648036 h 1919722"/>
                    <a:gd name="connsiteX51" fmla="*/ 233127 w 902375"/>
                    <a:gd name="connsiteY51" fmla="*/ 696508 h 1919722"/>
                    <a:gd name="connsiteX52" fmla="*/ 202018 w 902375"/>
                    <a:gd name="connsiteY52" fmla="*/ 722344 h 1919722"/>
                    <a:gd name="connsiteX53" fmla="*/ 141344 w 902375"/>
                    <a:gd name="connsiteY53" fmla="*/ 801963 h 1919722"/>
                    <a:gd name="connsiteX54" fmla="*/ 105547 w 902375"/>
                    <a:gd name="connsiteY54" fmla="*/ 895447 h 1919722"/>
                    <a:gd name="connsiteX55" fmla="*/ 100599 w 902375"/>
                    <a:gd name="connsiteY55" fmla="*/ 976520 h 1919722"/>
                    <a:gd name="connsiteX56" fmla="*/ 0 w 902375"/>
                    <a:gd name="connsiteY56" fmla="*/ 976520 h 1919722"/>
                    <a:gd name="connsiteX57" fmla="*/ 0 w 902375"/>
                    <a:gd name="connsiteY57" fmla="*/ 956376 h 1919722"/>
                    <a:gd name="connsiteX58" fmla="*/ 1 w 902375"/>
                    <a:gd name="connsiteY58" fmla="*/ 956361 h 1919722"/>
                    <a:gd name="connsiteX59" fmla="*/ 1 w 902375"/>
                    <a:gd name="connsiteY59" fmla="*/ 0 h 1919722"/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540452 w 902375"/>
                    <a:gd name="connsiteY15" fmla="*/ 604334 h 1919722"/>
                    <a:gd name="connsiteX16" fmla="*/ 74001 w 902375"/>
                    <a:gd name="connsiteY16" fmla="*/ 59811 h 1919722"/>
                    <a:gd name="connsiteX17" fmla="*/ 74001 w 902375"/>
                    <a:gd name="connsiteY17" fmla="*/ 318928 h 1919722"/>
                    <a:gd name="connsiteX18" fmla="*/ 639826 w 902375"/>
                    <a:gd name="connsiteY18" fmla="*/ 318928 h 1919722"/>
                    <a:gd name="connsiteX19" fmla="*/ 653547 w 902375"/>
                    <a:gd name="connsiteY19" fmla="*/ 316802 h 1919722"/>
                    <a:gd name="connsiteX20" fmla="*/ 700152 w 902375"/>
                    <a:gd name="connsiteY20" fmla="*/ 298927 h 1919722"/>
                    <a:gd name="connsiteX21" fmla="*/ 745690 w 902375"/>
                    <a:gd name="connsiteY21" fmla="*/ 249697 h 1919722"/>
                    <a:gd name="connsiteX22" fmla="*/ 808305 w 902375"/>
                    <a:gd name="connsiteY22" fmla="*/ 59811 h 1919722"/>
                    <a:gd name="connsiteX23" fmla="*/ 74001 w 902375"/>
                    <a:gd name="connsiteY23" fmla="*/ 59811 h 1919722"/>
                    <a:gd name="connsiteX24" fmla="*/ 1 w 902375"/>
                    <a:gd name="connsiteY24" fmla="*/ 0 h 1919722"/>
                    <a:gd name="connsiteX25" fmla="*/ 898891 w 902375"/>
                    <a:gd name="connsiteY25" fmla="*/ 0 h 1919722"/>
                    <a:gd name="connsiteX26" fmla="*/ 822243 w 902375"/>
                    <a:gd name="connsiteY26" fmla="*/ 282209 h 1919722"/>
                    <a:gd name="connsiteX27" fmla="*/ 766497 w 902375"/>
                    <a:gd name="connsiteY27" fmla="*/ 355376 h 1919722"/>
                    <a:gd name="connsiteX28" fmla="*/ 665458 w 902375"/>
                    <a:gd name="connsiteY28" fmla="*/ 390216 h 1919722"/>
                    <a:gd name="connsiteX29" fmla="*/ 321350 w 902375"/>
                    <a:gd name="connsiteY29" fmla="*/ 393391 h 1919722"/>
                    <a:gd name="connsiteX30" fmla="*/ 150294 w 902375"/>
                    <a:gd name="connsiteY30" fmla="*/ 472765 h 1919722"/>
                    <a:gd name="connsiteX31" fmla="*/ 99494 w 902375"/>
                    <a:gd name="connsiteY31" fmla="*/ 692984 h 1919722"/>
                    <a:gd name="connsiteX32" fmla="*/ 132150 w 902375"/>
                    <a:gd name="connsiteY32" fmla="*/ 637338 h 1919722"/>
                    <a:gd name="connsiteX33" fmla="*/ 451188 w 902375"/>
                    <a:gd name="connsiteY33" fmla="*/ 505188 h 1919722"/>
                    <a:gd name="connsiteX34" fmla="*/ 902375 w 902375"/>
                    <a:gd name="connsiteY34" fmla="*/ 956376 h 1919722"/>
                    <a:gd name="connsiteX35" fmla="*/ 902374 w 902375"/>
                    <a:gd name="connsiteY35" fmla="*/ 1468535 h 1919722"/>
                    <a:gd name="connsiteX36" fmla="*/ 451186 w 902375"/>
                    <a:gd name="connsiteY36" fmla="*/ 1919722 h 1919722"/>
                    <a:gd name="connsiteX37" fmla="*/ 451188 w 902375"/>
                    <a:gd name="connsiteY37" fmla="*/ 1919721 h 1919722"/>
                    <a:gd name="connsiteX38" fmla="*/ 0 w 902375"/>
                    <a:gd name="connsiteY38" fmla="*/ 1468533 h 1919722"/>
                    <a:gd name="connsiteX39" fmla="*/ 13145 w 902375"/>
                    <a:gd name="connsiteY39" fmla="*/ 1370617 h 1919722"/>
                    <a:gd name="connsiteX40" fmla="*/ 167237 w 902375"/>
                    <a:gd name="connsiteY40" fmla="*/ 1239495 h 1919722"/>
                    <a:gd name="connsiteX41" fmla="*/ 334472 w 902375"/>
                    <a:gd name="connsiteY41" fmla="*/ 1454183 h 1919722"/>
                    <a:gd name="connsiteX42" fmla="*/ 232333 w 902375"/>
                    <a:gd name="connsiteY42" fmla="*/ 1651999 h 1919722"/>
                    <a:gd name="connsiteX43" fmla="*/ 191478 w 902375"/>
                    <a:gd name="connsiteY43" fmla="*/ 1662588 h 1919722"/>
                    <a:gd name="connsiteX44" fmla="*/ 197661 w 902375"/>
                    <a:gd name="connsiteY44" fmla="*/ 1693218 h 1919722"/>
                    <a:gd name="connsiteX45" fmla="*/ 350150 w 902375"/>
                    <a:gd name="connsiteY45" fmla="*/ 1794294 h 1919722"/>
                    <a:gd name="connsiteX46" fmla="*/ 350148 w 902375"/>
                    <a:gd name="connsiteY46" fmla="*/ 1794296 h 1919722"/>
                    <a:gd name="connsiteX47" fmla="*/ 515643 w 902375"/>
                    <a:gd name="connsiteY47" fmla="*/ 1628801 h 1919722"/>
                    <a:gd name="connsiteX48" fmla="*/ 515644 w 902375"/>
                    <a:gd name="connsiteY48" fmla="*/ 813531 h 1919722"/>
                    <a:gd name="connsiteX49" fmla="*/ 350150 w 902375"/>
                    <a:gd name="connsiteY49" fmla="*/ 648036 h 1919722"/>
                    <a:gd name="connsiteX50" fmla="*/ 233127 w 902375"/>
                    <a:gd name="connsiteY50" fmla="*/ 696508 h 1919722"/>
                    <a:gd name="connsiteX51" fmla="*/ 202018 w 902375"/>
                    <a:gd name="connsiteY51" fmla="*/ 722344 h 1919722"/>
                    <a:gd name="connsiteX52" fmla="*/ 141344 w 902375"/>
                    <a:gd name="connsiteY52" fmla="*/ 801963 h 1919722"/>
                    <a:gd name="connsiteX53" fmla="*/ 105547 w 902375"/>
                    <a:gd name="connsiteY53" fmla="*/ 895447 h 1919722"/>
                    <a:gd name="connsiteX54" fmla="*/ 100599 w 902375"/>
                    <a:gd name="connsiteY54" fmla="*/ 976520 h 1919722"/>
                    <a:gd name="connsiteX55" fmla="*/ 0 w 902375"/>
                    <a:gd name="connsiteY55" fmla="*/ 976520 h 1919722"/>
                    <a:gd name="connsiteX56" fmla="*/ 0 w 902375"/>
                    <a:gd name="connsiteY56" fmla="*/ 956376 h 1919722"/>
                    <a:gd name="connsiteX57" fmla="*/ 1 w 902375"/>
                    <a:gd name="connsiteY57" fmla="*/ 956361 h 1919722"/>
                    <a:gd name="connsiteX58" fmla="*/ 1 w 902375"/>
                    <a:gd name="connsiteY58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58389 w 947619"/>
                    <a:gd name="connsiteY39" fmla="*/ 1370617 h 1919722"/>
                    <a:gd name="connsiteX40" fmla="*/ 212481 w 947619"/>
                    <a:gd name="connsiteY40" fmla="*/ 1239495 h 1919722"/>
                    <a:gd name="connsiteX41" fmla="*/ 379716 w 947619"/>
                    <a:gd name="connsiteY41" fmla="*/ 1454183 h 1919722"/>
                    <a:gd name="connsiteX42" fmla="*/ 277577 w 947619"/>
                    <a:gd name="connsiteY42" fmla="*/ 1651999 h 1919722"/>
                    <a:gd name="connsiteX43" fmla="*/ 236722 w 947619"/>
                    <a:gd name="connsiteY43" fmla="*/ 1662588 h 1919722"/>
                    <a:gd name="connsiteX44" fmla="*/ 242905 w 947619"/>
                    <a:gd name="connsiteY44" fmla="*/ 1693218 h 1919722"/>
                    <a:gd name="connsiteX45" fmla="*/ 395394 w 947619"/>
                    <a:gd name="connsiteY45" fmla="*/ 1794294 h 1919722"/>
                    <a:gd name="connsiteX46" fmla="*/ 395392 w 947619"/>
                    <a:gd name="connsiteY46" fmla="*/ 1794296 h 1919722"/>
                    <a:gd name="connsiteX47" fmla="*/ 560887 w 947619"/>
                    <a:gd name="connsiteY47" fmla="*/ 1628801 h 1919722"/>
                    <a:gd name="connsiteX48" fmla="*/ 560888 w 947619"/>
                    <a:gd name="connsiteY48" fmla="*/ 813531 h 1919722"/>
                    <a:gd name="connsiteX49" fmla="*/ 395394 w 947619"/>
                    <a:gd name="connsiteY49" fmla="*/ 648036 h 1919722"/>
                    <a:gd name="connsiteX50" fmla="*/ 278371 w 947619"/>
                    <a:gd name="connsiteY50" fmla="*/ 696508 h 1919722"/>
                    <a:gd name="connsiteX51" fmla="*/ 247262 w 947619"/>
                    <a:gd name="connsiteY51" fmla="*/ 722344 h 1919722"/>
                    <a:gd name="connsiteX52" fmla="*/ 186588 w 947619"/>
                    <a:gd name="connsiteY52" fmla="*/ 801963 h 1919722"/>
                    <a:gd name="connsiteX53" fmla="*/ 150791 w 947619"/>
                    <a:gd name="connsiteY53" fmla="*/ 895447 h 1919722"/>
                    <a:gd name="connsiteX54" fmla="*/ 145843 w 947619"/>
                    <a:gd name="connsiteY54" fmla="*/ 976520 h 1919722"/>
                    <a:gd name="connsiteX55" fmla="*/ 45244 w 947619"/>
                    <a:gd name="connsiteY55" fmla="*/ 976520 h 1919722"/>
                    <a:gd name="connsiteX56" fmla="*/ 45244 w 947619"/>
                    <a:gd name="connsiteY56" fmla="*/ 956376 h 1919722"/>
                    <a:gd name="connsiteX57" fmla="*/ 45245 w 947619"/>
                    <a:gd name="connsiteY57" fmla="*/ 956361 h 1919722"/>
                    <a:gd name="connsiteX58" fmla="*/ 45245 w 947619"/>
                    <a:gd name="connsiteY58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212481 w 947619"/>
                    <a:gd name="connsiteY39" fmla="*/ 1239495 h 1919722"/>
                    <a:gd name="connsiteX40" fmla="*/ 379716 w 947619"/>
                    <a:gd name="connsiteY40" fmla="*/ 1454183 h 1919722"/>
                    <a:gd name="connsiteX41" fmla="*/ 277577 w 947619"/>
                    <a:gd name="connsiteY41" fmla="*/ 1651999 h 1919722"/>
                    <a:gd name="connsiteX42" fmla="*/ 236722 w 947619"/>
                    <a:gd name="connsiteY42" fmla="*/ 1662588 h 1919722"/>
                    <a:gd name="connsiteX43" fmla="*/ 242905 w 947619"/>
                    <a:gd name="connsiteY43" fmla="*/ 1693218 h 1919722"/>
                    <a:gd name="connsiteX44" fmla="*/ 395394 w 947619"/>
                    <a:gd name="connsiteY44" fmla="*/ 1794294 h 1919722"/>
                    <a:gd name="connsiteX45" fmla="*/ 395392 w 947619"/>
                    <a:gd name="connsiteY45" fmla="*/ 1794296 h 1919722"/>
                    <a:gd name="connsiteX46" fmla="*/ 560887 w 947619"/>
                    <a:gd name="connsiteY46" fmla="*/ 1628801 h 1919722"/>
                    <a:gd name="connsiteX47" fmla="*/ 560888 w 947619"/>
                    <a:gd name="connsiteY47" fmla="*/ 813531 h 1919722"/>
                    <a:gd name="connsiteX48" fmla="*/ 395394 w 947619"/>
                    <a:gd name="connsiteY48" fmla="*/ 648036 h 1919722"/>
                    <a:gd name="connsiteX49" fmla="*/ 278371 w 947619"/>
                    <a:gd name="connsiteY49" fmla="*/ 696508 h 1919722"/>
                    <a:gd name="connsiteX50" fmla="*/ 247262 w 947619"/>
                    <a:gd name="connsiteY50" fmla="*/ 722344 h 1919722"/>
                    <a:gd name="connsiteX51" fmla="*/ 186588 w 947619"/>
                    <a:gd name="connsiteY51" fmla="*/ 801963 h 1919722"/>
                    <a:gd name="connsiteX52" fmla="*/ 150791 w 947619"/>
                    <a:gd name="connsiteY52" fmla="*/ 895447 h 1919722"/>
                    <a:gd name="connsiteX53" fmla="*/ 145843 w 947619"/>
                    <a:gd name="connsiteY53" fmla="*/ 976520 h 1919722"/>
                    <a:gd name="connsiteX54" fmla="*/ 45244 w 947619"/>
                    <a:gd name="connsiteY54" fmla="*/ 976520 h 1919722"/>
                    <a:gd name="connsiteX55" fmla="*/ 45244 w 947619"/>
                    <a:gd name="connsiteY55" fmla="*/ 956376 h 1919722"/>
                    <a:gd name="connsiteX56" fmla="*/ 45245 w 947619"/>
                    <a:gd name="connsiteY56" fmla="*/ 956361 h 1919722"/>
                    <a:gd name="connsiteX57" fmla="*/ 45245 w 947619"/>
                    <a:gd name="connsiteY57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212481 w 947619"/>
                    <a:gd name="connsiteY39" fmla="*/ 1239495 h 1919722"/>
                    <a:gd name="connsiteX40" fmla="*/ 379716 w 947619"/>
                    <a:gd name="connsiteY40" fmla="*/ 1454183 h 1919722"/>
                    <a:gd name="connsiteX41" fmla="*/ 277577 w 947619"/>
                    <a:gd name="connsiteY41" fmla="*/ 1651999 h 1919722"/>
                    <a:gd name="connsiteX42" fmla="*/ 236722 w 947619"/>
                    <a:gd name="connsiteY42" fmla="*/ 1662588 h 1919722"/>
                    <a:gd name="connsiteX43" fmla="*/ 242905 w 947619"/>
                    <a:gd name="connsiteY43" fmla="*/ 1693218 h 1919722"/>
                    <a:gd name="connsiteX44" fmla="*/ 395394 w 947619"/>
                    <a:gd name="connsiteY44" fmla="*/ 1794294 h 1919722"/>
                    <a:gd name="connsiteX45" fmla="*/ 395392 w 947619"/>
                    <a:gd name="connsiteY45" fmla="*/ 1794296 h 1919722"/>
                    <a:gd name="connsiteX46" fmla="*/ 560887 w 947619"/>
                    <a:gd name="connsiteY46" fmla="*/ 1628801 h 1919722"/>
                    <a:gd name="connsiteX47" fmla="*/ 560888 w 947619"/>
                    <a:gd name="connsiteY47" fmla="*/ 813531 h 1919722"/>
                    <a:gd name="connsiteX48" fmla="*/ 395394 w 947619"/>
                    <a:gd name="connsiteY48" fmla="*/ 648036 h 1919722"/>
                    <a:gd name="connsiteX49" fmla="*/ 278371 w 947619"/>
                    <a:gd name="connsiteY49" fmla="*/ 696508 h 1919722"/>
                    <a:gd name="connsiteX50" fmla="*/ 247262 w 947619"/>
                    <a:gd name="connsiteY50" fmla="*/ 722344 h 1919722"/>
                    <a:gd name="connsiteX51" fmla="*/ 186588 w 947619"/>
                    <a:gd name="connsiteY51" fmla="*/ 801963 h 1919722"/>
                    <a:gd name="connsiteX52" fmla="*/ 150791 w 947619"/>
                    <a:gd name="connsiteY52" fmla="*/ 895447 h 1919722"/>
                    <a:gd name="connsiteX53" fmla="*/ 145843 w 947619"/>
                    <a:gd name="connsiteY53" fmla="*/ 976520 h 1919722"/>
                    <a:gd name="connsiteX54" fmla="*/ 45244 w 947619"/>
                    <a:gd name="connsiteY54" fmla="*/ 976520 h 1919722"/>
                    <a:gd name="connsiteX55" fmla="*/ 45244 w 947619"/>
                    <a:gd name="connsiteY55" fmla="*/ 956376 h 1919722"/>
                    <a:gd name="connsiteX56" fmla="*/ 45245 w 947619"/>
                    <a:gd name="connsiteY56" fmla="*/ 956361 h 1919722"/>
                    <a:gd name="connsiteX57" fmla="*/ 45245 w 947619"/>
                    <a:gd name="connsiteY57" fmla="*/ 0 h 1919722"/>
                    <a:gd name="connsiteX0" fmla="*/ 209913 w 947872"/>
                    <a:gd name="connsiteY0" fmla="*/ 1308406 h 1919722"/>
                    <a:gd name="connsiteX1" fmla="*/ 109538 w 947872"/>
                    <a:gd name="connsiteY1" fmla="*/ 1455078 h 1919722"/>
                    <a:gd name="connsiteX2" fmla="*/ 209913 w 947872"/>
                    <a:gd name="connsiteY2" fmla="*/ 1601751 h 1919722"/>
                    <a:gd name="connsiteX3" fmla="*/ 310288 w 947872"/>
                    <a:gd name="connsiteY3" fmla="*/ 1455078 h 1919722"/>
                    <a:gd name="connsiteX4" fmla="*/ 209913 w 947872"/>
                    <a:gd name="connsiteY4" fmla="*/ 1308406 h 1919722"/>
                    <a:gd name="connsiteX5" fmla="*/ 585949 w 947872"/>
                    <a:gd name="connsiteY5" fmla="*/ 604334 h 1919722"/>
                    <a:gd name="connsiteX6" fmla="*/ 593627 w 947872"/>
                    <a:gd name="connsiteY6" fmla="*/ 613640 h 1919722"/>
                    <a:gd name="connsiteX7" fmla="*/ 656411 w 947872"/>
                    <a:gd name="connsiteY7" fmla="*/ 819180 h 1919722"/>
                    <a:gd name="connsiteX8" fmla="*/ 656411 w 947872"/>
                    <a:gd name="connsiteY8" fmla="*/ 1578370 h 1919722"/>
                    <a:gd name="connsiteX9" fmla="*/ 593627 w 947872"/>
                    <a:gd name="connsiteY9" fmla="*/ 1783910 h 1919722"/>
                    <a:gd name="connsiteX10" fmla="*/ 565247 w 947872"/>
                    <a:gd name="connsiteY10" fmla="*/ 1818307 h 1919722"/>
                    <a:gd name="connsiteX11" fmla="*/ 645379 w 947872"/>
                    <a:gd name="connsiteY11" fmla="*/ 1802129 h 1919722"/>
                    <a:gd name="connsiteX12" fmla="*/ 869906 w 947872"/>
                    <a:gd name="connsiteY12" fmla="*/ 1463398 h 1919722"/>
                    <a:gd name="connsiteX13" fmla="*/ 869906 w 947872"/>
                    <a:gd name="connsiteY13" fmla="*/ 955064 h 1919722"/>
                    <a:gd name="connsiteX14" fmla="*/ 645379 w 947872"/>
                    <a:gd name="connsiteY14" fmla="*/ 616332 h 1919722"/>
                    <a:gd name="connsiteX15" fmla="*/ 585949 w 947872"/>
                    <a:gd name="connsiteY15" fmla="*/ 604334 h 1919722"/>
                    <a:gd name="connsiteX16" fmla="*/ 119498 w 947872"/>
                    <a:gd name="connsiteY16" fmla="*/ 59811 h 1919722"/>
                    <a:gd name="connsiteX17" fmla="*/ 119498 w 947872"/>
                    <a:gd name="connsiteY17" fmla="*/ 318928 h 1919722"/>
                    <a:gd name="connsiteX18" fmla="*/ 685323 w 947872"/>
                    <a:gd name="connsiteY18" fmla="*/ 318928 h 1919722"/>
                    <a:gd name="connsiteX19" fmla="*/ 699044 w 947872"/>
                    <a:gd name="connsiteY19" fmla="*/ 316802 h 1919722"/>
                    <a:gd name="connsiteX20" fmla="*/ 745649 w 947872"/>
                    <a:gd name="connsiteY20" fmla="*/ 298927 h 1919722"/>
                    <a:gd name="connsiteX21" fmla="*/ 791187 w 947872"/>
                    <a:gd name="connsiteY21" fmla="*/ 249697 h 1919722"/>
                    <a:gd name="connsiteX22" fmla="*/ 853802 w 947872"/>
                    <a:gd name="connsiteY22" fmla="*/ 59811 h 1919722"/>
                    <a:gd name="connsiteX23" fmla="*/ 119498 w 947872"/>
                    <a:gd name="connsiteY23" fmla="*/ 59811 h 1919722"/>
                    <a:gd name="connsiteX24" fmla="*/ 45498 w 947872"/>
                    <a:gd name="connsiteY24" fmla="*/ 0 h 1919722"/>
                    <a:gd name="connsiteX25" fmla="*/ 944388 w 947872"/>
                    <a:gd name="connsiteY25" fmla="*/ 0 h 1919722"/>
                    <a:gd name="connsiteX26" fmla="*/ 867740 w 947872"/>
                    <a:gd name="connsiteY26" fmla="*/ 282209 h 1919722"/>
                    <a:gd name="connsiteX27" fmla="*/ 811994 w 947872"/>
                    <a:gd name="connsiteY27" fmla="*/ 355376 h 1919722"/>
                    <a:gd name="connsiteX28" fmla="*/ 710955 w 947872"/>
                    <a:gd name="connsiteY28" fmla="*/ 390216 h 1919722"/>
                    <a:gd name="connsiteX29" fmla="*/ 366847 w 947872"/>
                    <a:gd name="connsiteY29" fmla="*/ 393391 h 1919722"/>
                    <a:gd name="connsiteX30" fmla="*/ 195791 w 947872"/>
                    <a:gd name="connsiteY30" fmla="*/ 472765 h 1919722"/>
                    <a:gd name="connsiteX31" fmla="*/ 144991 w 947872"/>
                    <a:gd name="connsiteY31" fmla="*/ 692984 h 1919722"/>
                    <a:gd name="connsiteX32" fmla="*/ 177647 w 947872"/>
                    <a:gd name="connsiteY32" fmla="*/ 637338 h 1919722"/>
                    <a:gd name="connsiteX33" fmla="*/ 496685 w 947872"/>
                    <a:gd name="connsiteY33" fmla="*/ 505188 h 1919722"/>
                    <a:gd name="connsiteX34" fmla="*/ 947872 w 947872"/>
                    <a:gd name="connsiteY34" fmla="*/ 956376 h 1919722"/>
                    <a:gd name="connsiteX35" fmla="*/ 947871 w 947872"/>
                    <a:gd name="connsiteY35" fmla="*/ 1468535 h 1919722"/>
                    <a:gd name="connsiteX36" fmla="*/ 496683 w 947872"/>
                    <a:gd name="connsiteY36" fmla="*/ 1919722 h 1919722"/>
                    <a:gd name="connsiteX37" fmla="*/ 496685 w 947872"/>
                    <a:gd name="connsiteY37" fmla="*/ 1919721 h 1919722"/>
                    <a:gd name="connsiteX38" fmla="*/ 253 w 947872"/>
                    <a:gd name="connsiteY38" fmla="*/ 1468533 h 1919722"/>
                    <a:gd name="connsiteX39" fmla="*/ 212734 w 947872"/>
                    <a:gd name="connsiteY39" fmla="*/ 1239495 h 1919722"/>
                    <a:gd name="connsiteX40" fmla="*/ 379969 w 947872"/>
                    <a:gd name="connsiteY40" fmla="*/ 1454183 h 1919722"/>
                    <a:gd name="connsiteX41" fmla="*/ 277830 w 947872"/>
                    <a:gd name="connsiteY41" fmla="*/ 1651999 h 1919722"/>
                    <a:gd name="connsiteX42" fmla="*/ 236975 w 947872"/>
                    <a:gd name="connsiteY42" fmla="*/ 1662588 h 1919722"/>
                    <a:gd name="connsiteX43" fmla="*/ 243158 w 947872"/>
                    <a:gd name="connsiteY43" fmla="*/ 1693218 h 1919722"/>
                    <a:gd name="connsiteX44" fmla="*/ 395647 w 947872"/>
                    <a:gd name="connsiteY44" fmla="*/ 1794294 h 1919722"/>
                    <a:gd name="connsiteX45" fmla="*/ 395645 w 947872"/>
                    <a:gd name="connsiteY45" fmla="*/ 1794296 h 1919722"/>
                    <a:gd name="connsiteX46" fmla="*/ 561140 w 947872"/>
                    <a:gd name="connsiteY46" fmla="*/ 1628801 h 1919722"/>
                    <a:gd name="connsiteX47" fmla="*/ 561141 w 947872"/>
                    <a:gd name="connsiteY47" fmla="*/ 813531 h 1919722"/>
                    <a:gd name="connsiteX48" fmla="*/ 395647 w 947872"/>
                    <a:gd name="connsiteY48" fmla="*/ 648036 h 1919722"/>
                    <a:gd name="connsiteX49" fmla="*/ 278624 w 947872"/>
                    <a:gd name="connsiteY49" fmla="*/ 696508 h 1919722"/>
                    <a:gd name="connsiteX50" fmla="*/ 247515 w 947872"/>
                    <a:gd name="connsiteY50" fmla="*/ 722344 h 1919722"/>
                    <a:gd name="connsiteX51" fmla="*/ 186841 w 947872"/>
                    <a:gd name="connsiteY51" fmla="*/ 801963 h 1919722"/>
                    <a:gd name="connsiteX52" fmla="*/ 151044 w 947872"/>
                    <a:gd name="connsiteY52" fmla="*/ 895447 h 1919722"/>
                    <a:gd name="connsiteX53" fmla="*/ 146096 w 947872"/>
                    <a:gd name="connsiteY53" fmla="*/ 976520 h 1919722"/>
                    <a:gd name="connsiteX54" fmla="*/ 45497 w 947872"/>
                    <a:gd name="connsiteY54" fmla="*/ 976520 h 1919722"/>
                    <a:gd name="connsiteX55" fmla="*/ 45497 w 947872"/>
                    <a:gd name="connsiteY55" fmla="*/ 956376 h 1919722"/>
                    <a:gd name="connsiteX56" fmla="*/ 45498 w 947872"/>
                    <a:gd name="connsiteY56" fmla="*/ 956361 h 1919722"/>
                    <a:gd name="connsiteX57" fmla="*/ 45498 w 947872"/>
                    <a:gd name="connsiteY57" fmla="*/ 0 h 1919722"/>
                    <a:gd name="connsiteX0" fmla="*/ 209744 w 947703"/>
                    <a:gd name="connsiteY0" fmla="*/ 1308406 h 1919722"/>
                    <a:gd name="connsiteX1" fmla="*/ 109369 w 947703"/>
                    <a:gd name="connsiteY1" fmla="*/ 1455078 h 1919722"/>
                    <a:gd name="connsiteX2" fmla="*/ 209744 w 947703"/>
                    <a:gd name="connsiteY2" fmla="*/ 1601751 h 1919722"/>
                    <a:gd name="connsiteX3" fmla="*/ 310119 w 947703"/>
                    <a:gd name="connsiteY3" fmla="*/ 1455078 h 1919722"/>
                    <a:gd name="connsiteX4" fmla="*/ 209744 w 947703"/>
                    <a:gd name="connsiteY4" fmla="*/ 1308406 h 1919722"/>
                    <a:gd name="connsiteX5" fmla="*/ 585780 w 947703"/>
                    <a:gd name="connsiteY5" fmla="*/ 604334 h 1919722"/>
                    <a:gd name="connsiteX6" fmla="*/ 593458 w 947703"/>
                    <a:gd name="connsiteY6" fmla="*/ 613640 h 1919722"/>
                    <a:gd name="connsiteX7" fmla="*/ 656242 w 947703"/>
                    <a:gd name="connsiteY7" fmla="*/ 819180 h 1919722"/>
                    <a:gd name="connsiteX8" fmla="*/ 656242 w 947703"/>
                    <a:gd name="connsiteY8" fmla="*/ 1578370 h 1919722"/>
                    <a:gd name="connsiteX9" fmla="*/ 593458 w 947703"/>
                    <a:gd name="connsiteY9" fmla="*/ 1783910 h 1919722"/>
                    <a:gd name="connsiteX10" fmla="*/ 565078 w 947703"/>
                    <a:gd name="connsiteY10" fmla="*/ 1818307 h 1919722"/>
                    <a:gd name="connsiteX11" fmla="*/ 645210 w 947703"/>
                    <a:gd name="connsiteY11" fmla="*/ 1802129 h 1919722"/>
                    <a:gd name="connsiteX12" fmla="*/ 869737 w 947703"/>
                    <a:gd name="connsiteY12" fmla="*/ 1463398 h 1919722"/>
                    <a:gd name="connsiteX13" fmla="*/ 869737 w 947703"/>
                    <a:gd name="connsiteY13" fmla="*/ 955064 h 1919722"/>
                    <a:gd name="connsiteX14" fmla="*/ 645210 w 947703"/>
                    <a:gd name="connsiteY14" fmla="*/ 616332 h 1919722"/>
                    <a:gd name="connsiteX15" fmla="*/ 585780 w 947703"/>
                    <a:gd name="connsiteY15" fmla="*/ 604334 h 1919722"/>
                    <a:gd name="connsiteX16" fmla="*/ 119329 w 947703"/>
                    <a:gd name="connsiteY16" fmla="*/ 59811 h 1919722"/>
                    <a:gd name="connsiteX17" fmla="*/ 119329 w 947703"/>
                    <a:gd name="connsiteY17" fmla="*/ 318928 h 1919722"/>
                    <a:gd name="connsiteX18" fmla="*/ 685154 w 947703"/>
                    <a:gd name="connsiteY18" fmla="*/ 318928 h 1919722"/>
                    <a:gd name="connsiteX19" fmla="*/ 698875 w 947703"/>
                    <a:gd name="connsiteY19" fmla="*/ 316802 h 1919722"/>
                    <a:gd name="connsiteX20" fmla="*/ 745480 w 947703"/>
                    <a:gd name="connsiteY20" fmla="*/ 298927 h 1919722"/>
                    <a:gd name="connsiteX21" fmla="*/ 791018 w 947703"/>
                    <a:gd name="connsiteY21" fmla="*/ 249697 h 1919722"/>
                    <a:gd name="connsiteX22" fmla="*/ 853633 w 947703"/>
                    <a:gd name="connsiteY22" fmla="*/ 59811 h 1919722"/>
                    <a:gd name="connsiteX23" fmla="*/ 119329 w 947703"/>
                    <a:gd name="connsiteY23" fmla="*/ 59811 h 1919722"/>
                    <a:gd name="connsiteX24" fmla="*/ 45329 w 947703"/>
                    <a:gd name="connsiteY24" fmla="*/ 0 h 1919722"/>
                    <a:gd name="connsiteX25" fmla="*/ 944219 w 947703"/>
                    <a:gd name="connsiteY25" fmla="*/ 0 h 1919722"/>
                    <a:gd name="connsiteX26" fmla="*/ 867571 w 947703"/>
                    <a:gd name="connsiteY26" fmla="*/ 282209 h 1919722"/>
                    <a:gd name="connsiteX27" fmla="*/ 811825 w 947703"/>
                    <a:gd name="connsiteY27" fmla="*/ 355376 h 1919722"/>
                    <a:gd name="connsiteX28" fmla="*/ 710786 w 947703"/>
                    <a:gd name="connsiteY28" fmla="*/ 390216 h 1919722"/>
                    <a:gd name="connsiteX29" fmla="*/ 366678 w 947703"/>
                    <a:gd name="connsiteY29" fmla="*/ 393391 h 1919722"/>
                    <a:gd name="connsiteX30" fmla="*/ 195622 w 947703"/>
                    <a:gd name="connsiteY30" fmla="*/ 472765 h 1919722"/>
                    <a:gd name="connsiteX31" fmla="*/ 144822 w 947703"/>
                    <a:gd name="connsiteY31" fmla="*/ 692984 h 1919722"/>
                    <a:gd name="connsiteX32" fmla="*/ 177478 w 947703"/>
                    <a:gd name="connsiteY32" fmla="*/ 637338 h 1919722"/>
                    <a:gd name="connsiteX33" fmla="*/ 496516 w 947703"/>
                    <a:gd name="connsiteY33" fmla="*/ 505188 h 1919722"/>
                    <a:gd name="connsiteX34" fmla="*/ 947703 w 947703"/>
                    <a:gd name="connsiteY34" fmla="*/ 956376 h 1919722"/>
                    <a:gd name="connsiteX35" fmla="*/ 947702 w 947703"/>
                    <a:gd name="connsiteY35" fmla="*/ 1468535 h 1919722"/>
                    <a:gd name="connsiteX36" fmla="*/ 496514 w 947703"/>
                    <a:gd name="connsiteY36" fmla="*/ 1919722 h 1919722"/>
                    <a:gd name="connsiteX37" fmla="*/ 496516 w 947703"/>
                    <a:gd name="connsiteY37" fmla="*/ 1919721 h 1919722"/>
                    <a:gd name="connsiteX38" fmla="*/ 84 w 947703"/>
                    <a:gd name="connsiteY38" fmla="*/ 1468533 h 1919722"/>
                    <a:gd name="connsiteX39" fmla="*/ 212565 w 947703"/>
                    <a:gd name="connsiteY39" fmla="*/ 1239495 h 1919722"/>
                    <a:gd name="connsiteX40" fmla="*/ 379800 w 947703"/>
                    <a:gd name="connsiteY40" fmla="*/ 1454183 h 1919722"/>
                    <a:gd name="connsiteX41" fmla="*/ 277661 w 947703"/>
                    <a:gd name="connsiteY41" fmla="*/ 1651999 h 1919722"/>
                    <a:gd name="connsiteX42" fmla="*/ 236806 w 947703"/>
                    <a:gd name="connsiteY42" fmla="*/ 1662588 h 1919722"/>
                    <a:gd name="connsiteX43" fmla="*/ 242989 w 947703"/>
                    <a:gd name="connsiteY43" fmla="*/ 1693218 h 1919722"/>
                    <a:gd name="connsiteX44" fmla="*/ 395478 w 947703"/>
                    <a:gd name="connsiteY44" fmla="*/ 1794294 h 1919722"/>
                    <a:gd name="connsiteX45" fmla="*/ 395476 w 947703"/>
                    <a:gd name="connsiteY45" fmla="*/ 1794296 h 1919722"/>
                    <a:gd name="connsiteX46" fmla="*/ 560971 w 947703"/>
                    <a:gd name="connsiteY46" fmla="*/ 1628801 h 1919722"/>
                    <a:gd name="connsiteX47" fmla="*/ 560972 w 947703"/>
                    <a:gd name="connsiteY47" fmla="*/ 813531 h 1919722"/>
                    <a:gd name="connsiteX48" fmla="*/ 395478 w 947703"/>
                    <a:gd name="connsiteY48" fmla="*/ 648036 h 1919722"/>
                    <a:gd name="connsiteX49" fmla="*/ 278455 w 947703"/>
                    <a:gd name="connsiteY49" fmla="*/ 696508 h 1919722"/>
                    <a:gd name="connsiteX50" fmla="*/ 247346 w 947703"/>
                    <a:gd name="connsiteY50" fmla="*/ 722344 h 1919722"/>
                    <a:gd name="connsiteX51" fmla="*/ 186672 w 947703"/>
                    <a:gd name="connsiteY51" fmla="*/ 801963 h 1919722"/>
                    <a:gd name="connsiteX52" fmla="*/ 150875 w 947703"/>
                    <a:gd name="connsiteY52" fmla="*/ 895447 h 1919722"/>
                    <a:gd name="connsiteX53" fmla="*/ 145927 w 947703"/>
                    <a:gd name="connsiteY53" fmla="*/ 976520 h 1919722"/>
                    <a:gd name="connsiteX54" fmla="*/ 45328 w 947703"/>
                    <a:gd name="connsiteY54" fmla="*/ 976520 h 1919722"/>
                    <a:gd name="connsiteX55" fmla="*/ 45328 w 947703"/>
                    <a:gd name="connsiteY55" fmla="*/ 956376 h 1919722"/>
                    <a:gd name="connsiteX56" fmla="*/ 45329 w 947703"/>
                    <a:gd name="connsiteY56" fmla="*/ 956361 h 1919722"/>
                    <a:gd name="connsiteX57" fmla="*/ 45329 w 947703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99306 w 948134"/>
                    <a:gd name="connsiteY18" fmla="*/ 316802 h 1919722"/>
                    <a:gd name="connsiteX19" fmla="*/ 745911 w 948134"/>
                    <a:gd name="connsiteY19" fmla="*/ 298927 h 1919722"/>
                    <a:gd name="connsiteX20" fmla="*/ 791449 w 948134"/>
                    <a:gd name="connsiteY20" fmla="*/ 249697 h 1919722"/>
                    <a:gd name="connsiteX21" fmla="*/ 827871 w 948134"/>
                    <a:gd name="connsiteY21" fmla="*/ 136011 h 1919722"/>
                    <a:gd name="connsiteX22" fmla="*/ 176910 w 948134"/>
                    <a:gd name="connsiteY22" fmla="*/ 128867 h 1919722"/>
                    <a:gd name="connsiteX23" fmla="*/ 45760 w 948134"/>
                    <a:gd name="connsiteY23" fmla="*/ 0 h 1919722"/>
                    <a:gd name="connsiteX24" fmla="*/ 944650 w 948134"/>
                    <a:gd name="connsiteY24" fmla="*/ 0 h 1919722"/>
                    <a:gd name="connsiteX25" fmla="*/ 868002 w 948134"/>
                    <a:gd name="connsiteY25" fmla="*/ 282209 h 1919722"/>
                    <a:gd name="connsiteX26" fmla="*/ 812256 w 948134"/>
                    <a:gd name="connsiteY26" fmla="*/ 355376 h 1919722"/>
                    <a:gd name="connsiteX27" fmla="*/ 711217 w 948134"/>
                    <a:gd name="connsiteY27" fmla="*/ 390216 h 1919722"/>
                    <a:gd name="connsiteX28" fmla="*/ 367109 w 948134"/>
                    <a:gd name="connsiteY28" fmla="*/ 393391 h 1919722"/>
                    <a:gd name="connsiteX29" fmla="*/ 196053 w 948134"/>
                    <a:gd name="connsiteY29" fmla="*/ 472765 h 1919722"/>
                    <a:gd name="connsiteX30" fmla="*/ 145253 w 948134"/>
                    <a:gd name="connsiteY30" fmla="*/ 692984 h 1919722"/>
                    <a:gd name="connsiteX31" fmla="*/ 177909 w 948134"/>
                    <a:gd name="connsiteY31" fmla="*/ 637338 h 1919722"/>
                    <a:gd name="connsiteX32" fmla="*/ 496947 w 948134"/>
                    <a:gd name="connsiteY32" fmla="*/ 505188 h 1919722"/>
                    <a:gd name="connsiteX33" fmla="*/ 948134 w 948134"/>
                    <a:gd name="connsiteY33" fmla="*/ 956376 h 1919722"/>
                    <a:gd name="connsiteX34" fmla="*/ 948133 w 948134"/>
                    <a:gd name="connsiteY34" fmla="*/ 1468535 h 1919722"/>
                    <a:gd name="connsiteX35" fmla="*/ 496945 w 948134"/>
                    <a:gd name="connsiteY35" fmla="*/ 1919722 h 1919722"/>
                    <a:gd name="connsiteX36" fmla="*/ 496947 w 948134"/>
                    <a:gd name="connsiteY36" fmla="*/ 1919721 h 1919722"/>
                    <a:gd name="connsiteX37" fmla="*/ 515 w 948134"/>
                    <a:gd name="connsiteY37" fmla="*/ 1468533 h 1919722"/>
                    <a:gd name="connsiteX38" fmla="*/ 212996 w 948134"/>
                    <a:gd name="connsiteY38" fmla="*/ 1239495 h 1919722"/>
                    <a:gd name="connsiteX39" fmla="*/ 380231 w 948134"/>
                    <a:gd name="connsiteY39" fmla="*/ 1454183 h 1919722"/>
                    <a:gd name="connsiteX40" fmla="*/ 278092 w 948134"/>
                    <a:gd name="connsiteY40" fmla="*/ 1651999 h 1919722"/>
                    <a:gd name="connsiteX41" fmla="*/ 237237 w 948134"/>
                    <a:gd name="connsiteY41" fmla="*/ 1662588 h 1919722"/>
                    <a:gd name="connsiteX42" fmla="*/ 243420 w 948134"/>
                    <a:gd name="connsiteY42" fmla="*/ 1693218 h 1919722"/>
                    <a:gd name="connsiteX43" fmla="*/ 395909 w 948134"/>
                    <a:gd name="connsiteY43" fmla="*/ 1794294 h 1919722"/>
                    <a:gd name="connsiteX44" fmla="*/ 395907 w 948134"/>
                    <a:gd name="connsiteY44" fmla="*/ 1794296 h 1919722"/>
                    <a:gd name="connsiteX45" fmla="*/ 561402 w 948134"/>
                    <a:gd name="connsiteY45" fmla="*/ 1628801 h 1919722"/>
                    <a:gd name="connsiteX46" fmla="*/ 561403 w 948134"/>
                    <a:gd name="connsiteY46" fmla="*/ 813531 h 1919722"/>
                    <a:gd name="connsiteX47" fmla="*/ 395909 w 948134"/>
                    <a:gd name="connsiteY47" fmla="*/ 648036 h 1919722"/>
                    <a:gd name="connsiteX48" fmla="*/ 278886 w 948134"/>
                    <a:gd name="connsiteY48" fmla="*/ 696508 h 1919722"/>
                    <a:gd name="connsiteX49" fmla="*/ 247777 w 948134"/>
                    <a:gd name="connsiteY49" fmla="*/ 722344 h 1919722"/>
                    <a:gd name="connsiteX50" fmla="*/ 187103 w 948134"/>
                    <a:gd name="connsiteY50" fmla="*/ 801963 h 1919722"/>
                    <a:gd name="connsiteX51" fmla="*/ 151306 w 948134"/>
                    <a:gd name="connsiteY51" fmla="*/ 895447 h 1919722"/>
                    <a:gd name="connsiteX52" fmla="*/ 146358 w 948134"/>
                    <a:gd name="connsiteY52" fmla="*/ 976520 h 1919722"/>
                    <a:gd name="connsiteX53" fmla="*/ 45759 w 948134"/>
                    <a:gd name="connsiteY53" fmla="*/ 976520 h 1919722"/>
                    <a:gd name="connsiteX54" fmla="*/ 45759 w 948134"/>
                    <a:gd name="connsiteY54" fmla="*/ 956376 h 1919722"/>
                    <a:gd name="connsiteX55" fmla="*/ 45760 w 948134"/>
                    <a:gd name="connsiteY55" fmla="*/ 956361 h 1919722"/>
                    <a:gd name="connsiteX56" fmla="*/ 45760 w 948134"/>
                    <a:gd name="connsiteY56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815728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407815 w 948134"/>
                    <a:gd name="connsiteY42" fmla="*/ 1820488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407815 w 948134"/>
                    <a:gd name="connsiteY42" fmla="*/ 1820488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187103 w 948134"/>
                    <a:gd name="connsiteY46" fmla="*/ 801963 h 1919722"/>
                    <a:gd name="connsiteX47" fmla="*/ 151306 w 948134"/>
                    <a:gd name="connsiteY47" fmla="*/ 895447 h 1919722"/>
                    <a:gd name="connsiteX48" fmla="*/ 146358 w 948134"/>
                    <a:gd name="connsiteY48" fmla="*/ 976520 h 1919722"/>
                    <a:gd name="connsiteX49" fmla="*/ 45759 w 948134"/>
                    <a:gd name="connsiteY49" fmla="*/ 976520 h 1919722"/>
                    <a:gd name="connsiteX50" fmla="*/ 45759 w 948134"/>
                    <a:gd name="connsiteY50" fmla="*/ 956376 h 1919722"/>
                    <a:gd name="connsiteX51" fmla="*/ 45760 w 948134"/>
                    <a:gd name="connsiteY51" fmla="*/ 956361 h 1919722"/>
                    <a:gd name="connsiteX52" fmla="*/ 45760 w 948134"/>
                    <a:gd name="connsiteY52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187103 w 948134"/>
                    <a:gd name="connsiteY45" fmla="*/ 801963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187103 w 948134"/>
                    <a:gd name="connsiteY45" fmla="*/ 801963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33380 w 968958"/>
                    <a:gd name="connsiteY0" fmla="*/ 1336981 h 1919722"/>
                    <a:gd name="connsiteX1" fmla="*/ 109193 w 968958"/>
                    <a:gd name="connsiteY1" fmla="*/ 1450315 h 1919722"/>
                    <a:gd name="connsiteX2" fmla="*/ 176230 w 968958"/>
                    <a:gd name="connsiteY2" fmla="*/ 1658901 h 1919722"/>
                    <a:gd name="connsiteX3" fmla="*/ 331374 w 968958"/>
                    <a:gd name="connsiteY3" fmla="*/ 1455078 h 1919722"/>
                    <a:gd name="connsiteX4" fmla="*/ 233380 w 968958"/>
                    <a:gd name="connsiteY4" fmla="*/ 1336981 h 1919722"/>
                    <a:gd name="connsiteX5" fmla="*/ 607035 w 968958"/>
                    <a:gd name="connsiteY5" fmla="*/ 604334 h 1919722"/>
                    <a:gd name="connsiteX6" fmla="*/ 614713 w 968958"/>
                    <a:gd name="connsiteY6" fmla="*/ 613640 h 1919722"/>
                    <a:gd name="connsiteX7" fmla="*/ 677497 w 968958"/>
                    <a:gd name="connsiteY7" fmla="*/ 819180 h 1919722"/>
                    <a:gd name="connsiteX8" fmla="*/ 677497 w 968958"/>
                    <a:gd name="connsiteY8" fmla="*/ 1578370 h 1919722"/>
                    <a:gd name="connsiteX9" fmla="*/ 614713 w 968958"/>
                    <a:gd name="connsiteY9" fmla="*/ 1783910 h 1919722"/>
                    <a:gd name="connsiteX10" fmla="*/ 586333 w 968958"/>
                    <a:gd name="connsiteY10" fmla="*/ 1818307 h 1919722"/>
                    <a:gd name="connsiteX11" fmla="*/ 666465 w 968958"/>
                    <a:gd name="connsiteY11" fmla="*/ 1802129 h 1919722"/>
                    <a:gd name="connsiteX12" fmla="*/ 890992 w 968958"/>
                    <a:gd name="connsiteY12" fmla="*/ 1463398 h 1919722"/>
                    <a:gd name="connsiteX13" fmla="*/ 890992 w 968958"/>
                    <a:gd name="connsiteY13" fmla="*/ 955064 h 1919722"/>
                    <a:gd name="connsiteX14" fmla="*/ 666465 w 968958"/>
                    <a:gd name="connsiteY14" fmla="*/ 616332 h 1919722"/>
                    <a:gd name="connsiteX15" fmla="*/ 607035 w 968958"/>
                    <a:gd name="connsiteY15" fmla="*/ 604334 h 1919722"/>
                    <a:gd name="connsiteX16" fmla="*/ 197734 w 968958"/>
                    <a:gd name="connsiteY16" fmla="*/ 128867 h 1919722"/>
                    <a:gd name="connsiteX17" fmla="*/ 185828 w 968958"/>
                    <a:gd name="connsiteY17" fmla="*/ 378459 h 1919722"/>
                    <a:gd name="connsiteX18" fmla="*/ 752447 w 968958"/>
                    <a:gd name="connsiteY18" fmla="*/ 298927 h 1919722"/>
                    <a:gd name="connsiteX19" fmla="*/ 812273 w 968958"/>
                    <a:gd name="connsiteY19" fmla="*/ 249697 h 1919722"/>
                    <a:gd name="connsiteX20" fmla="*/ 848695 w 968958"/>
                    <a:gd name="connsiteY20" fmla="*/ 136011 h 1919722"/>
                    <a:gd name="connsiteX21" fmla="*/ 197734 w 968958"/>
                    <a:gd name="connsiteY21" fmla="*/ 128867 h 1919722"/>
                    <a:gd name="connsiteX22" fmla="*/ 66584 w 968958"/>
                    <a:gd name="connsiteY22" fmla="*/ 0 h 1919722"/>
                    <a:gd name="connsiteX23" fmla="*/ 965474 w 968958"/>
                    <a:gd name="connsiteY23" fmla="*/ 0 h 1919722"/>
                    <a:gd name="connsiteX24" fmla="*/ 888826 w 968958"/>
                    <a:gd name="connsiteY24" fmla="*/ 282209 h 1919722"/>
                    <a:gd name="connsiteX25" fmla="*/ 833080 w 968958"/>
                    <a:gd name="connsiteY25" fmla="*/ 355376 h 1919722"/>
                    <a:gd name="connsiteX26" fmla="*/ 732041 w 968958"/>
                    <a:gd name="connsiteY26" fmla="*/ 390216 h 1919722"/>
                    <a:gd name="connsiteX27" fmla="*/ 387933 w 968958"/>
                    <a:gd name="connsiteY27" fmla="*/ 393391 h 1919722"/>
                    <a:gd name="connsiteX28" fmla="*/ 216877 w 968958"/>
                    <a:gd name="connsiteY28" fmla="*/ 472765 h 1919722"/>
                    <a:gd name="connsiteX29" fmla="*/ 166077 w 968958"/>
                    <a:gd name="connsiteY29" fmla="*/ 692984 h 1919722"/>
                    <a:gd name="connsiteX30" fmla="*/ 198733 w 968958"/>
                    <a:gd name="connsiteY30" fmla="*/ 637338 h 1919722"/>
                    <a:gd name="connsiteX31" fmla="*/ 517771 w 968958"/>
                    <a:gd name="connsiteY31" fmla="*/ 505188 h 1919722"/>
                    <a:gd name="connsiteX32" fmla="*/ 968958 w 968958"/>
                    <a:gd name="connsiteY32" fmla="*/ 956376 h 1919722"/>
                    <a:gd name="connsiteX33" fmla="*/ 968957 w 968958"/>
                    <a:gd name="connsiteY33" fmla="*/ 1468535 h 1919722"/>
                    <a:gd name="connsiteX34" fmla="*/ 517769 w 968958"/>
                    <a:gd name="connsiteY34" fmla="*/ 1919722 h 1919722"/>
                    <a:gd name="connsiteX35" fmla="*/ 517771 w 968958"/>
                    <a:gd name="connsiteY35" fmla="*/ 1919721 h 1919722"/>
                    <a:gd name="connsiteX36" fmla="*/ 21339 w 968958"/>
                    <a:gd name="connsiteY36" fmla="*/ 1468533 h 1919722"/>
                    <a:gd name="connsiteX37" fmla="*/ 233820 w 968958"/>
                    <a:gd name="connsiteY37" fmla="*/ 1256164 h 1919722"/>
                    <a:gd name="connsiteX38" fmla="*/ 427249 w 968958"/>
                    <a:gd name="connsiteY38" fmla="*/ 1456564 h 1919722"/>
                    <a:gd name="connsiteX39" fmla="*/ 298916 w 968958"/>
                    <a:gd name="connsiteY39" fmla="*/ 1651999 h 1919722"/>
                    <a:gd name="connsiteX40" fmla="*/ 258061 w 968958"/>
                    <a:gd name="connsiteY40" fmla="*/ 1662588 h 1919722"/>
                    <a:gd name="connsiteX41" fmla="*/ 428639 w 968958"/>
                    <a:gd name="connsiteY41" fmla="*/ 1820488 h 1919722"/>
                    <a:gd name="connsiteX42" fmla="*/ 582226 w 968958"/>
                    <a:gd name="connsiteY42" fmla="*/ 1628801 h 1919722"/>
                    <a:gd name="connsiteX43" fmla="*/ 582227 w 968958"/>
                    <a:gd name="connsiteY43" fmla="*/ 813531 h 1919722"/>
                    <a:gd name="connsiteX44" fmla="*/ 416733 w 968958"/>
                    <a:gd name="connsiteY44" fmla="*/ 648036 h 1919722"/>
                    <a:gd name="connsiteX45" fmla="*/ 243646 w 968958"/>
                    <a:gd name="connsiteY45" fmla="*/ 759100 h 1919722"/>
                    <a:gd name="connsiteX46" fmla="*/ 172130 w 968958"/>
                    <a:gd name="connsiteY46" fmla="*/ 895447 h 1919722"/>
                    <a:gd name="connsiteX47" fmla="*/ 167182 w 968958"/>
                    <a:gd name="connsiteY47" fmla="*/ 976520 h 1919722"/>
                    <a:gd name="connsiteX48" fmla="*/ 66583 w 968958"/>
                    <a:gd name="connsiteY48" fmla="*/ 976520 h 1919722"/>
                    <a:gd name="connsiteX49" fmla="*/ 66583 w 968958"/>
                    <a:gd name="connsiteY49" fmla="*/ 956376 h 1919722"/>
                    <a:gd name="connsiteX50" fmla="*/ 66584 w 968958"/>
                    <a:gd name="connsiteY50" fmla="*/ 0 h 1919722"/>
                    <a:gd name="connsiteX0" fmla="*/ 212557 w 948135"/>
                    <a:gd name="connsiteY0" fmla="*/ 1336981 h 1919722"/>
                    <a:gd name="connsiteX1" fmla="*/ 88370 w 948135"/>
                    <a:gd name="connsiteY1" fmla="*/ 1450315 h 1919722"/>
                    <a:gd name="connsiteX2" fmla="*/ 155407 w 948135"/>
                    <a:gd name="connsiteY2" fmla="*/ 1658901 h 1919722"/>
                    <a:gd name="connsiteX3" fmla="*/ 310551 w 948135"/>
                    <a:gd name="connsiteY3" fmla="*/ 1455078 h 1919722"/>
                    <a:gd name="connsiteX4" fmla="*/ 212557 w 948135"/>
                    <a:gd name="connsiteY4" fmla="*/ 1336981 h 1919722"/>
                    <a:gd name="connsiteX5" fmla="*/ 586212 w 948135"/>
                    <a:gd name="connsiteY5" fmla="*/ 604334 h 1919722"/>
                    <a:gd name="connsiteX6" fmla="*/ 593890 w 948135"/>
                    <a:gd name="connsiteY6" fmla="*/ 613640 h 1919722"/>
                    <a:gd name="connsiteX7" fmla="*/ 656674 w 948135"/>
                    <a:gd name="connsiteY7" fmla="*/ 819180 h 1919722"/>
                    <a:gd name="connsiteX8" fmla="*/ 656674 w 948135"/>
                    <a:gd name="connsiteY8" fmla="*/ 1578370 h 1919722"/>
                    <a:gd name="connsiteX9" fmla="*/ 593890 w 948135"/>
                    <a:gd name="connsiteY9" fmla="*/ 1783910 h 1919722"/>
                    <a:gd name="connsiteX10" fmla="*/ 565510 w 948135"/>
                    <a:gd name="connsiteY10" fmla="*/ 1818307 h 1919722"/>
                    <a:gd name="connsiteX11" fmla="*/ 645642 w 948135"/>
                    <a:gd name="connsiteY11" fmla="*/ 1802129 h 1919722"/>
                    <a:gd name="connsiteX12" fmla="*/ 870169 w 948135"/>
                    <a:gd name="connsiteY12" fmla="*/ 1463398 h 1919722"/>
                    <a:gd name="connsiteX13" fmla="*/ 870169 w 948135"/>
                    <a:gd name="connsiteY13" fmla="*/ 955064 h 1919722"/>
                    <a:gd name="connsiteX14" fmla="*/ 645642 w 948135"/>
                    <a:gd name="connsiteY14" fmla="*/ 616332 h 1919722"/>
                    <a:gd name="connsiteX15" fmla="*/ 586212 w 948135"/>
                    <a:gd name="connsiteY15" fmla="*/ 604334 h 1919722"/>
                    <a:gd name="connsiteX16" fmla="*/ 176911 w 948135"/>
                    <a:gd name="connsiteY16" fmla="*/ 128867 h 1919722"/>
                    <a:gd name="connsiteX17" fmla="*/ 165005 w 948135"/>
                    <a:gd name="connsiteY17" fmla="*/ 378459 h 1919722"/>
                    <a:gd name="connsiteX18" fmla="*/ 731624 w 948135"/>
                    <a:gd name="connsiteY18" fmla="*/ 298927 h 1919722"/>
                    <a:gd name="connsiteX19" fmla="*/ 791450 w 948135"/>
                    <a:gd name="connsiteY19" fmla="*/ 249697 h 1919722"/>
                    <a:gd name="connsiteX20" fmla="*/ 827872 w 948135"/>
                    <a:gd name="connsiteY20" fmla="*/ 136011 h 1919722"/>
                    <a:gd name="connsiteX21" fmla="*/ 176911 w 948135"/>
                    <a:gd name="connsiteY21" fmla="*/ 128867 h 1919722"/>
                    <a:gd name="connsiteX22" fmla="*/ 45761 w 948135"/>
                    <a:gd name="connsiteY22" fmla="*/ 0 h 1919722"/>
                    <a:gd name="connsiteX23" fmla="*/ 944651 w 948135"/>
                    <a:gd name="connsiteY23" fmla="*/ 0 h 1919722"/>
                    <a:gd name="connsiteX24" fmla="*/ 868003 w 948135"/>
                    <a:gd name="connsiteY24" fmla="*/ 282209 h 1919722"/>
                    <a:gd name="connsiteX25" fmla="*/ 812257 w 948135"/>
                    <a:gd name="connsiteY25" fmla="*/ 355376 h 1919722"/>
                    <a:gd name="connsiteX26" fmla="*/ 711218 w 948135"/>
                    <a:gd name="connsiteY26" fmla="*/ 390216 h 1919722"/>
                    <a:gd name="connsiteX27" fmla="*/ 367110 w 948135"/>
                    <a:gd name="connsiteY27" fmla="*/ 393391 h 1919722"/>
                    <a:gd name="connsiteX28" fmla="*/ 196054 w 948135"/>
                    <a:gd name="connsiteY28" fmla="*/ 472765 h 1919722"/>
                    <a:gd name="connsiteX29" fmla="*/ 145254 w 948135"/>
                    <a:gd name="connsiteY29" fmla="*/ 692984 h 1919722"/>
                    <a:gd name="connsiteX30" fmla="*/ 177910 w 948135"/>
                    <a:gd name="connsiteY30" fmla="*/ 637338 h 1919722"/>
                    <a:gd name="connsiteX31" fmla="*/ 496948 w 948135"/>
                    <a:gd name="connsiteY31" fmla="*/ 505188 h 1919722"/>
                    <a:gd name="connsiteX32" fmla="*/ 948135 w 948135"/>
                    <a:gd name="connsiteY32" fmla="*/ 956376 h 1919722"/>
                    <a:gd name="connsiteX33" fmla="*/ 948134 w 948135"/>
                    <a:gd name="connsiteY33" fmla="*/ 1468535 h 1919722"/>
                    <a:gd name="connsiteX34" fmla="*/ 496946 w 948135"/>
                    <a:gd name="connsiteY34" fmla="*/ 1919722 h 1919722"/>
                    <a:gd name="connsiteX35" fmla="*/ 496948 w 948135"/>
                    <a:gd name="connsiteY35" fmla="*/ 1919721 h 1919722"/>
                    <a:gd name="connsiteX36" fmla="*/ 516 w 948135"/>
                    <a:gd name="connsiteY36" fmla="*/ 1468533 h 1919722"/>
                    <a:gd name="connsiteX37" fmla="*/ 212997 w 948135"/>
                    <a:gd name="connsiteY37" fmla="*/ 1256164 h 1919722"/>
                    <a:gd name="connsiteX38" fmla="*/ 406426 w 948135"/>
                    <a:gd name="connsiteY38" fmla="*/ 1456564 h 1919722"/>
                    <a:gd name="connsiteX39" fmla="*/ 278093 w 948135"/>
                    <a:gd name="connsiteY39" fmla="*/ 1651999 h 1919722"/>
                    <a:gd name="connsiteX40" fmla="*/ 237238 w 948135"/>
                    <a:gd name="connsiteY40" fmla="*/ 1662588 h 1919722"/>
                    <a:gd name="connsiteX41" fmla="*/ 407816 w 948135"/>
                    <a:gd name="connsiteY41" fmla="*/ 1820488 h 1919722"/>
                    <a:gd name="connsiteX42" fmla="*/ 561403 w 948135"/>
                    <a:gd name="connsiteY42" fmla="*/ 1628801 h 1919722"/>
                    <a:gd name="connsiteX43" fmla="*/ 561404 w 948135"/>
                    <a:gd name="connsiteY43" fmla="*/ 813531 h 1919722"/>
                    <a:gd name="connsiteX44" fmla="*/ 395910 w 948135"/>
                    <a:gd name="connsiteY44" fmla="*/ 648036 h 1919722"/>
                    <a:gd name="connsiteX45" fmla="*/ 222823 w 948135"/>
                    <a:gd name="connsiteY45" fmla="*/ 759100 h 1919722"/>
                    <a:gd name="connsiteX46" fmla="*/ 151307 w 948135"/>
                    <a:gd name="connsiteY46" fmla="*/ 895447 h 1919722"/>
                    <a:gd name="connsiteX47" fmla="*/ 146359 w 948135"/>
                    <a:gd name="connsiteY47" fmla="*/ 976520 h 1919722"/>
                    <a:gd name="connsiteX48" fmla="*/ 45760 w 948135"/>
                    <a:gd name="connsiteY48" fmla="*/ 976520 h 1919722"/>
                    <a:gd name="connsiteX49" fmla="*/ 45761 w 948135"/>
                    <a:gd name="connsiteY49" fmla="*/ 0 h 1919722"/>
                    <a:gd name="connsiteX0" fmla="*/ 212557 w 948135"/>
                    <a:gd name="connsiteY0" fmla="*/ 1336981 h 1919722"/>
                    <a:gd name="connsiteX1" fmla="*/ 88370 w 948135"/>
                    <a:gd name="connsiteY1" fmla="*/ 1450315 h 1919722"/>
                    <a:gd name="connsiteX2" fmla="*/ 155407 w 948135"/>
                    <a:gd name="connsiteY2" fmla="*/ 1658901 h 1919722"/>
                    <a:gd name="connsiteX3" fmla="*/ 310551 w 948135"/>
                    <a:gd name="connsiteY3" fmla="*/ 1455078 h 1919722"/>
                    <a:gd name="connsiteX4" fmla="*/ 212557 w 948135"/>
                    <a:gd name="connsiteY4" fmla="*/ 1336981 h 1919722"/>
                    <a:gd name="connsiteX5" fmla="*/ 586212 w 948135"/>
                    <a:gd name="connsiteY5" fmla="*/ 604334 h 1919722"/>
                    <a:gd name="connsiteX6" fmla="*/ 593890 w 948135"/>
                    <a:gd name="connsiteY6" fmla="*/ 613640 h 1919722"/>
                    <a:gd name="connsiteX7" fmla="*/ 656674 w 948135"/>
                    <a:gd name="connsiteY7" fmla="*/ 819180 h 1919722"/>
                    <a:gd name="connsiteX8" fmla="*/ 656674 w 948135"/>
                    <a:gd name="connsiteY8" fmla="*/ 1578370 h 1919722"/>
                    <a:gd name="connsiteX9" fmla="*/ 593890 w 948135"/>
                    <a:gd name="connsiteY9" fmla="*/ 1783910 h 1919722"/>
                    <a:gd name="connsiteX10" fmla="*/ 565510 w 948135"/>
                    <a:gd name="connsiteY10" fmla="*/ 1818307 h 1919722"/>
                    <a:gd name="connsiteX11" fmla="*/ 645642 w 948135"/>
                    <a:gd name="connsiteY11" fmla="*/ 1802129 h 1919722"/>
                    <a:gd name="connsiteX12" fmla="*/ 870169 w 948135"/>
                    <a:gd name="connsiteY12" fmla="*/ 1463398 h 1919722"/>
                    <a:gd name="connsiteX13" fmla="*/ 870169 w 948135"/>
                    <a:gd name="connsiteY13" fmla="*/ 955064 h 1919722"/>
                    <a:gd name="connsiteX14" fmla="*/ 645642 w 948135"/>
                    <a:gd name="connsiteY14" fmla="*/ 616332 h 1919722"/>
                    <a:gd name="connsiteX15" fmla="*/ 586212 w 948135"/>
                    <a:gd name="connsiteY15" fmla="*/ 604334 h 1919722"/>
                    <a:gd name="connsiteX16" fmla="*/ 176911 w 948135"/>
                    <a:gd name="connsiteY16" fmla="*/ 128867 h 1919722"/>
                    <a:gd name="connsiteX17" fmla="*/ 165005 w 948135"/>
                    <a:gd name="connsiteY17" fmla="*/ 378459 h 1919722"/>
                    <a:gd name="connsiteX18" fmla="*/ 731624 w 948135"/>
                    <a:gd name="connsiteY18" fmla="*/ 298927 h 1919722"/>
                    <a:gd name="connsiteX19" fmla="*/ 791450 w 948135"/>
                    <a:gd name="connsiteY19" fmla="*/ 249697 h 1919722"/>
                    <a:gd name="connsiteX20" fmla="*/ 827872 w 948135"/>
                    <a:gd name="connsiteY20" fmla="*/ 136011 h 1919722"/>
                    <a:gd name="connsiteX21" fmla="*/ 176911 w 948135"/>
                    <a:gd name="connsiteY21" fmla="*/ 128867 h 1919722"/>
                    <a:gd name="connsiteX22" fmla="*/ 79098 w 948135"/>
                    <a:gd name="connsiteY22" fmla="*/ 28575 h 1919722"/>
                    <a:gd name="connsiteX23" fmla="*/ 944651 w 948135"/>
                    <a:gd name="connsiteY23" fmla="*/ 0 h 1919722"/>
                    <a:gd name="connsiteX24" fmla="*/ 868003 w 948135"/>
                    <a:gd name="connsiteY24" fmla="*/ 282209 h 1919722"/>
                    <a:gd name="connsiteX25" fmla="*/ 812257 w 948135"/>
                    <a:gd name="connsiteY25" fmla="*/ 355376 h 1919722"/>
                    <a:gd name="connsiteX26" fmla="*/ 711218 w 948135"/>
                    <a:gd name="connsiteY26" fmla="*/ 390216 h 1919722"/>
                    <a:gd name="connsiteX27" fmla="*/ 367110 w 948135"/>
                    <a:gd name="connsiteY27" fmla="*/ 393391 h 1919722"/>
                    <a:gd name="connsiteX28" fmla="*/ 196054 w 948135"/>
                    <a:gd name="connsiteY28" fmla="*/ 472765 h 1919722"/>
                    <a:gd name="connsiteX29" fmla="*/ 145254 w 948135"/>
                    <a:gd name="connsiteY29" fmla="*/ 692984 h 1919722"/>
                    <a:gd name="connsiteX30" fmla="*/ 177910 w 948135"/>
                    <a:gd name="connsiteY30" fmla="*/ 637338 h 1919722"/>
                    <a:gd name="connsiteX31" fmla="*/ 496948 w 948135"/>
                    <a:gd name="connsiteY31" fmla="*/ 505188 h 1919722"/>
                    <a:gd name="connsiteX32" fmla="*/ 948135 w 948135"/>
                    <a:gd name="connsiteY32" fmla="*/ 956376 h 1919722"/>
                    <a:gd name="connsiteX33" fmla="*/ 948134 w 948135"/>
                    <a:gd name="connsiteY33" fmla="*/ 1468535 h 1919722"/>
                    <a:gd name="connsiteX34" fmla="*/ 496946 w 948135"/>
                    <a:gd name="connsiteY34" fmla="*/ 1919722 h 1919722"/>
                    <a:gd name="connsiteX35" fmla="*/ 496948 w 948135"/>
                    <a:gd name="connsiteY35" fmla="*/ 1919721 h 1919722"/>
                    <a:gd name="connsiteX36" fmla="*/ 516 w 948135"/>
                    <a:gd name="connsiteY36" fmla="*/ 1468533 h 1919722"/>
                    <a:gd name="connsiteX37" fmla="*/ 212997 w 948135"/>
                    <a:gd name="connsiteY37" fmla="*/ 1256164 h 1919722"/>
                    <a:gd name="connsiteX38" fmla="*/ 406426 w 948135"/>
                    <a:gd name="connsiteY38" fmla="*/ 1456564 h 1919722"/>
                    <a:gd name="connsiteX39" fmla="*/ 278093 w 948135"/>
                    <a:gd name="connsiteY39" fmla="*/ 1651999 h 1919722"/>
                    <a:gd name="connsiteX40" fmla="*/ 237238 w 948135"/>
                    <a:gd name="connsiteY40" fmla="*/ 1662588 h 1919722"/>
                    <a:gd name="connsiteX41" fmla="*/ 407816 w 948135"/>
                    <a:gd name="connsiteY41" fmla="*/ 1820488 h 1919722"/>
                    <a:gd name="connsiteX42" fmla="*/ 561403 w 948135"/>
                    <a:gd name="connsiteY42" fmla="*/ 1628801 h 1919722"/>
                    <a:gd name="connsiteX43" fmla="*/ 561404 w 948135"/>
                    <a:gd name="connsiteY43" fmla="*/ 813531 h 1919722"/>
                    <a:gd name="connsiteX44" fmla="*/ 395910 w 948135"/>
                    <a:gd name="connsiteY44" fmla="*/ 648036 h 1919722"/>
                    <a:gd name="connsiteX45" fmla="*/ 222823 w 948135"/>
                    <a:gd name="connsiteY45" fmla="*/ 759100 h 1919722"/>
                    <a:gd name="connsiteX46" fmla="*/ 151307 w 948135"/>
                    <a:gd name="connsiteY46" fmla="*/ 895447 h 1919722"/>
                    <a:gd name="connsiteX47" fmla="*/ 146359 w 948135"/>
                    <a:gd name="connsiteY47" fmla="*/ 976520 h 1919722"/>
                    <a:gd name="connsiteX48" fmla="*/ 45760 w 948135"/>
                    <a:gd name="connsiteY48" fmla="*/ 976520 h 1919722"/>
                    <a:gd name="connsiteX49" fmla="*/ 79098 w 948135"/>
                    <a:gd name="connsiteY49" fmla="*/ 28575 h 1919722"/>
                    <a:gd name="connsiteX0" fmla="*/ 212557 w 948135"/>
                    <a:gd name="connsiteY0" fmla="*/ 1376798 h 1959539"/>
                    <a:gd name="connsiteX1" fmla="*/ 88370 w 948135"/>
                    <a:gd name="connsiteY1" fmla="*/ 1490132 h 1959539"/>
                    <a:gd name="connsiteX2" fmla="*/ 155407 w 948135"/>
                    <a:gd name="connsiteY2" fmla="*/ 1698718 h 1959539"/>
                    <a:gd name="connsiteX3" fmla="*/ 310551 w 948135"/>
                    <a:gd name="connsiteY3" fmla="*/ 1494895 h 1959539"/>
                    <a:gd name="connsiteX4" fmla="*/ 212557 w 948135"/>
                    <a:gd name="connsiteY4" fmla="*/ 1376798 h 1959539"/>
                    <a:gd name="connsiteX5" fmla="*/ 586212 w 948135"/>
                    <a:gd name="connsiteY5" fmla="*/ 644151 h 1959539"/>
                    <a:gd name="connsiteX6" fmla="*/ 593890 w 948135"/>
                    <a:gd name="connsiteY6" fmla="*/ 653457 h 1959539"/>
                    <a:gd name="connsiteX7" fmla="*/ 656674 w 948135"/>
                    <a:gd name="connsiteY7" fmla="*/ 858997 h 1959539"/>
                    <a:gd name="connsiteX8" fmla="*/ 656674 w 948135"/>
                    <a:gd name="connsiteY8" fmla="*/ 1618187 h 1959539"/>
                    <a:gd name="connsiteX9" fmla="*/ 593890 w 948135"/>
                    <a:gd name="connsiteY9" fmla="*/ 1823727 h 1959539"/>
                    <a:gd name="connsiteX10" fmla="*/ 565510 w 948135"/>
                    <a:gd name="connsiteY10" fmla="*/ 1858124 h 1959539"/>
                    <a:gd name="connsiteX11" fmla="*/ 645642 w 948135"/>
                    <a:gd name="connsiteY11" fmla="*/ 1841946 h 1959539"/>
                    <a:gd name="connsiteX12" fmla="*/ 870169 w 948135"/>
                    <a:gd name="connsiteY12" fmla="*/ 1503215 h 1959539"/>
                    <a:gd name="connsiteX13" fmla="*/ 870169 w 948135"/>
                    <a:gd name="connsiteY13" fmla="*/ 994881 h 1959539"/>
                    <a:gd name="connsiteX14" fmla="*/ 645642 w 948135"/>
                    <a:gd name="connsiteY14" fmla="*/ 656149 h 1959539"/>
                    <a:gd name="connsiteX15" fmla="*/ 586212 w 948135"/>
                    <a:gd name="connsiteY15" fmla="*/ 644151 h 1959539"/>
                    <a:gd name="connsiteX16" fmla="*/ 176911 w 948135"/>
                    <a:gd name="connsiteY16" fmla="*/ 168684 h 1959539"/>
                    <a:gd name="connsiteX17" fmla="*/ 165005 w 948135"/>
                    <a:gd name="connsiteY17" fmla="*/ 418276 h 1959539"/>
                    <a:gd name="connsiteX18" fmla="*/ 731624 w 948135"/>
                    <a:gd name="connsiteY18" fmla="*/ 338744 h 1959539"/>
                    <a:gd name="connsiteX19" fmla="*/ 791450 w 948135"/>
                    <a:gd name="connsiteY19" fmla="*/ 289514 h 1959539"/>
                    <a:gd name="connsiteX20" fmla="*/ 827872 w 948135"/>
                    <a:gd name="connsiteY20" fmla="*/ 175828 h 1959539"/>
                    <a:gd name="connsiteX21" fmla="*/ 176911 w 948135"/>
                    <a:gd name="connsiteY21" fmla="*/ 168684 h 1959539"/>
                    <a:gd name="connsiteX22" fmla="*/ 79098 w 948135"/>
                    <a:gd name="connsiteY22" fmla="*/ 68392 h 1959539"/>
                    <a:gd name="connsiteX23" fmla="*/ 944651 w 948135"/>
                    <a:gd name="connsiteY23" fmla="*/ 75536 h 1959539"/>
                    <a:gd name="connsiteX24" fmla="*/ 868003 w 948135"/>
                    <a:gd name="connsiteY24" fmla="*/ 322026 h 1959539"/>
                    <a:gd name="connsiteX25" fmla="*/ 812257 w 948135"/>
                    <a:gd name="connsiteY25" fmla="*/ 395193 h 1959539"/>
                    <a:gd name="connsiteX26" fmla="*/ 711218 w 948135"/>
                    <a:gd name="connsiteY26" fmla="*/ 430033 h 1959539"/>
                    <a:gd name="connsiteX27" fmla="*/ 367110 w 948135"/>
                    <a:gd name="connsiteY27" fmla="*/ 433208 h 1959539"/>
                    <a:gd name="connsiteX28" fmla="*/ 196054 w 948135"/>
                    <a:gd name="connsiteY28" fmla="*/ 512582 h 1959539"/>
                    <a:gd name="connsiteX29" fmla="*/ 145254 w 948135"/>
                    <a:gd name="connsiteY29" fmla="*/ 732801 h 1959539"/>
                    <a:gd name="connsiteX30" fmla="*/ 177910 w 948135"/>
                    <a:gd name="connsiteY30" fmla="*/ 677155 h 1959539"/>
                    <a:gd name="connsiteX31" fmla="*/ 496948 w 948135"/>
                    <a:gd name="connsiteY31" fmla="*/ 545005 h 1959539"/>
                    <a:gd name="connsiteX32" fmla="*/ 948135 w 948135"/>
                    <a:gd name="connsiteY32" fmla="*/ 996193 h 1959539"/>
                    <a:gd name="connsiteX33" fmla="*/ 948134 w 948135"/>
                    <a:gd name="connsiteY33" fmla="*/ 1508352 h 1959539"/>
                    <a:gd name="connsiteX34" fmla="*/ 496946 w 948135"/>
                    <a:gd name="connsiteY34" fmla="*/ 1959539 h 1959539"/>
                    <a:gd name="connsiteX35" fmla="*/ 496948 w 948135"/>
                    <a:gd name="connsiteY35" fmla="*/ 1959538 h 1959539"/>
                    <a:gd name="connsiteX36" fmla="*/ 516 w 948135"/>
                    <a:gd name="connsiteY36" fmla="*/ 1508350 h 1959539"/>
                    <a:gd name="connsiteX37" fmla="*/ 212997 w 948135"/>
                    <a:gd name="connsiteY37" fmla="*/ 1295981 h 1959539"/>
                    <a:gd name="connsiteX38" fmla="*/ 406426 w 948135"/>
                    <a:gd name="connsiteY38" fmla="*/ 1496381 h 1959539"/>
                    <a:gd name="connsiteX39" fmla="*/ 278093 w 948135"/>
                    <a:gd name="connsiteY39" fmla="*/ 1691816 h 1959539"/>
                    <a:gd name="connsiteX40" fmla="*/ 237238 w 948135"/>
                    <a:gd name="connsiteY40" fmla="*/ 1702405 h 1959539"/>
                    <a:gd name="connsiteX41" fmla="*/ 407816 w 948135"/>
                    <a:gd name="connsiteY41" fmla="*/ 1860305 h 1959539"/>
                    <a:gd name="connsiteX42" fmla="*/ 561403 w 948135"/>
                    <a:gd name="connsiteY42" fmla="*/ 1668618 h 1959539"/>
                    <a:gd name="connsiteX43" fmla="*/ 561404 w 948135"/>
                    <a:gd name="connsiteY43" fmla="*/ 853348 h 1959539"/>
                    <a:gd name="connsiteX44" fmla="*/ 395910 w 948135"/>
                    <a:gd name="connsiteY44" fmla="*/ 687853 h 1959539"/>
                    <a:gd name="connsiteX45" fmla="*/ 222823 w 948135"/>
                    <a:gd name="connsiteY45" fmla="*/ 798917 h 1959539"/>
                    <a:gd name="connsiteX46" fmla="*/ 151307 w 948135"/>
                    <a:gd name="connsiteY46" fmla="*/ 935264 h 1959539"/>
                    <a:gd name="connsiteX47" fmla="*/ 146359 w 948135"/>
                    <a:gd name="connsiteY47" fmla="*/ 1016337 h 1959539"/>
                    <a:gd name="connsiteX48" fmla="*/ 45760 w 948135"/>
                    <a:gd name="connsiteY48" fmla="*/ 1016337 h 1959539"/>
                    <a:gd name="connsiteX49" fmla="*/ 79098 w 948135"/>
                    <a:gd name="connsiteY49" fmla="*/ 68392 h 1959539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57637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8135" h="1891147">
                      <a:moveTo>
                        <a:pt x="212557" y="1308406"/>
                      </a:moveTo>
                      <a:cubicBezTo>
                        <a:pt x="149333" y="1309993"/>
                        <a:pt x="97895" y="1351419"/>
                        <a:pt x="88370" y="1421740"/>
                      </a:cubicBezTo>
                      <a:cubicBezTo>
                        <a:pt x="78845" y="1492061"/>
                        <a:pt x="95210" y="1570794"/>
                        <a:pt x="155407" y="1630326"/>
                      </a:cubicBezTo>
                      <a:cubicBezTo>
                        <a:pt x="170361" y="1530313"/>
                        <a:pt x="315313" y="1537307"/>
                        <a:pt x="310551" y="1426503"/>
                      </a:cubicBezTo>
                      <a:cubicBezTo>
                        <a:pt x="310551" y="1339512"/>
                        <a:pt x="275781" y="1306819"/>
                        <a:pt x="212557" y="1308406"/>
                      </a:cubicBezTo>
                      <a:close/>
                      <a:moveTo>
                        <a:pt x="557637" y="575759"/>
                      </a:moveTo>
                      <a:cubicBezTo>
                        <a:pt x="666849" y="659280"/>
                        <a:pt x="654618" y="733278"/>
                        <a:pt x="656674" y="790605"/>
                      </a:cubicBezTo>
                      <a:cubicBezTo>
                        <a:pt x="658730" y="847932"/>
                        <a:pt x="656674" y="1296732"/>
                        <a:pt x="656674" y="1549795"/>
                      </a:cubicBezTo>
                      <a:cubicBezTo>
                        <a:pt x="656674" y="1625932"/>
                        <a:pt x="633529" y="1696663"/>
                        <a:pt x="593890" y="1755335"/>
                      </a:cubicBezTo>
                      <a:lnTo>
                        <a:pt x="565510" y="1789732"/>
                      </a:lnTo>
                      <a:lnTo>
                        <a:pt x="645642" y="1773554"/>
                      </a:lnTo>
                      <a:cubicBezTo>
                        <a:pt x="777587" y="1717746"/>
                        <a:pt x="851119" y="1558521"/>
                        <a:pt x="851119" y="1434823"/>
                      </a:cubicBezTo>
                      <a:lnTo>
                        <a:pt x="851119" y="924108"/>
                      </a:lnTo>
                      <a:cubicBezTo>
                        <a:pt x="851119" y="812315"/>
                        <a:pt x="777587" y="643565"/>
                        <a:pt x="645642" y="587757"/>
                      </a:cubicBezTo>
                      <a:cubicBezTo>
                        <a:pt x="616307" y="583758"/>
                        <a:pt x="589354" y="574996"/>
                        <a:pt x="557637" y="575759"/>
                      </a:cubicBezTo>
                      <a:close/>
                      <a:moveTo>
                        <a:pt x="176911" y="100292"/>
                      </a:moveTo>
                      <a:lnTo>
                        <a:pt x="165005" y="349884"/>
                      </a:lnTo>
                      <a:cubicBezTo>
                        <a:pt x="200306" y="232972"/>
                        <a:pt x="681985" y="282286"/>
                        <a:pt x="731624" y="270352"/>
                      </a:cubicBezTo>
                      <a:cubicBezTo>
                        <a:pt x="781263" y="258418"/>
                        <a:pt x="776270" y="237533"/>
                        <a:pt x="791450" y="221122"/>
                      </a:cubicBezTo>
                      <a:lnTo>
                        <a:pt x="827872" y="107436"/>
                      </a:lnTo>
                      <a:lnTo>
                        <a:pt x="176911" y="100292"/>
                      </a:lnTo>
                      <a:close/>
                      <a:moveTo>
                        <a:pt x="79098" y="0"/>
                      </a:moveTo>
                      <a:lnTo>
                        <a:pt x="944651" y="7144"/>
                      </a:lnTo>
                      <a:lnTo>
                        <a:pt x="868003" y="253634"/>
                      </a:lnTo>
                      <a:cubicBezTo>
                        <a:pt x="849421" y="278023"/>
                        <a:pt x="863357" y="290799"/>
                        <a:pt x="812257" y="326801"/>
                      </a:cubicBezTo>
                      <a:cubicBezTo>
                        <a:pt x="761158" y="362803"/>
                        <a:pt x="744898" y="350028"/>
                        <a:pt x="711218" y="361641"/>
                      </a:cubicBezTo>
                      <a:cubicBezTo>
                        <a:pt x="596515" y="362699"/>
                        <a:pt x="452970" y="351058"/>
                        <a:pt x="367110" y="364816"/>
                      </a:cubicBezTo>
                      <a:cubicBezTo>
                        <a:pt x="281249" y="378574"/>
                        <a:pt x="233030" y="394258"/>
                        <a:pt x="196054" y="444190"/>
                      </a:cubicBezTo>
                      <a:cubicBezTo>
                        <a:pt x="159078" y="494123"/>
                        <a:pt x="144196" y="568777"/>
                        <a:pt x="145254" y="664409"/>
                      </a:cubicBezTo>
                      <a:lnTo>
                        <a:pt x="177910" y="608763"/>
                      </a:lnTo>
                      <a:cubicBezTo>
                        <a:pt x="259560" y="527115"/>
                        <a:pt x="372356" y="476613"/>
                        <a:pt x="496948" y="476613"/>
                      </a:cubicBezTo>
                      <a:cubicBezTo>
                        <a:pt x="746131" y="476613"/>
                        <a:pt x="948135" y="678617"/>
                        <a:pt x="948135" y="927801"/>
                      </a:cubicBezTo>
                      <a:cubicBezTo>
                        <a:pt x="948135" y="1098520"/>
                        <a:pt x="948134" y="1269241"/>
                        <a:pt x="948134" y="1439960"/>
                      </a:cubicBezTo>
                      <a:cubicBezTo>
                        <a:pt x="948134" y="1689143"/>
                        <a:pt x="746130" y="1891147"/>
                        <a:pt x="496946" y="1891147"/>
                      </a:cubicBezTo>
                      <a:cubicBezTo>
                        <a:pt x="496947" y="1891147"/>
                        <a:pt x="496947" y="1891146"/>
                        <a:pt x="496948" y="1891146"/>
                      </a:cubicBezTo>
                      <a:cubicBezTo>
                        <a:pt x="247764" y="1891146"/>
                        <a:pt x="-13162" y="1685373"/>
                        <a:pt x="516" y="1439958"/>
                      </a:cubicBezTo>
                      <a:cubicBezTo>
                        <a:pt x="-2475" y="1308843"/>
                        <a:pt x="100102" y="1227203"/>
                        <a:pt x="212997" y="1227589"/>
                      </a:cubicBezTo>
                      <a:cubicBezTo>
                        <a:pt x="325892" y="1227975"/>
                        <a:pt x="409864" y="1323917"/>
                        <a:pt x="406426" y="1427989"/>
                      </a:cubicBezTo>
                      <a:cubicBezTo>
                        <a:pt x="402988" y="1532061"/>
                        <a:pt x="338116" y="1590833"/>
                        <a:pt x="278093" y="1623424"/>
                      </a:cubicBezTo>
                      <a:lnTo>
                        <a:pt x="237238" y="1634013"/>
                      </a:lnTo>
                      <a:cubicBezTo>
                        <a:pt x="244091" y="1769990"/>
                        <a:pt x="350957" y="1789286"/>
                        <a:pt x="407816" y="1791913"/>
                      </a:cubicBezTo>
                      <a:cubicBezTo>
                        <a:pt x="464675" y="1794540"/>
                        <a:pt x="535805" y="1768052"/>
                        <a:pt x="561403" y="1600226"/>
                      </a:cubicBezTo>
                      <a:cubicBezTo>
                        <a:pt x="587001" y="1432400"/>
                        <a:pt x="561404" y="1056713"/>
                        <a:pt x="561404" y="784956"/>
                      </a:cubicBezTo>
                      <a:cubicBezTo>
                        <a:pt x="561404" y="693556"/>
                        <a:pt x="495203" y="616626"/>
                        <a:pt x="395910" y="619461"/>
                      </a:cubicBezTo>
                      <a:cubicBezTo>
                        <a:pt x="296617" y="622296"/>
                        <a:pt x="254890" y="692447"/>
                        <a:pt x="222823" y="730525"/>
                      </a:cubicBezTo>
                      <a:cubicBezTo>
                        <a:pt x="190756" y="768603"/>
                        <a:pt x="161582" y="871227"/>
                        <a:pt x="146359" y="947945"/>
                      </a:cubicBezTo>
                      <a:lnTo>
                        <a:pt x="45760" y="947945"/>
                      </a:lnTo>
                      <a:lnTo>
                        <a:pt x="79098" y="0"/>
                      </a:ln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 cap="flat" cmpd="sng" algn="ctr">
                  <a:solidFill>
                    <a:schemeClr val="bg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black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63D0A741-708E-B881-9E25-14E1AB70101B}"/>
                    </a:ext>
                  </a:extLst>
                </p:cNvPr>
                <p:cNvSpPr/>
                <p:nvPr/>
              </p:nvSpPr>
              <p:spPr>
                <a:xfrm>
                  <a:off x="336615" y="4741600"/>
                  <a:ext cx="3242090" cy="3242090"/>
                </a:xfrm>
                <a:custGeom>
                  <a:avLst/>
                  <a:gdLst>
                    <a:gd name="connsiteX0" fmla="*/ 1621045 w 3242090"/>
                    <a:gd name="connsiteY0" fmla="*/ 3124200 h 3242090"/>
                    <a:gd name="connsiteX1" fmla="*/ 1679991 w 3242090"/>
                    <a:gd name="connsiteY1" fmla="*/ 3183145 h 3242090"/>
                    <a:gd name="connsiteX2" fmla="*/ 1621045 w 3242090"/>
                    <a:gd name="connsiteY2" fmla="*/ 3242090 h 3242090"/>
                    <a:gd name="connsiteX3" fmla="*/ 1562099 w 3242090"/>
                    <a:gd name="connsiteY3" fmla="*/ 3183145 h 3242090"/>
                    <a:gd name="connsiteX4" fmla="*/ 1621045 w 3242090"/>
                    <a:gd name="connsiteY4" fmla="*/ 3124200 h 3242090"/>
                    <a:gd name="connsiteX5" fmla="*/ 1800135 w 3242090"/>
                    <a:gd name="connsiteY5" fmla="*/ 3111853 h 3242090"/>
                    <a:gd name="connsiteX6" fmla="*/ 1823475 w 3242090"/>
                    <a:gd name="connsiteY6" fmla="*/ 3113619 h 3242090"/>
                    <a:gd name="connsiteX7" fmla="*/ 1843626 w 3242090"/>
                    <a:gd name="connsiteY7" fmla="*/ 3123845 h 3242090"/>
                    <a:gd name="connsiteX8" fmla="*/ 1865900 w 3242090"/>
                    <a:gd name="connsiteY8" fmla="*/ 3163077 h 3242090"/>
                    <a:gd name="connsiteX9" fmla="*/ 1814673 w 3242090"/>
                    <a:gd name="connsiteY9" fmla="*/ 3228843 h 3242090"/>
                    <a:gd name="connsiteX10" fmla="*/ 1748908 w 3242090"/>
                    <a:gd name="connsiteY10" fmla="*/ 3177616 h 3242090"/>
                    <a:gd name="connsiteX11" fmla="*/ 1800135 w 3242090"/>
                    <a:gd name="connsiteY11" fmla="*/ 3111853 h 3242090"/>
                    <a:gd name="connsiteX12" fmla="*/ 1414032 w 3242090"/>
                    <a:gd name="connsiteY12" fmla="*/ 3109877 h 3242090"/>
                    <a:gd name="connsiteX13" fmla="*/ 1464298 w 3242090"/>
                    <a:gd name="connsiteY13" fmla="*/ 3176378 h 3242090"/>
                    <a:gd name="connsiteX14" fmla="*/ 1397796 w 3242090"/>
                    <a:gd name="connsiteY14" fmla="*/ 3226644 h 3242090"/>
                    <a:gd name="connsiteX15" fmla="*/ 1347529 w 3242090"/>
                    <a:gd name="connsiteY15" fmla="*/ 3160142 h 3242090"/>
                    <a:gd name="connsiteX16" fmla="*/ 1414032 w 3242090"/>
                    <a:gd name="connsiteY16" fmla="*/ 3109877 h 3242090"/>
                    <a:gd name="connsiteX17" fmla="*/ 2027102 w 3242090"/>
                    <a:gd name="connsiteY17" fmla="*/ 3071518 h 3242090"/>
                    <a:gd name="connsiteX18" fmla="*/ 2048470 w 3242090"/>
                    <a:gd name="connsiteY18" fmla="*/ 3078871 h 3242090"/>
                    <a:gd name="connsiteX19" fmla="*/ 2075934 w 3242090"/>
                    <a:gd name="connsiteY19" fmla="*/ 3114662 h 3242090"/>
                    <a:gd name="connsiteX20" fmla="*/ 2034253 w 3242090"/>
                    <a:gd name="connsiteY20" fmla="*/ 3186856 h 3242090"/>
                    <a:gd name="connsiteX21" fmla="*/ 1962059 w 3242090"/>
                    <a:gd name="connsiteY21" fmla="*/ 3145175 h 3242090"/>
                    <a:gd name="connsiteX22" fmla="*/ 2003741 w 3242090"/>
                    <a:gd name="connsiteY22" fmla="*/ 3072983 h 3242090"/>
                    <a:gd name="connsiteX23" fmla="*/ 2027102 w 3242090"/>
                    <a:gd name="connsiteY23" fmla="*/ 3071518 h 3242090"/>
                    <a:gd name="connsiteX24" fmla="*/ 1208639 w 3242090"/>
                    <a:gd name="connsiteY24" fmla="*/ 3071517 h 3242090"/>
                    <a:gd name="connsiteX25" fmla="*/ 1232000 w 3242090"/>
                    <a:gd name="connsiteY25" fmla="*/ 3072981 h 3242090"/>
                    <a:gd name="connsiteX26" fmla="*/ 1273681 w 3242090"/>
                    <a:gd name="connsiteY26" fmla="*/ 3145174 h 3242090"/>
                    <a:gd name="connsiteX27" fmla="*/ 1201488 w 3242090"/>
                    <a:gd name="connsiteY27" fmla="*/ 3186854 h 3242090"/>
                    <a:gd name="connsiteX28" fmla="*/ 1159807 w 3242090"/>
                    <a:gd name="connsiteY28" fmla="*/ 3114662 h 3242090"/>
                    <a:gd name="connsiteX29" fmla="*/ 1208639 w 3242090"/>
                    <a:gd name="connsiteY29" fmla="*/ 3071517 h 3242090"/>
                    <a:gd name="connsiteX30" fmla="*/ 2209186 w 3242090"/>
                    <a:gd name="connsiteY30" fmla="*/ 3009586 h 3242090"/>
                    <a:gd name="connsiteX31" fmla="*/ 2231297 w 3242090"/>
                    <a:gd name="connsiteY31" fmla="*/ 3014247 h 3242090"/>
                    <a:gd name="connsiteX32" fmla="*/ 2262965 w 3242090"/>
                    <a:gd name="connsiteY32" fmla="*/ 3046378 h 3242090"/>
                    <a:gd name="connsiteX33" fmla="*/ 2230506 w 3242090"/>
                    <a:gd name="connsiteY33" fmla="*/ 3123161 h 3242090"/>
                    <a:gd name="connsiteX34" fmla="*/ 2153723 w 3242090"/>
                    <a:gd name="connsiteY34" fmla="*/ 3090701 h 3242090"/>
                    <a:gd name="connsiteX35" fmla="*/ 2186182 w 3242090"/>
                    <a:gd name="connsiteY35" fmla="*/ 3013920 h 3242090"/>
                    <a:gd name="connsiteX36" fmla="*/ 2209186 w 3242090"/>
                    <a:gd name="connsiteY36" fmla="*/ 3009586 h 3242090"/>
                    <a:gd name="connsiteX37" fmla="*/ 1012811 w 3242090"/>
                    <a:gd name="connsiteY37" fmla="*/ 3000900 h 3242090"/>
                    <a:gd name="connsiteX38" fmla="*/ 1035748 w 3242090"/>
                    <a:gd name="connsiteY38" fmla="*/ 3005567 h 3242090"/>
                    <a:gd name="connsiteX39" fmla="*/ 1067089 w 3242090"/>
                    <a:gd name="connsiteY39" fmla="*/ 3082812 h 3242090"/>
                    <a:gd name="connsiteX40" fmla="*/ 989844 w 3242090"/>
                    <a:gd name="connsiteY40" fmla="*/ 3114153 h 3242090"/>
                    <a:gd name="connsiteX41" fmla="*/ 958502 w 3242090"/>
                    <a:gd name="connsiteY41" fmla="*/ 3036909 h 3242090"/>
                    <a:gd name="connsiteX42" fmla="*/ 1012811 w 3242090"/>
                    <a:gd name="connsiteY42" fmla="*/ 3000900 h 3242090"/>
                    <a:gd name="connsiteX43" fmla="*/ 2394810 w 3242090"/>
                    <a:gd name="connsiteY43" fmla="*/ 2915356 h 3242090"/>
                    <a:gd name="connsiteX44" fmla="*/ 2417353 w 3242090"/>
                    <a:gd name="connsiteY44" fmla="*/ 2916928 h 3242090"/>
                    <a:gd name="connsiteX45" fmla="*/ 2453144 w 3242090"/>
                    <a:gd name="connsiteY45" fmla="*/ 2944391 h 3242090"/>
                    <a:gd name="connsiteX46" fmla="*/ 2431569 w 3242090"/>
                    <a:gd name="connsiteY46" fmla="*/ 3024913 h 3242090"/>
                    <a:gd name="connsiteX47" fmla="*/ 2351047 w 3242090"/>
                    <a:gd name="connsiteY47" fmla="*/ 3003337 h 3242090"/>
                    <a:gd name="connsiteX48" fmla="*/ 2372623 w 3242090"/>
                    <a:gd name="connsiteY48" fmla="*/ 2922817 h 3242090"/>
                    <a:gd name="connsiteX49" fmla="*/ 2394810 w 3242090"/>
                    <a:gd name="connsiteY49" fmla="*/ 2915356 h 3242090"/>
                    <a:gd name="connsiteX50" fmla="*/ 840931 w 3242090"/>
                    <a:gd name="connsiteY50" fmla="*/ 2915355 h 3242090"/>
                    <a:gd name="connsiteX51" fmla="*/ 863118 w 3242090"/>
                    <a:gd name="connsiteY51" fmla="*/ 2922816 h 3242090"/>
                    <a:gd name="connsiteX52" fmla="*/ 884694 w 3242090"/>
                    <a:gd name="connsiteY52" fmla="*/ 3003337 h 3242090"/>
                    <a:gd name="connsiteX53" fmla="*/ 804173 w 3242090"/>
                    <a:gd name="connsiteY53" fmla="*/ 3024911 h 3242090"/>
                    <a:gd name="connsiteX54" fmla="*/ 782597 w 3242090"/>
                    <a:gd name="connsiteY54" fmla="*/ 2944391 h 3242090"/>
                    <a:gd name="connsiteX55" fmla="*/ 840931 w 3242090"/>
                    <a:gd name="connsiteY55" fmla="*/ 2915355 h 3242090"/>
                    <a:gd name="connsiteX56" fmla="*/ 2571090 w 3242090"/>
                    <a:gd name="connsiteY56" fmla="*/ 2808830 h 3242090"/>
                    <a:gd name="connsiteX57" fmla="*/ 2609995 w 3242090"/>
                    <a:gd name="connsiteY57" fmla="*/ 2831670 h 3242090"/>
                    <a:gd name="connsiteX58" fmla="*/ 2598515 w 3242090"/>
                    <a:gd name="connsiteY58" fmla="*/ 2914237 h 3242090"/>
                    <a:gd name="connsiteX59" fmla="*/ 2515947 w 3242090"/>
                    <a:gd name="connsiteY59" fmla="*/ 2902757 h 3242090"/>
                    <a:gd name="connsiteX60" fmla="*/ 2527428 w 3242090"/>
                    <a:gd name="connsiteY60" fmla="*/ 2820190 h 3242090"/>
                    <a:gd name="connsiteX61" fmla="*/ 2571090 w 3242090"/>
                    <a:gd name="connsiteY61" fmla="*/ 2808830 h 3242090"/>
                    <a:gd name="connsiteX62" fmla="*/ 670113 w 3242090"/>
                    <a:gd name="connsiteY62" fmla="*/ 2795585 h 3242090"/>
                    <a:gd name="connsiteX63" fmla="*/ 691061 w 3242090"/>
                    <a:gd name="connsiteY63" fmla="*/ 2806031 h 3242090"/>
                    <a:gd name="connsiteX64" fmla="*/ 701342 w 3242090"/>
                    <a:gd name="connsiteY64" fmla="*/ 2888756 h 3242090"/>
                    <a:gd name="connsiteX65" fmla="*/ 618617 w 3242090"/>
                    <a:gd name="connsiteY65" fmla="*/ 2899035 h 3242090"/>
                    <a:gd name="connsiteX66" fmla="*/ 608336 w 3242090"/>
                    <a:gd name="connsiteY66" fmla="*/ 2816311 h 3242090"/>
                    <a:gd name="connsiteX67" fmla="*/ 670113 w 3242090"/>
                    <a:gd name="connsiteY67" fmla="*/ 2795585 h 3242090"/>
                    <a:gd name="connsiteX68" fmla="*/ 2725618 w 3242090"/>
                    <a:gd name="connsiteY68" fmla="*/ 2666672 h 3242090"/>
                    <a:gd name="connsiteX69" fmla="*/ 2767298 w 3242090"/>
                    <a:gd name="connsiteY69" fmla="*/ 2683936 h 3242090"/>
                    <a:gd name="connsiteX70" fmla="*/ 2767298 w 3242090"/>
                    <a:gd name="connsiteY70" fmla="*/ 2767298 h 3242090"/>
                    <a:gd name="connsiteX71" fmla="*/ 2683936 w 3242090"/>
                    <a:gd name="connsiteY71" fmla="*/ 2767298 h 3242090"/>
                    <a:gd name="connsiteX72" fmla="*/ 2683937 w 3242090"/>
                    <a:gd name="connsiteY72" fmla="*/ 2683937 h 3242090"/>
                    <a:gd name="connsiteX73" fmla="*/ 2725618 w 3242090"/>
                    <a:gd name="connsiteY73" fmla="*/ 2666672 h 3242090"/>
                    <a:gd name="connsiteX74" fmla="*/ 516472 w 3242090"/>
                    <a:gd name="connsiteY74" fmla="*/ 2666672 h 3242090"/>
                    <a:gd name="connsiteX75" fmla="*/ 558153 w 3242090"/>
                    <a:gd name="connsiteY75" fmla="*/ 2683937 h 3242090"/>
                    <a:gd name="connsiteX76" fmla="*/ 558154 w 3242090"/>
                    <a:gd name="connsiteY76" fmla="*/ 2767298 h 3242090"/>
                    <a:gd name="connsiteX77" fmla="*/ 474792 w 3242090"/>
                    <a:gd name="connsiteY77" fmla="*/ 2767298 h 3242090"/>
                    <a:gd name="connsiteX78" fmla="*/ 474792 w 3242090"/>
                    <a:gd name="connsiteY78" fmla="*/ 2683936 h 3242090"/>
                    <a:gd name="connsiteX79" fmla="*/ 516472 w 3242090"/>
                    <a:gd name="connsiteY79" fmla="*/ 2666672 h 3242090"/>
                    <a:gd name="connsiteX80" fmla="*/ 2862393 w 3242090"/>
                    <a:gd name="connsiteY80" fmla="*/ 2523140 h 3242090"/>
                    <a:gd name="connsiteX81" fmla="*/ 2883341 w 3242090"/>
                    <a:gd name="connsiteY81" fmla="*/ 2533585 h 3242090"/>
                    <a:gd name="connsiteX82" fmla="*/ 2893620 w 3242090"/>
                    <a:gd name="connsiteY82" fmla="*/ 2616310 h 3242090"/>
                    <a:gd name="connsiteX83" fmla="*/ 2810896 w 3242090"/>
                    <a:gd name="connsiteY83" fmla="*/ 2626591 h 3242090"/>
                    <a:gd name="connsiteX84" fmla="*/ 2800616 w 3242090"/>
                    <a:gd name="connsiteY84" fmla="*/ 2543866 h 3242090"/>
                    <a:gd name="connsiteX85" fmla="*/ 2862393 w 3242090"/>
                    <a:gd name="connsiteY85" fmla="*/ 2523140 h 3242090"/>
                    <a:gd name="connsiteX86" fmla="*/ 382994 w 3242090"/>
                    <a:gd name="connsiteY86" fmla="*/ 2504588 h 3242090"/>
                    <a:gd name="connsiteX87" fmla="*/ 421900 w 3242090"/>
                    <a:gd name="connsiteY87" fmla="*/ 2527428 h 3242090"/>
                    <a:gd name="connsiteX88" fmla="*/ 410421 w 3242090"/>
                    <a:gd name="connsiteY88" fmla="*/ 2609995 h 3242090"/>
                    <a:gd name="connsiteX89" fmla="*/ 327853 w 3242090"/>
                    <a:gd name="connsiteY89" fmla="*/ 2598515 h 3242090"/>
                    <a:gd name="connsiteX90" fmla="*/ 339334 w 3242090"/>
                    <a:gd name="connsiteY90" fmla="*/ 2515947 h 3242090"/>
                    <a:gd name="connsiteX91" fmla="*/ 382994 w 3242090"/>
                    <a:gd name="connsiteY91" fmla="*/ 2504588 h 3242090"/>
                    <a:gd name="connsiteX92" fmla="*/ 260939 w 3242090"/>
                    <a:gd name="connsiteY92" fmla="*/ 2343587 h 3242090"/>
                    <a:gd name="connsiteX93" fmla="*/ 283481 w 3242090"/>
                    <a:gd name="connsiteY93" fmla="*/ 2345159 h 3242090"/>
                    <a:gd name="connsiteX94" fmla="*/ 319274 w 3242090"/>
                    <a:gd name="connsiteY94" fmla="*/ 2372623 h 3242090"/>
                    <a:gd name="connsiteX95" fmla="*/ 297699 w 3242090"/>
                    <a:gd name="connsiteY95" fmla="*/ 2453144 h 3242090"/>
                    <a:gd name="connsiteX96" fmla="*/ 217178 w 3242090"/>
                    <a:gd name="connsiteY96" fmla="*/ 2431569 h 3242090"/>
                    <a:gd name="connsiteX97" fmla="*/ 238753 w 3242090"/>
                    <a:gd name="connsiteY97" fmla="*/ 2351047 h 3242090"/>
                    <a:gd name="connsiteX98" fmla="*/ 260939 w 3242090"/>
                    <a:gd name="connsiteY98" fmla="*/ 2343587 h 3242090"/>
                    <a:gd name="connsiteX99" fmla="*/ 2974800 w 3242090"/>
                    <a:gd name="connsiteY99" fmla="*/ 2343586 h 3242090"/>
                    <a:gd name="connsiteX100" fmla="*/ 2996987 w 3242090"/>
                    <a:gd name="connsiteY100" fmla="*/ 2351047 h 3242090"/>
                    <a:gd name="connsiteX101" fmla="*/ 3018561 w 3242090"/>
                    <a:gd name="connsiteY101" fmla="*/ 2431568 h 3242090"/>
                    <a:gd name="connsiteX102" fmla="*/ 2938041 w 3242090"/>
                    <a:gd name="connsiteY102" fmla="*/ 2453144 h 3242090"/>
                    <a:gd name="connsiteX103" fmla="*/ 2916466 w 3242090"/>
                    <a:gd name="connsiteY103" fmla="*/ 2372623 h 3242090"/>
                    <a:gd name="connsiteX104" fmla="*/ 2974800 w 3242090"/>
                    <a:gd name="connsiteY104" fmla="*/ 2343586 h 3242090"/>
                    <a:gd name="connsiteX105" fmla="*/ 3059875 w 3242090"/>
                    <a:gd name="connsiteY105" fmla="*/ 2170334 h 3242090"/>
                    <a:gd name="connsiteX106" fmla="*/ 3082812 w 3242090"/>
                    <a:gd name="connsiteY106" fmla="*/ 2175001 h 3242090"/>
                    <a:gd name="connsiteX107" fmla="*/ 3114153 w 3242090"/>
                    <a:gd name="connsiteY107" fmla="*/ 2252248 h 3242090"/>
                    <a:gd name="connsiteX108" fmla="*/ 3036907 w 3242090"/>
                    <a:gd name="connsiteY108" fmla="*/ 2283589 h 3242090"/>
                    <a:gd name="connsiteX109" fmla="*/ 3005567 w 3242090"/>
                    <a:gd name="connsiteY109" fmla="*/ 2206343 h 3242090"/>
                    <a:gd name="connsiteX110" fmla="*/ 3059875 w 3242090"/>
                    <a:gd name="connsiteY110" fmla="*/ 2170334 h 3242090"/>
                    <a:gd name="connsiteX111" fmla="*/ 174391 w 3242090"/>
                    <a:gd name="connsiteY111" fmla="*/ 2149389 h 3242090"/>
                    <a:gd name="connsiteX112" fmla="*/ 196502 w 3242090"/>
                    <a:gd name="connsiteY112" fmla="*/ 2154051 h 3242090"/>
                    <a:gd name="connsiteX113" fmla="*/ 228172 w 3242090"/>
                    <a:gd name="connsiteY113" fmla="*/ 2186183 h 3242090"/>
                    <a:gd name="connsiteX114" fmla="*/ 195713 w 3242090"/>
                    <a:gd name="connsiteY114" fmla="*/ 2262965 h 3242090"/>
                    <a:gd name="connsiteX115" fmla="*/ 118930 w 3242090"/>
                    <a:gd name="connsiteY115" fmla="*/ 2230506 h 3242090"/>
                    <a:gd name="connsiteX116" fmla="*/ 151389 w 3242090"/>
                    <a:gd name="connsiteY116" fmla="*/ 2153723 h 3242090"/>
                    <a:gd name="connsiteX117" fmla="*/ 174391 w 3242090"/>
                    <a:gd name="connsiteY117" fmla="*/ 2149389 h 3242090"/>
                    <a:gd name="connsiteX118" fmla="*/ 3121813 w 3242090"/>
                    <a:gd name="connsiteY118" fmla="*/ 1966945 h 3242090"/>
                    <a:gd name="connsiteX119" fmla="*/ 3145174 w 3242090"/>
                    <a:gd name="connsiteY119" fmla="*/ 1968409 h 3242090"/>
                    <a:gd name="connsiteX120" fmla="*/ 3186854 w 3242090"/>
                    <a:gd name="connsiteY120" fmla="*/ 2040603 h 3242090"/>
                    <a:gd name="connsiteX121" fmla="*/ 3114661 w 3242090"/>
                    <a:gd name="connsiteY121" fmla="*/ 2082284 h 3242090"/>
                    <a:gd name="connsiteX122" fmla="*/ 3072981 w 3242090"/>
                    <a:gd name="connsiteY122" fmla="*/ 2010090 h 3242090"/>
                    <a:gd name="connsiteX123" fmla="*/ 3121813 w 3242090"/>
                    <a:gd name="connsiteY123" fmla="*/ 1966945 h 3242090"/>
                    <a:gd name="connsiteX124" fmla="*/ 113926 w 3242090"/>
                    <a:gd name="connsiteY124" fmla="*/ 1966945 h 3242090"/>
                    <a:gd name="connsiteX125" fmla="*/ 135293 w 3242090"/>
                    <a:gd name="connsiteY125" fmla="*/ 1974298 h 3242090"/>
                    <a:gd name="connsiteX126" fmla="*/ 162758 w 3242090"/>
                    <a:gd name="connsiteY126" fmla="*/ 2010091 h 3242090"/>
                    <a:gd name="connsiteX127" fmla="*/ 121078 w 3242090"/>
                    <a:gd name="connsiteY127" fmla="*/ 2082284 h 3242090"/>
                    <a:gd name="connsiteX128" fmla="*/ 48885 w 3242090"/>
                    <a:gd name="connsiteY128" fmla="*/ 2040603 h 3242090"/>
                    <a:gd name="connsiteX129" fmla="*/ 90566 w 3242090"/>
                    <a:gd name="connsiteY129" fmla="*/ 1968409 h 3242090"/>
                    <a:gd name="connsiteX130" fmla="*/ 113926 w 3242090"/>
                    <a:gd name="connsiteY130" fmla="*/ 1966945 h 3242090"/>
                    <a:gd name="connsiteX131" fmla="*/ 3176378 w 3242090"/>
                    <a:gd name="connsiteY131" fmla="*/ 1777792 h 3242090"/>
                    <a:gd name="connsiteX132" fmla="*/ 3226644 w 3242090"/>
                    <a:gd name="connsiteY132" fmla="*/ 1844295 h 3242090"/>
                    <a:gd name="connsiteX133" fmla="*/ 3160142 w 3242090"/>
                    <a:gd name="connsiteY133" fmla="*/ 1894561 h 3242090"/>
                    <a:gd name="connsiteX134" fmla="*/ 3109877 w 3242090"/>
                    <a:gd name="connsiteY134" fmla="*/ 1828059 h 3242090"/>
                    <a:gd name="connsiteX135" fmla="*/ 3176378 w 3242090"/>
                    <a:gd name="connsiteY135" fmla="*/ 1777792 h 3242090"/>
                    <a:gd name="connsiteX136" fmla="*/ 57311 w 3242090"/>
                    <a:gd name="connsiteY136" fmla="*/ 1754323 h 3242090"/>
                    <a:gd name="connsiteX137" fmla="*/ 80650 w 3242090"/>
                    <a:gd name="connsiteY137" fmla="*/ 1756090 h 3242090"/>
                    <a:gd name="connsiteX138" fmla="*/ 100801 w 3242090"/>
                    <a:gd name="connsiteY138" fmla="*/ 1766315 h 3242090"/>
                    <a:gd name="connsiteX139" fmla="*/ 123075 w 3242090"/>
                    <a:gd name="connsiteY139" fmla="*/ 1805550 h 3242090"/>
                    <a:gd name="connsiteX140" fmla="*/ 71849 w 3242090"/>
                    <a:gd name="connsiteY140" fmla="*/ 1871315 h 3242090"/>
                    <a:gd name="connsiteX141" fmla="*/ 6085 w 3242090"/>
                    <a:gd name="connsiteY141" fmla="*/ 1820088 h 3242090"/>
                    <a:gd name="connsiteX142" fmla="*/ 57311 w 3242090"/>
                    <a:gd name="connsiteY142" fmla="*/ 1754323 h 3242090"/>
                    <a:gd name="connsiteX143" fmla="*/ 3183145 w 3242090"/>
                    <a:gd name="connsiteY143" fmla="*/ 1562099 h 3242090"/>
                    <a:gd name="connsiteX144" fmla="*/ 3242090 w 3242090"/>
                    <a:gd name="connsiteY144" fmla="*/ 1621045 h 3242090"/>
                    <a:gd name="connsiteX145" fmla="*/ 3183145 w 3242090"/>
                    <a:gd name="connsiteY145" fmla="*/ 1679991 h 3242090"/>
                    <a:gd name="connsiteX146" fmla="*/ 3124200 w 3242090"/>
                    <a:gd name="connsiteY146" fmla="*/ 1621045 h 3242090"/>
                    <a:gd name="connsiteX147" fmla="*/ 3183145 w 3242090"/>
                    <a:gd name="connsiteY147" fmla="*/ 1562099 h 3242090"/>
                    <a:gd name="connsiteX148" fmla="*/ 58945 w 3242090"/>
                    <a:gd name="connsiteY148" fmla="*/ 1562099 h 3242090"/>
                    <a:gd name="connsiteX149" fmla="*/ 117890 w 3242090"/>
                    <a:gd name="connsiteY149" fmla="*/ 1621045 h 3242090"/>
                    <a:gd name="connsiteX150" fmla="*/ 58945 w 3242090"/>
                    <a:gd name="connsiteY150" fmla="*/ 1679991 h 3242090"/>
                    <a:gd name="connsiteX151" fmla="*/ 0 w 3242090"/>
                    <a:gd name="connsiteY151" fmla="*/ 1621045 h 3242090"/>
                    <a:gd name="connsiteX152" fmla="*/ 58945 w 3242090"/>
                    <a:gd name="connsiteY152" fmla="*/ 1562099 h 3242090"/>
                    <a:gd name="connsiteX153" fmla="*/ 3157662 w 3242090"/>
                    <a:gd name="connsiteY153" fmla="*/ 1369028 h 3242090"/>
                    <a:gd name="connsiteX154" fmla="*/ 3181002 w 3242090"/>
                    <a:gd name="connsiteY154" fmla="*/ 1370795 h 3242090"/>
                    <a:gd name="connsiteX155" fmla="*/ 3201153 w 3242090"/>
                    <a:gd name="connsiteY155" fmla="*/ 1381021 h 3242090"/>
                    <a:gd name="connsiteX156" fmla="*/ 3223426 w 3242090"/>
                    <a:gd name="connsiteY156" fmla="*/ 1420254 h 3242090"/>
                    <a:gd name="connsiteX157" fmla="*/ 3172201 w 3242090"/>
                    <a:gd name="connsiteY157" fmla="*/ 1486019 h 3242090"/>
                    <a:gd name="connsiteX158" fmla="*/ 3106436 w 3242090"/>
                    <a:gd name="connsiteY158" fmla="*/ 1434794 h 3242090"/>
                    <a:gd name="connsiteX159" fmla="*/ 3157662 w 3242090"/>
                    <a:gd name="connsiteY159" fmla="*/ 1369028 h 3242090"/>
                    <a:gd name="connsiteX160" fmla="*/ 81948 w 3242090"/>
                    <a:gd name="connsiteY160" fmla="*/ 1347529 h 3242090"/>
                    <a:gd name="connsiteX161" fmla="*/ 132213 w 3242090"/>
                    <a:gd name="connsiteY161" fmla="*/ 1414032 h 3242090"/>
                    <a:gd name="connsiteX162" fmla="*/ 65712 w 3242090"/>
                    <a:gd name="connsiteY162" fmla="*/ 1464298 h 3242090"/>
                    <a:gd name="connsiteX163" fmla="*/ 15447 w 3242090"/>
                    <a:gd name="connsiteY163" fmla="*/ 1397796 h 3242090"/>
                    <a:gd name="connsiteX164" fmla="*/ 81948 w 3242090"/>
                    <a:gd name="connsiteY164" fmla="*/ 1347529 h 3242090"/>
                    <a:gd name="connsiteX165" fmla="*/ 3131673 w 3242090"/>
                    <a:gd name="connsiteY165" fmla="*/ 1158343 h 3242090"/>
                    <a:gd name="connsiteX166" fmla="*/ 3153041 w 3242090"/>
                    <a:gd name="connsiteY166" fmla="*/ 1165696 h 3242090"/>
                    <a:gd name="connsiteX167" fmla="*/ 3180505 w 3242090"/>
                    <a:gd name="connsiteY167" fmla="*/ 1201488 h 3242090"/>
                    <a:gd name="connsiteX168" fmla="*/ 3138825 w 3242090"/>
                    <a:gd name="connsiteY168" fmla="*/ 1273681 h 3242090"/>
                    <a:gd name="connsiteX169" fmla="*/ 3066632 w 3242090"/>
                    <a:gd name="connsiteY169" fmla="*/ 1232001 h 3242090"/>
                    <a:gd name="connsiteX170" fmla="*/ 3108312 w 3242090"/>
                    <a:gd name="connsiteY170" fmla="*/ 1159807 h 3242090"/>
                    <a:gd name="connsiteX171" fmla="*/ 3131673 w 3242090"/>
                    <a:gd name="connsiteY171" fmla="*/ 1158343 h 3242090"/>
                    <a:gd name="connsiteX172" fmla="*/ 104068 w 3242090"/>
                    <a:gd name="connsiteY172" fmla="*/ 1158343 h 3242090"/>
                    <a:gd name="connsiteX173" fmla="*/ 127429 w 3242090"/>
                    <a:gd name="connsiteY173" fmla="*/ 1159807 h 3242090"/>
                    <a:gd name="connsiteX174" fmla="*/ 169109 w 3242090"/>
                    <a:gd name="connsiteY174" fmla="*/ 1232000 h 3242090"/>
                    <a:gd name="connsiteX175" fmla="*/ 96916 w 3242090"/>
                    <a:gd name="connsiteY175" fmla="*/ 1273681 h 3242090"/>
                    <a:gd name="connsiteX176" fmla="*/ 55236 w 3242090"/>
                    <a:gd name="connsiteY176" fmla="*/ 1201488 h 3242090"/>
                    <a:gd name="connsiteX177" fmla="*/ 104068 w 3242090"/>
                    <a:gd name="connsiteY177" fmla="*/ 1158343 h 3242090"/>
                    <a:gd name="connsiteX178" fmla="*/ 3069379 w 3242090"/>
                    <a:gd name="connsiteY178" fmla="*/ 974792 h 3242090"/>
                    <a:gd name="connsiteX179" fmla="*/ 3091491 w 3242090"/>
                    <a:gd name="connsiteY179" fmla="*/ 979454 h 3242090"/>
                    <a:gd name="connsiteX180" fmla="*/ 3123160 w 3242090"/>
                    <a:gd name="connsiteY180" fmla="*/ 1011586 h 3242090"/>
                    <a:gd name="connsiteX181" fmla="*/ 3090701 w 3242090"/>
                    <a:gd name="connsiteY181" fmla="*/ 1088368 h 3242090"/>
                    <a:gd name="connsiteX182" fmla="*/ 3013920 w 3242090"/>
                    <a:gd name="connsiteY182" fmla="*/ 1055909 h 3242090"/>
                    <a:gd name="connsiteX183" fmla="*/ 3046378 w 3242090"/>
                    <a:gd name="connsiteY183" fmla="*/ 979126 h 3242090"/>
                    <a:gd name="connsiteX184" fmla="*/ 3069379 w 3242090"/>
                    <a:gd name="connsiteY184" fmla="*/ 974792 h 3242090"/>
                    <a:gd name="connsiteX185" fmla="*/ 182246 w 3242090"/>
                    <a:gd name="connsiteY185" fmla="*/ 953835 h 3242090"/>
                    <a:gd name="connsiteX186" fmla="*/ 205183 w 3242090"/>
                    <a:gd name="connsiteY186" fmla="*/ 958502 h 3242090"/>
                    <a:gd name="connsiteX187" fmla="*/ 236523 w 3242090"/>
                    <a:gd name="connsiteY187" fmla="*/ 1035748 h 3242090"/>
                    <a:gd name="connsiteX188" fmla="*/ 159278 w 3242090"/>
                    <a:gd name="connsiteY188" fmla="*/ 1067089 h 3242090"/>
                    <a:gd name="connsiteX189" fmla="*/ 127938 w 3242090"/>
                    <a:gd name="connsiteY189" fmla="*/ 989844 h 3242090"/>
                    <a:gd name="connsiteX190" fmla="*/ 182246 w 3242090"/>
                    <a:gd name="connsiteY190" fmla="*/ 953835 h 3242090"/>
                    <a:gd name="connsiteX191" fmla="*/ 2966577 w 3242090"/>
                    <a:gd name="connsiteY191" fmla="*/ 781486 h 3242090"/>
                    <a:gd name="connsiteX192" fmla="*/ 2989120 w 3242090"/>
                    <a:gd name="connsiteY192" fmla="*/ 783058 h 3242090"/>
                    <a:gd name="connsiteX193" fmla="*/ 3024912 w 3242090"/>
                    <a:gd name="connsiteY193" fmla="*/ 810523 h 3242090"/>
                    <a:gd name="connsiteX194" fmla="*/ 3003337 w 3242090"/>
                    <a:gd name="connsiteY194" fmla="*/ 891043 h 3242090"/>
                    <a:gd name="connsiteX195" fmla="*/ 2922817 w 3242090"/>
                    <a:gd name="connsiteY195" fmla="*/ 869468 h 3242090"/>
                    <a:gd name="connsiteX196" fmla="*/ 2944391 w 3242090"/>
                    <a:gd name="connsiteY196" fmla="*/ 788946 h 3242090"/>
                    <a:gd name="connsiteX197" fmla="*/ 2966577 w 3242090"/>
                    <a:gd name="connsiteY197" fmla="*/ 781486 h 3242090"/>
                    <a:gd name="connsiteX198" fmla="*/ 269164 w 3242090"/>
                    <a:gd name="connsiteY198" fmla="*/ 781486 h 3242090"/>
                    <a:gd name="connsiteX199" fmla="*/ 291350 w 3242090"/>
                    <a:gd name="connsiteY199" fmla="*/ 788947 h 3242090"/>
                    <a:gd name="connsiteX200" fmla="*/ 312925 w 3242090"/>
                    <a:gd name="connsiteY200" fmla="*/ 869468 h 3242090"/>
                    <a:gd name="connsiteX201" fmla="*/ 232404 w 3242090"/>
                    <a:gd name="connsiteY201" fmla="*/ 891044 h 3242090"/>
                    <a:gd name="connsiteX202" fmla="*/ 210829 w 3242090"/>
                    <a:gd name="connsiteY202" fmla="*/ 810523 h 3242090"/>
                    <a:gd name="connsiteX203" fmla="*/ 269164 w 3242090"/>
                    <a:gd name="connsiteY203" fmla="*/ 781486 h 3242090"/>
                    <a:gd name="connsiteX204" fmla="*/ 2875331 w 3242090"/>
                    <a:gd name="connsiteY204" fmla="*/ 620736 h 3242090"/>
                    <a:gd name="connsiteX205" fmla="*/ 2914237 w 3242090"/>
                    <a:gd name="connsiteY205" fmla="*/ 643577 h 3242090"/>
                    <a:gd name="connsiteX206" fmla="*/ 2902757 w 3242090"/>
                    <a:gd name="connsiteY206" fmla="*/ 726144 h 3242090"/>
                    <a:gd name="connsiteX207" fmla="*/ 2820190 w 3242090"/>
                    <a:gd name="connsiteY207" fmla="*/ 714663 h 3242090"/>
                    <a:gd name="connsiteX208" fmla="*/ 2831670 w 3242090"/>
                    <a:gd name="connsiteY208" fmla="*/ 632095 h 3242090"/>
                    <a:gd name="connsiteX209" fmla="*/ 2875331 w 3242090"/>
                    <a:gd name="connsiteY209" fmla="*/ 620736 h 3242090"/>
                    <a:gd name="connsiteX210" fmla="*/ 397670 w 3242090"/>
                    <a:gd name="connsiteY210" fmla="*/ 603306 h 3242090"/>
                    <a:gd name="connsiteX211" fmla="*/ 418617 w 3242090"/>
                    <a:gd name="connsiteY211" fmla="*/ 613751 h 3242090"/>
                    <a:gd name="connsiteX212" fmla="*/ 428897 w 3242090"/>
                    <a:gd name="connsiteY212" fmla="*/ 696476 h 3242090"/>
                    <a:gd name="connsiteX213" fmla="*/ 346172 w 3242090"/>
                    <a:gd name="connsiteY213" fmla="*/ 706757 h 3242090"/>
                    <a:gd name="connsiteX214" fmla="*/ 335891 w 3242090"/>
                    <a:gd name="connsiteY214" fmla="*/ 624032 h 3242090"/>
                    <a:gd name="connsiteX215" fmla="*/ 397670 w 3242090"/>
                    <a:gd name="connsiteY215" fmla="*/ 603306 h 3242090"/>
                    <a:gd name="connsiteX216" fmla="*/ 2725617 w 3242090"/>
                    <a:gd name="connsiteY216" fmla="*/ 457528 h 3242090"/>
                    <a:gd name="connsiteX217" fmla="*/ 2767298 w 3242090"/>
                    <a:gd name="connsiteY217" fmla="*/ 474793 h 3242090"/>
                    <a:gd name="connsiteX218" fmla="*/ 2767298 w 3242090"/>
                    <a:gd name="connsiteY218" fmla="*/ 558154 h 3242090"/>
                    <a:gd name="connsiteX219" fmla="*/ 2683937 w 3242090"/>
                    <a:gd name="connsiteY219" fmla="*/ 558154 h 3242090"/>
                    <a:gd name="connsiteX220" fmla="*/ 2683936 w 3242090"/>
                    <a:gd name="connsiteY220" fmla="*/ 474792 h 3242090"/>
                    <a:gd name="connsiteX221" fmla="*/ 2725617 w 3242090"/>
                    <a:gd name="connsiteY221" fmla="*/ 457528 h 3242090"/>
                    <a:gd name="connsiteX222" fmla="*/ 516473 w 3242090"/>
                    <a:gd name="connsiteY222" fmla="*/ 457528 h 3242090"/>
                    <a:gd name="connsiteX223" fmla="*/ 558154 w 3242090"/>
                    <a:gd name="connsiteY223" fmla="*/ 474792 h 3242090"/>
                    <a:gd name="connsiteX224" fmla="*/ 558153 w 3242090"/>
                    <a:gd name="connsiteY224" fmla="*/ 558154 h 3242090"/>
                    <a:gd name="connsiteX225" fmla="*/ 474792 w 3242090"/>
                    <a:gd name="connsiteY225" fmla="*/ 558154 h 3242090"/>
                    <a:gd name="connsiteX226" fmla="*/ 474792 w 3242090"/>
                    <a:gd name="connsiteY226" fmla="*/ 474793 h 3242090"/>
                    <a:gd name="connsiteX227" fmla="*/ 516473 w 3242090"/>
                    <a:gd name="connsiteY227" fmla="*/ 457528 h 3242090"/>
                    <a:gd name="connsiteX228" fmla="*/ 2589947 w 3242090"/>
                    <a:gd name="connsiteY228" fmla="*/ 330862 h 3242090"/>
                    <a:gd name="connsiteX229" fmla="*/ 2610895 w 3242090"/>
                    <a:gd name="connsiteY229" fmla="*/ 341307 h 3242090"/>
                    <a:gd name="connsiteX230" fmla="*/ 2621176 w 3242090"/>
                    <a:gd name="connsiteY230" fmla="*/ 424032 h 3242090"/>
                    <a:gd name="connsiteX231" fmla="*/ 2538451 w 3242090"/>
                    <a:gd name="connsiteY231" fmla="*/ 434312 h 3242090"/>
                    <a:gd name="connsiteX232" fmla="*/ 2528170 w 3242090"/>
                    <a:gd name="connsiteY232" fmla="*/ 351587 h 3242090"/>
                    <a:gd name="connsiteX233" fmla="*/ 2589947 w 3242090"/>
                    <a:gd name="connsiteY233" fmla="*/ 330862 h 3242090"/>
                    <a:gd name="connsiteX234" fmla="*/ 687237 w 3242090"/>
                    <a:gd name="connsiteY234" fmla="*/ 316494 h 3242090"/>
                    <a:gd name="connsiteX235" fmla="*/ 726144 w 3242090"/>
                    <a:gd name="connsiteY235" fmla="*/ 339334 h 3242090"/>
                    <a:gd name="connsiteX236" fmla="*/ 714662 w 3242090"/>
                    <a:gd name="connsiteY236" fmla="*/ 421901 h 3242090"/>
                    <a:gd name="connsiteX237" fmla="*/ 632095 w 3242090"/>
                    <a:gd name="connsiteY237" fmla="*/ 410421 h 3242090"/>
                    <a:gd name="connsiteX238" fmla="*/ 643576 w 3242090"/>
                    <a:gd name="connsiteY238" fmla="*/ 327854 h 3242090"/>
                    <a:gd name="connsiteX239" fmla="*/ 687237 w 3242090"/>
                    <a:gd name="connsiteY239" fmla="*/ 316494 h 3242090"/>
                    <a:gd name="connsiteX240" fmla="*/ 2403031 w 3242090"/>
                    <a:gd name="connsiteY240" fmla="*/ 209719 h 3242090"/>
                    <a:gd name="connsiteX241" fmla="*/ 2425218 w 3242090"/>
                    <a:gd name="connsiteY241" fmla="*/ 217179 h 3242090"/>
                    <a:gd name="connsiteX242" fmla="*/ 2446794 w 3242090"/>
                    <a:gd name="connsiteY242" fmla="*/ 297700 h 3242090"/>
                    <a:gd name="connsiteX243" fmla="*/ 2366273 w 3242090"/>
                    <a:gd name="connsiteY243" fmla="*/ 319275 h 3242090"/>
                    <a:gd name="connsiteX244" fmla="*/ 2344697 w 3242090"/>
                    <a:gd name="connsiteY244" fmla="*/ 238754 h 3242090"/>
                    <a:gd name="connsiteX245" fmla="*/ 2403031 w 3242090"/>
                    <a:gd name="connsiteY245" fmla="*/ 209719 h 3242090"/>
                    <a:gd name="connsiteX246" fmla="*/ 832709 w 3242090"/>
                    <a:gd name="connsiteY246" fmla="*/ 209718 h 3242090"/>
                    <a:gd name="connsiteX247" fmla="*/ 855251 w 3242090"/>
                    <a:gd name="connsiteY247" fmla="*/ 211290 h 3242090"/>
                    <a:gd name="connsiteX248" fmla="*/ 891043 w 3242090"/>
                    <a:gd name="connsiteY248" fmla="*/ 238753 h 3242090"/>
                    <a:gd name="connsiteX249" fmla="*/ 869467 w 3242090"/>
                    <a:gd name="connsiteY249" fmla="*/ 319275 h 3242090"/>
                    <a:gd name="connsiteX250" fmla="*/ 788946 w 3242090"/>
                    <a:gd name="connsiteY250" fmla="*/ 297699 h 3242090"/>
                    <a:gd name="connsiteX251" fmla="*/ 810522 w 3242090"/>
                    <a:gd name="connsiteY251" fmla="*/ 217179 h 3242090"/>
                    <a:gd name="connsiteX252" fmla="*/ 832709 w 3242090"/>
                    <a:gd name="connsiteY252" fmla="*/ 209718 h 3242090"/>
                    <a:gd name="connsiteX253" fmla="*/ 2229310 w 3242090"/>
                    <a:gd name="connsiteY253" fmla="*/ 123270 h 3242090"/>
                    <a:gd name="connsiteX254" fmla="*/ 2252248 w 3242090"/>
                    <a:gd name="connsiteY254" fmla="*/ 127938 h 3242090"/>
                    <a:gd name="connsiteX255" fmla="*/ 2283589 w 3242090"/>
                    <a:gd name="connsiteY255" fmla="*/ 205183 h 3242090"/>
                    <a:gd name="connsiteX256" fmla="*/ 2206343 w 3242090"/>
                    <a:gd name="connsiteY256" fmla="*/ 236523 h 3242090"/>
                    <a:gd name="connsiteX257" fmla="*/ 2175001 w 3242090"/>
                    <a:gd name="connsiteY257" fmla="*/ 159278 h 3242090"/>
                    <a:gd name="connsiteX258" fmla="*/ 2229310 w 3242090"/>
                    <a:gd name="connsiteY258" fmla="*/ 123270 h 3242090"/>
                    <a:gd name="connsiteX259" fmla="*/ 1034588 w 3242090"/>
                    <a:gd name="connsiteY259" fmla="*/ 114597 h 3242090"/>
                    <a:gd name="connsiteX260" fmla="*/ 1056699 w 3242090"/>
                    <a:gd name="connsiteY260" fmla="*/ 119259 h 3242090"/>
                    <a:gd name="connsiteX261" fmla="*/ 1088368 w 3242090"/>
                    <a:gd name="connsiteY261" fmla="*/ 151389 h 3242090"/>
                    <a:gd name="connsiteX262" fmla="*/ 1055908 w 3242090"/>
                    <a:gd name="connsiteY262" fmla="*/ 228173 h 3242090"/>
                    <a:gd name="connsiteX263" fmla="*/ 979126 w 3242090"/>
                    <a:gd name="connsiteY263" fmla="*/ 195713 h 3242090"/>
                    <a:gd name="connsiteX264" fmla="*/ 1011585 w 3242090"/>
                    <a:gd name="connsiteY264" fmla="*/ 118932 h 3242090"/>
                    <a:gd name="connsiteX265" fmla="*/ 1034588 w 3242090"/>
                    <a:gd name="connsiteY265" fmla="*/ 114597 h 3242090"/>
                    <a:gd name="connsiteX266" fmla="*/ 2017241 w 3242090"/>
                    <a:gd name="connsiteY266" fmla="*/ 53772 h 3242090"/>
                    <a:gd name="connsiteX267" fmla="*/ 2040603 w 3242090"/>
                    <a:gd name="connsiteY267" fmla="*/ 55236 h 3242090"/>
                    <a:gd name="connsiteX268" fmla="*/ 2082284 w 3242090"/>
                    <a:gd name="connsiteY268" fmla="*/ 127429 h 3242090"/>
                    <a:gd name="connsiteX269" fmla="*/ 2010090 w 3242090"/>
                    <a:gd name="connsiteY269" fmla="*/ 169109 h 3242090"/>
                    <a:gd name="connsiteX270" fmla="*/ 1968409 w 3242090"/>
                    <a:gd name="connsiteY270" fmla="*/ 96916 h 3242090"/>
                    <a:gd name="connsiteX271" fmla="*/ 2017241 w 3242090"/>
                    <a:gd name="connsiteY271" fmla="*/ 53772 h 3242090"/>
                    <a:gd name="connsiteX272" fmla="*/ 1218499 w 3242090"/>
                    <a:gd name="connsiteY272" fmla="*/ 53771 h 3242090"/>
                    <a:gd name="connsiteX273" fmla="*/ 1239866 w 3242090"/>
                    <a:gd name="connsiteY273" fmla="*/ 61124 h 3242090"/>
                    <a:gd name="connsiteX274" fmla="*/ 1267331 w 3242090"/>
                    <a:gd name="connsiteY274" fmla="*/ 96916 h 3242090"/>
                    <a:gd name="connsiteX275" fmla="*/ 1225649 w 3242090"/>
                    <a:gd name="connsiteY275" fmla="*/ 169109 h 3242090"/>
                    <a:gd name="connsiteX276" fmla="*/ 1153457 w 3242090"/>
                    <a:gd name="connsiteY276" fmla="*/ 127428 h 3242090"/>
                    <a:gd name="connsiteX277" fmla="*/ 1195137 w 3242090"/>
                    <a:gd name="connsiteY277" fmla="*/ 55235 h 3242090"/>
                    <a:gd name="connsiteX278" fmla="*/ 1218499 w 3242090"/>
                    <a:gd name="connsiteY278" fmla="*/ 53771 h 3242090"/>
                    <a:gd name="connsiteX279" fmla="*/ 1844295 w 3242090"/>
                    <a:gd name="connsiteY279" fmla="*/ 15447 h 3242090"/>
                    <a:gd name="connsiteX280" fmla="*/ 1894561 w 3242090"/>
                    <a:gd name="connsiteY280" fmla="*/ 81948 h 3242090"/>
                    <a:gd name="connsiteX281" fmla="*/ 1828059 w 3242090"/>
                    <a:gd name="connsiteY281" fmla="*/ 132213 h 3242090"/>
                    <a:gd name="connsiteX282" fmla="*/ 1777792 w 3242090"/>
                    <a:gd name="connsiteY282" fmla="*/ 65712 h 3242090"/>
                    <a:gd name="connsiteX283" fmla="*/ 1844295 w 3242090"/>
                    <a:gd name="connsiteY283" fmla="*/ 15447 h 3242090"/>
                    <a:gd name="connsiteX284" fmla="*/ 1414838 w 3242090"/>
                    <a:gd name="connsiteY284" fmla="*/ 11500 h 3242090"/>
                    <a:gd name="connsiteX285" fmla="*/ 1438179 w 3242090"/>
                    <a:gd name="connsiteY285" fmla="*/ 13267 h 3242090"/>
                    <a:gd name="connsiteX286" fmla="*/ 1458330 w 3242090"/>
                    <a:gd name="connsiteY286" fmla="*/ 23493 h 3242090"/>
                    <a:gd name="connsiteX287" fmla="*/ 1480604 w 3242090"/>
                    <a:gd name="connsiteY287" fmla="*/ 62726 h 3242090"/>
                    <a:gd name="connsiteX288" fmla="*/ 1429377 w 3242090"/>
                    <a:gd name="connsiteY288" fmla="*/ 128491 h 3242090"/>
                    <a:gd name="connsiteX289" fmla="*/ 1363613 w 3242090"/>
                    <a:gd name="connsiteY289" fmla="*/ 77265 h 3242090"/>
                    <a:gd name="connsiteX290" fmla="*/ 1414838 w 3242090"/>
                    <a:gd name="connsiteY290" fmla="*/ 11500 h 3242090"/>
                    <a:gd name="connsiteX291" fmla="*/ 1621045 w 3242090"/>
                    <a:gd name="connsiteY291" fmla="*/ 0 h 3242090"/>
                    <a:gd name="connsiteX292" fmla="*/ 1679991 w 3242090"/>
                    <a:gd name="connsiteY292" fmla="*/ 58945 h 3242090"/>
                    <a:gd name="connsiteX293" fmla="*/ 1621045 w 3242090"/>
                    <a:gd name="connsiteY293" fmla="*/ 117890 h 3242090"/>
                    <a:gd name="connsiteX294" fmla="*/ 1562099 w 3242090"/>
                    <a:gd name="connsiteY294" fmla="*/ 58945 h 3242090"/>
                    <a:gd name="connsiteX295" fmla="*/ 1621045 w 3242090"/>
                    <a:gd name="connsiteY295" fmla="*/ 0 h 3242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</a:cxnLst>
                  <a:rect l="l" t="t" r="r" b="b"/>
                  <a:pathLst>
                    <a:path w="3242090" h="3242090">
                      <a:moveTo>
                        <a:pt x="1621045" y="3124200"/>
                      </a:moveTo>
                      <a:cubicBezTo>
                        <a:pt x="1653600" y="3124200"/>
                        <a:pt x="1679991" y="3150591"/>
                        <a:pt x="1679991" y="3183145"/>
                      </a:cubicBezTo>
                      <a:cubicBezTo>
                        <a:pt x="1679991" y="3215699"/>
                        <a:pt x="1653600" y="3242090"/>
                        <a:pt x="1621045" y="3242090"/>
                      </a:cubicBezTo>
                      <a:cubicBezTo>
                        <a:pt x="1588490" y="3242090"/>
                        <a:pt x="1562099" y="3215699"/>
                        <a:pt x="1562099" y="3183145"/>
                      </a:cubicBezTo>
                      <a:cubicBezTo>
                        <a:pt x="1562099" y="3150591"/>
                        <a:pt x="1588490" y="3124200"/>
                        <a:pt x="1621045" y="3124200"/>
                      </a:cubicBezTo>
                      <a:close/>
                      <a:moveTo>
                        <a:pt x="1800135" y="3111853"/>
                      </a:moveTo>
                      <a:cubicBezTo>
                        <a:pt x="1808211" y="3110849"/>
                        <a:pt x="1816108" y="3111530"/>
                        <a:pt x="1823475" y="3113619"/>
                      </a:cubicBezTo>
                      <a:cubicBezTo>
                        <a:pt x="1830841" y="3115709"/>
                        <a:pt x="1837676" y="3119210"/>
                        <a:pt x="1843626" y="3123845"/>
                      </a:cubicBezTo>
                      <a:cubicBezTo>
                        <a:pt x="1855527" y="3133115"/>
                        <a:pt x="1863892" y="3146926"/>
                        <a:pt x="1865900" y="3163077"/>
                      </a:cubicBezTo>
                      <a:cubicBezTo>
                        <a:pt x="1869915" y="3195383"/>
                        <a:pt x="1846980" y="3224828"/>
                        <a:pt x="1814673" y="3228843"/>
                      </a:cubicBezTo>
                      <a:cubicBezTo>
                        <a:pt x="1782367" y="3232858"/>
                        <a:pt x="1752922" y="3209922"/>
                        <a:pt x="1748908" y="3177616"/>
                      </a:cubicBezTo>
                      <a:cubicBezTo>
                        <a:pt x="1744893" y="3145311"/>
                        <a:pt x="1767828" y="3115868"/>
                        <a:pt x="1800135" y="3111853"/>
                      </a:cubicBezTo>
                      <a:close/>
                      <a:moveTo>
                        <a:pt x="1414032" y="3109877"/>
                      </a:moveTo>
                      <a:cubicBezTo>
                        <a:pt x="1446276" y="3114361"/>
                        <a:pt x="1468781" y="3144135"/>
                        <a:pt x="1464298" y="3176378"/>
                      </a:cubicBezTo>
                      <a:cubicBezTo>
                        <a:pt x="1459815" y="3208622"/>
                        <a:pt x="1430041" y="3231127"/>
                        <a:pt x="1397796" y="3226644"/>
                      </a:cubicBezTo>
                      <a:cubicBezTo>
                        <a:pt x="1365551" y="3222160"/>
                        <a:pt x="1343046" y="3192386"/>
                        <a:pt x="1347529" y="3160142"/>
                      </a:cubicBezTo>
                      <a:cubicBezTo>
                        <a:pt x="1352013" y="3127899"/>
                        <a:pt x="1381787" y="3105394"/>
                        <a:pt x="1414032" y="3109877"/>
                      </a:cubicBezTo>
                      <a:close/>
                      <a:moveTo>
                        <a:pt x="2027102" y="3071518"/>
                      </a:moveTo>
                      <a:cubicBezTo>
                        <a:pt x="2034686" y="3072574"/>
                        <a:pt x="2041938" y="3075100"/>
                        <a:pt x="2048470" y="3078871"/>
                      </a:cubicBezTo>
                      <a:cubicBezTo>
                        <a:pt x="2061534" y="3086414"/>
                        <a:pt x="2071721" y="3098941"/>
                        <a:pt x="2075934" y="3114662"/>
                      </a:cubicBezTo>
                      <a:cubicBezTo>
                        <a:pt x="2084360" y="3146107"/>
                        <a:pt x="2065699" y="3178430"/>
                        <a:pt x="2034253" y="3186856"/>
                      </a:cubicBezTo>
                      <a:cubicBezTo>
                        <a:pt x="2002807" y="3195282"/>
                        <a:pt x="1970484" y="3176620"/>
                        <a:pt x="1962059" y="3145175"/>
                      </a:cubicBezTo>
                      <a:cubicBezTo>
                        <a:pt x="1953634" y="3113730"/>
                        <a:pt x="1972295" y="3081409"/>
                        <a:pt x="2003741" y="3072983"/>
                      </a:cubicBezTo>
                      <a:cubicBezTo>
                        <a:pt x="2011602" y="3070876"/>
                        <a:pt x="2019518" y="3070463"/>
                        <a:pt x="2027102" y="3071518"/>
                      </a:cubicBezTo>
                      <a:close/>
                      <a:moveTo>
                        <a:pt x="1208639" y="3071517"/>
                      </a:moveTo>
                      <a:cubicBezTo>
                        <a:pt x="1216223" y="3070461"/>
                        <a:pt x="1224139" y="3070875"/>
                        <a:pt x="1232000" y="3072981"/>
                      </a:cubicBezTo>
                      <a:cubicBezTo>
                        <a:pt x="1263446" y="3081407"/>
                        <a:pt x="1282107" y="3113730"/>
                        <a:pt x="1273681" y="3145174"/>
                      </a:cubicBezTo>
                      <a:cubicBezTo>
                        <a:pt x="1265256" y="3176619"/>
                        <a:pt x="1232934" y="3195280"/>
                        <a:pt x="1201488" y="3186854"/>
                      </a:cubicBezTo>
                      <a:cubicBezTo>
                        <a:pt x="1170042" y="3178429"/>
                        <a:pt x="1151381" y="3146106"/>
                        <a:pt x="1159807" y="3114662"/>
                      </a:cubicBezTo>
                      <a:cubicBezTo>
                        <a:pt x="1166126" y="3091078"/>
                        <a:pt x="1185887" y="3074685"/>
                        <a:pt x="1208639" y="3071517"/>
                      </a:cubicBezTo>
                      <a:close/>
                      <a:moveTo>
                        <a:pt x="2209186" y="3009586"/>
                      </a:moveTo>
                      <a:cubicBezTo>
                        <a:pt x="2216842" y="3009698"/>
                        <a:pt x="2224350" y="3011309"/>
                        <a:pt x="2231297" y="3014247"/>
                      </a:cubicBezTo>
                      <a:cubicBezTo>
                        <a:pt x="2245192" y="3020121"/>
                        <a:pt x="2256846" y="3031296"/>
                        <a:pt x="2262965" y="3046378"/>
                      </a:cubicBezTo>
                      <a:cubicBezTo>
                        <a:pt x="2275205" y="3076544"/>
                        <a:pt x="2260672" y="3110921"/>
                        <a:pt x="2230506" y="3123161"/>
                      </a:cubicBezTo>
                      <a:cubicBezTo>
                        <a:pt x="2200339" y="3135400"/>
                        <a:pt x="2165962" y="3120867"/>
                        <a:pt x="2153723" y="3090701"/>
                      </a:cubicBezTo>
                      <a:cubicBezTo>
                        <a:pt x="2141484" y="3060536"/>
                        <a:pt x="2156016" y="3026159"/>
                        <a:pt x="2186182" y="3013920"/>
                      </a:cubicBezTo>
                      <a:cubicBezTo>
                        <a:pt x="2193725" y="3010859"/>
                        <a:pt x="2201529" y="3009473"/>
                        <a:pt x="2209186" y="3009586"/>
                      </a:cubicBezTo>
                      <a:close/>
                      <a:moveTo>
                        <a:pt x="1012811" y="3000900"/>
                      </a:moveTo>
                      <a:cubicBezTo>
                        <a:pt x="1020468" y="3000898"/>
                        <a:pt x="1028252" y="3002399"/>
                        <a:pt x="1035748" y="3005567"/>
                      </a:cubicBezTo>
                      <a:cubicBezTo>
                        <a:pt x="1065734" y="3018244"/>
                        <a:pt x="1079765" y="3052829"/>
                        <a:pt x="1067089" y="3082812"/>
                      </a:cubicBezTo>
                      <a:cubicBezTo>
                        <a:pt x="1054414" y="3112798"/>
                        <a:pt x="1019830" y="3126829"/>
                        <a:pt x="989844" y="3114153"/>
                      </a:cubicBezTo>
                      <a:cubicBezTo>
                        <a:pt x="959858" y="3101478"/>
                        <a:pt x="945826" y="3066893"/>
                        <a:pt x="958502" y="3036909"/>
                      </a:cubicBezTo>
                      <a:cubicBezTo>
                        <a:pt x="968009" y="3014420"/>
                        <a:pt x="989839" y="3000904"/>
                        <a:pt x="1012811" y="3000900"/>
                      </a:cubicBezTo>
                      <a:close/>
                      <a:moveTo>
                        <a:pt x="2394810" y="2915356"/>
                      </a:moveTo>
                      <a:cubicBezTo>
                        <a:pt x="2402409" y="2914413"/>
                        <a:pt x="2410067" y="2914975"/>
                        <a:pt x="2417353" y="2916928"/>
                      </a:cubicBezTo>
                      <a:cubicBezTo>
                        <a:pt x="2431924" y="2920832"/>
                        <a:pt x="2445006" y="2930296"/>
                        <a:pt x="2453144" y="2944391"/>
                      </a:cubicBezTo>
                      <a:cubicBezTo>
                        <a:pt x="2469422" y="2972584"/>
                        <a:pt x="2459762" y="3008635"/>
                        <a:pt x="2431569" y="3024913"/>
                      </a:cubicBezTo>
                      <a:cubicBezTo>
                        <a:pt x="2403375" y="3041190"/>
                        <a:pt x="2367324" y="3031530"/>
                        <a:pt x="2351047" y="3003337"/>
                      </a:cubicBezTo>
                      <a:cubicBezTo>
                        <a:pt x="2334770" y="2975145"/>
                        <a:pt x="2344430" y="2939094"/>
                        <a:pt x="2372623" y="2922817"/>
                      </a:cubicBezTo>
                      <a:cubicBezTo>
                        <a:pt x="2379672" y="2918747"/>
                        <a:pt x="2387211" y="2916299"/>
                        <a:pt x="2394810" y="2915356"/>
                      </a:cubicBezTo>
                      <a:close/>
                      <a:moveTo>
                        <a:pt x="840931" y="2915355"/>
                      </a:moveTo>
                      <a:cubicBezTo>
                        <a:pt x="848530" y="2916298"/>
                        <a:pt x="856069" y="2918746"/>
                        <a:pt x="863118" y="2922816"/>
                      </a:cubicBezTo>
                      <a:cubicBezTo>
                        <a:pt x="891311" y="2939093"/>
                        <a:pt x="900971" y="2975144"/>
                        <a:pt x="884694" y="3003337"/>
                      </a:cubicBezTo>
                      <a:cubicBezTo>
                        <a:pt x="868417" y="3031529"/>
                        <a:pt x="832366" y="3041189"/>
                        <a:pt x="804173" y="3024911"/>
                      </a:cubicBezTo>
                      <a:cubicBezTo>
                        <a:pt x="775979" y="3008634"/>
                        <a:pt x="766320" y="2972583"/>
                        <a:pt x="782597" y="2944391"/>
                      </a:cubicBezTo>
                      <a:cubicBezTo>
                        <a:pt x="794805" y="2923246"/>
                        <a:pt x="818135" y="2912526"/>
                        <a:pt x="840931" y="2915355"/>
                      </a:cubicBezTo>
                      <a:close/>
                      <a:moveTo>
                        <a:pt x="2571090" y="2808830"/>
                      </a:moveTo>
                      <a:cubicBezTo>
                        <a:pt x="2586031" y="2810907"/>
                        <a:pt x="2600181" y="2818685"/>
                        <a:pt x="2609995" y="2831670"/>
                      </a:cubicBezTo>
                      <a:cubicBezTo>
                        <a:pt x="2629626" y="2857640"/>
                        <a:pt x="2624486" y="2894607"/>
                        <a:pt x="2598515" y="2914237"/>
                      </a:cubicBezTo>
                      <a:cubicBezTo>
                        <a:pt x="2572544" y="2933868"/>
                        <a:pt x="2535576" y="2928727"/>
                        <a:pt x="2515947" y="2902757"/>
                      </a:cubicBezTo>
                      <a:cubicBezTo>
                        <a:pt x="2496317" y="2876787"/>
                        <a:pt x="2501457" y="2839820"/>
                        <a:pt x="2527428" y="2820190"/>
                      </a:cubicBezTo>
                      <a:cubicBezTo>
                        <a:pt x="2540414" y="2810375"/>
                        <a:pt x="2556148" y="2806752"/>
                        <a:pt x="2571090" y="2808830"/>
                      </a:cubicBezTo>
                      <a:close/>
                      <a:moveTo>
                        <a:pt x="670113" y="2795585"/>
                      </a:moveTo>
                      <a:cubicBezTo>
                        <a:pt x="677510" y="2797566"/>
                        <a:pt x="684640" y="2801029"/>
                        <a:pt x="691061" y="2806031"/>
                      </a:cubicBezTo>
                      <a:cubicBezTo>
                        <a:pt x="716744" y="2826035"/>
                        <a:pt x="721347" y="2863073"/>
                        <a:pt x="701342" y="2888756"/>
                      </a:cubicBezTo>
                      <a:cubicBezTo>
                        <a:pt x="681338" y="2914438"/>
                        <a:pt x="644300" y="2919041"/>
                        <a:pt x="618617" y="2899035"/>
                      </a:cubicBezTo>
                      <a:cubicBezTo>
                        <a:pt x="592934" y="2879030"/>
                        <a:pt x="588332" y="2841993"/>
                        <a:pt x="608336" y="2816311"/>
                      </a:cubicBezTo>
                      <a:cubicBezTo>
                        <a:pt x="623340" y="2797049"/>
                        <a:pt x="647924" y="2789644"/>
                        <a:pt x="670113" y="2795585"/>
                      </a:cubicBezTo>
                      <a:close/>
                      <a:moveTo>
                        <a:pt x="2725618" y="2666672"/>
                      </a:moveTo>
                      <a:cubicBezTo>
                        <a:pt x="2740703" y="2666672"/>
                        <a:pt x="2755789" y="2672427"/>
                        <a:pt x="2767298" y="2683936"/>
                      </a:cubicBezTo>
                      <a:cubicBezTo>
                        <a:pt x="2790318" y="2706955"/>
                        <a:pt x="2790318" y="2744278"/>
                        <a:pt x="2767298" y="2767298"/>
                      </a:cubicBezTo>
                      <a:cubicBezTo>
                        <a:pt x="2744278" y="2790318"/>
                        <a:pt x="2706955" y="2790318"/>
                        <a:pt x="2683936" y="2767298"/>
                      </a:cubicBezTo>
                      <a:cubicBezTo>
                        <a:pt x="2660917" y="2744279"/>
                        <a:pt x="2660917" y="2706957"/>
                        <a:pt x="2683937" y="2683937"/>
                      </a:cubicBezTo>
                      <a:cubicBezTo>
                        <a:pt x="2695447" y="2672427"/>
                        <a:pt x="2710532" y="2666672"/>
                        <a:pt x="2725618" y="2666672"/>
                      </a:cubicBezTo>
                      <a:close/>
                      <a:moveTo>
                        <a:pt x="516472" y="2666672"/>
                      </a:moveTo>
                      <a:cubicBezTo>
                        <a:pt x="531558" y="2666672"/>
                        <a:pt x="546643" y="2672427"/>
                        <a:pt x="558153" y="2683937"/>
                      </a:cubicBezTo>
                      <a:cubicBezTo>
                        <a:pt x="581173" y="2706957"/>
                        <a:pt x="581173" y="2744279"/>
                        <a:pt x="558154" y="2767298"/>
                      </a:cubicBezTo>
                      <a:cubicBezTo>
                        <a:pt x="535135" y="2790318"/>
                        <a:pt x="497812" y="2790318"/>
                        <a:pt x="474792" y="2767298"/>
                      </a:cubicBezTo>
                      <a:cubicBezTo>
                        <a:pt x="451772" y="2744278"/>
                        <a:pt x="451772" y="2706955"/>
                        <a:pt x="474792" y="2683936"/>
                      </a:cubicBezTo>
                      <a:cubicBezTo>
                        <a:pt x="486301" y="2672426"/>
                        <a:pt x="501387" y="2666672"/>
                        <a:pt x="516472" y="2666672"/>
                      </a:cubicBezTo>
                      <a:close/>
                      <a:moveTo>
                        <a:pt x="2862393" y="2523140"/>
                      </a:moveTo>
                      <a:cubicBezTo>
                        <a:pt x="2869790" y="2525120"/>
                        <a:pt x="2876920" y="2528583"/>
                        <a:pt x="2883341" y="2533585"/>
                      </a:cubicBezTo>
                      <a:cubicBezTo>
                        <a:pt x="2909023" y="2553590"/>
                        <a:pt x="2913626" y="2590627"/>
                        <a:pt x="2893620" y="2616310"/>
                      </a:cubicBezTo>
                      <a:cubicBezTo>
                        <a:pt x="2873615" y="2641993"/>
                        <a:pt x="2836577" y="2646596"/>
                        <a:pt x="2810896" y="2626591"/>
                      </a:cubicBezTo>
                      <a:cubicBezTo>
                        <a:pt x="2785213" y="2606587"/>
                        <a:pt x="2780610" y="2569549"/>
                        <a:pt x="2800616" y="2543866"/>
                      </a:cubicBezTo>
                      <a:cubicBezTo>
                        <a:pt x="2815619" y="2524604"/>
                        <a:pt x="2840203" y="2517199"/>
                        <a:pt x="2862393" y="2523140"/>
                      </a:cubicBezTo>
                      <a:close/>
                      <a:moveTo>
                        <a:pt x="382994" y="2504588"/>
                      </a:moveTo>
                      <a:cubicBezTo>
                        <a:pt x="397937" y="2506665"/>
                        <a:pt x="412085" y="2514443"/>
                        <a:pt x="421900" y="2527428"/>
                      </a:cubicBezTo>
                      <a:cubicBezTo>
                        <a:pt x="441531" y="2553399"/>
                        <a:pt x="436391" y="2590366"/>
                        <a:pt x="410421" y="2609995"/>
                      </a:cubicBezTo>
                      <a:cubicBezTo>
                        <a:pt x="384451" y="2629626"/>
                        <a:pt x="347484" y="2624486"/>
                        <a:pt x="327853" y="2598515"/>
                      </a:cubicBezTo>
                      <a:cubicBezTo>
                        <a:pt x="308223" y="2572544"/>
                        <a:pt x="313363" y="2535576"/>
                        <a:pt x="339334" y="2515947"/>
                      </a:cubicBezTo>
                      <a:cubicBezTo>
                        <a:pt x="352318" y="2506132"/>
                        <a:pt x="368053" y="2502510"/>
                        <a:pt x="382994" y="2504588"/>
                      </a:cubicBezTo>
                      <a:close/>
                      <a:moveTo>
                        <a:pt x="260939" y="2343587"/>
                      </a:moveTo>
                      <a:cubicBezTo>
                        <a:pt x="268538" y="2342644"/>
                        <a:pt x="276196" y="2343207"/>
                        <a:pt x="283481" y="2345159"/>
                      </a:cubicBezTo>
                      <a:cubicBezTo>
                        <a:pt x="298053" y="2349063"/>
                        <a:pt x="311135" y="2358527"/>
                        <a:pt x="319274" y="2372623"/>
                      </a:cubicBezTo>
                      <a:cubicBezTo>
                        <a:pt x="335551" y="2400817"/>
                        <a:pt x="325892" y="2436867"/>
                        <a:pt x="297699" y="2453144"/>
                      </a:cubicBezTo>
                      <a:cubicBezTo>
                        <a:pt x="269507" y="2469422"/>
                        <a:pt x="233455" y="2459762"/>
                        <a:pt x="217178" y="2431569"/>
                      </a:cubicBezTo>
                      <a:cubicBezTo>
                        <a:pt x="200900" y="2403375"/>
                        <a:pt x="210560" y="2367324"/>
                        <a:pt x="238753" y="2351047"/>
                      </a:cubicBezTo>
                      <a:cubicBezTo>
                        <a:pt x="245801" y="2346978"/>
                        <a:pt x="253341" y="2344529"/>
                        <a:pt x="260939" y="2343587"/>
                      </a:cubicBezTo>
                      <a:close/>
                      <a:moveTo>
                        <a:pt x="2974800" y="2343586"/>
                      </a:moveTo>
                      <a:cubicBezTo>
                        <a:pt x="2982399" y="2344529"/>
                        <a:pt x="2989938" y="2346977"/>
                        <a:pt x="2996987" y="2351047"/>
                      </a:cubicBezTo>
                      <a:cubicBezTo>
                        <a:pt x="3025179" y="2367324"/>
                        <a:pt x="3034839" y="2403374"/>
                        <a:pt x="3018561" y="2431568"/>
                      </a:cubicBezTo>
                      <a:cubicBezTo>
                        <a:pt x="3002284" y="2459761"/>
                        <a:pt x="2966233" y="2469421"/>
                        <a:pt x="2938041" y="2453144"/>
                      </a:cubicBezTo>
                      <a:cubicBezTo>
                        <a:pt x="2909848" y="2436867"/>
                        <a:pt x="2900188" y="2400816"/>
                        <a:pt x="2916466" y="2372623"/>
                      </a:cubicBezTo>
                      <a:cubicBezTo>
                        <a:pt x="2928674" y="2351478"/>
                        <a:pt x="2952004" y="2340758"/>
                        <a:pt x="2974800" y="2343586"/>
                      </a:cubicBezTo>
                      <a:close/>
                      <a:moveTo>
                        <a:pt x="3059875" y="2170334"/>
                      </a:moveTo>
                      <a:cubicBezTo>
                        <a:pt x="3067533" y="2170333"/>
                        <a:pt x="3075316" y="2171833"/>
                        <a:pt x="3082812" y="2175001"/>
                      </a:cubicBezTo>
                      <a:cubicBezTo>
                        <a:pt x="3112797" y="2187678"/>
                        <a:pt x="3126829" y="2222262"/>
                        <a:pt x="3114153" y="2252248"/>
                      </a:cubicBezTo>
                      <a:cubicBezTo>
                        <a:pt x="3101476" y="2282233"/>
                        <a:pt x="3066892" y="2296265"/>
                        <a:pt x="3036907" y="2283589"/>
                      </a:cubicBezTo>
                      <a:cubicBezTo>
                        <a:pt x="3006923" y="2270913"/>
                        <a:pt x="2992891" y="2236329"/>
                        <a:pt x="3005567" y="2206343"/>
                      </a:cubicBezTo>
                      <a:cubicBezTo>
                        <a:pt x="3015075" y="2183854"/>
                        <a:pt x="3036904" y="2170339"/>
                        <a:pt x="3059875" y="2170334"/>
                      </a:cubicBezTo>
                      <a:close/>
                      <a:moveTo>
                        <a:pt x="174391" y="2149389"/>
                      </a:moveTo>
                      <a:cubicBezTo>
                        <a:pt x="182048" y="2149502"/>
                        <a:pt x="189555" y="2151114"/>
                        <a:pt x="196502" y="2154051"/>
                      </a:cubicBezTo>
                      <a:cubicBezTo>
                        <a:pt x="210397" y="2159924"/>
                        <a:pt x="222051" y="2171100"/>
                        <a:pt x="228172" y="2186183"/>
                      </a:cubicBezTo>
                      <a:cubicBezTo>
                        <a:pt x="240411" y="2216350"/>
                        <a:pt x="225879" y="2250726"/>
                        <a:pt x="195713" y="2262965"/>
                      </a:cubicBezTo>
                      <a:cubicBezTo>
                        <a:pt x="165548" y="2275205"/>
                        <a:pt x="131170" y="2260672"/>
                        <a:pt x="118930" y="2230506"/>
                      </a:cubicBezTo>
                      <a:cubicBezTo>
                        <a:pt x="106690" y="2200339"/>
                        <a:pt x="121223" y="2165962"/>
                        <a:pt x="151389" y="2153723"/>
                      </a:cubicBezTo>
                      <a:cubicBezTo>
                        <a:pt x="158930" y="2150663"/>
                        <a:pt x="166736" y="2149276"/>
                        <a:pt x="174391" y="2149389"/>
                      </a:cubicBezTo>
                      <a:close/>
                      <a:moveTo>
                        <a:pt x="3121813" y="1966945"/>
                      </a:moveTo>
                      <a:cubicBezTo>
                        <a:pt x="3129397" y="1965889"/>
                        <a:pt x="3137313" y="1966303"/>
                        <a:pt x="3145174" y="1968409"/>
                      </a:cubicBezTo>
                      <a:cubicBezTo>
                        <a:pt x="3176619" y="1976835"/>
                        <a:pt x="3195280" y="2009157"/>
                        <a:pt x="3186854" y="2040603"/>
                      </a:cubicBezTo>
                      <a:cubicBezTo>
                        <a:pt x="3178428" y="2072048"/>
                        <a:pt x="3146106" y="2090710"/>
                        <a:pt x="3114661" y="2082284"/>
                      </a:cubicBezTo>
                      <a:cubicBezTo>
                        <a:pt x="3083217" y="2073858"/>
                        <a:pt x="3064555" y="2041536"/>
                        <a:pt x="3072981" y="2010090"/>
                      </a:cubicBezTo>
                      <a:cubicBezTo>
                        <a:pt x="3079301" y="1986506"/>
                        <a:pt x="3099061" y="1970113"/>
                        <a:pt x="3121813" y="1966945"/>
                      </a:cubicBezTo>
                      <a:close/>
                      <a:moveTo>
                        <a:pt x="113926" y="1966945"/>
                      </a:moveTo>
                      <a:cubicBezTo>
                        <a:pt x="121510" y="1968001"/>
                        <a:pt x="128761" y="1970527"/>
                        <a:pt x="135293" y="1974298"/>
                      </a:cubicBezTo>
                      <a:cubicBezTo>
                        <a:pt x="148358" y="1981841"/>
                        <a:pt x="158545" y="1994368"/>
                        <a:pt x="162758" y="2010091"/>
                      </a:cubicBezTo>
                      <a:cubicBezTo>
                        <a:pt x="171184" y="2041537"/>
                        <a:pt x="152523" y="2073858"/>
                        <a:pt x="121078" y="2082284"/>
                      </a:cubicBezTo>
                      <a:cubicBezTo>
                        <a:pt x="89633" y="2090710"/>
                        <a:pt x="57310" y="2072049"/>
                        <a:pt x="48885" y="2040603"/>
                      </a:cubicBezTo>
                      <a:cubicBezTo>
                        <a:pt x="40459" y="2009157"/>
                        <a:pt x="59120" y="1976834"/>
                        <a:pt x="90566" y="1968409"/>
                      </a:cubicBezTo>
                      <a:cubicBezTo>
                        <a:pt x="98427" y="1966302"/>
                        <a:pt x="106343" y="1965889"/>
                        <a:pt x="113926" y="1966945"/>
                      </a:cubicBezTo>
                      <a:close/>
                      <a:moveTo>
                        <a:pt x="3176378" y="1777792"/>
                      </a:moveTo>
                      <a:cubicBezTo>
                        <a:pt x="3208622" y="1782276"/>
                        <a:pt x="3231127" y="1812050"/>
                        <a:pt x="3226644" y="1844295"/>
                      </a:cubicBezTo>
                      <a:cubicBezTo>
                        <a:pt x="3222160" y="1876539"/>
                        <a:pt x="3192386" y="1899044"/>
                        <a:pt x="3160142" y="1894561"/>
                      </a:cubicBezTo>
                      <a:cubicBezTo>
                        <a:pt x="3127898" y="1890078"/>
                        <a:pt x="3105393" y="1860304"/>
                        <a:pt x="3109877" y="1828059"/>
                      </a:cubicBezTo>
                      <a:cubicBezTo>
                        <a:pt x="3114360" y="1795814"/>
                        <a:pt x="3144134" y="1773309"/>
                        <a:pt x="3176378" y="1777792"/>
                      </a:cubicBezTo>
                      <a:close/>
                      <a:moveTo>
                        <a:pt x="57311" y="1754323"/>
                      </a:moveTo>
                      <a:cubicBezTo>
                        <a:pt x="65387" y="1753318"/>
                        <a:pt x="73285" y="1753999"/>
                        <a:pt x="80650" y="1756090"/>
                      </a:cubicBezTo>
                      <a:cubicBezTo>
                        <a:pt x="88016" y="1758180"/>
                        <a:pt x="94850" y="1761681"/>
                        <a:pt x="100801" y="1766315"/>
                      </a:cubicBezTo>
                      <a:cubicBezTo>
                        <a:pt x="112702" y="1775586"/>
                        <a:pt x="121067" y="1789396"/>
                        <a:pt x="123075" y="1805550"/>
                      </a:cubicBezTo>
                      <a:cubicBezTo>
                        <a:pt x="127090" y="1837856"/>
                        <a:pt x="104155" y="1867300"/>
                        <a:pt x="71849" y="1871315"/>
                      </a:cubicBezTo>
                      <a:cubicBezTo>
                        <a:pt x="39544" y="1875330"/>
                        <a:pt x="10099" y="1852395"/>
                        <a:pt x="6085" y="1820088"/>
                      </a:cubicBezTo>
                      <a:cubicBezTo>
                        <a:pt x="2070" y="1787782"/>
                        <a:pt x="25004" y="1758337"/>
                        <a:pt x="57311" y="1754323"/>
                      </a:cubicBezTo>
                      <a:close/>
                      <a:moveTo>
                        <a:pt x="3183145" y="1562099"/>
                      </a:moveTo>
                      <a:cubicBezTo>
                        <a:pt x="3215699" y="1562099"/>
                        <a:pt x="3242090" y="1588490"/>
                        <a:pt x="3242090" y="1621045"/>
                      </a:cubicBezTo>
                      <a:cubicBezTo>
                        <a:pt x="3242090" y="1653600"/>
                        <a:pt x="3215699" y="1679991"/>
                        <a:pt x="3183145" y="1679991"/>
                      </a:cubicBezTo>
                      <a:cubicBezTo>
                        <a:pt x="3150591" y="1679991"/>
                        <a:pt x="3124200" y="1653600"/>
                        <a:pt x="3124200" y="1621045"/>
                      </a:cubicBezTo>
                      <a:cubicBezTo>
                        <a:pt x="3124200" y="1588490"/>
                        <a:pt x="3150591" y="1562099"/>
                        <a:pt x="3183145" y="1562099"/>
                      </a:cubicBezTo>
                      <a:close/>
                      <a:moveTo>
                        <a:pt x="58945" y="1562099"/>
                      </a:moveTo>
                      <a:cubicBezTo>
                        <a:pt x="91499" y="1562099"/>
                        <a:pt x="117890" y="1588490"/>
                        <a:pt x="117890" y="1621045"/>
                      </a:cubicBezTo>
                      <a:cubicBezTo>
                        <a:pt x="117890" y="1653600"/>
                        <a:pt x="91499" y="1679991"/>
                        <a:pt x="58945" y="1679991"/>
                      </a:cubicBezTo>
                      <a:cubicBezTo>
                        <a:pt x="26391" y="1679991"/>
                        <a:pt x="0" y="1653600"/>
                        <a:pt x="0" y="1621045"/>
                      </a:cubicBezTo>
                      <a:cubicBezTo>
                        <a:pt x="0" y="1588490"/>
                        <a:pt x="26391" y="1562099"/>
                        <a:pt x="58945" y="1562099"/>
                      </a:cubicBezTo>
                      <a:close/>
                      <a:moveTo>
                        <a:pt x="3157662" y="1369028"/>
                      </a:moveTo>
                      <a:cubicBezTo>
                        <a:pt x="3165739" y="1368025"/>
                        <a:pt x="3173636" y="1368705"/>
                        <a:pt x="3181002" y="1370795"/>
                      </a:cubicBezTo>
                      <a:cubicBezTo>
                        <a:pt x="3188368" y="1372885"/>
                        <a:pt x="3195203" y="1376385"/>
                        <a:pt x="3201153" y="1381021"/>
                      </a:cubicBezTo>
                      <a:cubicBezTo>
                        <a:pt x="3213054" y="1390290"/>
                        <a:pt x="3221419" y="1404101"/>
                        <a:pt x="3223426" y="1420254"/>
                      </a:cubicBezTo>
                      <a:cubicBezTo>
                        <a:pt x="3227441" y="1452561"/>
                        <a:pt x="3204507" y="1482005"/>
                        <a:pt x="3172201" y="1486019"/>
                      </a:cubicBezTo>
                      <a:cubicBezTo>
                        <a:pt x="3139895" y="1490035"/>
                        <a:pt x="3110451" y="1467101"/>
                        <a:pt x="3106436" y="1434794"/>
                      </a:cubicBezTo>
                      <a:cubicBezTo>
                        <a:pt x="3102421" y="1402487"/>
                        <a:pt x="3125357" y="1373042"/>
                        <a:pt x="3157662" y="1369028"/>
                      </a:cubicBezTo>
                      <a:close/>
                      <a:moveTo>
                        <a:pt x="81948" y="1347529"/>
                      </a:moveTo>
                      <a:cubicBezTo>
                        <a:pt x="114192" y="1352013"/>
                        <a:pt x="136697" y="1381787"/>
                        <a:pt x="132213" y="1414032"/>
                      </a:cubicBezTo>
                      <a:cubicBezTo>
                        <a:pt x="127730" y="1446276"/>
                        <a:pt x="97956" y="1468781"/>
                        <a:pt x="65712" y="1464298"/>
                      </a:cubicBezTo>
                      <a:cubicBezTo>
                        <a:pt x="33468" y="1459815"/>
                        <a:pt x="10963" y="1430041"/>
                        <a:pt x="15447" y="1397796"/>
                      </a:cubicBezTo>
                      <a:cubicBezTo>
                        <a:pt x="19930" y="1365551"/>
                        <a:pt x="49704" y="1343046"/>
                        <a:pt x="81948" y="1347529"/>
                      </a:cubicBezTo>
                      <a:close/>
                      <a:moveTo>
                        <a:pt x="3131673" y="1158343"/>
                      </a:moveTo>
                      <a:cubicBezTo>
                        <a:pt x="3139257" y="1159399"/>
                        <a:pt x="3146509" y="1161924"/>
                        <a:pt x="3153041" y="1165696"/>
                      </a:cubicBezTo>
                      <a:cubicBezTo>
                        <a:pt x="3166105" y="1173238"/>
                        <a:pt x="3176292" y="1185765"/>
                        <a:pt x="3180505" y="1201488"/>
                      </a:cubicBezTo>
                      <a:cubicBezTo>
                        <a:pt x="3188931" y="1232934"/>
                        <a:pt x="3170270" y="1265256"/>
                        <a:pt x="3138825" y="1273681"/>
                      </a:cubicBezTo>
                      <a:cubicBezTo>
                        <a:pt x="3107380" y="1282108"/>
                        <a:pt x="3075058" y="1263447"/>
                        <a:pt x="3066632" y="1232001"/>
                      </a:cubicBezTo>
                      <a:cubicBezTo>
                        <a:pt x="3058206" y="1200555"/>
                        <a:pt x="3076868" y="1168232"/>
                        <a:pt x="3108312" y="1159807"/>
                      </a:cubicBezTo>
                      <a:cubicBezTo>
                        <a:pt x="3116174" y="1157701"/>
                        <a:pt x="3124090" y="1157287"/>
                        <a:pt x="3131673" y="1158343"/>
                      </a:cubicBezTo>
                      <a:close/>
                      <a:moveTo>
                        <a:pt x="104068" y="1158343"/>
                      </a:moveTo>
                      <a:cubicBezTo>
                        <a:pt x="111652" y="1157287"/>
                        <a:pt x="119568" y="1157700"/>
                        <a:pt x="127429" y="1159807"/>
                      </a:cubicBezTo>
                      <a:cubicBezTo>
                        <a:pt x="158874" y="1168232"/>
                        <a:pt x="177535" y="1200554"/>
                        <a:pt x="169109" y="1232000"/>
                      </a:cubicBezTo>
                      <a:cubicBezTo>
                        <a:pt x="160683" y="1263446"/>
                        <a:pt x="128361" y="1282107"/>
                        <a:pt x="96916" y="1273681"/>
                      </a:cubicBezTo>
                      <a:cubicBezTo>
                        <a:pt x="65471" y="1265256"/>
                        <a:pt x="46810" y="1232934"/>
                        <a:pt x="55236" y="1201488"/>
                      </a:cubicBezTo>
                      <a:cubicBezTo>
                        <a:pt x="61555" y="1177904"/>
                        <a:pt x="81317" y="1161511"/>
                        <a:pt x="104068" y="1158343"/>
                      </a:cubicBezTo>
                      <a:close/>
                      <a:moveTo>
                        <a:pt x="3069379" y="974792"/>
                      </a:moveTo>
                      <a:cubicBezTo>
                        <a:pt x="3077036" y="974906"/>
                        <a:pt x="3084543" y="976517"/>
                        <a:pt x="3091491" y="979454"/>
                      </a:cubicBezTo>
                      <a:cubicBezTo>
                        <a:pt x="3105385" y="985328"/>
                        <a:pt x="3117041" y="996503"/>
                        <a:pt x="3123160" y="1011586"/>
                      </a:cubicBezTo>
                      <a:cubicBezTo>
                        <a:pt x="3135400" y="1041753"/>
                        <a:pt x="3120867" y="1076129"/>
                        <a:pt x="3090701" y="1088368"/>
                      </a:cubicBezTo>
                      <a:cubicBezTo>
                        <a:pt x="3060535" y="1100608"/>
                        <a:pt x="3026159" y="1086076"/>
                        <a:pt x="3013920" y="1055909"/>
                      </a:cubicBezTo>
                      <a:cubicBezTo>
                        <a:pt x="3001680" y="1025742"/>
                        <a:pt x="3016213" y="991365"/>
                        <a:pt x="3046378" y="979126"/>
                      </a:cubicBezTo>
                      <a:cubicBezTo>
                        <a:pt x="3053919" y="976066"/>
                        <a:pt x="3061724" y="974680"/>
                        <a:pt x="3069379" y="974792"/>
                      </a:cubicBezTo>
                      <a:close/>
                      <a:moveTo>
                        <a:pt x="182246" y="953835"/>
                      </a:moveTo>
                      <a:cubicBezTo>
                        <a:pt x="189903" y="953834"/>
                        <a:pt x="197687" y="955333"/>
                        <a:pt x="205183" y="958502"/>
                      </a:cubicBezTo>
                      <a:cubicBezTo>
                        <a:pt x="235168" y="971178"/>
                        <a:pt x="249200" y="1005762"/>
                        <a:pt x="236523" y="1035748"/>
                      </a:cubicBezTo>
                      <a:cubicBezTo>
                        <a:pt x="223847" y="1065734"/>
                        <a:pt x="189263" y="1079765"/>
                        <a:pt x="159278" y="1067089"/>
                      </a:cubicBezTo>
                      <a:cubicBezTo>
                        <a:pt x="129293" y="1054414"/>
                        <a:pt x="115261" y="1019830"/>
                        <a:pt x="127938" y="989844"/>
                      </a:cubicBezTo>
                      <a:cubicBezTo>
                        <a:pt x="137444" y="967355"/>
                        <a:pt x="159276" y="953840"/>
                        <a:pt x="182246" y="953835"/>
                      </a:cubicBezTo>
                      <a:close/>
                      <a:moveTo>
                        <a:pt x="2966577" y="781486"/>
                      </a:moveTo>
                      <a:cubicBezTo>
                        <a:pt x="2974176" y="780544"/>
                        <a:pt x="2981834" y="781106"/>
                        <a:pt x="2989120" y="783058"/>
                      </a:cubicBezTo>
                      <a:cubicBezTo>
                        <a:pt x="3003691" y="786963"/>
                        <a:pt x="3016774" y="796426"/>
                        <a:pt x="3024912" y="810523"/>
                      </a:cubicBezTo>
                      <a:cubicBezTo>
                        <a:pt x="3041190" y="838717"/>
                        <a:pt x="3031530" y="874767"/>
                        <a:pt x="3003337" y="891043"/>
                      </a:cubicBezTo>
                      <a:cubicBezTo>
                        <a:pt x="2975144" y="907321"/>
                        <a:pt x="2939094" y="897662"/>
                        <a:pt x="2922817" y="869468"/>
                      </a:cubicBezTo>
                      <a:cubicBezTo>
                        <a:pt x="2906539" y="841274"/>
                        <a:pt x="2916199" y="805223"/>
                        <a:pt x="2944391" y="788946"/>
                      </a:cubicBezTo>
                      <a:cubicBezTo>
                        <a:pt x="2951439" y="784877"/>
                        <a:pt x="2958979" y="782429"/>
                        <a:pt x="2966577" y="781486"/>
                      </a:cubicBezTo>
                      <a:close/>
                      <a:moveTo>
                        <a:pt x="269164" y="781486"/>
                      </a:moveTo>
                      <a:cubicBezTo>
                        <a:pt x="276762" y="782429"/>
                        <a:pt x="284302" y="784878"/>
                        <a:pt x="291350" y="788947"/>
                      </a:cubicBezTo>
                      <a:cubicBezTo>
                        <a:pt x="319543" y="805224"/>
                        <a:pt x="329202" y="841274"/>
                        <a:pt x="312925" y="869468"/>
                      </a:cubicBezTo>
                      <a:cubicBezTo>
                        <a:pt x="296647" y="897661"/>
                        <a:pt x="260597" y="907321"/>
                        <a:pt x="232404" y="891044"/>
                      </a:cubicBezTo>
                      <a:cubicBezTo>
                        <a:pt x="204211" y="874767"/>
                        <a:pt x="194552" y="838716"/>
                        <a:pt x="210829" y="810523"/>
                      </a:cubicBezTo>
                      <a:cubicBezTo>
                        <a:pt x="223037" y="789378"/>
                        <a:pt x="246368" y="778658"/>
                        <a:pt x="269164" y="781486"/>
                      </a:cubicBezTo>
                      <a:close/>
                      <a:moveTo>
                        <a:pt x="2875331" y="620736"/>
                      </a:moveTo>
                      <a:cubicBezTo>
                        <a:pt x="2890272" y="622814"/>
                        <a:pt x="2904422" y="630591"/>
                        <a:pt x="2914237" y="643577"/>
                      </a:cubicBezTo>
                      <a:cubicBezTo>
                        <a:pt x="2933867" y="669548"/>
                        <a:pt x="2928727" y="706514"/>
                        <a:pt x="2902757" y="726144"/>
                      </a:cubicBezTo>
                      <a:cubicBezTo>
                        <a:pt x="2876787" y="745774"/>
                        <a:pt x="2839820" y="740634"/>
                        <a:pt x="2820190" y="714663"/>
                      </a:cubicBezTo>
                      <a:cubicBezTo>
                        <a:pt x="2800560" y="688692"/>
                        <a:pt x="2805700" y="651725"/>
                        <a:pt x="2831670" y="632095"/>
                      </a:cubicBezTo>
                      <a:cubicBezTo>
                        <a:pt x="2844655" y="622281"/>
                        <a:pt x="2860389" y="618658"/>
                        <a:pt x="2875331" y="620736"/>
                      </a:cubicBezTo>
                      <a:close/>
                      <a:moveTo>
                        <a:pt x="397670" y="603306"/>
                      </a:moveTo>
                      <a:cubicBezTo>
                        <a:pt x="405065" y="605286"/>
                        <a:pt x="412196" y="608750"/>
                        <a:pt x="418617" y="613751"/>
                      </a:cubicBezTo>
                      <a:cubicBezTo>
                        <a:pt x="444299" y="633756"/>
                        <a:pt x="448901" y="670793"/>
                        <a:pt x="428897" y="696476"/>
                      </a:cubicBezTo>
                      <a:cubicBezTo>
                        <a:pt x="408891" y="722159"/>
                        <a:pt x="371854" y="726762"/>
                        <a:pt x="346172" y="706757"/>
                      </a:cubicBezTo>
                      <a:cubicBezTo>
                        <a:pt x="320489" y="686753"/>
                        <a:pt x="315887" y="649715"/>
                        <a:pt x="335891" y="624032"/>
                      </a:cubicBezTo>
                      <a:cubicBezTo>
                        <a:pt x="350895" y="604770"/>
                        <a:pt x="375480" y="597365"/>
                        <a:pt x="397670" y="603306"/>
                      </a:cubicBezTo>
                      <a:close/>
                      <a:moveTo>
                        <a:pt x="2725617" y="457528"/>
                      </a:moveTo>
                      <a:cubicBezTo>
                        <a:pt x="2740702" y="457528"/>
                        <a:pt x="2755788" y="463283"/>
                        <a:pt x="2767298" y="474793"/>
                      </a:cubicBezTo>
                      <a:cubicBezTo>
                        <a:pt x="2790318" y="497813"/>
                        <a:pt x="2790318" y="535135"/>
                        <a:pt x="2767298" y="558154"/>
                      </a:cubicBezTo>
                      <a:cubicBezTo>
                        <a:pt x="2744279" y="581174"/>
                        <a:pt x="2706957" y="581174"/>
                        <a:pt x="2683937" y="558154"/>
                      </a:cubicBezTo>
                      <a:cubicBezTo>
                        <a:pt x="2660917" y="535134"/>
                        <a:pt x="2660917" y="497811"/>
                        <a:pt x="2683936" y="474792"/>
                      </a:cubicBezTo>
                      <a:cubicBezTo>
                        <a:pt x="2695446" y="463283"/>
                        <a:pt x="2710531" y="457528"/>
                        <a:pt x="2725617" y="457528"/>
                      </a:cubicBezTo>
                      <a:close/>
                      <a:moveTo>
                        <a:pt x="516473" y="457528"/>
                      </a:moveTo>
                      <a:cubicBezTo>
                        <a:pt x="531559" y="457528"/>
                        <a:pt x="546644" y="463282"/>
                        <a:pt x="558154" y="474792"/>
                      </a:cubicBezTo>
                      <a:cubicBezTo>
                        <a:pt x="581173" y="497811"/>
                        <a:pt x="581173" y="535134"/>
                        <a:pt x="558153" y="558154"/>
                      </a:cubicBezTo>
                      <a:cubicBezTo>
                        <a:pt x="535133" y="581174"/>
                        <a:pt x="497811" y="581174"/>
                        <a:pt x="474792" y="558154"/>
                      </a:cubicBezTo>
                      <a:cubicBezTo>
                        <a:pt x="451772" y="535135"/>
                        <a:pt x="451772" y="497813"/>
                        <a:pt x="474792" y="474793"/>
                      </a:cubicBezTo>
                      <a:cubicBezTo>
                        <a:pt x="486302" y="463283"/>
                        <a:pt x="501388" y="457528"/>
                        <a:pt x="516473" y="457528"/>
                      </a:cubicBezTo>
                      <a:close/>
                      <a:moveTo>
                        <a:pt x="2589947" y="330862"/>
                      </a:moveTo>
                      <a:cubicBezTo>
                        <a:pt x="2597344" y="332843"/>
                        <a:pt x="2604474" y="336306"/>
                        <a:pt x="2610895" y="341307"/>
                      </a:cubicBezTo>
                      <a:cubicBezTo>
                        <a:pt x="2636578" y="361312"/>
                        <a:pt x="2641181" y="398349"/>
                        <a:pt x="2621176" y="424032"/>
                      </a:cubicBezTo>
                      <a:cubicBezTo>
                        <a:pt x="2601172" y="449714"/>
                        <a:pt x="2564134" y="454316"/>
                        <a:pt x="2538451" y="434312"/>
                      </a:cubicBezTo>
                      <a:cubicBezTo>
                        <a:pt x="2512768" y="414306"/>
                        <a:pt x="2508165" y="377269"/>
                        <a:pt x="2528170" y="351587"/>
                      </a:cubicBezTo>
                      <a:cubicBezTo>
                        <a:pt x="2543174" y="332324"/>
                        <a:pt x="2567758" y="324921"/>
                        <a:pt x="2589947" y="330862"/>
                      </a:cubicBezTo>
                      <a:close/>
                      <a:moveTo>
                        <a:pt x="687237" y="316494"/>
                      </a:moveTo>
                      <a:cubicBezTo>
                        <a:pt x="702180" y="318572"/>
                        <a:pt x="716328" y="326348"/>
                        <a:pt x="726144" y="339334"/>
                      </a:cubicBezTo>
                      <a:cubicBezTo>
                        <a:pt x="745773" y="365304"/>
                        <a:pt x="740633" y="402271"/>
                        <a:pt x="714662" y="421901"/>
                      </a:cubicBezTo>
                      <a:cubicBezTo>
                        <a:pt x="688691" y="441532"/>
                        <a:pt x="651725" y="436392"/>
                        <a:pt x="632095" y="410421"/>
                      </a:cubicBezTo>
                      <a:cubicBezTo>
                        <a:pt x="612465" y="384451"/>
                        <a:pt x="617605" y="347485"/>
                        <a:pt x="643576" y="327854"/>
                      </a:cubicBezTo>
                      <a:cubicBezTo>
                        <a:pt x="656561" y="318039"/>
                        <a:pt x="672296" y="314417"/>
                        <a:pt x="687237" y="316494"/>
                      </a:cubicBezTo>
                      <a:close/>
                      <a:moveTo>
                        <a:pt x="2403031" y="209719"/>
                      </a:moveTo>
                      <a:cubicBezTo>
                        <a:pt x="2410630" y="210662"/>
                        <a:pt x="2418169" y="213110"/>
                        <a:pt x="2425218" y="217179"/>
                      </a:cubicBezTo>
                      <a:cubicBezTo>
                        <a:pt x="2453411" y="233457"/>
                        <a:pt x="2463071" y="269507"/>
                        <a:pt x="2446794" y="297700"/>
                      </a:cubicBezTo>
                      <a:cubicBezTo>
                        <a:pt x="2430517" y="325893"/>
                        <a:pt x="2394466" y="335552"/>
                        <a:pt x="2366273" y="319275"/>
                      </a:cubicBezTo>
                      <a:cubicBezTo>
                        <a:pt x="2338079" y="302997"/>
                        <a:pt x="2328420" y="266947"/>
                        <a:pt x="2344697" y="238754"/>
                      </a:cubicBezTo>
                      <a:cubicBezTo>
                        <a:pt x="2356905" y="217609"/>
                        <a:pt x="2380235" y="206890"/>
                        <a:pt x="2403031" y="209719"/>
                      </a:cubicBezTo>
                      <a:close/>
                      <a:moveTo>
                        <a:pt x="832709" y="209718"/>
                      </a:moveTo>
                      <a:cubicBezTo>
                        <a:pt x="840307" y="208775"/>
                        <a:pt x="847965" y="209338"/>
                        <a:pt x="855251" y="211290"/>
                      </a:cubicBezTo>
                      <a:cubicBezTo>
                        <a:pt x="869823" y="215194"/>
                        <a:pt x="882905" y="224657"/>
                        <a:pt x="891043" y="238753"/>
                      </a:cubicBezTo>
                      <a:cubicBezTo>
                        <a:pt x="907320" y="266946"/>
                        <a:pt x="897660" y="302997"/>
                        <a:pt x="869467" y="319275"/>
                      </a:cubicBezTo>
                      <a:cubicBezTo>
                        <a:pt x="841273" y="335552"/>
                        <a:pt x="805223" y="325893"/>
                        <a:pt x="788946" y="297699"/>
                      </a:cubicBezTo>
                      <a:cubicBezTo>
                        <a:pt x="772668" y="269507"/>
                        <a:pt x="782328" y="233456"/>
                        <a:pt x="810522" y="217179"/>
                      </a:cubicBezTo>
                      <a:cubicBezTo>
                        <a:pt x="817570" y="213109"/>
                        <a:pt x="825110" y="210661"/>
                        <a:pt x="832709" y="209718"/>
                      </a:cubicBezTo>
                      <a:close/>
                      <a:moveTo>
                        <a:pt x="2229310" y="123270"/>
                      </a:moveTo>
                      <a:cubicBezTo>
                        <a:pt x="2236967" y="123269"/>
                        <a:pt x="2244751" y="124769"/>
                        <a:pt x="2252248" y="127938"/>
                      </a:cubicBezTo>
                      <a:cubicBezTo>
                        <a:pt x="2282233" y="140614"/>
                        <a:pt x="2296265" y="175198"/>
                        <a:pt x="2283589" y="205183"/>
                      </a:cubicBezTo>
                      <a:cubicBezTo>
                        <a:pt x="2270913" y="235168"/>
                        <a:pt x="2236329" y="249200"/>
                        <a:pt x="2206343" y="236523"/>
                      </a:cubicBezTo>
                      <a:cubicBezTo>
                        <a:pt x="2176358" y="223847"/>
                        <a:pt x="2162325" y="189263"/>
                        <a:pt x="2175001" y="159278"/>
                      </a:cubicBezTo>
                      <a:cubicBezTo>
                        <a:pt x="2184508" y="136790"/>
                        <a:pt x="2206338" y="123275"/>
                        <a:pt x="2229310" y="123270"/>
                      </a:cubicBezTo>
                      <a:close/>
                      <a:moveTo>
                        <a:pt x="1034588" y="114597"/>
                      </a:moveTo>
                      <a:cubicBezTo>
                        <a:pt x="1042244" y="114710"/>
                        <a:pt x="1049751" y="116322"/>
                        <a:pt x="1056699" y="119259"/>
                      </a:cubicBezTo>
                      <a:cubicBezTo>
                        <a:pt x="1070594" y="125132"/>
                        <a:pt x="1082249" y="136307"/>
                        <a:pt x="1088368" y="151389"/>
                      </a:cubicBezTo>
                      <a:cubicBezTo>
                        <a:pt x="1100607" y="181555"/>
                        <a:pt x="1086074" y="215932"/>
                        <a:pt x="1055908" y="228173"/>
                      </a:cubicBezTo>
                      <a:cubicBezTo>
                        <a:pt x="1025741" y="240412"/>
                        <a:pt x="991365" y="225880"/>
                        <a:pt x="979126" y="195713"/>
                      </a:cubicBezTo>
                      <a:cubicBezTo>
                        <a:pt x="966885" y="165548"/>
                        <a:pt x="981418" y="131171"/>
                        <a:pt x="1011585" y="118932"/>
                      </a:cubicBezTo>
                      <a:cubicBezTo>
                        <a:pt x="1019126" y="115871"/>
                        <a:pt x="1026932" y="114485"/>
                        <a:pt x="1034588" y="114597"/>
                      </a:cubicBezTo>
                      <a:close/>
                      <a:moveTo>
                        <a:pt x="2017241" y="53772"/>
                      </a:moveTo>
                      <a:cubicBezTo>
                        <a:pt x="2024825" y="52716"/>
                        <a:pt x="2032741" y="53130"/>
                        <a:pt x="2040603" y="55236"/>
                      </a:cubicBezTo>
                      <a:cubicBezTo>
                        <a:pt x="2072048" y="63662"/>
                        <a:pt x="2090710" y="95984"/>
                        <a:pt x="2082284" y="127429"/>
                      </a:cubicBezTo>
                      <a:cubicBezTo>
                        <a:pt x="2073858" y="158874"/>
                        <a:pt x="2041536" y="177535"/>
                        <a:pt x="2010090" y="169109"/>
                      </a:cubicBezTo>
                      <a:cubicBezTo>
                        <a:pt x="1978645" y="160683"/>
                        <a:pt x="1959983" y="128361"/>
                        <a:pt x="1968409" y="96916"/>
                      </a:cubicBezTo>
                      <a:cubicBezTo>
                        <a:pt x="1974728" y="73333"/>
                        <a:pt x="1994489" y="56940"/>
                        <a:pt x="2017241" y="53772"/>
                      </a:cubicBezTo>
                      <a:close/>
                      <a:moveTo>
                        <a:pt x="1218499" y="53771"/>
                      </a:moveTo>
                      <a:cubicBezTo>
                        <a:pt x="1226083" y="54827"/>
                        <a:pt x="1233334" y="57353"/>
                        <a:pt x="1239866" y="61124"/>
                      </a:cubicBezTo>
                      <a:cubicBezTo>
                        <a:pt x="1252931" y="68667"/>
                        <a:pt x="1263118" y="81193"/>
                        <a:pt x="1267331" y="96916"/>
                      </a:cubicBezTo>
                      <a:cubicBezTo>
                        <a:pt x="1275757" y="128360"/>
                        <a:pt x="1257095" y="160683"/>
                        <a:pt x="1225649" y="169109"/>
                      </a:cubicBezTo>
                      <a:cubicBezTo>
                        <a:pt x="1194203" y="177535"/>
                        <a:pt x="1161882" y="158874"/>
                        <a:pt x="1153457" y="127428"/>
                      </a:cubicBezTo>
                      <a:cubicBezTo>
                        <a:pt x="1145030" y="95983"/>
                        <a:pt x="1163691" y="63661"/>
                        <a:pt x="1195137" y="55235"/>
                      </a:cubicBezTo>
                      <a:cubicBezTo>
                        <a:pt x="1202999" y="53129"/>
                        <a:pt x="1210915" y="52715"/>
                        <a:pt x="1218499" y="53771"/>
                      </a:cubicBezTo>
                      <a:close/>
                      <a:moveTo>
                        <a:pt x="1844295" y="15447"/>
                      </a:moveTo>
                      <a:cubicBezTo>
                        <a:pt x="1876539" y="19930"/>
                        <a:pt x="1899044" y="49704"/>
                        <a:pt x="1894561" y="81948"/>
                      </a:cubicBezTo>
                      <a:cubicBezTo>
                        <a:pt x="1890078" y="114192"/>
                        <a:pt x="1860304" y="136697"/>
                        <a:pt x="1828059" y="132213"/>
                      </a:cubicBezTo>
                      <a:cubicBezTo>
                        <a:pt x="1795814" y="127730"/>
                        <a:pt x="1773309" y="97956"/>
                        <a:pt x="1777792" y="65712"/>
                      </a:cubicBezTo>
                      <a:cubicBezTo>
                        <a:pt x="1782276" y="33468"/>
                        <a:pt x="1812050" y="10963"/>
                        <a:pt x="1844295" y="15447"/>
                      </a:cubicBezTo>
                      <a:close/>
                      <a:moveTo>
                        <a:pt x="1414838" y="11500"/>
                      </a:moveTo>
                      <a:cubicBezTo>
                        <a:pt x="1422915" y="10496"/>
                        <a:pt x="1430813" y="11177"/>
                        <a:pt x="1438179" y="13267"/>
                      </a:cubicBezTo>
                      <a:cubicBezTo>
                        <a:pt x="1445545" y="15357"/>
                        <a:pt x="1452379" y="18858"/>
                        <a:pt x="1458330" y="23493"/>
                      </a:cubicBezTo>
                      <a:cubicBezTo>
                        <a:pt x="1470231" y="32763"/>
                        <a:pt x="1478596" y="46573"/>
                        <a:pt x="1480604" y="62726"/>
                      </a:cubicBezTo>
                      <a:cubicBezTo>
                        <a:pt x="1484619" y="95031"/>
                        <a:pt x="1461683" y="124476"/>
                        <a:pt x="1429377" y="128491"/>
                      </a:cubicBezTo>
                      <a:cubicBezTo>
                        <a:pt x="1397070" y="132506"/>
                        <a:pt x="1367627" y="109571"/>
                        <a:pt x="1363613" y="77265"/>
                      </a:cubicBezTo>
                      <a:cubicBezTo>
                        <a:pt x="1359597" y="44959"/>
                        <a:pt x="1382531" y="15515"/>
                        <a:pt x="1414838" y="11500"/>
                      </a:cubicBezTo>
                      <a:close/>
                      <a:moveTo>
                        <a:pt x="1621045" y="0"/>
                      </a:moveTo>
                      <a:cubicBezTo>
                        <a:pt x="1653600" y="0"/>
                        <a:pt x="1679991" y="26391"/>
                        <a:pt x="1679991" y="58945"/>
                      </a:cubicBezTo>
                      <a:cubicBezTo>
                        <a:pt x="1679991" y="91499"/>
                        <a:pt x="1653600" y="117890"/>
                        <a:pt x="1621045" y="117890"/>
                      </a:cubicBezTo>
                      <a:cubicBezTo>
                        <a:pt x="1588490" y="117890"/>
                        <a:pt x="1562099" y="91499"/>
                        <a:pt x="1562099" y="58945"/>
                      </a:cubicBezTo>
                      <a:cubicBezTo>
                        <a:pt x="1562099" y="26391"/>
                        <a:pt x="1588490" y="0"/>
                        <a:pt x="1621045" y="0"/>
                      </a:cubicBezTo>
                      <a:close/>
                    </a:path>
                  </a:pathLst>
                </a:custGeom>
                <a:solidFill>
                  <a:srgbClr val="6C6A42"/>
                </a:solidFill>
                <a:ln w="254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725CE90F-4835-7C40-0A5F-90DD0C8423E4}"/>
                  </a:ext>
                </a:extLst>
              </p:cNvPr>
              <p:cNvGrpSpPr/>
              <p:nvPr/>
            </p:nvGrpSpPr>
            <p:grpSpPr>
              <a:xfrm>
                <a:off x="4601252" y="1904987"/>
                <a:ext cx="224573" cy="569979"/>
                <a:chOff x="7430177" y="1904987"/>
                <a:chExt cx="224573" cy="569979"/>
              </a:xfrm>
            </p:grpSpPr>
            <p:sp>
              <p:nvSpPr>
                <p:cNvPr id="29" name="二等辺三角形 28">
                  <a:extLst>
                    <a:ext uri="{FF2B5EF4-FFF2-40B4-BE49-F238E27FC236}">
                      <a16:creationId xmlns:a16="http://schemas.microsoft.com/office/drawing/2014/main" id="{0B3FAF14-96F6-1A89-6F6A-BF70F23E2937}"/>
                    </a:ext>
                  </a:extLst>
                </p:cNvPr>
                <p:cNvSpPr/>
                <p:nvPr/>
              </p:nvSpPr>
              <p:spPr>
                <a:xfrm rot="21204967">
                  <a:off x="7544567" y="2235996"/>
                  <a:ext cx="54694" cy="238970"/>
                </a:xfrm>
                <a:prstGeom prst="triangl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0" name="楕円 192">
                  <a:extLst>
                    <a:ext uri="{FF2B5EF4-FFF2-40B4-BE49-F238E27FC236}">
                      <a16:creationId xmlns:a16="http://schemas.microsoft.com/office/drawing/2014/main" id="{E691F0A2-E9EE-87B8-1606-CCD84A6E206C}"/>
                    </a:ext>
                  </a:extLst>
                </p:cNvPr>
                <p:cNvSpPr/>
                <p:nvPr/>
              </p:nvSpPr>
              <p:spPr>
                <a:xfrm>
                  <a:off x="7533029" y="190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1" name="楕円 192">
                  <a:extLst>
                    <a:ext uri="{FF2B5EF4-FFF2-40B4-BE49-F238E27FC236}">
                      <a16:creationId xmlns:a16="http://schemas.microsoft.com/office/drawing/2014/main" id="{A180C4B6-38E6-D299-FCEF-250E1AC9E40C}"/>
                    </a:ext>
                  </a:extLst>
                </p:cNvPr>
                <p:cNvSpPr/>
                <p:nvPr/>
              </p:nvSpPr>
              <p:spPr>
                <a:xfrm rot="20677599">
                  <a:off x="7468730" y="203235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2" name="楕円 192">
                  <a:extLst>
                    <a:ext uri="{FF2B5EF4-FFF2-40B4-BE49-F238E27FC236}">
                      <a16:creationId xmlns:a16="http://schemas.microsoft.com/office/drawing/2014/main" id="{C2D57D49-8BB0-2128-448B-A7E8B9B43986}"/>
                    </a:ext>
                  </a:extLst>
                </p:cNvPr>
                <p:cNvSpPr/>
                <p:nvPr/>
              </p:nvSpPr>
              <p:spPr>
                <a:xfrm rot="1237507">
                  <a:off x="7571193" y="197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3" name="楕円 192">
                  <a:extLst>
                    <a:ext uri="{FF2B5EF4-FFF2-40B4-BE49-F238E27FC236}">
                      <a16:creationId xmlns:a16="http://schemas.microsoft.com/office/drawing/2014/main" id="{4C477745-C2EB-CB9B-3D16-A4D45958BFC4}"/>
                    </a:ext>
                  </a:extLst>
                </p:cNvPr>
                <p:cNvSpPr/>
                <p:nvPr/>
              </p:nvSpPr>
              <p:spPr>
                <a:xfrm rot="1237507">
                  <a:off x="7550403" y="210492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4" name="楕円 192">
                  <a:extLst>
                    <a:ext uri="{FF2B5EF4-FFF2-40B4-BE49-F238E27FC236}">
                      <a16:creationId xmlns:a16="http://schemas.microsoft.com/office/drawing/2014/main" id="{A9A15289-1F9F-1B13-635D-E5919D3A7AE1}"/>
                    </a:ext>
                  </a:extLst>
                </p:cNvPr>
                <p:cNvSpPr/>
                <p:nvPr/>
              </p:nvSpPr>
              <p:spPr>
                <a:xfrm rot="1237507">
                  <a:off x="7588519" y="219847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5" name="楕円 192">
                  <a:extLst>
                    <a:ext uri="{FF2B5EF4-FFF2-40B4-BE49-F238E27FC236}">
                      <a16:creationId xmlns:a16="http://schemas.microsoft.com/office/drawing/2014/main" id="{D6DCCADF-26FF-A7EB-1231-D158A8FC3657}"/>
                    </a:ext>
                  </a:extLst>
                </p:cNvPr>
                <p:cNvSpPr/>
                <p:nvPr/>
              </p:nvSpPr>
              <p:spPr>
                <a:xfrm rot="18446818">
                  <a:off x="7473993" y="2287022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6" name="楕円 192">
                  <a:extLst>
                    <a:ext uri="{FF2B5EF4-FFF2-40B4-BE49-F238E27FC236}">
                      <a16:creationId xmlns:a16="http://schemas.microsoft.com/office/drawing/2014/main" id="{94FD5087-8B36-C6DA-6ADD-3B007AD5C222}"/>
                    </a:ext>
                  </a:extLst>
                </p:cNvPr>
                <p:cNvSpPr/>
                <p:nvPr/>
              </p:nvSpPr>
              <p:spPr>
                <a:xfrm rot="18446818">
                  <a:off x="7467062" y="2205596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7" name="楕円 36">
                  <a:extLst>
                    <a:ext uri="{FF2B5EF4-FFF2-40B4-BE49-F238E27FC236}">
                      <a16:creationId xmlns:a16="http://schemas.microsoft.com/office/drawing/2014/main" id="{9EDEE4FD-39EC-4223-B558-33040B64F712}"/>
                    </a:ext>
                  </a:extLst>
                </p:cNvPr>
                <p:cNvSpPr/>
                <p:nvPr/>
              </p:nvSpPr>
              <p:spPr>
                <a:xfrm>
                  <a:off x="7507078" y="2029739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" name="楕円 37">
                  <a:extLst>
                    <a:ext uri="{FF2B5EF4-FFF2-40B4-BE49-F238E27FC236}">
                      <a16:creationId xmlns:a16="http://schemas.microsoft.com/office/drawing/2014/main" id="{36FD8060-690A-7CCA-DB2F-914404C1F555}"/>
                    </a:ext>
                  </a:extLst>
                </p:cNvPr>
                <p:cNvSpPr/>
                <p:nvPr/>
              </p:nvSpPr>
              <p:spPr>
                <a:xfrm>
                  <a:off x="7463765" y="2149281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9" name="楕円 38">
                  <a:extLst>
                    <a:ext uri="{FF2B5EF4-FFF2-40B4-BE49-F238E27FC236}">
                      <a16:creationId xmlns:a16="http://schemas.microsoft.com/office/drawing/2014/main" id="{B7FBEE99-57BD-B877-778E-E87C590CD461}"/>
                    </a:ext>
                  </a:extLst>
                </p:cNvPr>
                <p:cNvSpPr/>
                <p:nvPr/>
              </p:nvSpPr>
              <p:spPr>
                <a:xfrm>
                  <a:off x="7514007" y="2260160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99710009-78E0-0727-C14A-7CE28E1FEA37}"/>
                  </a:ext>
                </a:extLst>
              </p:cNvPr>
              <p:cNvGrpSpPr/>
              <p:nvPr/>
            </p:nvGrpSpPr>
            <p:grpSpPr>
              <a:xfrm>
                <a:off x="6477207" y="1913907"/>
                <a:ext cx="206643" cy="561059"/>
                <a:chOff x="9369632" y="1913907"/>
                <a:chExt cx="206643" cy="561059"/>
              </a:xfrm>
            </p:grpSpPr>
            <p:sp>
              <p:nvSpPr>
                <p:cNvPr id="18" name="二等辺三角形 17">
                  <a:extLst>
                    <a:ext uri="{FF2B5EF4-FFF2-40B4-BE49-F238E27FC236}">
                      <a16:creationId xmlns:a16="http://schemas.microsoft.com/office/drawing/2014/main" id="{8F603B1C-B56E-4E99-6930-F59C4BA141B0}"/>
                    </a:ext>
                  </a:extLst>
                </p:cNvPr>
                <p:cNvSpPr/>
                <p:nvPr/>
              </p:nvSpPr>
              <p:spPr>
                <a:xfrm rot="395033" flipH="1">
                  <a:off x="9425121" y="2235996"/>
                  <a:ext cx="54694" cy="238970"/>
                </a:xfrm>
                <a:prstGeom prst="triangl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9" name="楕円 192">
                  <a:extLst>
                    <a:ext uri="{FF2B5EF4-FFF2-40B4-BE49-F238E27FC236}">
                      <a16:creationId xmlns:a16="http://schemas.microsoft.com/office/drawing/2014/main" id="{FE444EE0-490A-FC50-8C6B-375838CDE153}"/>
                    </a:ext>
                  </a:extLst>
                </p:cNvPr>
                <p:cNvSpPr/>
                <p:nvPr/>
              </p:nvSpPr>
              <p:spPr>
                <a:xfrm rot="20244506" flipH="1">
                  <a:off x="9427557" y="191390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0" name="楕円 192">
                  <a:extLst>
                    <a:ext uri="{FF2B5EF4-FFF2-40B4-BE49-F238E27FC236}">
                      <a16:creationId xmlns:a16="http://schemas.microsoft.com/office/drawing/2014/main" id="{02C37FB2-694F-A888-0BD2-C48B2DCC6853}"/>
                    </a:ext>
                  </a:extLst>
                </p:cNvPr>
                <p:cNvSpPr/>
                <p:nvPr/>
              </p:nvSpPr>
              <p:spPr>
                <a:xfrm rot="922401" flipH="1">
                  <a:off x="9507882" y="1977129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1" name="楕円 192">
                  <a:extLst>
                    <a:ext uri="{FF2B5EF4-FFF2-40B4-BE49-F238E27FC236}">
                      <a16:creationId xmlns:a16="http://schemas.microsoft.com/office/drawing/2014/main" id="{0D011F35-555B-D8CA-2A90-B6AA9069AA42}"/>
                    </a:ext>
                  </a:extLst>
                </p:cNvPr>
                <p:cNvSpPr/>
                <p:nvPr/>
              </p:nvSpPr>
              <p:spPr>
                <a:xfrm rot="20362493" flipH="1">
                  <a:off x="9386957" y="197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2" name="楕円 192">
                  <a:extLst>
                    <a:ext uri="{FF2B5EF4-FFF2-40B4-BE49-F238E27FC236}">
                      <a16:creationId xmlns:a16="http://schemas.microsoft.com/office/drawing/2014/main" id="{6F31CF9B-A06C-C805-4ED8-D0C9C32D073C}"/>
                    </a:ext>
                  </a:extLst>
                </p:cNvPr>
                <p:cNvSpPr/>
                <p:nvPr/>
              </p:nvSpPr>
              <p:spPr>
                <a:xfrm rot="20362493" flipH="1">
                  <a:off x="9407747" y="210492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3" name="楕円 192">
                  <a:extLst>
                    <a:ext uri="{FF2B5EF4-FFF2-40B4-BE49-F238E27FC236}">
                      <a16:creationId xmlns:a16="http://schemas.microsoft.com/office/drawing/2014/main" id="{0E2D15B9-8A1D-97FE-A1A1-2E9DD8B80225}"/>
                    </a:ext>
                  </a:extLst>
                </p:cNvPr>
                <p:cNvSpPr/>
                <p:nvPr/>
              </p:nvSpPr>
              <p:spPr>
                <a:xfrm rot="20362493" flipH="1">
                  <a:off x="9369632" y="219847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4" name="楕円 192">
                  <a:extLst>
                    <a:ext uri="{FF2B5EF4-FFF2-40B4-BE49-F238E27FC236}">
                      <a16:creationId xmlns:a16="http://schemas.microsoft.com/office/drawing/2014/main" id="{D41D7055-0487-C2A9-6914-BBB5145C980B}"/>
                    </a:ext>
                  </a:extLst>
                </p:cNvPr>
                <p:cNvSpPr/>
                <p:nvPr/>
              </p:nvSpPr>
              <p:spPr>
                <a:xfrm rot="2039659" flipH="1">
                  <a:off x="9491715" y="2264369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5" name="楕円 192">
                  <a:extLst>
                    <a:ext uri="{FF2B5EF4-FFF2-40B4-BE49-F238E27FC236}">
                      <a16:creationId xmlns:a16="http://schemas.microsoft.com/office/drawing/2014/main" id="{BC2F5964-3BB6-5629-A68A-7967F008B5C4}"/>
                    </a:ext>
                  </a:extLst>
                </p:cNvPr>
                <p:cNvSpPr/>
                <p:nvPr/>
              </p:nvSpPr>
              <p:spPr>
                <a:xfrm rot="1438627" flipH="1">
                  <a:off x="9510044" y="2129585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6" name="楕円 25">
                  <a:extLst>
                    <a:ext uri="{FF2B5EF4-FFF2-40B4-BE49-F238E27FC236}">
                      <a16:creationId xmlns:a16="http://schemas.microsoft.com/office/drawing/2014/main" id="{885F91F3-A06F-6FBB-8133-E778AD09FCF7}"/>
                    </a:ext>
                  </a:extLst>
                </p:cNvPr>
                <p:cNvSpPr/>
                <p:nvPr/>
              </p:nvSpPr>
              <p:spPr>
                <a:xfrm flipH="1">
                  <a:off x="9437935" y="2045563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06B8514C-E675-C3BE-F372-119720E34AA3}"/>
                    </a:ext>
                  </a:extLst>
                </p:cNvPr>
                <p:cNvSpPr/>
                <p:nvPr/>
              </p:nvSpPr>
              <p:spPr>
                <a:xfrm flipH="1">
                  <a:off x="9447541" y="2174924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D9427C99-EBFE-A8C8-54F5-10F72A105B64}"/>
                    </a:ext>
                  </a:extLst>
                </p:cNvPr>
                <p:cNvSpPr/>
                <p:nvPr/>
              </p:nvSpPr>
              <p:spPr>
                <a:xfrm flipH="1">
                  <a:off x="9432356" y="2292827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44E71A4F-E1B0-B59B-BACD-8053BB1A8F3E}"/>
                  </a:ext>
                </a:extLst>
              </p:cNvPr>
              <p:cNvGrpSpPr/>
              <p:nvPr/>
            </p:nvGrpSpPr>
            <p:grpSpPr>
              <a:xfrm>
                <a:off x="5314372" y="1175898"/>
                <a:ext cx="633337" cy="271491"/>
                <a:chOff x="8182039" y="1175898"/>
                <a:chExt cx="633337" cy="271491"/>
              </a:xfrm>
            </p:grpSpPr>
            <p:sp>
              <p:nvSpPr>
                <p:cNvPr id="13" name="楕円 192">
                  <a:extLst>
                    <a:ext uri="{FF2B5EF4-FFF2-40B4-BE49-F238E27FC236}">
                      <a16:creationId xmlns:a16="http://schemas.microsoft.com/office/drawing/2014/main" id="{33F6F5A9-D12A-7DF7-CC03-0259A1F10C0D}"/>
                    </a:ext>
                  </a:extLst>
                </p:cNvPr>
                <p:cNvSpPr/>
                <p:nvPr/>
              </p:nvSpPr>
              <p:spPr>
                <a:xfrm rot="15230755">
                  <a:off x="8266109" y="113263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4" name="楕円 192">
                  <a:extLst>
                    <a:ext uri="{FF2B5EF4-FFF2-40B4-BE49-F238E27FC236}">
                      <a16:creationId xmlns:a16="http://schemas.microsoft.com/office/drawing/2014/main" id="{5441167B-D6D0-971D-CABC-7329ADA68D1C}"/>
                    </a:ext>
                  </a:extLst>
                </p:cNvPr>
                <p:cNvSpPr/>
                <p:nvPr/>
              </p:nvSpPr>
              <p:spPr>
                <a:xfrm rot="13500000">
                  <a:off x="8365768" y="117589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5" name="楕円 192">
                  <a:extLst>
                    <a:ext uri="{FF2B5EF4-FFF2-40B4-BE49-F238E27FC236}">
                      <a16:creationId xmlns:a16="http://schemas.microsoft.com/office/drawing/2014/main" id="{41B4E43D-260F-7677-438C-ED6C06E333CC}"/>
                    </a:ext>
                  </a:extLst>
                </p:cNvPr>
                <p:cNvSpPr/>
                <p:nvPr/>
              </p:nvSpPr>
              <p:spPr>
                <a:xfrm rot="6369245" flipH="1">
                  <a:off x="8645567" y="113263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6" name="楕円 192">
                  <a:extLst>
                    <a:ext uri="{FF2B5EF4-FFF2-40B4-BE49-F238E27FC236}">
                      <a16:creationId xmlns:a16="http://schemas.microsoft.com/office/drawing/2014/main" id="{B7D2F147-8F04-D47D-EBF9-8BF0AAF4815B}"/>
                    </a:ext>
                  </a:extLst>
                </p:cNvPr>
                <p:cNvSpPr/>
                <p:nvPr/>
              </p:nvSpPr>
              <p:spPr>
                <a:xfrm rot="8100000" flipH="1">
                  <a:off x="8563686" y="117589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7" name="楕円 192">
                  <a:extLst>
                    <a:ext uri="{FF2B5EF4-FFF2-40B4-BE49-F238E27FC236}">
                      <a16:creationId xmlns:a16="http://schemas.microsoft.com/office/drawing/2014/main" id="{AFAD502C-86B6-B5EA-55F3-66B6B3352663}"/>
                    </a:ext>
                  </a:extLst>
                </p:cNvPr>
                <p:cNvSpPr/>
                <p:nvPr/>
              </p:nvSpPr>
              <p:spPr>
                <a:xfrm rot="10800000">
                  <a:off x="8468530" y="1193510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E2DC898-61D4-CCB8-02EC-40C843B566BC}"/>
                </a:ext>
              </a:extLst>
            </p:cNvPr>
            <p:cNvSpPr/>
            <p:nvPr/>
          </p:nvSpPr>
          <p:spPr bwMode="auto">
            <a:xfrm>
              <a:off x="4002710" y="1273624"/>
              <a:ext cx="1944092" cy="1943996"/>
            </a:xfrm>
            <a:custGeom>
              <a:avLst/>
              <a:gdLst>
                <a:gd name="connsiteX0" fmla="*/ 99032 w 1758048"/>
                <a:gd name="connsiteY0" fmla="*/ 0 h 1757963"/>
                <a:gd name="connsiteX1" fmla="*/ 879024 w 1758048"/>
                <a:gd name="connsiteY1" fmla="*/ 779992 h 1757963"/>
                <a:gd name="connsiteX2" fmla="*/ 1659015 w 1758048"/>
                <a:gd name="connsiteY2" fmla="*/ 1 h 1757963"/>
                <a:gd name="connsiteX3" fmla="*/ 1757961 w 1758048"/>
                <a:gd name="connsiteY3" fmla="*/ 98947 h 1757963"/>
                <a:gd name="connsiteX4" fmla="*/ 977970 w 1758048"/>
                <a:gd name="connsiteY4" fmla="*/ 878938 h 1757963"/>
                <a:gd name="connsiteX5" fmla="*/ 1758048 w 1758048"/>
                <a:gd name="connsiteY5" fmla="*/ 1659016 h 1757963"/>
                <a:gd name="connsiteX6" fmla="*/ 1659102 w 1758048"/>
                <a:gd name="connsiteY6" fmla="*/ 1757962 h 1757963"/>
                <a:gd name="connsiteX7" fmla="*/ 879024 w 1758048"/>
                <a:gd name="connsiteY7" fmla="*/ 977884 h 1757963"/>
                <a:gd name="connsiteX8" fmla="*/ 98945 w 1758048"/>
                <a:gd name="connsiteY8" fmla="*/ 1757963 h 1757963"/>
                <a:gd name="connsiteX9" fmla="*/ 0 w 1758048"/>
                <a:gd name="connsiteY9" fmla="*/ 1659017 h 1757963"/>
                <a:gd name="connsiteX10" fmla="*/ 780079 w 1758048"/>
                <a:gd name="connsiteY10" fmla="*/ 878938 h 1757963"/>
                <a:gd name="connsiteX11" fmla="*/ 87 w 1758048"/>
                <a:gd name="connsiteY11" fmla="*/ 98946 h 17579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58048" h="1757963">
                  <a:moveTo>
                    <a:pt x="99032" y="0"/>
                  </a:moveTo>
                  <a:lnTo>
                    <a:pt x="879024" y="779992"/>
                  </a:lnTo>
                  <a:lnTo>
                    <a:pt x="1659015" y="1"/>
                  </a:lnTo>
                  <a:lnTo>
                    <a:pt x="1757961" y="98947"/>
                  </a:lnTo>
                  <a:lnTo>
                    <a:pt x="977970" y="878938"/>
                  </a:lnTo>
                  <a:lnTo>
                    <a:pt x="1758048" y="1659016"/>
                  </a:lnTo>
                  <a:lnTo>
                    <a:pt x="1659102" y="1757962"/>
                  </a:lnTo>
                  <a:lnTo>
                    <a:pt x="879024" y="977884"/>
                  </a:lnTo>
                  <a:lnTo>
                    <a:pt x="98945" y="1757963"/>
                  </a:lnTo>
                  <a:lnTo>
                    <a:pt x="0" y="1659017"/>
                  </a:lnTo>
                  <a:lnTo>
                    <a:pt x="780079" y="878938"/>
                  </a:lnTo>
                  <a:lnTo>
                    <a:pt x="87" y="98946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486FD63A-7A73-87E2-2FC0-727911394DA4}"/>
              </a:ext>
            </a:extLst>
          </p:cNvPr>
          <p:cNvSpPr txBox="1"/>
          <p:nvPr/>
        </p:nvSpPr>
        <p:spPr>
          <a:xfrm>
            <a:off x="671676" y="2587726"/>
            <a:ext cx="5592639" cy="20858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誠に勝手ではございますが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ご来場前に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両替をお願いします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9C5DBE52-CE73-14E7-C93A-702BFD2602B7}"/>
              </a:ext>
            </a:extLst>
          </p:cNvPr>
          <p:cNvSpPr txBox="1"/>
          <p:nvPr/>
        </p:nvSpPr>
        <p:spPr>
          <a:xfrm>
            <a:off x="653642" y="5058187"/>
            <a:ext cx="5604715" cy="22288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69602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フリーフォーム: 図形 36">
            <a:extLst>
              <a:ext uri="{FF2B5EF4-FFF2-40B4-BE49-F238E27FC236}">
                <a16:creationId xmlns:a16="http://schemas.microsoft.com/office/drawing/2014/main" id="{DA2D5FF5-2138-4F50-7600-DEDAA1168A9E}"/>
              </a:ext>
            </a:extLst>
          </p:cNvPr>
          <p:cNvSpPr/>
          <p:nvPr/>
        </p:nvSpPr>
        <p:spPr>
          <a:xfrm>
            <a:off x="2132327" y="272479"/>
            <a:ext cx="4267003" cy="9361042"/>
          </a:xfrm>
          <a:custGeom>
            <a:avLst/>
            <a:gdLst>
              <a:gd name="connsiteX0" fmla="*/ 909771 w 4267003"/>
              <a:gd name="connsiteY0" fmla="*/ 0 h 9361042"/>
              <a:gd name="connsiteX1" fmla="*/ 3899027 w 4267003"/>
              <a:gd name="connsiteY1" fmla="*/ 0 h 9361042"/>
              <a:gd name="connsiteX2" fmla="*/ 4267003 w 4267003"/>
              <a:gd name="connsiteY2" fmla="*/ 400728 h 9361042"/>
              <a:gd name="connsiteX3" fmla="*/ 4267003 w 4267003"/>
              <a:gd name="connsiteY3" fmla="*/ 8960314 h 9361042"/>
              <a:gd name="connsiteX4" fmla="*/ 3899027 w 4267003"/>
              <a:gd name="connsiteY4" fmla="*/ 9361042 h 9361042"/>
              <a:gd name="connsiteX5" fmla="*/ 909771 w 4267003"/>
              <a:gd name="connsiteY5" fmla="*/ 9361042 h 9361042"/>
              <a:gd name="connsiteX6" fmla="*/ 541795 w 4267003"/>
              <a:gd name="connsiteY6" fmla="*/ 8960314 h 9361042"/>
              <a:gd name="connsiteX7" fmla="*/ 541795 w 4267003"/>
              <a:gd name="connsiteY7" fmla="*/ 7334439 h 9361042"/>
              <a:gd name="connsiteX8" fmla="*/ 489571 w 4267003"/>
              <a:gd name="connsiteY8" fmla="*/ 7342256 h 9361042"/>
              <a:gd name="connsiteX9" fmla="*/ 0 w 4267003"/>
              <a:gd name="connsiteY9" fmla="*/ 7497133 h 9361042"/>
              <a:gd name="connsiteX10" fmla="*/ 453843 w 4267003"/>
              <a:gd name="connsiteY10" fmla="*/ 6951274 h 9361042"/>
              <a:gd name="connsiteX11" fmla="*/ 541795 w 4267003"/>
              <a:gd name="connsiteY11" fmla="*/ 6920745 h 9361042"/>
              <a:gd name="connsiteX12" fmla="*/ 541795 w 4267003"/>
              <a:gd name="connsiteY12" fmla="*/ 400728 h 9361042"/>
              <a:gd name="connsiteX13" fmla="*/ 909771 w 4267003"/>
              <a:gd name="connsiteY13" fmla="*/ 0 h 93610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267003" h="9361042">
                <a:moveTo>
                  <a:pt x="909771" y="0"/>
                </a:moveTo>
                <a:lnTo>
                  <a:pt x="3899027" y="0"/>
                </a:lnTo>
                <a:cubicBezTo>
                  <a:pt x="4102255" y="0"/>
                  <a:pt x="4267003" y="179412"/>
                  <a:pt x="4267003" y="400728"/>
                </a:cubicBezTo>
                <a:lnTo>
                  <a:pt x="4267003" y="8960314"/>
                </a:lnTo>
                <a:cubicBezTo>
                  <a:pt x="4267003" y="9181631"/>
                  <a:pt x="4102255" y="9361042"/>
                  <a:pt x="3899027" y="9361042"/>
                </a:cubicBezTo>
                <a:lnTo>
                  <a:pt x="909771" y="9361042"/>
                </a:lnTo>
                <a:cubicBezTo>
                  <a:pt x="706543" y="9361042"/>
                  <a:pt x="541795" y="9181631"/>
                  <a:pt x="541795" y="8960314"/>
                </a:cubicBezTo>
                <a:lnTo>
                  <a:pt x="541795" y="7334439"/>
                </a:lnTo>
                <a:lnTo>
                  <a:pt x="489571" y="7342256"/>
                </a:lnTo>
                <a:cubicBezTo>
                  <a:pt x="315964" y="7377362"/>
                  <a:pt x="150730" y="7429401"/>
                  <a:pt x="0" y="7497133"/>
                </a:cubicBezTo>
                <a:cubicBezTo>
                  <a:pt x="0" y="7269908"/>
                  <a:pt x="180027" y="7069572"/>
                  <a:pt x="453843" y="6951274"/>
                </a:cubicBezTo>
                <a:lnTo>
                  <a:pt x="541795" y="6920745"/>
                </a:lnTo>
                <a:lnTo>
                  <a:pt x="541795" y="400728"/>
                </a:lnTo>
                <a:cubicBezTo>
                  <a:pt x="541795" y="179412"/>
                  <a:pt x="706543" y="0"/>
                  <a:pt x="909771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9F6F36F-D826-AD16-CD09-2D5A08924345}"/>
              </a:ext>
            </a:extLst>
          </p:cNvPr>
          <p:cNvGrpSpPr/>
          <p:nvPr/>
        </p:nvGrpSpPr>
        <p:grpSpPr>
          <a:xfrm>
            <a:off x="484006" y="6933220"/>
            <a:ext cx="1511519" cy="2573386"/>
            <a:chOff x="6899922" y="4069530"/>
            <a:chExt cx="1558901" cy="2654054"/>
          </a:xfrm>
        </p:grpSpPr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DC12B13D-2E4E-4380-8DF6-062EAA0D886A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8C1D02E2-3722-B772-8B8B-CAAFA25C1804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62C1A8B-178C-B5B3-3B6F-346A46981B92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7601321A-A793-1AB8-78A3-30541CE2F990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涙形 64">
              <a:extLst>
                <a:ext uri="{FF2B5EF4-FFF2-40B4-BE49-F238E27FC236}">
                  <a16:creationId xmlns:a16="http://schemas.microsoft.com/office/drawing/2014/main" id="{6E6D22BE-75E1-3F39-6F92-42C42DC5A2EB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角丸四角形 559">
              <a:extLst>
                <a:ext uri="{FF2B5EF4-FFF2-40B4-BE49-F238E27FC236}">
                  <a16:creationId xmlns:a16="http://schemas.microsoft.com/office/drawing/2014/main" id="{7546FDE2-5ACB-922E-9947-A4909BD0D53F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四角形: 上の 2 つの角を丸める 296">
              <a:extLst>
                <a:ext uri="{FF2B5EF4-FFF2-40B4-BE49-F238E27FC236}">
                  <a16:creationId xmlns:a16="http://schemas.microsoft.com/office/drawing/2014/main" id="{6CB2CA50-DE63-2361-05C9-36D0C2DEC7CD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角丸四角形 559">
              <a:extLst>
                <a:ext uri="{FF2B5EF4-FFF2-40B4-BE49-F238E27FC236}">
                  <a16:creationId xmlns:a16="http://schemas.microsoft.com/office/drawing/2014/main" id="{45D02D71-E5F1-3A33-11CF-67CF52A1F04A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四角形: 上の 2 つの角を丸める 296">
              <a:extLst>
                <a:ext uri="{FF2B5EF4-FFF2-40B4-BE49-F238E27FC236}">
                  <a16:creationId xmlns:a16="http://schemas.microsoft.com/office/drawing/2014/main" id="{3B7EAF16-A6D6-5CF1-30F0-3F4EFBD77F97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80B23FD7-069B-F886-FA70-7237B3E4F6D6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24" name="円/楕円 536">
                <a:extLst>
                  <a:ext uri="{FF2B5EF4-FFF2-40B4-BE49-F238E27FC236}">
                    <a16:creationId xmlns:a16="http://schemas.microsoft.com/office/drawing/2014/main" id="{CA0398EB-9699-FC14-308F-120426C3E993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円/楕円 534">
                <a:extLst>
                  <a:ext uri="{FF2B5EF4-FFF2-40B4-BE49-F238E27FC236}">
                    <a16:creationId xmlns:a16="http://schemas.microsoft.com/office/drawing/2014/main" id="{0EBB586E-C64D-0AD0-84BC-2118298B7514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円/楕円 525">
                <a:extLst>
                  <a:ext uri="{FF2B5EF4-FFF2-40B4-BE49-F238E27FC236}">
                    <a16:creationId xmlns:a16="http://schemas.microsoft.com/office/drawing/2014/main" id="{E83423E6-9E5C-0252-158F-068E2680A4CB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アーチ 26">
                <a:extLst>
                  <a:ext uri="{FF2B5EF4-FFF2-40B4-BE49-F238E27FC236}">
                    <a16:creationId xmlns:a16="http://schemas.microsoft.com/office/drawing/2014/main" id="{E76C6AF8-D26D-FD47-F858-AB9BE4A7277D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00126EE8-BE1B-1938-D8A6-53AC186575FF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56919E09-6D91-A6A0-4CA5-99AED18545F9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26EC7641-C5D2-4605-1BD5-0DD847191F78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DB8D4A54-9CE8-B50E-B72F-13BC5FAB33F1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9B3054CA-C928-8414-26AB-BA9F8FB30871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55B544A0-A4FA-CBA7-6C4D-2ADDEF7BAB98}"/>
              </a:ext>
            </a:extLst>
          </p:cNvPr>
          <p:cNvSpPr txBox="1"/>
          <p:nvPr/>
        </p:nvSpPr>
        <p:spPr>
          <a:xfrm rot="5400000">
            <a:off x="-1886888" y="2678103"/>
            <a:ext cx="6194978" cy="174377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4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2312C770-B2B3-0C91-E6E9-79AB2C171037}"/>
              </a:ext>
            </a:extLst>
          </p:cNvPr>
          <p:cNvGrpSpPr/>
          <p:nvPr/>
        </p:nvGrpSpPr>
        <p:grpSpPr>
          <a:xfrm>
            <a:off x="3084384" y="632520"/>
            <a:ext cx="3032637" cy="8684901"/>
            <a:chOff x="3287140" y="898634"/>
            <a:chExt cx="2627457" cy="8119839"/>
          </a:xfrm>
        </p:grpSpPr>
        <p:sp>
          <p:nvSpPr>
            <p:cNvPr id="34" name="テキスト ボックス 33">
              <a:extLst>
                <a:ext uri="{FF2B5EF4-FFF2-40B4-BE49-F238E27FC236}">
                  <a16:creationId xmlns:a16="http://schemas.microsoft.com/office/drawing/2014/main" id="{C5FCBB61-8F03-8BCC-F161-7E409DC69AAE}"/>
                </a:ext>
              </a:extLst>
            </p:cNvPr>
            <p:cNvSpPr txBox="1"/>
            <p:nvPr/>
          </p:nvSpPr>
          <p:spPr>
            <a:xfrm rot="5400000">
              <a:off x="1309457" y="4413332"/>
              <a:ext cx="8119838" cy="1090442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両替機は設置しておりません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5" name="テキスト ボックス 34">
              <a:extLst>
                <a:ext uri="{FF2B5EF4-FFF2-40B4-BE49-F238E27FC236}">
                  <a16:creationId xmlns:a16="http://schemas.microsoft.com/office/drawing/2014/main" id="{696EA8E5-B8A3-CB3B-5ECE-DCD8F9215686}"/>
                </a:ext>
              </a:extLst>
            </p:cNvPr>
            <p:cNvSpPr txBox="1"/>
            <p:nvPr/>
          </p:nvSpPr>
          <p:spPr>
            <a:xfrm rot="5400000">
              <a:off x="-134203" y="4319978"/>
              <a:ext cx="8119838" cy="127715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誠に勝手ではございますが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ご来場前に両替をお願いします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232</Words>
  <Application>Microsoft Office PowerPoint</Application>
  <PresentationFormat>A4 210 x 297 mm</PresentationFormat>
  <Paragraphs>38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両替機は設置しておりませんの貼り紙</dc:title>
  <dc:subject>両替機は設置しておりませんの貼り紙</dc:subject>
  <dc:creator>でじけろお</dc:creator>
  <cp:revision>1</cp:revision>
  <dcterms:created xsi:type="dcterms:W3CDTF">2014-12-04T06:28:15Z</dcterms:created>
  <dcterms:modified xsi:type="dcterms:W3CDTF">2025-05-22T17:19:26Z</dcterms:modified>
  <cp:version>1</cp:version>
</cp:coreProperties>
</file>

<file path=docProps/thumbnail.jpeg>
</file>