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302" r:id="rId2"/>
    <p:sldId id="305" r:id="rId3"/>
    <p:sldId id="306" r:id="rId4"/>
    <p:sldId id="307" r:id="rId5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006600"/>
    <a:srgbClr val="FFCC66"/>
    <a:srgbClr val="99CCFF"/>
    <a:srgbClr val="CC6600"/>
    <a:srgbClr val="CC9900"/>
    <a:srgbClr val="663300"/>
    <a:srgbClr val="003300"/>
    <a:srgbClr val="996633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 varScale="1">
        <p:scale>
          <a:sx n="87" d="100"/>
          <a:sy n="87" d="100"/>
        </p:scale>
        <p:origin x="384" y="300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グループ化 10">
            <a:extLst>
              <a:ext uri="{FF2B5EF4-FFF2-40B4-BE49-F238E27FC236}">
                <a16:creationId xmlns:a16="http://schemas.microsoft.com/office/drawing/2014/main" id="{C4FCBF0B-98D3-4EE4-B2C4-D77EC41BF297}"/>
              </a:ext>
            </a:extLst>
          </p:cNvPr>
          <p:cNvGrpSpPr/>
          <p:nvPr/>
        </p:nvGrpSpPr>
        <p:grpSpPr>
          <a:xfrm>
            <a:off x="149157" y="126460"/>
            <a:ext cx="9607686" cy="6650086"/>
            <a:chOff x="272480" y="278650"/>
            <a:chExt cx="9361040" cy="6345706"/>
          </a:xfrm>
        </p:grpSpPr>
        <p:sp>
          <p:nvSpPr>
            <p:cNvPr id="12" name="フレーム 11">
              <a:extLst>
                <a:ext uri="{FF2B5EF4-FFF2-40B4-BE49-F238E27FC236}">
                  <a16:creationId xmlns:a16="http://schemas.microsoft.com/office/drawing/2014/main" id="{903C1BF4-613E-4D7B-8036-09D4A3987F6F}"/>
                </a:ext>
              </a:extLst>
            </p:cNvPr>
            <p:cNvSpPr/>
            <p:nvPr/>
          </p:nvSpPr>
          <p:spPr>
            <a:xfrm>
              <a:off x="272480" y="278650"/>
              <a:ext cx="9361040" cy="6345705"/>
            </a:xfrm>
            <a:prstGeom prst="frame">
              <a:avLst>
                <a:gd name="adj1" fmla="val 3800"/>
              </a:avLst>
            </a:prstGeom>
            <a:solidFill>
              <a:schemeClr val="tx1"/>
            </a:solidFill>
            <a:ln w="762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3" name="フリーフォーム: 図形 12">
              <a:extLst>
                <a:ext uri="{FF2B5EF4-FFF2-40B4-BE49-F238E27FC236}">
                  <a16:creationId xmlns:a16="http://schemas.microsoft.com/office/drawing/2014/main" id="{92B69D20-9D97-4E14-A2DB-7BEAB3475D6F}"/>
                </a:ext>
              </a:extLst>
            </p:cNvPr>
            <p:cNvSpPr/>
            <p:nvPr/>
          </p:nvSpPr>
          <p:spPr>
            <a:xfrm>
              <a:off x="272480" y="278651"/>
              <a:ext cx="9361040" cy="6345705"/>
            </a:xfrm>
            <a:custGeom>
              <a:avLst/>
              <a:gdLst>
                <a:gd name="connsiteX0" fmla="*/ 7834011 w 9361040"/>
                <a:gd name="connsiteY0" fmla="*/ 6104568 h 6345705"/>
                <a:gd name="connsiteX1" fmla="*/ 8970112 w 9361040"/>
                <a:gd name="connsiteY1" fmla="*/ 6104568 h 6345705"/>
                <a:gd name="connsiteX2" fmla="*/ 8728974 w 9361040"/>
                <a:gd name="connsiteY2" fmla="*/ 6345705 h 6345705"/>
                <a:gd name="connsiteX3" fmla="*/ 7592874 w 9361040"/>
                <a:gd name="connsiteY3" fmla="*/ 6345705 h 6345705"/>
                <a:gd name="connsiteX4" fmla="*/ 5566160 w 9361040"/>
                <a:gd name="connsiteY4" fmla="*/ 6104568 h 6345705"/>
                <a:gd name="connsiteX5" fmla="*/ 6702262 w 9361040"/>
                <a:gd name="connsiteY5" fmla="*/ 6104568 h 6345705"/>
                <a:gd name="connsiteX6" fmla="*/ 6461124 w 9361040"/>
                <a:gd name="connsiteY6" fmla="*/ 6345705 h 6345705"/>
                <a:gd name="connsiteX7" fmla="*/ 5325023 w 9361040"/>
                <a:gd name="connsiteY7" fmla="*/ 6345705 h 6345705"/>
                <a:gd name="connsiteX8" fmla="*/ 3298311 w 9361040"/>
                <a:gd name="connsiteY8" fmla="*/ 6104568 h 6345705"/>
                <a:gd name="connsiteX9" fmla="*/ 4434412 w 9361040"/>
                <a:gd name="connsiteY9" fmla="*/ 6104568 h 6345705"/>
                <a:gd name="connsiteX10" fmla="*/ 4193275 w 9361040"/>
                <a:gd name="connsiteY10" fmla="*/ 6345705 h 6345705"/>
                <a:gd name="connsiteX11" fmla="*/ 3057174 w 9361040"/>
                <a:gd name="connsiteY11" fmla="*/ 6345705 h 6345705"/>
                <a:gd name="connsiteX12" fmla="*/ 1030461 w 9361040"/>
                <a:gd name="connsiteY12" fmla="*/ 6104568 h 6345705"/>
                <a:gd name="connsiteX13" fmla="*/ 2166561 w 9361040"/>
                <a:gd name="connsiteY13" fmla="*/ 6104568 h 6345705"/>
                <a:gd name="connsiteX14" fmla="*/ 1925424 w 9361040"/>
                <a:gd name="connsiteY14" fmla="*/ 6345705 h 6345705"/>
                <a:gd name="connsiteX15" fmla="*/ 789323 w 9361040"/>
                <a:gd name="connsiteY15" fmla="*/ 6345705 h 6345705"/>
                <a:gd name="connsiteX16" fmla="*/ 241137 w 9361040"/>
                <a:gd name="connsiteY16" fmla="*/ 4626041 h 6345705"/>
                <a:gd name="connsiteX17" fmla="*/ 241137 w 9361040"/>
                <a:gd name="connsiteY17" fmla="*/ 5762142 h 6345705"/>
                <a:gd name="connsiteX18" fmla="*/ 0 w 9361040"/>
                <a:gd name="connsiteY18" fmla="*/ 6003279 h 6345705"/>
                <a:gd name="connsiteX19" fmla="*/ 0 w 9361040"/>
                <a:gd name="connsiteY19" fmla="*/ 4867178 h 6345705"/>
                <a:gd name="connsiteX20" fmla="*/ 9361040 w 9361040"/>
                <a:gd name="connsiteY20" fmla="*/ 4577540 h 6345705"/>
                <a:gd name="connsiteX21" fmla="*/ 9361040 w 9361040"/>
                <a:gd name="connsiteY21" fmla="*/ 5713641 h 6345705"/>
                <a:gd name="connsiteX22" fmla="*/ 9119903 w 9361040"/>
                <a:gd name="connsiteY22" fmla="*/ 5954777 h 6345705"/>
                <a:gd name="connsiteX23" fmla="*/ 9119903 w 9361040"/>
                <a:gd name="connsiteY23" fmla="*/ 4818677 h 6345705"/>
                <a:gd name="connsiteX24" fmla="*/ 241137 w 9361040"/>
                <a:gd name="connsiteY24" fmla="*/ 2345159 h 6345705"/>
                <a:gd name="connsiteX25" fmla="*/ 241137 w 9361040"/>
                <a:gd name="connsiteY25" fmla="*/ 3481259 h 6345705"/>
                <a:gd name="connsiteX26" fmla="*/ 0 w 9361040"/>
                <a:gd name="connsiteY26" fmla="*/ 3722396 h 6345705"/>
                <a:gd name="connsiteX27" fmla="*/ 0 w 9361040"/>
                <a:gd name="connsiteY27" fmla="*/ 2586296 h 6345705"/>
                <a:gd name="connsiteX28" fmla="*/ 9361040 w 9361040"/>
                <a:gd name="connsiteY28" fmla="*/ 2309690 h 6345705"/>
                <a:gd name="connsiteX29" fmla="*/ 9361040 w 9361040"/>
                <a:gd name="connsiteY29" fmla="*/ 3445791 h 6345705"/>
                <a:gd name="connsiteX30" fmla="*/ 9119903 w 9361040"/>
                <a:gd name="connsiteY30" fmla="*/ 3686927 h 6345705"/>
                <a:gd name="connsiteX31" fmla="*/ 9119903 w 9361040"/>
                <a:gd name="connsiteY31" fmla="*/ 2550827 h 6345705"/>
                <a:gd name="connsiteX32" fmla="*/ 9361040 w 9361040"/>
                <a:gd name="connsiteY32" fmla="*/ 41839 h 6345705"/>
                <a:gd name="connsiteX33" fmla="*/ 9361040 w 9361040"/>
                <a:gd name="connsiteY33" fmla="*/ 1177941 h 6345705"/>
                <a:gd name="connsiteX34" fmla="*/ 9119903 w 9361040"/>
                <a:gd name="connsiteY34" fmla="*/ 1419078 h 6345705"/>
                <a:gd name="connsiteX35" fmla="*/ 9119903 w 9361040"/>
                <a:gd name="connsiteY35" fmla="*/ 282976 h 6345705"/>
                <a:gd name="connsiteX36" fmla="*/ 7135030 w 9361040"/>
                <a:gd name="connsiteY36" fmla="*/ 0 h 6345705"/>
                <a:gd name="connsiteX37" fmla="*/ 8271131 w 9361040"/>
                <a:gd name="connsiteY37" fmla="*/ 0 h 6345705"/>
                <a:gd name="connsiteX38" fmla="*/ 8029994 w 9361040"/>
                <a:gd name="connsiteY38" fmla="*/ 241137 h 6345705"/>
                <a:gd name="connsiteX39" fmla="*/ 6893893 w 9361040"/>
                <a:gd name="connsiteY39" fmla="*/ 241137 h 6345705"/>
                <a:gd name="connsiteX40" fmla="*/ 4867180 w 9361040"/>
                <a:gd name="connsiteY40" fmla="*/ 0 h 6345705"/>
                <a:gd name="connsiteX41" fmla="*/ 6003281 w 9361040"/>
                <a:gd name="connsiteY41" fmla="*/ 0 h 6345705"/>
                <a:gd name="connsiteX42" fmla="*/ 5762144 w 9361040"/>
                <a:gd name="connsiteY42" fmla="*/ 241137 h 6345705"/>
                <a:gd name="connsiteX43" fmla="*/ 4626043 w 9361040"/>
                <a:gd name="connsiteY43" fmla="*/ 241137 h 6345705"/>
                <a:gd name="connsiteX44" fmla="*/ 2586297 w 9361040"/>
                <a:gd name="connsiteY44" fmla="*/ 0 h 6345705"/>
                <a:gd name="connsiteX45" fmla="*/ 3722398 w 9361040"/>
                <a:gd name="connsiteY45" fmla="*/ 0 h 6345705"/>
                <a:gd name="connsiteX46" fmla="*/ 3481260 w 9361040"/>
                <a:gd name="connsiteY46" fmla="*/ 241137 h 6345705"/>
                <a:gd name="connsiteX47" fmla="*/ 2345160 w 9361040"/>
                <a:gd name="connsiteY47" fmla="*/ 241137 h 6345705"/>
                <a:gd name="connsiteX48" fmla="*/ 318446 w 9361040"/>
                <a:gd name="connsiteY48" fmla="*/ 0 h 6345705"/>
                <a:gd name="connsiteX49" fmla="*/ 1454547 w 9361040"/>
                <a:gd name="connsiteY49" fmla="*/ 0 h 6345705"/>
                <a:gd name="connsiteX50" fmla="*/ 1213410 w 9361040"/>
                <a:gd name="connsiteY50" fmla="*/ 241137 h 6345705"/>
                <a:gd name="connsiteX51" fmla="*/ 241137 w 9361040"/>
                <a:gd name="connsiteY51" fmla="*/ 241137 h 6345705"/>
                <a:gd name="connsiteX52" fmla="*/ 241137 w 9361040"/>
                <a:gd name="connsiteY52" fmla="*/ 1213409 h 6345705"/>
                <a:gd name="connsiteX53" fmla="*/ 0 w 9361040"/>
                <a:gd name="connsiteY53" fmla="*/ 1454546 h 6345705"/>
                <a:gd name="connsiteX54" fmla="*/ 0 w 9361040"/>
                <a:gd name="connsiteY54" fmla="*/ 318446 h 63457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9361040" h="6345705">
                  <a:moveTo>
                    <a:pt x="7834011" y="6104568"/>
                  </a:moveTo>
                  <a:lnTo>
                    <a:pt x="8970112" y="6104568"/>
                  </a:lnTo>
                  <a:lnTo>
                    <a:pt x="8728974" y="6345705"/>
                  </a:lnTo>
                  <a:lnTo>
                    <a:pt x="7592874" y="6345705"/>
                  </a:lnTo>
                  <a:close/>
                  <a:moveTo>
                    <a:pt x="5566160" y="6104568"/>
                  </a:moveTo>
                  <a:lnTo>
                    <a:pt x="6702262" y="6104568"/>
                  </a:lnTo>
                  <a:lnTo>
                    <a:pt x="6461124" y="6345705"/>
                  </a:lnTo>
                  <a:lnTo>
                    <a:pt x="5325023" y="6345705"/>
                  </a:lnTo>
                  <a:close/>
                  <a:moveTo>
                    <a:pt x="3298311" y="6104568"/>
                  </a:moveTo>
                  <a:lnTo>
                    <a:pt x="4434412" y="6104568"/>
                  </a:lnTo>
                  <a:lnTo>
                    <a:pt x="4193275" y="6345705"/>
                  </a:lnTo>
                  <a:lnTo>
                    <a:pt x="3057174" y="6345705"/>
                  </a:lnTo>
                  <a:close/>
                  <a:moveTo>
                    <a:pt x="1030461" y="6104568"/>
                  </a:moveTo>
                  <a:lnTo>
                    <a:pt x="2166561" y="6104568"/>
                  </a:lnTo>
                  <a:lnTo>
                    <a:pt x="1925424" y="6345705"/>
                  </a:lnTo>
                  <a:lnTo>
                    <a:pt x="789323" y="6345705"/>
                  </a:lnTo>
                  <a:close/>
                  <a:moveTo>
                    <a:pt x="241137" y="4626041"/>
                  </a:moveTo>
                  <a:lnTo>
                    <a:pt x="241137" y="5762142"/>
                  </a:lnTo>
                  <a:lnTo>
                    <a:pt x="0" y="6003279"/>
                  </a:lnTo>
                  <a:lnTo>
                    <a:pt x="0" y="4867178"/>
                  </a:lnTo>
                  <a:close/>
                  <a:moveTo>
                    <a:pt x="9361040" y="4577540"/>
                  </a:moveTo>
                  <a:lnTo>
                    <a:pt x="9361040" y="5713641"/>
                  </a:lnTo>
                  <a:lnTo>
                    <a:pt x="9119903" y="5954777"/>
                  </a:lnTo>
                  <a:lnTo>
                    <a:pt x="9119903" y="4818677"/>
                  </a:lnTo>
                  <a:close/>
                  <a:moveTo>
                    <a:pt x="241137" y="2345159"/>
                  </a:moveTo>
                  <a:lnTo>
                    <a:pt x="241137" y="3481259"/>
                  </a:lnTo>
                  <a:lnTo>
                    <a:pt x="0" y="3722396"/>
                  </a:lnTo>
                  <a:lnTo>
                    <a:pt x="0" y="2586296"/>
                  </a:lnTo>
                  <a:close/>
                  <a:moveTo>
                    <a:pt x="9361040" y="2309690"/>
                  </a:moveTo>
                  <a:lnTo>
                    <a:pt x="9361040" y="3445791"/>
                  </a:lnTo>
                  <a:lnTo>
                    <a:pt x="9119903" y="3686927"/>
                  </a:lnTo>
                  <a:lnTo>
                    <a:pt x="9119903" y="2550827"/>
                  </a:lnTo>
                  <a:close/>
                  <a:moveTo>
                    <a:pt x="9361040" y="41839"/>
                  </a:moveTo>
                  <a:lnTo>
                    <a:pt x="9361040" y="1177941"/>
                  </a:lnTo>
                  <a:lnTo>
                    <a:pt x="9119903" y="1419078"/>
                  </a:lnTo>
                  <a:lnTo>
                    <a:pt x="9119903" y="282976"/>
                  </a:lnTo>
                  <a:close/>
                  <a:moveTo>
                    <a:pt x="7135030" y="0"/>
                  </a:moveTo>
                  <a:lnTo>
                    <a:pt x="8271131" y="0"/>
                  </a:lnTo>
                  <a:lnTo>
                    <a:pt x="8029994" y="241137"/>
                  </a:lnTo>
                  <a:lnTo>
                    <a:pt x="6893893" y="241137"/>
                  </a:lnTo>
                  <a:close/>
                  <a:moveTo>
                    <a:pt x="4867180" y="0"/>
                  </a:moveTo>
                  <a:lnTo>
                    <a:pt x="6003281" y="0"/>
                  </a:lnTo>
                  <a:lnTo>
                    <a:pt x="5762144" y="241137"/>
                  </a:lnTo>
                  <a:lnTo>
                    <a:pt x="4626043" y="241137"/>
                  </a:lnTo>
                  <a:close/>
                  <a:moveTo>
                    <a:pt x="2586297" y="0"/>
                  </a:moveTo>
                  <a:lnTo>
                    <a:pt x="3722398" y="0"/>
                  </a:lnTo>
                  <a:lnTo>
                    <a:pt x="3481260" y="241137"/>
                  </a:lnTo>
                  <a:lnTo>
                    <a:pt x="2345160" y="241137"/>
                  </a:lnTo>
                  <a:close/>
                  <a:moveTo>
                    <a:pt x="318446" y="0"/>
                  </a:moveTo>
                  <a:lnTo>
                    <a:pt x="1454547" y="0"/>
                  </a:lnTo>
                  <a:lnTo>
                    <a:pt x="1213410" y="241137"/>
                  </a:lnTo>
                  <a:lnTo>
                    <a:pt x="241137" y="241137"/>
                  </a:lnTo>
                  <a:lnTo>
                    <a:pt x="241137" y="1213409"/>
                  </a:lnTo>
                  <a:lnTo>
                    <a:pt x="0" y="1454546"/>
                  </a:lnTo>
                  <a:lnTo>
                    <a:pt x="0" y="318446"/>
                  </a:lnTo>
                  <a:close/>
                </a:path>
              </a:pathLst>
            </a:custGeom>
            <a:solidFill>
              <a:srgbClr val="FFFF00"/>
            </a:solidFill>
            <a:ln w="762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607BA524-772E-372D-E10F-84CE57A4F3CC}"/>
              </a:ext>
            </a:extLst>
          </p:cNvPr>
          <p:cNvSpPr txBox="1"/>
          <p:nvPr/>
        </p:nvSpPr>
        <p:spPr>
          <a:xfrm>
            <a:off x="686696" y="728700"/>
            <a:ext cx="8532608" cy="526934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 algn="l"/>
            <a:r>
              <a:rPr lang="ja-JP" altLang="en-US" sz="8800" dirty="0">
                <a:ln w="38100">
                  <a:noFill/>
                </a:ln>
                <a:solidFill>
                  <a:sysClr val="windowText" lastClr="000000"/>
                </a:solidFill>
                <a:effectLst/>
              </a:rPr>
              <a:t>消防法第八条の二の四の規定により</a:t>
            </a: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E3B586EC-0D51-9136-B230-46EBA06D878B}"/>
              </a:ext>
            </a:extLst>
          </p:cNvPr>
          <p:cNvSpPr txBox="1"/>
          <p:nvPr/>
        </p:nvSpPr>
        <p:spPr>
          <a:xfrm>
            <a:off x="686696" y="1538790"/>
            <a:ext cx="8532608" cy="885224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 algn="l"/>
            <a:r>
              <a:rPr lang="ja-JP" altLang="en-US" sz="8800" dirty="0">
                <a:solidFill>
                  <a:srgbClr val="FFFF00"/>
                </a:solidFill>
                <a:effectLst/>
              </a:rPr>
              <a:t>廊下、階段、避難口等の</a:t>
            </a:r>
            <a:endParaRPr lang="en-US" altLang="ja-JP" sz="8800" dirty="0">
              <a:solidFill>
                <a:srgbClr val="FFFF00"/>
              </a:solidFill>
              <a:effectLst/>
            </a:endParaRPr>
          </a:p>
        </p:txBody>
      </p: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CAE5A80E-458B-8431-86C6-E82EA6621D31}"/>
              </a:ext>
            </a:extLst>
          </p:cNvPr>
          <p:cNvSpPr txBox="1"/>
          <p:nvPr/>
        </p:nvSpPr>
        <p:spPr>
          <a:xfrm>
            <a:off x="686696" y="2707170"/>
            <a:ext cx="8532608" cy="3443872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 algn="l"/>
            <a:r>
              <a:rPr lang="ja-JP" altLang="en-US" sz="8800" dirty="0">
                <a:effectLst/>
              </a:rPr>
              <a:t>共用部分に物を</a:t>
            </a:r>
            <a:endParaRPr lang="en-US" altLang="ja-JP" sz="8800" dirty="0">
              <a:effectLst/>
            </a:endParaRPr>
          </a:p>
          <a:p>
            <a:pPr algn="l"/>
            <a:r>
              <a:rPr lang="ja-JP" altLang="en-US" sz="8800" dirty="0">
                <a:effectLst/>
              </a:rPr>
              <a:t>放置することを</a:t>
            </a:r>
            <a:endParaRPr lang="en-US" altLang="ja-JP" sz="8800" dirty="0">
              <a:effectLst/>
            </a:endParaRPr>
          </a:p>
          <a:p>
            <a:pPr algn="l"/>
            <a:r>
              <a:rPr lang="ja-JP" altLang="en-US" sz="8800" dirty="0">
                <a:effectLst/>
              </a:rPr>
              <a:t>禁じます。</a:t>
            </a:r>
            <a:endParaRPr lang="en-US" altLang="zh-TW" sz="8800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40206528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5F4A83B-2639-5E7A-E3EC-10338B3F3C5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C5A5AF44-24B9-2948-C0B7-3E947760D1EE}"/>
              </a:ext>
            </a:extLst>
          </p:cNvPr>
          <p:cNvGrpSpPr/>
          <p:nvPr/>
        </p:nvGrpSpPr>
        <p:grpSpPr>
          <a:xfrm>
            <a:off x="387427" y="385590"/>
            <a:ext cx="9131146" cy="6108562"/>
            <a:chOff x="686696" y="728700"/>
            <a:chExt cx="8532608" cy="5422342"/>
          </a:xfrm>
        </p:grpSpPr>
        <p:sp>
          <p:nvSpPr>
            <p:cNvPr id="5" name="テキスト ボックス 4">
              <a:extLst>
                <a:ext uri="{FF2B5EF4-FFF2-40B4-BE49-F238E27FC236}">
                  <a16:creationId xmlns:a16="http://schemas.microsoft.com/office/drawing/2014/main" id="{0D3CE23F-EA9B-8704-288C-EE74EC2C4938}"/>
                </a:ext>
              </a:extLst>
            </p:cNvPr>
            <p:cNvSpPr txBox="1"/>
            <p:nvPr/>
          </p:nvSpPr>
          <p:spPr>
            <a:xfrm>
              <a:off x="686696" y="728700"/>
              <a:ext cx="8532608" cy="526934"/>
            </a:xfrm>
            <a:prstGeom prst="rect">
              <a:avLst/>
            </a:prstGeom>
            <a:noFill/>
          </p:spPr>
          <p:txBody>
            <a:bodyPr vert="horz" wrap="none" rtlCol="0" anchor="b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defRPr sz="21600" b="1" spc="50">
                  <a:ln w="38100">
                    <a:solidFill>
                      <a:schemeClr val="tx1"/>
                    </a:solidFill>
                  </a:ln>
                  <a:solidFill>
                    <a:srgbClr val="FF0000"/>
                  </a:solidFill>
                  <a:effectLst>
                    <a:outerShdw blurRad="12700" dist="63500" dir="19200000" algn="tl" rotWithShape="0">
                      <a:prstClr val="black"/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defRPr>
              </a:lvl1pPr>
            </a:lstStyle>
            <a:p>
              <a:pPr algn="l"/>
              <a:r>
                <a:rPr lang="ja-JP" altLang="en-US" sz="8800" dirty="0">
                  <a:ln w="38100">
                    <a:noFill/>
                  </a:ln>
                  <a:solidFill>
                    <a:sysClr val="windowText" lastClr="000000"/>
                  </a:solidFill>
                  <a:effectLst/>
                </a:rPr>
                <a:t>消防法第八条の二の四の規定により</a:t>
              </a:r>
            </a:p>
          </p:txBody>
        </p:sp>
        <p:sp>
          <p:nvSpPr>
            <p:cNvPr id="6" name="テキスト ボックス 5">
              <a:extLst>
                <a:ext uri="{FF2B5EF4-FFF2-40B4-BE49-F238E27FC236}">
                  <a16:creationId xmlns:a16="http://schemas.microsoft.com/office/drawing/2014/main" id="{50CCFACF-4C27-40F8-EAF2-66F57B9E6DEA}"/>
                </a:ext>
              </a:extLst>
            </p:cNvPr>
            <p:cNvSpPr txBox="1"/>
            <p:nvPr/>
          </p:nvSpPr>
          <p:spPr>
            <a:xfrm>
              <a:off x="686696" y="1538790"/>
              <a:ext cx="8532608" cy="885224"/>
            </a:xfrm>
            <a:prstGeom prst="rect">
              <a:avLst/>
            </a:prstGeom>
            <a:noFill/>
          </p:spPr>
          <p:txBody>
            <a:bodyPr vert="horz" wrap="none" rtlCol="0" anchor="b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defRPr sz="21600" b="1" spc="50">
                  <a:ln w="38100">
                    <a:solidFill>
                      <a:schemeClr val="tx1"/>
                    </a:solidFill>
                  </a:ln>
                  <a:solidFill>
                    <a:srgbClr val="FF0000"/>
                  </a:solidFill>
                  <a:effectLst>
                    <a:outerShdw blurRad="12700" dist="63500" dir="19200000" algn="tl" rotWithShape="0">
                      <a:prstClr val="black"/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defRPr>
              </a:lvl1pPr>
            </a:lstStyle>
            <a:p>
              <a:pPr algn="l"/>
              <a:r>
                <a:rPr lang="ja-JP" altLang="en-US" sz="8800" dirty="0">
                  <a:ln w="38100">
                    <a:noFill/>
                  </a:ln>
                  <a:solidFill>
                    <a:srgbClr val="002060"/>
                  </a:solidFill>
                  <a:effectLst/>
                </a:rPr>
                <a:t>廊下、階段、避難口等の</a:t>
              </a:r>
              <a:endParaRPr lang="en-US" altLang="ja-JP" sz="8800" dirty="0">
                <a:ln w="38100">
                  <a:noFill/>
                </a:ln>
                <a:solidFill>
                  <a:srgbClr val="002060"/>
                </a:solidFill>
                <a:effectLst/>
              </a:endParaRPr>
            </a:p>
          </p:txBody>
        </p:sp>
        <p:sp>
          <p:nvSpPr>
            <p:cNvPr id="30" name="テキスト ボックス 29">
              <a:extLst>
                <a:ext uri="{FF2B5EF4-FFF2-40B4-BE49-F238E27FC236}">
                  <a16:creationId xmlns:a16="http://schemas.microsoft.com/office/drawing/2014/main" id="{177ECDAA-6AEF-14F8-9CE5-E8799770D5EF}"/>
                </a:ext>
              </a:extLst>
            </p:cNvPr>
            <p:cNvSpPr txBox="1"/>
            <p:nvPr/>
          </p:nvSpPr>
          <p:spPr>
            <a:xfrm>
              <a:off x="686696" y="2707170"/>
              <a:ext cx="8532608" cy="3443872"/>
            </a:xfrm>
            <a:prstGeom prst="rect">
              <a:avLst/>
            </a:prstGeom>
            <a:noFill/>
          </p:spPr>
          <p:txBody>
            <a:bodyPr vert="horz" wrap="none" rtlCol="0" anchor="b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defRPr sz="21600" b="1" spc="50">
                  <a:ln w="38100">
                    <a:solidFill>
                      <a:schemeClr val="tx1"/>
                    </a:solidFill>
                  </a:ln>
                  <a:solidFill>
                    <a:srgbClr val="FF0000"/>
                  </a:solidFill>
                  <a:effectLst>
                    <a:outerShdw blurRad="12700" dist="63500" dir="19200000" algn="tl" rotWithShape="0">
                      <a:prstClr val="black"/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defRPr>
              </a:lvl1pPr>
            </a:lstStyle>
            <a:p>
              <a:pPr algn="l"/>
              <a:r>
                <a:rPr lang="ja-JP" altLang="en-US" sz="8800" dirty="0">
                  <a:ln w="38100">
                    <a:noFill/>
                  </a:ln>
                  <a:effectLst/>
                </a:rPr>
                <a:t>共用部分に物を</a:t>
              </a:r>
              <a:endParaRPr lang="en-US" altLang="ja-JP" sz="8800" dirty="0">
                <a:ln w="38100">
                  <a:noFill/>
                </a:ln>
                <a:effectLst/>
              </a:endParaRPr>
            </a:p>
            <a:p>
              <a:pPr algn="l"/>
              <a:r>
                <a:rPr lang="ja-JP" altLang="en-US" sz="8800" dirty="0">
                  <a:ln w="38100">
                    <a:noFill/>
                  </a:ln>
                  <a:effectLst/>
                </a:rPr>
                <a:t>放置することを</a:t>
              </a:r>
              <a:endParaRPr lang="en-US" altLang="ja-JP" sz="8800" dirty="0">
                <a:ln w="38100">
                  <a:noFill/>
                </a:ln>
                <a:effectLst/>
              </a:endParaRPr>
            </a:p>
            <a:p>
              <a:pPr algn="l"/>
              <a:r>
                <a:rPr lang="ja-JP" altLang="en-US" sz="8800" dirty="0">
                  <a:ln w="38100">
                    <a:noFill/>
                  </a:ln>
                  <a:effectLst/>
                </a:rPr>
                <a:t>禁じます。</a:t>
              </a:r>
              <a:endParaRPr lang="en-US" altLang="zh-TW" sz="8800" dirty="0">
                <a:ln w="38100">
                  <a:noFill/>
                </a:ln>
                <a:effectLst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897967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3E8BE6F-A198-C391-A9C1-D18B5673650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4907C3FC-3E6A-C61C-2B8F-FB5102A7F342}"/>
              </a:ext>
            </a:extLst>
          </p:cNvPr>
          <p:cNvSpPr/>
          <p:nvPr/>
        </p:nvSpPr>
        <p:spPr>
          <a:xfrm>
            <a:off x="72452" y="2291508"/>
            <a:ext cx="9761096" cy="4472166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B041882F-0354-1333-45DB-D169B78B5064}"/>
              </a:ext>
            </a:extLst>
          </p:cNvPr>
          <p:cNvGrpSpPr/>
          <p:nvPr/>
        </p:nvGrpSpPr>
        <p:grpSpPr>
          <a:xfrm>
            <a:off x="387427" y="385590"/>
            <a:ext cx="9131146" cy="6108562"/>
            <a:chOff x="686696" y="728700"/>
            <a:chExt cx="8532608" cy="5422342"/>
          </a:xfrm>
        </p:grpSpPr>
        <p:sp>
          <p:nvSpPr>
            <p:cNvPr id="5" name="テキスト ボックス 4">
              <a:extLst>
                <a:ext uri="{FF2B5EF4-FFF2-40B4-BE49-F238E27FC236}">
                  <a16:creationId xmlns:a16="http://schemas.microsoft.com/office/drawing/2014/main" id="{DFE4DB3E-48AB-4BAA-C7ED-2816991D1BDC}"/>
                </a:ext>
              </a:extLst>
            </p:cNvPr>
            <p:cNvSpPr txBox="1"/>
            <p:nvPr/>
          </p:nvSpPr>
          <p:spPr>
            <a:xfrm>
              <a:off x="686696" y="728700"/>
              <a:ext cx="8532608" cy="526934"/>
            </a:xfrm>
            <a:prstGeom prst="rect">
              <a:avLst/>
            </a:prstGeom>
            <a:noFill/>
          </p:spPr>
          <p:txBody>
            <a:bodyPr vert="horz" wrap="none" rtlCol="0" anchor="b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defRPr sz="21600" b="1" spc="50">
                  <a:ln w="38100">
                    <a:solidFill>
                      <a:schemeClr val="tx1"/>
                    </a:solidFill>
                  </a:ln>
                  <a:solidFill>
                    <a:srgbClr val="FF0000"/>
                  </a:solidFill>
                  <a:effectLst>
                    <a:outerShdw blurRad="12700" dist="63500" dir="19200000" algn="tl" rotWithShape="0">
                      <a:prstClr val="black"/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defRPr>
              </a:lvl1pPr>
            </a:lstStyle>
            <a:p>
              <a:pPr algn="l"/>
              <a:r>
                <a:rPr lang="ja-JP" altLang="en-US" sz="8800" dirty="0">
                  <a:ln w="38100">
                    <a:noFill/>
                  </a:ln>
                  <a:solidFill>
                    <a:sysClr val="windowText" lastClr="000000"/>
                  </a:solidFill>
                  <a:effectLst/>
                </a:rPr>
                <a:t>消防法第八条の二の四の規定により</a:t>
              </a:r>
            </a:p>
          </p:txBody>
        </p:sp>
        <p:sp>
          <p:nvSpPr>
            <p:cNvPr id="6" name="テキスト ボックス 5">
              <a:extLst>
                <a:ext uri="{FF2B5EF4-FFF2-40B4-BE49-F238E27FC236}">
                  <a16:creationId xmlns:a16="http://schemas.microsoft.com/office/drawing/2014/main" id="{5501B44D-1ADF-83D2-5D17-6488D387A2A9}"/>
                </a:ext>
              </a:extLst>
            </p:cNvPr>
            <p:cNvSpPr txBox="1"/>
            <p:nvPr/>
          </p:nvSpPr>
          <p:spPr>
            <a:xfrm>
              <a:off x="686696" y="1442587"/>
              <a:ext cx="8532608" cy="834739"/>
            </a:xfrm>
            <a:prstGeom prst="rect">
              <a:avLst/>
            </a:prstGeom>
            <a:noFill/>
          </p:spPr>
          <p:txBody>
            <a:bodyPr vert="horz" wrap="none" rtlCol="0" anchor="b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defRPr sz="21600" b="1" spc="50">
                  <a:ln w="38100">
                    <a:solidFill>
                      <a:schemeClr val="tx1"/>
                    </a:solidFill>
                  </a:ln>
                  <a:solidFill>
                    <a:srgbClr val="FF0000"/>
                  </a:solidFill>
                  <a:effectLst>
                    <a:outerShdw blurRad="12700" dist="63500" dir="19200000" algn="tl" rotWithShape="0">
                      <a:prstClr val="black"/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defRPr>
              </a:lvl1pPr>
            </a:lstStyle>
            <a:p>
              <a:pPr algn="l"/>
              <a:r>
                <a:rPr lang="ja-JP" altLang="en-US" sz="8800" dirty="0">
                  <a:ln w="38100">
                    <a:noFill/>
                  </a:ln>
                  <a:solidFill>
                    <a:srgbClr val="002060"/>
                  </a:solidFill>
                  <a:effectLst/>
                </a:rPr>
                <a:t>廊下、階段、避難口等の</a:t>
              </a:r>
              <a:endParaRPr lang="en-US" altLang="ja-JP" sz="8800" dirty="0">
                <a:ln w="38100">
                  <a:noFill/>
                </a:ln>
                <a:solidFill>
                  <a:srgbClr val="002060"/>
                </a:solidFill>
                <a:effectLst/>
              </a:endParaRPr>
            </a:p>
          </p:txBody>
        </p:sp>
        <p:sp>
          <p:nvSpPr>
            <p:cNvPr id="30" name="テキスト ボックス 29">
              <a:extLst>
                <a:ext uri="{FF2B5EF4-FFF2-40B4-BE49-F238E27FC236}">
                  <a16:creationId xmlns:a16="http://schemas.microsoft.com/office/drawing/2014/main" id="{708D20B5-DC67-2D81-3170-CE1C9598781F}"/>
                </a:ext>
              </a:extLst>
            </p:cNvPr>
            <p:cNvSpPr txBox="1"/>
            <p:nvPr/>
          </p:nvSpPr>
          <p:spPr>
            <a:xfrm>
              <a:off x="686696" y="2707170"/>
              <a:ext cx="8532608" cy="3443872"/>
            </a:xfrm>
            <a:prstGeom prst="rect">
              <a:avLst/>
            </a:prstGeom>
            <a:noFill/>
          </p:spPr>
          <p:txBody>
            <a:bodyPr vert="horz" wrap="none" rtlCol="0" anchor="b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defRPr sz="21600" b="1" spc="50">
                  <a:ln w="38100">
                    <a:solidFill>
                      <a:schemeClr val="tx1"/>
                    </a:solidFill>
                  </a:ln>
                  <a:solidFill>
                    <a:srgbClr val="FF0000"/>
                  </a:solidFill>
                  <a:effectLst>
                    <a:outerShdw blurRad="12700" dist="63500" dir="19200000" algn="tl" rotWithShape="0">
                      <a:prstClr val="black"/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defRPr>
              </a:lvl1pPr>
            </a:lstStyle>
            <a:p>
              <a:pPr algn="l"/>
              <a:r>
                <a:rPr lang="ja-JP" altLang="en-US" sz="8800" dirty="0">
                  <a:ln w="38100">
                    <a:noFill/>
                  </a:ln>
                  <a:effectLst/>
                </a:rPr>
                <a:t>共用部分に物を</a:t>
              </a:r>
              <a:endParaRPr lang="en-US" altLang="ja-JP" sz="8800" dirty="0">
                <a:ln w="38100">
                  <a:noFill/>
                </a:ln>
                <a:effectLst/>
              </a:endParaRPr>
            </a:p>
            <a:p>
              <a:pPr algn="l"/>
              <a:r>
                <a:rPr lang="ja-JP" altLang="en-US" sz="8800" dirty="0">
                  <a:ln w="38100">
                    <a:noFill/>
                  </a:ln>
                  <a:effectLst/>
                </a:rPr>
                <a:t>放置することを</a:t>
              </a:r>
              <a:endParaRPr lang="en-US" altLang="ja-JP" sz="8800" dirty="0">
                <a:ln w="38100">
                  <a:noFill/>
                </a:ln>
                <a:effectLst/>
              </a:endParaRPr>
            </a:p>
            <a:p>
              <a:pPr algn="l"/>
              <a:r>
                <a:rPr lang="ja-JP" altLang="en-US" sz="8800" dirty="0">
                  <a:ln w="38100">
                    <a:noFill/>
                  </a:ln>
                  <a:effectLst/>
                </a:rPr>
                <a:t>禁じます。</a:t>
              </a:r>
              <a:endParaRPr lang="en-US" altLang="zh-TW" sz="8800" dirty="0">
                <a:ln w="38100">
                  <a:noFill/>
                </a:ln>
                <a:effectLst/>
              </a:endParaRPr>
            </a:p>
          </p:txBody>
        </p:sp>
      </p:grp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E188E091-1E12-7E2A-641F-30D730D3A0A1}"/>
              </a:ext>
            </a:extLst>
          </p:cNvPr>
          <p:cNvGrpSpPr/>
          <p:nvPr/>
        </p:nvGrpSpPr>
        <p:grpSpPr>
          <a:xfrm>
            <a:off x="6843210" y="5266755"/>
            <a:ext cx="2766088" cy="1362157"/>
            <a:chOff x="133416" y="-1791493"/>
            <a:chExt cx="4656298" cy="2292988"/>
          </a:xfrm>
        </p:grpSpPr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360C2BCA-8F8E-990E-B0E6-5E4420E897A3}"/>
                </a:ext>
              </a:extLst>
            </p:cNvPr>
            <p:cNvSpPr/>
            <p:nvPr/>
          </p:nvSpPr>
          <p:spPr bwMode="auto">
            <a:xfrm>
              <a:off x="1169635" y="-1791493"/>
              <a:ext cx="2666228" cy="1676662"/>
            </a:xfrm>
            <a:custGeom>
              <a:avLst/>
              <a:gdLst>
                <a:gd name="connsiteX0" fmla="*/ 1713699 w 3427398"/>
                <a:gd name="connsiteY0" fmla="*/ 0 h 2301996"/>
                <a:gd name="connsiteX1" fmla="*/ 1996458 w 3427398"/>
                <a:gd name="connsiteY1" fmla="*/ 292163 h 2301996"/>
                <a:gd name="connsiteX2" fmla="*/ 2369497 w 3427398"/>
                <a:gd name="connsiteY2" fmla="*/ 130447 h 2301996"/>
                <a:gd name="connsiteX3" fmla="*/ 2518930 w 3427398"/>
                <a:gd name="connsiteY3" fmla="*/ 508585 h 2301996"/>
                <a:gd name="connsiteX4" fmla="*/ 2925473 w 3427398"/>
                <a:gd name="connsiteY4" fmla="*/ 501925 h 2301996"/>
                <a:gd name="connsiteX5" fmla="*/ 2918813 w 3427398"/>
                <a:gd name="connsiteY5" fmla="*/ 908468 h 2301996"/>
                <a:gd name="connsiteX6" fmla="*/ 3296951 w 3427398"/>
                <a:gd name="connsiteY6" fmla="*/ 1057901 h 2301996"/>
                <a:gd name="connsiteX7" fmla="*/ 3135235 w 3427398"/>
                <a:gd name="connsiteY7" fmla="*/ 1430940 h 2301996"/>
                <a:gd name="connsiteX8" fmla="*/ 3427398 w 3427398"/>
                <a:gd name="connsiteY8" fmla="*/ 1713699 h 2301996"/>
                <a:gd name="connsiteX9" fmla="*/ 3135235 w 3427398"/>
                <a:gd name="connsiteY9" fmla="*/ 1996458 h 2301996"/>
                <a:gd name="connsiteX10" fmla="*/ 3267689 w 3427398"/>
                <a:gd name="connsiteY10" fmla="*/ 2301996 h 2301996"/>
                <a:gd name="connsiteX11" fmla="*/ 159710 w 3427398"/>
                <a:gd name="connsiteY11" fmla="*/ 2301996 h 2301996"/>
                <a:gd name="connsiteX12" fmla="*/ 292163 w 3427398"/>
                <a:gd name="connsiteY12" fmla="*/ 1996458 h 2301996"/>
                <a:gd name="connsiteX13" fmla="*/ 0 w 3427398"/>
                <a:gd name="connsiteY13" fmla="*/ 1713699 h 2301996"/>
                <a:gd name="connsiteX14" fmla="*/ 292163 w 3427398"/>
                <a:gd name="connsiteY14" fmla="*/ 1430940 h 2301996"/>
                <a:gd name="connsiteX15" fmla="*/ 130447 w 3427398"/>
                <a:gd name="connsiteY15" fmla="*/ 1057901 h 2301996"/>
                <a:gd name="connsiteX16" fmla="*/ 508585 w 3427398"/>
                <a:gd name="connsiteY16" fmla="*/ 908468 h 2301996"/>
                <a:gd name="connsiteX17" fmla="*/ 501925 w 3427398"/>
                <a:gd name="connsiteY17" fmla="*/ 501925 h 2301996"/>
                <a:gd name="connsiteX18" fmla="*/ 908468 w 3427398"/>
                <a:gd name="connsiteY18" fmla="*/ 508585 h 2301996"/>
                <a:gd name="connsiteX19" fmla="*/ 1057901 w 3427398"/>
                <a:gd name="connsiteY19" fmla="*/ 130447 h 2301996"/>
                <a:gd name="connsiteX20" fmla="*/ 1430940 w 3427398"/>
                <a:gd name="connsiteY20" fmla="*/ 292163 h 23019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3427398" h="2301996">
                  <a:moveTo>
                    <a:pt x="1713699" y="0"/>
                  </a:moveTo>
                  <a:lnTo>
                    <a:pt x="1996458" y="292163"/>
                  </a:lnTo>
                  <a:lnTo>
                    <a:pt x="2369497" y="130447"/>
                  </a:lnTo>
                  <a:lnTo>
                    <a:pt x="2518930" y="508585"/>
                  </a:lnTo>
                  <a:lnTo>
                    <a:pt x="2925473" y="501925"/>
                  </a:lnTo>
                  <a:lnTo>
                    <a:pt x="2918813" y="908468"/>
                  </a:lnTo>
                  <a:lnTo>
                    <a:pt x="3296951" y="1057901"/>
                  </a:lnTo>
                  <a:lnTo>
                    <a:pt x="3135235" y="1430940"/>
                  </a:lnTo>
                  <a:lnTo>
                    <a:pt x="3427398" y="1713699"/>
                  </a:lnTo>
                  <a:lnTo>
                    <a:pt x="3135235" y="1996458"/>
                  </a:lnTo>
                  <a:lnTo>
                    <a:pt x="3267689" y="2301996"/>
                  </a:lnTo>
                  <a:lnTo>
                    <a:pt x="159710" y="2301996"/>
                  </a:lnTo>
                  <a:lnTo>
                    <a:pt x="292163" y="1996458"/>
                  </a:lnTo>
                  <a:lnTo>
                    <a:pt x="0" y="1713699"/>
                  </a:lnTo>
                  <a:lnTo>
                    <a:pt x="292163" y="1430940"/>
                  </a:lnTo>
                  <a:lnTo>
                    <a:pt x="130447" y="1057901"/>
                  </a:lnTo>
                  <a:lnTo>
                    <a:pt x="508585" y="908468"/>
                  </a:lnTo>
                  <a:lnTo>
                    <a:pt x="501925" y="501925"/>
                  </a:lnTo>
                  <a:lnTo>
                    <a:pt x="908468" y="508585"/>
                  </a:lnTo>
                  <a:lnTo>
                    <a:pt x="1057901" y="130447"/>
                  </a:lnTo>
                  <a:lnTo>
                    <a:pt x="1430940" y="292163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" name="台形 7">
              <a:extLst>
                <a:ext uri="{FF2B5EF4-FFF2-40B4-BE49-F238E27FC236}">
                  <a16:creationId xmlns:a16="http://schemas.microsoft.com/office/drawing/2014/main" id="{D451BDF8-1CAB-30B4-8BC1-A1EF3CEDB30B}"/>
                </a:ext>
              </a:extLst>
            </p:cNvPr>
            <p:cNvSpPr/>
            <p:nvPr/>
          </p:nvSpPr>
          <p:spPr bwMode="auto">
            <a:xfrm>
              <a:off x="133416" y="-167297"/>
              <a:ext cx="4656298" cy="668792"/>
            </a:xfrm>
            <a:prstGeom prst="trapezoid">
              <a:avLst>
                <a:gd name="adj" fmla="val 48963"/>
              </a:avLst>
            </a:prstGeom>
            <a:solidFill>
              <a:schemeClr val="bg1">
                <a:lumMod val="75000"/>
              </a:scheme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  <p:sp>
          <p:nvSpPr>
            <p:cNvPr id="9" name="正方形/長方形 8">
              <a:extLst>
                <a:ext uri="{FF2B5EF4-FFF2-40B4-BE49-F238E27FC236}">
                  <a16:creationId xmlns:a16="http://schemas.microsoft.com/office/drawing/2014/main" id="{3F6D4071-915B-4EC7-BDE3-038365BBDB52}"/>
                </a:ext>
              </a:extLst>
            </p:cNvPr>
            <p:cNvSpPr/>
            <p:nvPr/>
          </p:nvSpPr>
          <p:spPr bwMode="auto">
            <a:xfrm>
              <a:off x="2069827" y="-587353"/>
              <a:ext cx="1111216" cy="766603"/>
            </a:xfrm>
            <a:prstGeom prst="rect">
              <a:avLst/>
            </a:prstGeom>
            <a:solidFill>
              <a:srgbClr val="FFC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0" name="正方形/長方形 9">
              <a:extLst>
                <a:ext uri="{FF2B5EF4-FFF2-40B4-BE49-F238E27FC236}">
                  <a16:creationId xmlns:a16="http://schemas.microsoft.com/office/drawing/2014/main" id="{CC167977-B5CD-1160-B222-27E627352C83}"/>
                </a:ext>
              </a:extLst>
            </p:cNvPr>
            <p:cNvSpPr/>
            <p:nvPr/>
          </p:nvSpPr>
          <p:spPr bwMode="auto">
            <a:xfrm>
              <a:off x="1909571" y="-1350925"/>
              <a:ext cx="1111216" cy="766603"/>
            </a:xfrm>
            <a:prstGeom prst="rect">
              <a:avLst/>
            </a:prstGeom>
            <a:solidFill>
              <a:srgbClr val="FFC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11" name="グループ化 10">
              <a:extLst>
                <a:ext uri="{FF2B5EF4-FFF2-40B4-BE49-F238E27FC236}">
                  <a16:creationId xmlns:a16="http://schemas.microsoft.com/office/drawing/2014/main" id="{EFD13640-D68D-DA3C-B5A9-E87153F3AE0B}"/>
                </a:ext>
              </a:extLst>
            </p:cNvPr>
            <p:cNvGrpSpPr/>
            <p:nvPr/>
          </p:nvGrpSpPr>
          <p:grpSpPr>
            <a:xfrm>
              <a:off x="653553" y="-1162369"/>
              <a:ext cx="941369" cy="995072"/>
              <a:chOff x="7140490" y="2504694"/>
              <a:chExt cx="1383935" cy="1546504"/>
            </a:xfrm>
          </p:grpSpPr>
          <p:sp>
            <p:nvSpPr>
              <p:cNvPr id="26" name="円/楕円 5">
                <a:extLst>
                  <a:ext uri="{FF2B5EF4-FFF2-40B4-BE49-F238E27FC236}">
                    <a16:creationId xmlns:a16="http://schemas.microsoft.com/office/drawing/2014/main" id="{F80CF162-1ED3-7676-7AC7-8689347D6262}"/>
                  </a:ext>
                </a:extLst>
              </p:cNvPr>
              <p:cNvSpPr/>
              <p:nvPr/>
            </p:nvSpPr>
            <p:spPr>
              <a:xfrm rot="10800000">
                <a:off x="7624461" y="2504694"/>
                <a:ext cx="415993" cy="285934"/>
              </a:xfrm>
              <a:custGeom>
                <a:avLst/>
                <a:gdLst>
                  <a:gd name="connsiteX0" fmla="*/ 0 w 1755206"/>
                  <a:gd name="connsiteY0" fmla="*/ 927796 h 1855592"/>
                  <a:gd name="connsiteX1" fmla="*/ 877603 w 1755206"/>
                  <a:gd name="connsiteY1" fmla="*/ 0 h 1855592"/>
                  <a:gd name="connsiteX2" fmla="*/ 1755206 w 1755206"/>
                  <a:gd name="connsiteY2" fmla="*/ 927796 h 1855592"/>
                  <a:gd name="connsiteX3" fmla="*/ 877603 w 1755206"/>
                  <a:gd name="connsiteY3" fmla="*/ 1855592 h 1855592"/>
                  <a:gd name="connsiteX4" fmla="*/ 0 w 1755206"/>
                  <a:gd name="connsiteY4" fmla="*/ 927796 h 1855592"/>
                  <a:gd name="connsiteX0" fmla="*/ 4 w 1755210"/>
                  <a:gd name="connsiteY0" fmla="*/ 927796 h 1447219"/>
                  <a:gd name="connsiteX1" fmla="*/ 877607 w 1755210"/>
                  <a:gd name="connsiteY1" fmla="*/ 0 h 1447219"/>
                  <a:gd name="connsiteX2" fmla="*/ 1755210 w 1755210"/>
                  <a:gd name="connsiteY2" fmla="*/ 927796 h 1447219"/>
                  <a:gd name="connsiteX3" fmla="*/ 868729 w 1755210"/>
                  <a:gd name="connsiteY3" fmla="*/ 1447219 h 1447219"/>
                  <a:gd name="connsiteX4" fmla="*/ 4 w 1755210"/>
                  <a:gd name="connsiteY4" fmla="*/ 927796 h 1447219"/>
                  <a:gd name="connsiteX0" fmla="*/ 16 w 1755222"/>
                  <a:gd name="connsiteY0" fmla="*/ 1123105 h 1642528"/>
                  <a:gd name="connsiteX1" fmla="*/ 886497 w 1755222"/>
                  <a:gd name="connsiteY1" fmla="*/ 0 h 1642528"/>
                  <a:gd name="connsiteX2" fmla="*/ 1755222 w 1755222"/>
                  <a:gd name="connsiteY2" fmla="*/ 1123105 h 1642528"/>
                  <a:gd name="connsiteX3" fmla="*/ 868741 w 1755222"/>
                  <a:gd name="connsiteY3" fmla="*/ 1642528 h 1642528"/>
                  <a:gd name="connsiteX4" fmla="*/ 16 w 1755222"/>
                  <a:gd name="connsiteY4" fmla="*/ 1123105 h 1642528"/>
                  <a:gd name="connsiteX0" fmla="*/ 0 w 1755206"/>
                  <a:gd name="connsiteY0" fmla="*/ 1194127 h 1713550"/>
                  <a:gd name="connsiteX1" fmla="*/ 868726 w 1755206"/>
                  <a:gd name="connsiteY1" fmla="*/ 0 h 1713550"/>
                  <a:gd name="connsiteX2" fmla="*/ 1755206 w 1755206"/>
                  <a:gd name="connsiteY2" fmla="*/ 1194127 h 1713550"/>
                  <a:gd name="connsiteX3" fmla="*/ 868725 w 1755206"/>
                  <a:gd name="connsiteY3" fmla="*/ 1713550 h 1713550"/>
                  <a:gd name="connsiteX4" fmla="*/ 0 w 1755206"/>
                  <a:gd name="connsiteY4" fmla="*/ 1194127 h 1713550"/>
                  <a:gd name="connsiteX0" fmla="*/ 147 w 1755353"/>
                  <a:gd name="connsiteY0" fmla="*/ 1194127 h 1713550"/>
                  <a:gd name="connsiteX1" fmla="*/ 868873 w 1755353"/>
                  <a:gd name="connsiteY1" fmla="*/ 0 h 1713550"/>
                  <a:gd name="connsiteX2" fmla="*/ 1755353 w 1755353"/>
                  <a:gd name="connsiteY2" fmla="*/ 1194127 h 1713550"/>
                  <a:gd name="connsiteX3" fmla="*/ 868872 w 1755353"/>
                  <a:gd name="connsiteY3" fmla="*/ 1713550 h 1713550"/>
                  <a:gd name="connsiteX4" fmla="*/ 147 w 1755353"/>
                  <a:gd name="connsiteY4" fmla="*/ 1194127 h 171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55353" h="1713550">
                    <a:moveTo>
                      <a:pt x="147" y="1194127"/>
                    </a:moveTo>
                    <a:cubicBezTo>
                      <a:pt x="9024" y="686593"/>
                      <a:pt x="384186" y="0"/>
                      <a:pt x="868873" y="0"/>
                    </a:cubicBezTo>
                    <a:cubicBezTo>
                      <a:pt x="1353560" y="0"/>
                      <a:pt x="1755353" y="681719"/>
                      <a:pt x="1755353" y="1194127"/>
                    </a:cubicBezTo>
                    <a:cubicBezTo>
                      <a:pt x="1755353" y="1706535"/>
                      <a:pt x="1353559" y="1713550"/>
                      <a:pt x="868872" y="1713550"/>
                    </a:cubicBezTo>
                    <a:cubicBezTo>
                      <a:pt x="384185" y="1713550"/>
                      <a:pt x="-8730" y="1701661"/>
                      <a:pt x="147" y="1194127"/>
                    </a:cubicBezTo>
                    <a:close/>
                  </a:path>
                </a:pathLst>
              </a:custGeom>
              <a:ln w="3810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" name="円/楕円 5">
                <a:extLst>
                  <a:ext uri="{FF2B5EF4-FFF2-40B4-BE49-F238E27FC236}">
                    <a16:creationId xmlns:a16="http://schemas.microsoft.com/office/drawing/2014/main" id="{3709C871-8271-0C3B-9BC5-3C565581F77E}"/>
                  </a:ext>
                </a:extLst>
              </p:cNvPr>
              <p:cNvSpPr/>
              <p:nvPr/>
            </p:nvSpPr>
            <p:spPr>
              <a:xfrm>
                <a:off x="7140490" y="2790628"/>
                <a:ext cx="1383935" cy="1260570"/>
              </a:xfrm>
              <a:custGeom>
                <a:avLst/>
                <a:gdLst>
                  <a:gd name="connsiteX0" fmla="*/ 0 w 1755206"/>
                  <a:gd name="connsiteY0" fmla="*/ 927796 h 1855592"/>
                  <a:gd name="connsiteX1" fmla="*/ 877603 w 1755206"/>
                  <a:gd name="connsiteY1" fmla="*/ 0 h 1855592"/>
                  <a:gd name="connsiteX2" fmla="*/ 1755206 w 1755206"/>
                  <a:gd name="connsiteY2" fmla="*/ 927796 h 1855592"/>
                  <a:gd name="connsiteX3" fmla="*/ 877603 w 1755206"/>
                  <a:gd name="connsiteY3" fmla="*/ 1855592 h 1855592"/>
                  <a:gd name="connsiteX4" fmla="*/ 0 w 1755206"/>
                  <a:gd name="connsiteY4" fmla="*/ 927796 h 1855592"/>
                  <a:gd name="connsiteX0" fmla="*/ 4 w 1755210"/>
                  <a:gd name="connsiteY0" fmla="*/ 927796 h 1447219"/>
                  <a:gd name="connsiteX1" fmla="*/ 877607 w 1755210"/>
                  <a:gd name="connsiteY1" fmla="*/ 0 h 1447219"/>
                  <a:gd name="connsiteX2" fmla="*/ 1755210 w 1755210"/>
                  <a:gd name="connsiteY2" fmla="*/ 927796 h 1447219"/>
                  <a:gd name="connsiteX3" fmla="*/ 868729 w 1755210"/>
                  <a:gd name="connsiteY3" fmla="*/ 1447219 h 1447219"/>
                  <a:gd name="connsiteX4" fmla="*/ 4 w 1755210"/>
                  <a:gd name="connsiteY4" fmla="*/ 927796 h 1447219"/>
                  <a:gd name="connsiteX0" fmla="*/ 16 w 1755222"/>
                  <a:gd name="connsiteY0" fmla="*/ 1123105 h 1642528"/>
                  <a:gd name="connsiteX1" fmla="*/ 886497 w 1755222"/>
                  <a:gd name="connsiteY1" fmla="*/ 0 h 1642528"/>
                  <a:gd name="connsiteX2" fmla="*/ 1755222 w 1755222"/>
                  <a:gd name="connsiteY2" fmla="*/ 1123105 h 1642528"/>
                  <a:gd name="connsiteX3" fmla="*/ 868741 w 1755222"/>
                  <a:gd name="connsiteY3" fmla="*/ 1642528 h 1642528"/>
                  <a:gd name="connsiteX4" fmla="*/ 16 w 1755222"/>
                  <a:gd name="connsiteY4" fmla="*/ 1123105 h 1642528"/>
                  <a:gd name="connsiteX0" fmla="*/ 0 w 1755206"/>
                  <a:gd name="connsiteY0" fmla="*/ 1194127 h 1713550"/>
                  <a:gd name="connsiteX1" fmla="*/ 868726 w 1755206"/>
                  <a:gd name="connsiteY1" fmla="*/ 0 h 1713550"/>
                  <a:gd name="connsiteX2" fmla="*/ 1755206 w 1755206"/>
                  <a:gd name="connsiteY2" fmla="*/ 1194127 h 1713550"/>
                  <a:gd name="connsiteX3" fmla="*/ 868725 w 1755206"/>
                  <a:gd name="connsiteY3" fmla="*/ 1713550 h 1713550"/>
                  <a:gd name="connsiteX4" fmla="*/ 0 w 1755206"/>
                  <a:gd name="connsiteY4" fmla="*/ 1194127 h 1713550"/>
                  <a:gd name="connsiteX0" fmla="*/ 147 w 1755353"/>
                  <a:gd name="connsiteY0" fmla="*/ 1194127 h 1713550"/>
                  <a:gd name="connsiteX1" fmla="*/ 868873 w 1755353"/>
                  <a:gd name="connsiteY1" fmla="*/ 0 h 1713550"/>
                  <a:gd name="connsiteX2" fmla="*/ 1755353 w 1755353"/>
                  <a:gd name="connsiteY2" fmla="*/ 1194127 h 1713550"/>
                  <a:gd name="connsiteX3" fmla="*/ 868872 w 1755353"/>
                  <a:gd name="connsiteY3" fmla="*/ 1713550 h 1713550"/>
                  <a:gd name="connsiteX4" fmla="*/ 147 w 1755353"/>
                  <a:gd name="connsiteY4" fmla="*/ 1194127 h 171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55353" h="1713550">
                    <a:moveTo>
                      <a:pt x="147" y="1194127"/>
                    </a:moveTo>
                    <a:cubicBezTo>
                      <a:pt x="9024" y="686593"/>
                      <a:pt x="384186" y="0"/>
                      <a:pt x="868873" y="0"/>
                    </a:cubicBezTo>
                    <a:cubicBezTo>
                      <a:pt x="1353560" y="0"/>
                      <a:pt x="1755353" y="681719"/>
                      <a:pt x="1755353" y="1194127"/>
                    </a:cubicBezTo>
                    <a:cubicBezTo>
                      <a:pt x="1755353" y="1706535"/>
                      <a:pt x="1353559" y="1713550"/>
                      <a:pt x="868872" y="1713550"/>
                    </a:cubicBezTo>
                    <a:cubicBezTo>
                      <a:pt x="384185" y="1713550"/>
                      <a:pt x="-8730" y="1701661"/>
                      <a:pt x="147" y="1194127"/>
                    </a:cubicBezTo>
                    <a:close/>
                  </a:path>
                </a:pathLst>
              </a:custGeom>
              <a:ln w="3810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" name="円/楕円 164">
                <a:extLst>
                  <a:ext uri="{FF2B5EF4-FFF2-40B4-BE49-F238E27FC236}">
                    <a16:creationId xmlns:a16="http://schemas.microsoft.com/office/drawing/2014/main" id="{3CA982E4-50A5-A467-23F0-2841312A556F}"/>
                  </a:ext>
                </a:extLst>
              </p:cNvPr>
              <p:cNvSpPr/>
              <p:nvPr/>
            </p:nvSpPr>
            <p:spPr>
              <a:xfrm>
                <a:off x="7690528" y="2729119"/>
                <a:ext cx="283859" cy="113543"/>
              </a:xfrm>
              <a:prstGeom prst="ellipse">
                <a:avLst/>
              </a:prstGeom>
              <a:ln w="3810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2" name="グループ化 11">
              <a:extLst>
                <a:ext uri="{FF2B5EF4-FFF2-40B4-BE49-F238E27FC236}">
                  <a16:creationId xmlns:a16="http://schemas.microsoft.com/office/drawing/2014/main" id="{B3FF8F88-8371-C935-637B-3D4E78E85987}"/>
                </a:ext>
              </a:extLst>
            </p:cNvPr>
            <p:cNvGrpSpPr/>
            <p:nvPr/>
          </p:nvGrpSpPr>
          <p:grpSpPr>
            <a:xfrm>
              <a:off x="1114348" y="-927113"/>
              <a:ext cx="941369" cy="995072"/>
              <a:chOff x="7140490" y="2504694"/>
              <a:chExt cx="1383935" cy="1546504"/>
            </a:xfrm>
          </p:grpSpPr>
          <p:sp>
            <p:nvSpPr>
              <p:cNvPr id="23" name="円/楕円 5">
                <a:extLst>
                  <a:ext uri="{FF2B5EF4-FFF2-40B4-BE49-F238E27FC236}">
                    <a16:creationId xmlns:a16="http://schemas.microsoft.com/office/drawing/2014/main" id="{7B434F03-13B3-005F-1BF7-56955E1610A9}"/>
                  </a:ext>
                </a:extLst>
              </p:cNvPr>
              <p:cNvSpPr/>
              <p:nvPr/>
            </p:nvSpPr>
            <p:spPr>
              <a:xfrm rot="10800000">
                <a:off x="7624461" y="2504694"/>
                <a:ext cx="415993" cy="285934"/>
              </a:xfrm>
              <a:custGeom>
                <a:avLst/>
                <a:gdLst>
                  <a:gd name="connsiteX0" fmla="*/ 0 w 1755206"/>
                  <a:gd name="connsiteY0" fmla="*/ 927796 h 1855592"/>
                  <a:gd name="connsiteX1" fmla="*/ 877603 w 1755206"/>
                  <a:gd name="connsiteY1" fmla="*/ 0 h 1855592"/>
                  <a:gd name="connsiteX2" fmla="*/ 1755206 w 1755206"/>
                  <a:gd name="connsiteY2" fmla="*/ 927796 h 1855592"/>
                  <a:gd name="connsiteX3" fmla="*/ 877603 w 1755206"/>
                  <a:gd name="connsiteY3" fmla="*/ 1855592 h 1855592"/>
                  <a:gd name="connsiteX4" fmla="*/ 0 w 1755206"/>
                  <a:gd name="connsiteY4" fmla="*/ 927796 h 1855592"/>
                  <a:gd name="connsiteX0" fmla="*/ 4 w 1755210"/>
                  <a:gd name="connsiteY0" fmla="*/ 927796 h 1447219"/>
                  <a:gd name="connsiteX1" fmla="*/ 877607 w 1755210"/>
                  <a:gd name="connsiteY1" fmla="*/ 0 h 1447219"/>
                  <a:gd name="connsiteX2" fmla="*/ 1755210 w 1755210"/>
                  <a:gd name="connsiteY2" fmla="*/ 927796 h 1447219"/>
                  <a:gd name="connsiteX3" fmla="*/ 868729 w 1755210"/>
                  <a:gd name="connsiteY3" fmla="*/ 1447219 h 1447219"/>
                  <a:gd name="connsiteX4" fmla="*/ 4 w 1755210"/>
                  <a:gd name="connsiteY4" fmla="*/ 927796 h 1447219"/>
                  <a:gd name="connsiteX0" fmla="*/ 16 w 1755222"/>
                  <a:gd name="connsiteY0" fmla="*/ 1123105 h 1642528"/>
                  <a:gd name="connsiteX1" fmla="*/ 886497 w 1755222"/>
                  <a:gd name="connsiteY1" fmla="*/ 0 h 1642528"/>
                  <a:gd name="connsiteX2" fmla="*/ 1755222 w 1755222"/>
                  <a:gd name="connsiteY2" fmla="*/ 1123105 h 1642528"/>
                  <a:gd name="connsiteX3" fmla="*/ 868741 w 1755222"/>
                  <a:gd name="connsiteY3" fmla="*/ 1642528 h 1642528"/>
                  <a:gd name="connsiteX4" fmla="*/ 16 w 1755222"/>
                  <a:gd name="connsiteY4" fmla="*/ 1123105 h 1642528"/>
                  <a:gd name="connsiteX0" fmla="*/ 0 w 1755206"/>
                  <a:gd name="connsiteY0" fmla="*/ 1194127 h 1713550"/>
                  <a:gd name="connsiteX1" fmla="*/ 868726 w 1755206"/>
                  <a:gd name="connsiteY1" fmla="*/ 0 h 1713550"/>
                  <a:gd name="connsiteX2" fmla="*/ 1755206 w 1755206"/>
                  <a:gd name="connsiteY2" fmla="*/ 1194127 h 1713550"/>
                  <a:gd name="connsiteX3" fmla="*/ 868725 w 1755206"/>
                  <a:gd name="connsiteY3" fmla="*/ 1713550 h 1713550"/>
                  <a:gd name="connsiteX4" fmla="*/ 0 w 1755206"/>
                  <a:gd name="connsiteY4" fmla="*/ 1194127 h 1713550"/>
                  <a:gd name="connsiteX0" fmla="*/ 147 w 1755353"/>
                  <a:gd name="connsiteY0" fmla="*/ 1194127 h 1713550"/>
                  <a:gd name="connsiteX1" fmla="*/ 868873 w 1755353"/>
                  <a:gd name="connsiteY1" fmla="*/ 0 h 1713550"/>
                  <a:gd name="connsiteX2" fmla="*/ 1755353 w 1755353"/>
                  <a:gd name="connsiteY2" fmla="*/ 1194127 h 1713550"/>
                  <a:gd name="connsiteX3" fmla="*/ 868872 w 1755353"/>
                  <a:gd name="connsiteY3" fmla="*/ 1713550 h 1713550"/>
                  <a:gd name="connsiteX4" fmla="*/ 147 w 1755353"/>
                  <a:gd name="connsiteY4" fmla="*/ 1194127 h 171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55353" h="1713550">
                    <a:moveTo>
                      <a:pt x="147" y="1194127"/>
                    </a:moveTo>
                    <a:cubicBezTo>
                      <a:pt x="9024" y="686593"/>
                      <a:pt x="384186" y="0"/>
                      <a:pt x="868873" y="0"/>
                    </a:cubicBezTo>
                    <a:cubicBezTo>
                      <a:pt x="1353560" y="0"/>
                      <a:pt x="1755353" y="681719"/>
                      <a:pt x="1755353" y="1194127"/>
                    </a:cubicBezTo>
                    <a:cubicBezTo>
                      <a:pt x="1755353" y="1706535"/>
                      <a:pt x="1353559" y="1713550"/>
                      <a:pt x="868872" y="1713550"/>
                    </a:cubicBezTo>
                    <a:cubicBezTo>
                      <a:pt x="384185" y="1713550"/>
                      <a:pt x="-8730" y="1701661"/>
                      <a:pt x="147" y="1194127"/>
                    </a:cubicBezTo>
                    <a:close/>
                  </a:path>
                </a:pathLst>
              </a:custGeom>
              <a:ln w="3810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" name="円/楕円 5">
                <a:extLst>
                  <a:ext uri="{FF2B5EF4-FFF2-40B4-BE49-F238E27FC236}">
                    <a16:creationId xmlns:a16="http://schemas.microsoft.com/office/drawing/2014/main" id="{2F393AE4-B56A-B9DC-A43C-5DA80E767EE6}"/>
                  </a:ext>
                </a:extLst>
              </p:cNvPr>
              <p:cNvSpPr/>
              <p:nvPr/>
            </p:nvSpPr>
            <p:spPr>
              <a:xfrm>
                <a:off x="7140490" y="2790628"/>
                <a:ext cx="1383935" cy="1260570"/>
              </a:xfrm>
              <a:custGeom>
                <a:avLst/>
                <a:gdLst>
                  <a:gd name="connsiteX0" fmla="*/ 0 w 1755206"/>
                  <a:gd name="connsiteY0" fmla="*/ 927796 h 1855592"/>
                  <a:gd name="connsiteX1" fmla="*/ 877603 w 1755206"/>
                  <a:gd name="connsiteY1" fmla="*/ 0 h 1855592"/>
                  <a:gd name="connsiteX2" fmla="*/ 1755206 w 1755206"/>
                  <a:gd name="connsiteY2" fmla="*/ 927796 h 1855592"/>
                  <a:gd name="connsiteX3" fmla="*/ 877603 w 1755206"/>
                  <a:gd name="connsiteY3" fmla="*/ 1855592 h 1855592"/>
                  <a:gd name="connsiteX4" fmla="*/ 0 w 1755206"/>
                  <a:gd name="connsiteY4" fmla="*/ 927796 h 1855592"/>
                  <a:gd name="connsiteX0" fmla="*/ 4 w 1755210"/>
                  <a:gd name="connsiteY0" fmla="*/ 927796 h 1447219"/>
                  <a:gd name="connsiteX1" fmla="*/ 877607 w 1755210"/>
                  <a:gd name="connsiteY1" fmla="*/ 0 h 1447219"/>
                  <a:gd name="connsiteX2" fmla="*/ 1755210 w 1755210"/>
                  <a:gd name="connsiteY2" fmla="*/ 927796 h 1447219"/>
                  <a:gd name="connsiteX3" fmla="*/ 868729 w 1755210"/>
                  <a:gd name="connsiteY3" fmla="*/ 1447219 h 1447219"/>
                  <a:gd name="connsiteX4" fmla="*/ 4 w 1755210"/>
                  <a:gd name="connsiteY4" fmla="*/ 927796 h 1447219"/>
                  <a:gd name="connsiteX0" fmla="*/ 16 w 1755222"/>
                  <a:gd name="connsiteY0" fmla="*/ 1123105 h 1642528"/>
                  <a:gd name="connsiteX1" fmla="*/ 886497 w 1755222"/>
                  <a:gd name="connsiteY1" fmla="*/ 0 h 1642528"/>
                  <a:gd name="connsiteX2" fmla="*/ 1755222 w 1755222"/>
                  <a:gd name="connsiteY2" fmla="*/ 1123105 h 1642528"/>
                  <a:gd name="connsiteX3" fmla="*/ 868741 w 1755222"/>
                  <a:gd name="connsiteY3" fmla="*/ 1642528 h 1642528"/>
                  <a:gd name="connsiteX4" fmla="*/ 16 w 1755222"/>
                  <a:gd name="connsiteY4" fmla="*/ 1123105 h 1642528"/>
                  <a:gd name="connsiteX0" fmla="*/ 0 w 1755206"/>
                  <a:gd name="connsiteY0" fmla="*/ 1194127 h 1713550"/>
                  <a:gd name="connsiteX1" fmla="*/ 868726 w 1755206"/>
                  <a:gd name="connsiteY1" fmla="*/ 0 h 1713550"/>
                  <a:gd name="connsiteX2" fmla="*/ 1755206 w 1755206"/>
                  <a:gd name="connsiteY2" fmla="*/ 1194127 h 1713550"/>
                  <a:gd name="connsiteX3" fmla="*/ 868725 w 1755206"/>
                  <a:gd name="connsiteY3" fmla="*/ 1713550 h 1713550"/>
                  <a:gd name="connsiteX4" fmla="*/ 0 w 1755206"/>
                  <a:gd name="connsiteY4" fmla="*/ 1194127 h 1713550"/>
                  <a:gd name="connsiteX0" fmla="*/ 147 w 1755353"/>
                  <a:gd name="connsiteY0" fmla="*/ 1194127 h 1713550"/>
                  <a:gd name="connsiteX1" fmla="*/ 868873 w 1755353"/>
                  <a:gd name="connsiteY1" fmla="*/ 0 h 1713550"/>
                  <a:gd name="connsiteX2" fmla="*/ 1755353 w 1755353"/>
                  <a:gd name="connsiteY2" fmla="*/ 1194127 h 1713550"/>
                  <a:gd name="connsiteX3" fmla="*/ 868872 w 1755353"/>
                  <a:gd name="connsiteY3" fmla="*/ 1713550 h 1713550"/>
                  <a:gd name="connsiteX4" fmla="*/ 147 w 1755353"/>
                  <a:gd name="connsiteY4" fmla="*/ 1194127 h 171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55353" h="1713550">
                    <a:moveTo>
                      <a:pt x="147" y="1194127"/>
                    </a:moveTo>
                    <a:cubicBezTo>
                      <a:pt x="9024" y="686593"/>
                      <a:pt x="384186" y="0"/>
                      <a:pt x="868873" y="0"/>
                    </a:cubicBezTo>
                    <a:cubicBezTo>
                      <a:pt x="1353560" y="0"/>
                      <a:pt x="1755353" y="681719"/>
                      <a:pt x="1755353" y="1194127"/>
                    </a:cubicBezTo>
                    <a:cubicBezTo>
                      <a:pt x="1755353" y="1706535"/>
                      <a:pt x="1353559" y="1713550"/>
                      <a:pt x="868872" y="1713550"/>
                    </a:cubicBezTo>
                    <a:cubicBezTo>
                      <a:pt x="384185" y="1713550"/>
                      <a:pt x="-8730" y="1701661"/>
                      <a:pt x="147" y="1194127"/>
                    </a:cubicBezTo>
                    <a:close/>
                  </a:path>
                </a:pathLst>
              </a:custGeom>
              <a:ln w="3810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" name="円/楕円 164">
                <a:extLst>
                  <a:ext uri="{FF2B5EF4-FFF2-40B4-BE49-F238E27FC236}">
                    <a16:creationId xmlns:a16="http://schemas.microsoft.com/office/drawing/2014/main" id="{E523F9DF-FFD7-1662-1EB2-4ABBA2F77AA4}"/>
                  </a:ext>
                </a:extLst>
              </p:cNvPr>
              <p:cNvSpPr/>
              <p:nvPr/>
            </p:nvSpPr>
            <p:spPr>
              <a:xfrm>
                <a:off x="7690528" y="2729119"/>
                <a:ext cx="283859" cy="113543"/>
              </a:xfrm>
              <a:prstGeom prst="ellipse">
                <a:avLst/>
              </a:prstGeom>
              <a:ln w="3810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3" name="フリーフォーム: 図形 12">
              <a:extLst>
                <a:ext uri="{FF2B5EF4-FFF2-40B4-BE49-F238E27FC236}">
                  <a16:creationId xmlns:a16="http://schemas.microsoft.com/office/drawing/2014/main" id="{9ED2ED7F-7746-69A9-2903-63989DC488AF}"/>
                </a:ext>
              </a:extLst>
            </p:cNvPr>
            <p:cNvSpPr/>
            <p:nvPr/>
          </p:nvSpPr>
          <p:spPr bwMode="auto">
            <a:xfrm rot="5400000">
              <a:off x="689832" y="-1669906"/>
              <a:ext cx="1607665" cy="2412622"/>
            </a:xfrm>
            <a:custGeom>
              <a:avLst/>
              <a:gdLst>
                <a:gd name="connsiteX0" fmla="*/ 898504 w 1509399"/>
                <a:gd name="connsiteY0" fmla="*/ 1752895 h 2265154"/>
                <a:gd name="connsiteX1" fmla="*/ 1029896 w 1509399"/>
                <a:gd name="connsiteY1" fmla="*/ 1621503 h 2265154"/>
                <a:gd name="connsiteX2" fmla="*/ 1161288 w 1509399"/>
                <a:gd name="connsiteY2" fmla="*/ 1752895 h 2265154"/>
                <a:gd name="connsiteX3" fmla="*/ 1029896 w 1509399"/>
                <a:gd name="connsiteY3" fmla="*/ 1884287 h 2265154"/>
                <a:gd name="connsiteX4" fmla="*/ 898504 w 1509399"/>
                <a:gd name="connsiteY4" fmla="*/ 1752895 h 2265154"/>
                <a:gd name="connsiteX5" fmla="*/ 621114 w 1509399"/>
                <a:gd name="connsiteY5" fmla="*/ 502501 h 2265154"/>
                <a:gd name="connsiteX6" fmla="*/ 624104 w 1509399"/>
                <a:gd name="connsiteY6" fmla="*/ 542021 h 2265154"/>
                <a:gd name="connsiteX7" fmla="*/ 870102 w 1509399"/>
                <a:gd name="connsiteY7" fmla="*/ 857764 h 2265154"/>
                <a:gd name="connsiteX8" fmla="*/ 885194 w 1509399"/>
                <a:gd name="connsiteY8" fmla="*/ 862448 h 2265154"/>
                <a:gd name="connsiteX9" fmla="*/ 885194 w 1509399"/>
                <a:gd name="connsiteY9" fmla="*/ 809840 h 2265154"/>
                <a:gd name="connsiteX10" fmla="*/ 1029896 w 1509399"/>
                <a:gd name="connsiteY10" fmla="*/ 665138 h 2265154"/>
                <a:gd name="connsiteX11" fmla="*/ 1174598 w 1509399"/>
                <a:gd name="connsiteY11" fmla="*/ 809840 h 2265154"/>
                <a:gd name="connsiteX12" fmla="*/ 1174598 w 1509399"/>
                <a:gd name="connsiteY12" fmla="*/ 862448 h 2265154"/>
                <a:gd name="connsiteX13" fmla="*/ 1189689 w 1509399"/>
                <a:gd name="connsiteY13" fmla="*/ 857764 h 2265154"/>
                <a:gd name="connsiteX14" fmla="*/ 1440418 w 1509399"/>
                <a:gd name="connsiteY14" fmla="*/ 479503 h 2265154"/>
                <a:gd name="connsiteX15" fmla="*/ 1029896 w 1509399"/>
                <a:gd name="connsiteY15" fmla="*/ 68981 h 2265154"/>
                <a:gd name="connsiteX16" fmla="*/ 627714 w 1509399"/>
                <a:gd name="connsiteY16" fmla="*/ 396768 h 2265154"/>
                <a:gd name="connsiteX17" fmla="*/ 624844 w 1509399"/>
                <a:gd name="connsiteY17" fmla="*/ 425235 h 2265154"/>
                <a:gd name="connsiteX18" fmla="*/ 907007 w 1509399"/>
                <a:gd name="connsiteY18" fmla="*/ 425235 h 2265154"/>
                <a:gd name="connsiteX19" fmla="*/ 908829 w 1509399"/>
                <a:gd name="connsiteY19" fmla="*/ 416210 h 2265154"/>
                <a:gd name="connsiteX20" fmla="*/ 1029896 w 1509399"/>
                <a:gd name="connsiteY20" fmla="*/ 335962 h 2265154"/>
                <a:gd name="connsiteX21" fmla="*/ 1161288 w 1509399"/>
                <a:gd name="connsiteY21" fmla="*/ 467354 h 2265154"/>
                <a:gd name="connsiteX22" fmla="*/ 1029896 w 1509399"/>
                <a:gd name="connsiteY22" fmla="*/ 598746 h 2265154"/>
                <a:gd name="connsiteX23" fmla="*/ 908829 w 1509399"/>
                <a:gd name="connsiteY23" fmla="*/ 518497 h 2265154"/>
                <a:gd name="connsiteX24" fmla="*/ 905600 w 1509399"/>
                <a:gd name="connsiteY24" fmla="*/ 502501 h 2265154"/>
                <a:gd name="connsiteX25" fmla="*/ 619374 w 1509399"/>
                <a:gd name="connsiteY25" fmla="*/ 1752895 h 2265154"/>
                <a:gd name="connsiteX26" fmla="*/ 1029896 w 1509399"/>
                <a:gd name="connsiteY26" fmla="*/ 2163416 h 2265154"/>
                <a:gd name="connsiteX27" fmla="*/ 1440418 w 1509399"/>
                <a:gd name="connsiteY27" fmla="*/ 1752895 h 2265154"/>
                <a:gd name="connsiteX28" fmla="*/ 1189689 w 1509399"/>
                <a:gd name="connsiteY28" fmla="*/ 1374633 h 2265154"/>
                <a:gd name="connsiteX29" fmla="*/ 1174598 w 1509399"/>
                <a:gd name="connsiteY29" fmla="*/ 1369949 h 2265154"/>
                <a:gd name="connsiteX30" fmla="*/ 1174598 w 1509399"/>
                <a:gd name="connsiteY30" fmla="*/ 1385032 h 2265154"/>
                <a:gd name="connsiteX31" fmla="*/ 1029896 w 1509399"/>
                <a:gd name="connsiteY31" fmla="*/ 1529734 h 2265154"/>
                <a:gd name="connsiteX32" fmla="*/ 885194 w 1509399"/>
                <a:gd name="connsiteY32" fmla="*/ 1385032 h 2265154"/>
                <a:gd name="connsiteX33" fmla="*/ 885194 w 1509399"/>
                <a:gd name="connsiteY33" fmla="*/ 1369949 h 2265154"/>
                <a:gd name="connsiteX34" fmla="*/ 870102 w 1509399"/>
                <a:gd name="connsiteY34" fmla="*/ 1374633 h 2265154"/>
                <a:gd name="connsiteX35" fmla="*/ 619374 w 1509399"/>
                <a:gd name="connsiteY35" fmla="*/ 1752895 h 2265154"/>
                <a:gd name="connsiteX36" fmla="*/ 0 w 1509399"/>
                <a:gd name="connsiteY36" fmla="*/ 800389 h 2265154"/>
                <a:gd name="connsiteX37" fmla="*/ 0 w 1509399"/>
                <a:gd name="connsiteY37" fmla="*/ 409383 h 2265154"/>
                <a:gd name="connsiteX38" fmla="*/ 101727 w 1509399"/>
                <a:gd name="connsiteY38" fmla="*/ 307656 h 2265154"/>
                <a:gd name="connsiteX39" fmla="*/ 203454 w 1509399"/>
                <a:gd name="connsiteY39" fmla="*/ 409383 h 2265154"/>
                <a:gd name="connsiteX40" fmla="*/ 203454 w 1509399"/>
                <a:gd name="connsiteY40" fmla="*/ 425235 h 2265154"/>
                <a:gd name="connsiteX41" fmla="*/ 513244 w 1509399"/>
                <a:gd name="connsiteY41" fmla="*/ 425235 h 2265154"/>
                <a:gd name="connsiteX42" fmla="*/ 517014 w 1509399"/>
                <a:gd name="connsiteY42" fmla="*/ 382509 h 2265154"/>
                <a:gd name="connsiteX43" fmla="*/ 540492 w 1509399"/>
                <a:gd name="connsiteY43" fmla="*/ 295595 h 2265154"/>
                <a:gd name="connsiteX44" fmla="*/ 574158 w 1509399"/>
                <a:gd name="connsiteY44" fmla="*/ 223431 h 2265154"/>
                <a:gd name="connsiteX45" fmla="*/ 614513 w 1509399"/>
                <a:gd name="connsiteY45" fmla="*/ 244149 h 2265154"/>
                <a:gd name="connsiteX46" fmla="*/ 632284 w 1509399"/>
                <a:gd name="connsiteY46" fmla="*/ 211408 h 2265154"/>
                <a:gd name="connsiteX47" fmla="*/ 1029896 w 1509399"/>
                <a:gd name="connsiteY47" fmla="*/ 0 h 2265154"/>
                <a:gd name="connsiteX48" fmla="*/ 1509399 w 1509399"/>
                <a:gd name="connsiteY48" fmla="*/ 479503 h 2265154"/>
                <a:gd name="connsiteX49" fmla="*/ 1216540 w 1509399"/>
                <a:gd name="connsiteY49" fmla="*/ 921324 h 2265154"/>
                <a:gd name="connsiteX50" fmla="*/ 1174598 w 1509399"/>
                <a:gd name="connsiteY50" fmla="*/ 934343 h 2265154"/>
                <a:gd name="connsiteX51" fmla="*/ 1174598 w 1509399"/>
                <a:gd name="connsiteY51" fmla="*/ 1298054 h 2265154"/>
                <a:gd name="connsiteX52" fmla="*/ 1216540 w 1509399"/>
                <a:gd name="connsiteY52" fmla="*/ 1311073 h 2265154"/>
                <a:gd name="connsiteX53" fmla="*/ 1509399 w 1509399"/>
                <a:gd name="connsiteY53" fmla="*/ 1752895 h 2265154"/>
                <a:gd name="connsiteX54" fmla="*/ 1029896 w 1509399"/>
                <a:gd name="connsiteY54" fmla="*/ 2232397 h 2265154"/>
                <a:gd name="connsiteX55" fmla="*/ 943013 w 1509399"/>
                <a:gd name="connsiteY55" fmla="*/ 2223639 h 2265154"/>
                <a:gd name="connsiteX56" fmla="*/ 943013 w 1509399"/>
                <a:gd name="connsiteY56" fmla="*/ 2265154 h 2265154"/>
                <a:gd name="connsiteX57" fmla="*/ 924892 w 1509399"/>
                <a:gd name="connsiteY57" fmla="*/ 2263328 h 2265154"/>
                <a:gd name="connsiteX58" fmla="*/ 540490 w 1509399"/>
                <a:gd name="connsiteY58" fmla="*/ 1932037 h 2265154"/>
                <a:gd name="connsiteX59" fmla="*/ 529013 w 1509399"/>
                <a:gd name="connsiteY59" fmla="*/ 1889548 h 2265154"/>
                <a:gd name="connsiteX60" fmla="*/ 529013 w 1509399"/>
                <a:gd name="connsiteY60" fmla="*/ 2109159 h 2265154"/>
                <a:gd name="connsiteX61" fmla="*/ 502926 w 1509399"/>
                <a:gd name="connsiteY61" fmla="*/ 2135245 h 2265154"/>
                <a:gd name="connsiteX62" fmla="*/ 476840 w 1509399"/>
                <a:gd name="connsiteY62" fmla="*/ 2109159 h 2265154"/>
                <a:gd name="connsiteX63" fmla="*/ 476840 w 1509399"/>
                <a:gd name="connsiteY63" fmla="*/ 1506614 h 2265154"/>
                <a:gd name="connsiteX64" fmla="*/ 502926 w 1509399"/>
                <a:gd name="connsiteY64" fmla="*/ 1480528 h 2265154"/>
                <a:gd name="connsiteX65" fmla="*/ 529013 w 1509399"/>
                <a:gd name="connsiteY65" fmla="*/ 1506614 h 2265154"/>
                <a:gd name="connsiteX66" fmla="*/ 529013 w 1509399"/>
                <a:gd name="connsiteY66" fmla="*/ 1612944 h 2265154"/>
                <a:gd name="connsiteX67" fmla="*/ 533260 w 1509399"/>
                <a:gd name="connsiteY67" fmla="*/ 1594903 h 2265154"/>
                <a:gd name="connsiteX68" fmla="*/ 838851 w 1509399"/>
                <a:gd name="connsiteY68" fmla="*/ 1268013 h 2265154"/>
                <a:gd name="connsiteX69" fmla="*/ 885194 w 1509399"/>
                <a:gd name="connsiteY69" fmla="*/ 1254249 h 2265154"/>
                <a:gd name="connsiteX70" fmla="*/ 885194 w 1509399"/>
                <a:gd name="connsiteY70" fmla="*/ 1131151 h 2265154"/>
                <a:gd name="connsiteX71" fmla="*/ 601323 w 1509399"/>
                <a:gd name="connsiteY71" fmla="*/ 1131151 h 2265154"/>
                <a:gd name="connsiteX72" fmla="*/ 601323 w 1509399"/>
                <a:gd name="connsiteY72" fmla="*/ 1212638 h 2265154"/>
                <a:gd name="connsiteX73" fmla="*/ 529013 w 1509399"/>
                <a:gd name="connsiteY73" fmla="*/ 1284948 h 2265154"/>
                <a:gd name="connsiteX74" fmla="*/ 456702 w 1509399"/>
                <a:gd name="connsiteY74" fmla="*/ 1212638 h 2265154"/>
                <a:gd name="connsiteX75" fmla="*/ 456702 w 1509399"/>
                <a:gd name="connsiteY75" fmla="*/ 972398 h 2265154"/>
                <a:gd name="connsiteX76" fmla="*/ 529013 w 1509399"/>
                <a:gd name="connsiteY76" fmla="*/ 900088 h 2265154"/>
                <a:gd name="connsiteX77" fmla="*/ 601323 w 1509399"/>
                <a:gd name="connsiteY77" fmla="*/ 972398 h 2265154"/>
                <a:gd name="connsiteX78" fmla="*/ 601323 w 1509399"/>
                <a:gd name="connsiteY78" fmla="*/ 1053885 h 2265154"/>
                <a:gd name="connsiteX79" fmla="*/ 885194 w 1509399"/>
                <a:gd name="connsiteY79" fmla="*/ 1053885 h 2265154"/>
                <a:gd name="connsiteX80" fmla="*/ 885194 w 1509399"/>
                <a:gd name="connsiteY80" fmla="*/ 973383 h 2265154"/>
                <a:gd name="connsiteX81" fmla="*/ 838852 w 1509399"/>
                <a:gd name="connsiteY81" fmla="*/ 959619 h 2265154"/>
                <a:gd name="connsiteX82" fmla="*/ 515129 w 1509399"/>
                <a:gd name="connsiteY82" fmla="*/ 555701 h 2265154"/>
                <a:gd name="connsiteX83" fmla="*/ 511020 w 1509399"/>
                <a:gd name="connsiteY83" fmla="*/ 502501 h 2265154"/>
                <a:gd name="connsiteX84" fmla="*/ 203454 w 1509399"/>
                <a:gd name="connsiteY84" fmla="*/ 502501 h 2265154"/>
                <a:gd name="connsiteX85" fmla="*/ 203454 w 1509399"/>
                <a:gd name="connsiteY85" fmla="*/ 800389 h 2265154"/>
                <a:gd name="connsiteX86" fmla="*/ 202893 w 1509399"/>
                <a:gd name="connsiteY86" fmla="*/ 804099 h 2265154"/>
                <a:gd name="connsiteX87" fmla="*/ 133982 w 1509399"/>
                <a:gd name="connsiteY87" fmla="*/ 804099 h 2265154"/>
                <a:gd name="connsiteX88" fmla="*/ 133982 w 1509399"/>
                <a:gd name="connsiteY88" fmla="*/ 418654 h 2265154"/>
                <a:gd name="connsiteX89" fmla="*/ 101727 w 1509399"/>
                <a:gd name="connsiteY89" fmla="*/ 386399 h 2265154"/>
                <a:gd name="connsiteX90" fmla="*/ 69472 w 1509399"/>
                <a:gd name="connsiteY90" fmla="*/ 418654 h 2265154"/>
                <a:gd name="connsiteX91" fmla="*/ 69472 w 1509399"/>
                <a:gd name="connsiteY91" fmla="*/ 804099 h 2265154"/>
                <a:gd name="connsiteX92" fmla="*/ 561 w 1509399"/>
                <a:gd name="connsiteY92" fmla="*/ 804099 h 22651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</a:cxnLst>
              <a:rect l="l" t="t" r="r" b="b"/>
              <a:pathLst>
                <a:path w="1509399" h="2265154">
                  <a:moveTo>
                    <a:pt x="898504" y="1752895"/>
                  </a:moveTo>
                  <a:cubicBezTo>
                    <a:pt x="898504" y="1680329"/>
                    <a:pt x="957330" y="1621503"/>
                    <a:pt x="1029896" y="1621503"/>
                  </a:cubicBezTo>
                  <a:cubicBezTo>
                    <a:pt x="1102462" y="1621503"/>
                    <a:pt x="1161288" y="1680329"/>
                    <a:pt x="1161288" y="1752895"/>
                  </a:cubicBezTo>
                  <a:cubicBezTo>
                    <a:pt x="1161288" y="1825461"/>
                    <a:pt x="1102462" y="1884287"/>
                    <a:pt x="1029896" y="1884287"/>
                  </a:cubicBezTo>
                  <a:cubicBezTo>
                    <a:pt x="957330" y="1884287"/>
                    <a:pt x="898504" y="1825461"/>
                    <a:pt x="898504" y="1752895"/>
                  </a:cubicBezTo>
                  <a:close/>
                  <a:moveTo>
                    <a:pt x="621114" y="502501"/>
                  </a:moveTo>
                  <a:lnTo>
                    <a:pt x="624104" y="542021"/>
                  </a:lnTo>
                  <a:cubicBezTo>
                    <a:pt x="645907" y="684715"/>
                    <a:pt x="741178" y="803233"/>
                    <a:pt x="870102" y="857764"/>
                  </a:cubicBezTo>
                  <a:lnTo>
                    <a:pt x="885194" y="862448"/>
                  </a:lnTo>
                  <a:lnTo>
                    <a:pt x="885194" y="809840"/>
                  </a:lnTo>
                  <a:cubicBezTo>
                    <a:pt x="885194" y="729923"/>
                    <a:pt x="949979" y="665138"/>
                    <a:pt x="1029896" y="665138"/>
                  </a:cubicBezTo>
                  <a:cubicBezTo>
                    <a:pt x="1109813" y="665138"/>
                    <a:pt x="1174598" y="729923"/>
                    <a:pt x="1174598" y="809840"/>
                  </a:cubicBezTo>
                  <a:lnTo>
                    <a:pt x="1174598" y="862448"/>
                  </a:lnTo>
                  <a:lnTo>
                    <a:pt x="1189689" y="857764"/>
                  </a:lnTo>
                  <a:cubicBezTo>
                    <a:pt x="1337032" y="795443"/>
                    <a:pt x="1440418" y="649546"/>
                    <a:pt x="1440418" y="479503"/>
                  </a:cubicBezTo>
                  <a:cubicBezTo>
                    <a:pt x="1440418" y="252778"/>
                    <a:pt x="1256621" y="68981"/>
                    <a:pt x="1029896" y="68981"/>
                  </a:cubicBezTo>
                  <a:cubicBezTo>
                    <a:pt x="831511" y="68981"/>
                    <a:pt x="665994" y="209700"/>
                    <a:pt x="627714" y="396768"/>
                  </a:cubicBezTo>
                  <a:lnTo>
                    <a:pt x="624844" y="425235"/>
                  </a:lnTo>
                  <a:lnTo>
                    <a:pt x="907007" y="425235"/>
                  </a:lnTo>
                  <a:lnTo>
                    <a:pt x="908829" y="416210"/>
                  </a:lnTo>
                  <a:cubicBezTo>
                    <a:pt x="928776" y="369051"/>
                    <a:pt x="975471" y="335962"/>
                    <a:pt x="1029896" y="335962"/>
                  </a:cubicBezTo>
                  <a:cubicBezTo>
                    <a:pt x="1102462" y="335962"/>
                    <a:pt x="1161288" y="394788"/>
                    <a:pt x="1161288" y="467354"/>
                  </a:cubicBezTo>
                  <a:cubicBezTo>
                    <a:pt x="1161288" y="539920"/>
                    <a:pt x="1102462" y="598746"/>
                    <a:pt x="1029896" y="598746"/>
                  </a:cubicBezTo>
                  <a:cubicBezTo>
                    <a:pt x="975471" y="598746"/>
                    <a:pt x="928776" y="565656"/>
                    <a:pt x="908829" y="518497"/>
                  </a:cubicBezTo>
                  <a:lnTo>
                    <a:pt x="905600" y="502501"/>
                  </a:lnTo>
                  <a:close/>
                  <a:moveTo>
                    <a:pt x="619374" y="1752895"/>
                  </a:moveTo>
                  <a:cubicBezTo>
                    <a:pt x="619374" y="1979620"/>
                    <a:pt x="803171" y="2163416"/>
                    <a:pt x="1029896" y="2163416"/>
                  </a:cubicBezTo>
                  <a:cubicBezTo>
                    <a:pt x="1256621" y="2163416"/>
                    <a:pt x="1440418" y="1979620"/>
                    <a:pt x="1440418" y="1752895"/>
                  </a:cubicBezTo>
                  <a:cubicBezTo>
                    <a:pt x="1440418" y="1582851"/>
                    <a:pt x="1337032" y="1436954"/>
                    <a:pt x="1189689" y="1374633"/>
                  </a:cubicBezTo>
                  <a:lnTo>
                    <a:pt x="1174598" y="1369949"/>
                  </a:lnTo>
                  <a:lnTo>
                    <a:pt x="1174598" y="1385032"/>
                  </a:lnTo>
                  <a:cubicBezTo>
                    <a:pt x="1174598" y="1464949"/>
                    <a:pt x="1109813" y="1529734"/>
                    <a:pt x="1029896" y="1529734"/>
                  </a:cubicBezTo>
                  <a:cubicBezTo>
                    <a:pt x="949979" y="1529734"/>
                    <a:pt x="885194" y="1464949"/>
                    <a:pt x="885194" y="1385032"/>
                  </a:cubicBezTo>
                  <a:lnTo>
                    <a:pt x="885194" y="1369949"/>
                  </a:lnTo>
                  <a:lnTo>
                    <a:pt x="870102" y="1374633"/>
                  </a:lnTo>
                  <a:cubicBezTo>
                    <a:pt x="722760" y="1436954"/>
                    <a:pt x="619374" y="1582851"/>
                    <a:pt x="619374" y="1752895"/>
                  </a:cubicBezTo>
                  <a:close/>
                  <a:moveTo>
                    <a:pt x="0" y="800389"/>
                  </a:moveTo>
                  <a:lnTo>
                    <a:pt x="0" y="409383"/>
                  </a:lnTo>
                  <a:cubicBezTo>
                    <a:pt x="0" y="353201"/>
                    <a:pt x="45545" y="307656"/>
                    <a:pt x="101727" y="307656"/>
                  </a:cubicBezTo>
                  <a:cubicBezTo>
                    <a:pt x="157909" y="307656"/>
                    <a:pt x="203454" y="353201"/>
                    <a:pt x="203454" y="409383"/>
                  </a:cubicBezTo>
                  <a:lnTo>
                    <a:pt x="203454" y="425235"/>
                  </a:lnTo>
                  <a:lnTo>
                    <a:pt x="513244" y="425235"/>
                  </a:lnTo>
                  <a:lnTo>
                    <a:pt x="517014" y="382509"/>
                  </a:lnTo>
                  <a:cubicBezTo>
                    <a:pt x="522361" y="352574"/>
                    <a:pt x="530265" y="323525"/>
                    <a:pt x="540492" y="295595"/>
                  </a:cubicBezTo>
                  <a:lnTo>
                    <a:pt x="574158" y="223431"/>
                  </a:lnTo>
                  <a:lnTo>
                    <a:pt x="614513" y="244149"/>
                  </a:lnTo>
                  <a:lnTo>
                    <a:pt x="632284" y="211408"/>
                  </a:lnTo>
                  <a:cubicBezTo>
                    <a:pt x="718455" y="83859"/>
                    <a:pt x="864382" y="0"/>
                    <a:pt x="1029896" y="0"/>
                  </a:cubicBezTo>
                  <a:cubicBezTo>
                    <a:pt x="1294718" y="0"/>
                    <a:pt x="1509399" y="214681"/>
                    <a:pt x="1509399" y="479503"/>
                  </a:cubicBezTo>
                  <a:cubicBezTo>
                    <a:pt x="1509399" y="678119"/>
                    <a:pt x="1388641" y="848531"/>
                    <a:pt x="1216540" y="921324"/>
                  </a:cubicBezTo>
                  <a:lnTo>
                    <a:pt x="1174598" y="934343"/>
                  </a:lnTo>
                  <a:lnTo>
                    <a:pt x="1174598" y="1298054"/>
                  </a:lnTo>
                  <a:lnTo>
                    <a:pt x="1216540" y="1311073"/>
                  </a:lnTo>
                  <a:cubicBezTo>
                    <a:pt x="1388641" y="1383866"/>
                    <a:pt x="1509399" y="1554278"/>
                    <a:pt x="1509399" y="1752895"/>
                  </a:cubicBezTo>
                  <a:cubicBezTo>
                    <a:pt x="1509399" y="2017717"/>
                    <a:pt x="1294718" y="2232397"/>
                    <a:pt x="1029896" y="2232397"/>
                  </a:cubicBezTo>
                  <a:lnTo>
                    <a:pt x="943013" y="2223639"/>
                  </a:lnTo>
                  <a:lnTo>
                    <a:pt x="943013" y="2265154"/>
                  </a:lnTo>
                  <a:lnTo>
                    <a:pt x="924892" y="2263328"/>
                  </a:lnTo>
                  <a:cubicBezTo>
                    <a:pt x="746827" y="2226890"/>
                    <a:pt x="601850" y="2099617"/>
                    <a:pt x="540490" y="1932037"/>
                  </a:cubicBezTo>
                  <a:lnTo>
                    <a:pt x="529013" y="1889548"/>
                  </a:lnTo>
                  <a:lnTo>
                    <a:pt x="529013" y="2109159"/>
                  </a:lnTo>
                  <a:cubicBezTo>
                    <a:pt x="529013" y="2123567"/>
                    <a:pt x="517334" y="2135245"/>
                    <a:pt x="502926" y="2135245"/>
                  </a:cubicBezTo>
                  <a:cubicBezTo>
                    <a:pt x="488519" y="2135245"/>
                    <a:pt x="476840" y="2123567"/>
                    <a:pt x="476840" y="2109159"/>
                  </a:cubicBezTo>
                  <a:lnTo>
                    <a:pt x="476840" y="1506614"/>
                  </a:lnTo>
                  <a:cubicBezTo>
                    <a:pt x="476840" y="1492207"/>
                    <a:pt x="488519" y="1480528"/>
                    <a:pt x="502926" y="1480528"/>
                  </a:cubicBezTo>
                  <a:cubicBezTo>
                    <a:pt x="517334" y="1480528"/>
                    <a:pt x="529013" y="1492207"/>
                    <a:pt x="529013" y="1506614"/>
                  </a:cubicBezTo>
                  <a:lnTo>
                    <a:pt x="529013" y="1612944"/>
                  </a:lnTo>
                  <a:lnTo>
                    <a:pt x="533260" y="1594903"/>
                  </a:lnTo>
                  <a:cubicBezTo>
                    <a:pt x="580775" y="1445409"/>
                    <a:pt x="693923" y="1325161"/>
                    <a:pt x="838851" y="1268013"/>
                  </a:cubicBezTo>
                  <a:lnTo>
                    <a:pt x="885194" y="1254249"/>
                  </a:lnTo>
                  <a:lnTo>
                    <a:pt x="885194" y="1131151"/>
                  </a:lnTo>
                  <a:lnTo>
                    <a:pt x="601323" y="1131151"/>
                  </a:lnTo>
                  <a:lnTo>
                    <a:pt x="601323" y="1212638"/>
                  </a:lnTo>
                  <a:cubicBezTo>
                    <a:pt x="601323" y="1252574"/>
                    <a:pt x="568949" y="1284948"/>
                    <a:pt x="529013" y="1284948"/>
                  </a:cubicBezTo>
                  <a:cubicBezTo>
                    <a:pt x="489076" y="1284948"/>
                    <a:pt x="456702" y="1252574"/>
                    <a:pt x="456702" y="1212638"/>
                  </a:cubicBezTo>
                  <a:lnTo>
                    <a:pt x="456702" y="972398"/>
                  </a:lnTo>
                  <a:cubicBezTo>
                    <a:pt x="456702" y="932462"/>
                    <a:pt x="489076" y="900088"/>
                    <a:pt x="529013" y="900088"/>
                  </a:cubicBezTo>
                  <a:cubicBezTo>
                    <a:pt x="568949" y="900088"/>
                    <a:pt x="601323" y="932462"/>
                    <a:pt x="601323" y="972398"/>
                  </a:cubicBezTo>
                  <a:lnTo>
                    <a:pt x="601323" y="1053885"/>
                  </a:lnTo>
                  <a:lnTo>
                    <a:pt x="885194" y="1053885"/>
                  </a:lnTo>
                  <a:lnTo>
                    <a:pt x="885194" y="973383"/>
                  </a:lnTo>
                  <a:lnTo>
                    <a:pt x="838852" y="959619"/>
                  </a:lnTo>
                  <a:cubicBezTo>
                    <a:pt x="669769" y="892945"/>
                    <a:pt x="543943" y="740388"/>
                    <a:pt x="515129" y="555701"/>
                  </a:cubicBezTo>
                  <a:lnTo>
                    <a:pt x="511020" y="502501"/>
                  </a:lnTo>
                  <a:lnTo>
                    <a:pt x="203454" y="502501"/>
                  </a:lnTo>
                  <a:lnTo>
                    <a:pt x="203454" y="800389"/>
                  </a:lnTo>
                  <a:lnTo>
                    <a:pt x="202893" y="804099"/>
                  </a:lnTo>
                  <a:lnTo>
                    <a:pt x="133982" y="804099"/>
                  </a:lnTo>
                  <a:lnTo>
                    <a:pt x="133982" y="418654"/>
                  </a:lnTo>
                  <a:cubicBezTo>
                    <a:pt x="133982" y="400840"/>
                    <a:pt x="119541" y="386399"/>
                    <a:pt x="101727" y="386399"/>
                  </a:cubicBezTo>
                  <a:cubicBezTo>
                    <a:pt x="83913" y="386399"/>
                    <a:pt x="69472" y="400840"/>
                    <a:pt x="69472" y="418654"/>
                  </a:cubicBezTo>
                  <a:lnTo>
                    <a:pt x="69472" y="804099"/>
                  </a:lnTo>
                  <a:lnTo>
                    <a:pt x="561" y="804099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4" name="四角形: 角を丸くする 13">
              <a:extLst>
                <a:ext uri="{FF2B5EF4-FFF2-40B4-BE49-F238E27FC236}">
                  <a16:creationId xmlns:a16="http://schemas.microsoft.com/office/drawing/2014/main" id="{F5DC6F07-BA35-6F59-B5EF-EFEBB70812DC}"/>
                </a:ext>
              </a:extLst>
            </p:cNvPr>
            <p:cNvSpPr/>
            <p:nvPr/>
          </p:nvSpPr>
          <p:spPr bwMode="auto">
            <a:xfrm rot="1680953">
              <a:off x="3592268" y="-938867"/>
              <a:ext cx="164311" cy="479274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" name="フリーフォーム: 図形 14">
              <a:extLst>
                <a:ext uri="{FF2B5EF4-FFF2-40B4-BE49-F238E27FC236}">
                  <a16:creationId xmlns:a16="http://schemas.microsoft.com/office/drawing/2014/main" id="{D75DA18C-1FB8-22FC-71AA-9C25A9098902}"/>
                </a:ext>
              </a:extLst>
            </p:cNvPr>
            <p:cNvSpPr/>
            <p:nvPr/>
          </p:nvSpPr>
          <p:spPr bwMode="auto">
            <a:xfrm>
              <a:off x="3483930" y="-1782054"/>
              <a:ext cx="710534" cy="776356"/>
            </a:xfrm>
            <a:custGeom>
              <a:avLst/>
              <a:gdLst>
                <a:gd name="connsiteX0" fmla="*/ 355267 w 710534"/>
                <a:gd name="connsiteY0" fmla="*/ 0 h 776356"/>
                <a:gd name="connsiteX1" fmla="*/ 710534 w 710534"/>
                <a:gd name="connsiteY1" fmla="*/ 388178 h 776356"/>
                <a:gd name="connsiteX2" fmla="*/ 355267 w 710534"/>
                <a:gd name="connsiteY2" fmla="*/ 776356 h 776356"/>
                <a:gd name="connsiteX3" fmla="*/ 156634 w 710534"/>
                <a:gd name="connsiteY3" fmla="*/ 710061 h 776356"/>
                <a:gd name="connsiteX4" fmla="*/ 127398 w 710534"/>
                <a:gd name="connsiteY4" fmla="*/ 683705 h 776356"/>
                <a:gd name="connsiteX5" fmla="*/ 153552 w 710534"/>
                <a:gd name="connsiteY5" fmla="*/ 669633 h 776356"/>
                <a:gd name="connsiteX6" fmla="*/ 204827 w 710534"/>
                <a:gd name="connsiteY6" fmla="*/ 570841 h 776356"/>
                <a:gd name="connsiteX7" fmla="*/ 29763 w 710534"/>
                <a:gd name="connsiteY7" fmla="*/ 431128 h 776356"/>
                <a:gd name="connsiteX8" fmla="*/ 4341 w 710534"/>
                <a:gd name="connsiteY8" fmla="*/ 435224 h 776356"/>
                <a:gd name="connsiteX9" fmla="*/ 0 w 710534"/>
                <a:gd name="connsiteY9" fmla="*/ 388178 h 776356"/>
                <a:gd name="connsiteX10" fmla="*/ 355267 w 710534"/>
                <a:gd name="connsiteY10" fmla="*/ 0 h 7763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710534" h="776356">
                  <a:moveTo>
                    <a:pt x="355267" y="0"/>
                  </a:moveTo>
                  <a:cubicBezTo>
                    <a:pt x="551476" y="0"/>
                    <a:pt x="710534" y="173793"/>
                    <a:pt x="710534" y="388178"/>
                  </a:cubicBezTo>
                  <a:cubicBezTo>
                    <a:pt x="710534" y="602563"/>
                    <a:pt x="551476" y="776356"/>
                    <a:pt x="355267" y="776356"/>
                  </a:cubicBezTo>
                  <a:cubicBezTo>
                    <a:pt x="281689" y="776356"/>
                    <a:pt x="213335" y="751916"/>
                    <a:pt x="156634" y="710061"/>
                  </a:cubicBezTo>
                  <a:lnTo>
                    <a:pt x="127398" y="683705"/>
                  </a:lnTo>
                  <a:lnTo>
                    <a:pt x="153552" y="669633"/>
                  </a:lnTo>
                  <a:cubicBezTo>
                    <a:pt x="185232" y="644350"/>
                    <a:pt x="204827" y="609422"/>
                    <a:pt x="204827" y="570841"/>
                  </a:cubicBezTo>
                  <a:cubicBezTo>
                    <a:pt x="204827" y="493680"/>
                    <a:pt x="126448" y="431128"/>
                    <a:pt x="29763" y="431128"/>
                  </a:cubicBezTo>
                  <a:lnTo>
                    <a:pt x="4341" y="435224"/>
                  </a:lnTo>
                  <a:lnTo>
                    <a:pt x="0" y="388178"/>
                  </a:lnTo>
                  <a:cubicBezTo>
                    <a:pt x="0" y="173793"/>
                    <a:pt x="159058" y="0"/>
                    <a:pt x="355267" y="0"/>
                  </a:cubicBez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6" name="四角形: 角を丸くする 15">
              <a:extLst>
                <a:ext uri="{FF2B5EF4-FFF2-40B4-BE49-F238E27FC236}">
                  <a16:creationId xmlns:a16="http://schemas.microsoft.com/office/drawing/2014/main" id="{40FB8DE7-F1DF-C88A-E204-FE50859571AD}"/>
                </a:ext>
              </a:extLst>
            </p:cNvPr>
            <p:cNvSpPr/>
            <p:nvPr/>
          </p:nvSpPr>
          <p:spPr bwMode="auto">
            <a:xfrm>
              <a:off x="3658721" y="-987010"/>
              <a:ext cx="388927" cy="844335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台形 16">
              <a:extLst>
                <a:ext uri="{FF2B5EF4-FFF2-40B4-BE49-F238E27FC236}">
                  <a16:creationId xmlns:a16="http://schemas.microsoft.com/office/drawing/2014/main" id="{1DA6A065-8D52-C60A-2E23-9C5E4B37C74A}"/>
                </a:ext>
              </a:extLst>
            </p:cNvPr>
            <p:cNvSpPr/>
            <p:nvPr/>
          </p:nvSpPr>
          <p:spPr bwMode="auto">
            <a:xfrm>
              <a:off x="3740249" y="-1063816"/>
              <a:ext cx="197975" cy="216477"/>
            </a:xfrm>
            <a:prstGeom prst="trapezoid">
              <a:avLst>
                <a:gd name="adj" fmla="val 16563"/>
              </a:avLst>
            </a:pr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台形 17">
              <a:extLst>
                <a:ext uri="{FF2B5EF4-FFF2-40B4-BE49-F238E27FC236}">
                  <a16:creationId xmlns:a16="http://schemas.microsoft.com/office/drawing/2014/main" id="{58CBB3C3-AFA5-A9AE-B76A-038F9B54E768}"/>
                </a:ext>
              </a:extLst>
            </p:cNvPr>
            <p:cNvSpPr/>
            <p:nvPr/>
          </p:nvSpPr>
          <p:spPr bwMode="auto">
            <a:xfrm rot="12118448">
              <a:off x="3582713" y="-408195"/>
              <a:ext cx="214222" cy="697882"/>
            </a:xfrm>
            <a:prstGeom prst="trapezoid">
              <a:avLst>
                <a:gd name="adj" fmla="val 26735"/>
              </a:avLst>
            </a:pr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  <p:sp>
          <p:nvSpPr>
            <p:cNvPr id="19" name="フリーフォーム: 図形 18">
              <a:extLst>
                <a:ext uri="{FF2B5EF4-FFF2-40B4-BE49-F238E27FC236}">
                  <a16:creationId xmlns:a16="http://schemas.microsoft.com/office/drawing/2014/main" id="{25FDE1B2-1176-4E9D-73B2-579B41A24166}"/>
                </a:ext>
              </a:extLst>
            </p:cNvPr>
            <p:cNvSpPr/>
            <p:nvPr/>
          </p:nvSpPr>
          <p:spPr bwMode="auto">
            <a:xfrm rot="8100000">
              <a:off x="3911771" y="-369921"/>
              <a:ext cx="321176" cy="675590"/>
            </a:xfrm>
            <a:custGeom>
              <a:avLst/>
              <a:gdLst>
                <a:gd name="connsiteX0" fmla="*/ 0 w 420127"/>
                <a:gd name="connsiteY0" fmla="*/ 737088 h 869873"/>
                <a:gd name="connsiteX1" fmla="*/ 229992 w 420127"/>
                <a:gd name="connsiteY1" fmla="*/ 869873 h 869873"/>
                <a:gd name="connsiteX2" fmla="*/ 413538 w 420127"/>
                <a:gd name="connsiteY2" fmla="*/ 488722 h 869873"/>
                <a:gd name="connsiteX3" fmla="*/ 420127 w 420127"/>
                <a:gd name="connsiteY3" fmla="*/ 488722 h 869873"/>
                <a:gd name="connsiteX4" fmla="*/ 395310 w 420127"/>
                <a:gd name="connsiteY4" fmla="*/ 0 h 869873"/>
                <a:gd name="connsiteX5" fmla="*/ 261524 w 420127"/>
                <a:gd name="connsiteY5" fmla="*/ 0 h 869873"/>
                <a:gd name="connsiteX6" fmla="*/ 242128 w 420127"/>
                <a:gd name="connsiteY6" fmla="*/ 381962 h 869873"/>
                <a:gd name="connsiteX0" fmla="*/ 0 w 413538"/>
                <a:gd name="connsiteY0" fmla="*/ 737088 h 869873"/>
                <a:gd name="connsiteX1" fmla="*/ 229992 w 413538"/>
                <a:gd name="connsiteY1" fmla="*/ 869873 h 869873"/>
                <a:gd name="connsiteX2" fmla="*/ 413538 w 413538"/>
                <a:gd name="connsiteY2" fmla="*/ 488722 h 869873"/>
                <a:gd name="connsiteX3" fmla="*/ 395310 w 413538"/>
                <a:gd name="connsiteY3" fmla="*/ 0 h 869873"/>
                <a:gd name="connsiteX4" fmla="*/ 261524 w 413538"/>
                <a:gd name="connsiteY4" fmla="*/ 0 h 869873"/>
                <a:gd name="connsiteX5" fmla="*/ 242128 w 413538"/>
                <a:gd name="connsiteY5" fmla="*/ 381962 h 869873"/>
                <a:gd name="connsiteX6" fmla="*/ 0 w 413538"/>
                <a:gd name="connsiteY6" fmla="*/ 737088 h 8698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13538" h="869873">
                  <a:moveTo>
                    <a:pt x="0" y="737088"/>
                  </a:moveTo>
                  <a:lnTo>
                    <a:pt x="229992" y="869873"/>
                  </a:lnTo>
                  <a:lnTo>
                    <a:pt x="413538" y="488722"/>
                  </a:lnTo>
                  <a:lnTo>
                    <a:pt x="395310" y="0"/>
                  </a:lnTo>
                  <a:lnTo>
                    <a:pt x="261524" y="0"/>
                  </a:lnTo>
                  <a:lnTo>
                    <a:pt x="242128" y="381962"/>
                  </a:lnTo>
                  <a:lnTo>
                    <a:pt x="0" y="73708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20" name="四角形: 角を丸くする 19">
              <a:extLst>
                <a:ext uri="{FF2B5EF4-FFF2-40B4-BE49-F238E27FC236}">
                  <a16:creationId xmlns:a16="http://schemas.microsoft.com/office/drawing/2014/main" id="{21508948-31E4-9393-51F8-08C35615BAF9}"/>
                </a:ext>
              </a:extLst>
            </p:cNvPr>
            <p:cNvSpPr/>
            <p:nvPr/>
          </p:nvSpPr>
          <p:spPr bwMode="auto">
            <a:xfrm rot="18900000">
              <a:off x="3967642" y="-977861"/>
              <a:ext cx="164311" cy="444422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" name="四角形: 角を丸くする 20">
              <a:extLst>
                <a:ext uri="{FF2B5EF4-FFF2-40B4-BE49-F238E27FC236}">
                  <a16:creationId xmlns:a16="http://schemas.microsoft.com/office/drawing/2014/main" id="{FC1A8511-0FBB-B34E-1053-D9008FCB3972}"/>
                </a:ext>
              </a:extLst>
            </p:cNvPr>
            <p:cNvSpPr/>
            <p:nvPr/>
          </p:nvSpPr>
          <p:spPr bwMode="auto">
            <a:xfrm rot="3392682">
              <a:off x="3441663" y="-687606"/>
              <a:ext cx="164311" cy="363484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" name="四角形: 角を丸くする 21">
              <a:extLst>
                <a:ext uri="{FF2B5EF4-FFF2-40B4-BE49-F238E27FC236}">
                  <a16:creationId xmlns:a16="http://schemas.microsoft.com/office/drawing/2014/main" id="{FE29852B-2C5F-2E1C-8D9A-AF68CA93DAAF}"/>
                </a:ext>
              </a:extLst>
            </p:cNvPr>
            <p:cNvSpPr/>
            <p:nvPr/>
          </p:nvSpPr>
          <p:spPr bwMode="auto">
            <a:xfrm rot="19961144">
              <a:off x="4116177" y="-744322"/>
              <a:ext cx="164311" cy="375055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4980001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406E288-8B38-77B8-9D35-8BC9DD07D39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8320E866-7FAA-99AB-C505-4D5CD75F0F74}"/>
              </a:ext>
            </a:extLst>
          </p:cNvPr>
          <p:cNvGrpSpPr/>
          <p:nvPr/>
        </p:nvGrpSpPr>
        <p:grpSpPr>
          <a:xfrm>
            <a:off x="387427" y="385590"/>
            <a:ext cx="9131146" cy="4002155"/>
            <a:chOff x="686696" y="728700"/>
            <a:chExt cx="8532608" cy="3552564"/>
          </a:xfrm>
        </p:grpSpPr>
        <p:sp>
          <p:nvSpPr>
            <p:cNvPr id="5" name="テキスト ボックス 4">
              <a:extLst>
                <a:ext uri="{FF2B5EF4-FFF2-40B4-BE49-F238E27FC236}">
                  <a16:creationId xmlns:a16="http://schemas.microsoft.com/office/drawing/2014/main" id="{A3AAB597-5E59-21A1-754F-3137E69C29BA}"/>
                </a:ext>
              </a:extLst>
            </p:cNvPr>
            <p:cNvSpPr txBox="1"/>
            <p:nvPr/>
          </p:nvSpPr>
          <p:spPr>
            <a:xfrm>
              <a:off x="686696" y="728700"/>
              <a:ext cx="8532608" cy="526934"/>
            </a:xfrm>
            <a:prstGeom prst="rect">
              <a:avLst/>
            </a:prstGeom>
            <a:noFill/>
          </p:spPr>
          <p:txBody>
            <a:bodyPr vert="horz" wrap="none" rtlCol="0" anchor="b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defRPr sz="21600" b="1" spc="50">
                  <a:ln w="38100">
                    <a:solidFill>
                      <a:schemeClr val="tx1"/>
                    </a:solidFill>
                  </a:ln>
                  <a:solidFill>
                    <a:srgbClr val="FF0000"/>
                  </a:solidFill>
                  <a:effectLst>
                    <a:outerShdw blurRad="12700" dist="63500" dir="19200000" algn="tl" rotWithShape="0">
                      <a:prstClr val="black"/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defRPr>
              </a:lvl1pPr>
            </a:lstStyle>
            <a:p>
              <a:pPr algn="l"/>
              <a:r>
                <a:rPr lang="ja-JP" altLang="en-US" sz="8800" dirty="0">
                  <a:ln w="38100">
                    <a:noFill/>
                  </a:ln>
                  <a:solidFill>
                    <a:sysClr val="windowText" lastClr="000000"/>
                  </a:solidFill>
                  <a:effectLst/>
                </a:rPr>
                <a:t>消防法第八条の二の四の規定により</a:t>
              </a:r>
            </a:p>
          </p:txBody>
        </p:sp>
        <p:sp>
          <p:nvSpPr>
            <p:cNvPr id="30" name="テキスト ボックス 29">
              <a:extLst>
                <a:ext uri="{FF2B5EF4-FFF2-40B4-BE49-F238E27FC236}">
                  <a16:creationId xmlns:a16="http://schemas.microsoft.com/office/drawing/2014/main" id="{7451A2D9-0782-6295-6823-A148F66DD45E}"/>
                </a:ext>
              </a:extLst>
            </p:cNvPr>
            <p:cNvSpPr txBox="1"/>
            <p:nvPr/>
          </p:nvSpPr>
          <p:spPr>
            <a:xfrm>
              <a:off x="686696" y="1463074"/>
              <a:ext cx="8532608" cy="2818190"/>
            </a:xfrm>
            <a:prstGeom prst="rect">
              <a:avLst/>
            </a:prstGeom>
            <a:noFill/>
          </p:spPr>
          <p:txBody>
            <a:bodyPr vert="horz" wrap="none" rtlCol="0" anchor="b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defRPr sz="21600" b="1" spc="50">
                  <a:ln w="38100">
                    <a:solidFill>
                      <a:schemeClr val="tx1"/>
                    </a:solidFill>
                  </a:ln>
                  <a:solidFill>
                    <a:srgbClr val="FF0000"/>
                  </a:solidFill>
                  <a:effectLst>
                    <a:outerShdw blurRad="12700" dist="63500" dir="19200000" algn="tl" rotWithShape="0">
                      <a:prstClr val="black"/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defRPr>
              </a:lvl1pPr>
            </a:lstStyle>
            <a:p>
              <a:r>
                <a:rPr lang="ja-JP" altLang="en-US" sz="8800" dirty="0">
                  <a:ln w="38100">
                    <a:noFill/>
                  </a:ln>
                  <a:solidFill>
                    <a:srgbClr val="002060"/>
                  </a:solidFill>
                  <a:effectLst/>
                </a:rPr>
                <a:t>廊下、階段、避難口等の</a:t>
              </a:r>
              <a:endParaRPr lang="en-US" altLang="ja-JP" sz="8800" dirty="0">
                <a:ln w="38100">
                  <a:noFill/>
                </a:ln>
                <a:solidFill>
                  <a:srgbClr val="002060"/>
                </a:solidFill>
                <a:effectLst/>
              </a:endParaRPr>
            </a:p>
            <a:p>
              <a:r>
                <a:rPr lang="ja-JP" altLang="en-US" sz="8800" dirty="0">
                  <a:ln w="38100">
                    <a:noFill/>
                  </a:ln>
                  <a:effectLst/>
                </a:rPr>
                <a:t>共用部分に物を</a:t>
              </a:r>
              <a:endParaRPr lang="en-US" altLang="ja-JP" sz="8800" dirty="0">
                <a:ln w="38100">
                  <a:noFill/>
                </a:ln>
                <a:effectLst/>
              </a:endParaRPr>
            </a:p>
            <a:p>
              <a:r>
                <a:rPr lang="ja-JP" altLang="en-US" sz="8800" dirty="0">
                  <a:ln w="38100">
                    <a:noFill/>
                  </a:ln>
                  <a:effectLst/>
                </a:rPr>
                <a:t>放置することを禁じます</a:t>
              </a:r>
              <a:endParaRPr lang="en-US" altLang="zh-TW" sz="8800" dirty="0">
                <a:ln w="38100">
                  <a:noFill/>
                </a:ln>
                <a:effectLst/>
              </a:endParaRPr>
            </a:p>
          </p:txBody>
        </p:sp>
      </p:grp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2BA33520-3500-66D5-1858-E05AA7DF778B}"/>
              </a:ext>
            </a:extLst>
          </p:cNvPr>
          <p:cNvGrpSpPr/>
          <p:nvPr/>
        </p:nvGrpSpPr>
        <p:grpSpPr>
          <a:xfrm>
            <a:off x="2900077" y="4606994"/>
            <a:ext cx="4105846" cy="2021919"/>
            <a:chOff x="133416" y="-1791493"/>
            <a:chExt cx="4656298" cy="2292988"/>
          </a:xfrm>
        </p:grpSpPr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C5F815BC-130E-890A-6B91-8779EB12A54F}"/>
                </a:ext>
              </a:extLst>
            </p:cNvPr>
            <p:cNvSpPr/>
            <p:nvPr/>
          </p:nvSpPr>
          <p:spPr bwMode="auto">
            <a:xfrm>
              <a:off x="1169635" y="-1791493"/>
              <a:ext cx="2666228" cy="1676662"/>
            </a:xfrm>
            <a:custGeom>
              <a:avLst/>
              <a:gdLst>
                <a:gd name="connsiteX0" fmla="*/ 1713699 w 3427398"/>
                <a:gd name="connsiteY0" fmla="*/ 0 h 2301996"/>
                <a:gd name="connsiteX1" fmla="*/ 1996458 w 3427398"/>
                <a:gd name="connsiteY1" fmla="*/ 292163 h 2301996"/>
                <a:gd name="connsiteX2" fmla="*/ 2369497 w 3427398"/>
                <a:gd name="connsiteY2" fmla="*/ 130447 h 2301996"/>
                <a:gd name="connsiteX3" fmla="*/ 2518930 w 3427398"/>
                <a:gd name="connsiteY3" fmla="*/ 508585 h 2301996"/>
                <a:gd name="connsiteX4" fmla="*/ 2925473 w 3427398"/>
                <a:gd name="connsiteY4" fmla="*/ 501925 h 2301996"/>
                <a:gd name="connsiteX5" fmla="*/ 2918813 w 3427398"/>
                <a:gd name="connsiteY5" fmla="*/ 908468 h 2301996"/>
                <a:gd name="connsiteX6" fmla="*/ 3296951 w 3427398"/>
                <a:gd name="connsiteY6" fmla="*/ 1057901 h 2301996"/>
                <a:gd name="connsiteX7" fmla="*/ 3135235 w 3427398"/>
                <a:gd name="connsiteY7" fmla="*/ 1430940 h 2301996"/>
                <a:gd name="connsiteX8" fmla="*/ 3427398 w 3427398"/>
                <a:gd name="connsiteY8" fmla="*/ 1713699 h 2301996"/>
                <a:gd name="connsiteX9" fmla="*/ 3135235 w 3427398"/>
                <a:gd name="connsiteY9" fmla="*/ 1996458 h 2301996"/>
                <a:gd name="connsiteX10" fmla="*/ 3267689 w 3427398"/>
                <a:gd name="connsiteY10" fmla="*/ 2301996 h 2301996"/>
                <a:gd name="connsiteX11" fmla="*/ 159710 w 3427398"/>
                <a:gd name="connsiteY11" fmla="*/ 2301996 h 2301996"/>
                <a:gd name="connsiteX12" fmla="*/ 292163 w 3427398"/>
                <a:gd name="connsiteY12" fmla="*/ 1996458 h 2301996"/>
                <a:gd name="connsiteX13" fmla="*/ 0 w 3427398"/>
                <a:gd name="connsiteY13" fmla="*/ 1713699 h 2301996"/>
                <a:gd name="connsiteX14" fmla="*/ 292163 w 3427398"/>
                <a:gd name="connsiteY14" fmla="*/ 1430940 h 2301996"/>
                <a:gd name="connsiteX15" fmla="*/ 130447 w 3427398"/>
                <a:gd name="connsiteY15" fmla="*/ 1057901 h 2301996"/>
                <a:gd name="connsiteX16" fmla="*/ 508585 w 3427398"/>
                <a:gd name="connsiteY16" fmla="*/ 908468 h 2301996"/>
                <a:gd name="connsiteX17" fmla="*/ 501925 w 3427398"/>
                <a:gd name="connsiteY17" fmla="*/ 501925 h 2301996"/>
                <a:gd name="connsiteX18" fmla="*/ 908468 w 3427398"/>
                <a:gd name="connsiteY18" fmla="*/ 508585 h 2301996"/>
                <a:gd name="connsiteX19" fmla="*/ 1057901 w 3427398"/>
                <a:gd name="connsiteY19" fmla="*/ 130447 h 2301996"/>
                <a:gd name="connsiteX20" fmla="*/ 1430940 w 3427398"/>
                <a:gd name="connsiteY20" fmla="*/ 292163 h 23019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3427398" h="2301996">
                  <a:moveTo>
                    <a:pt x="1713699" y="0"/>
                  </a:moveTo>
                  <a:lnTo>
                    <a:pt x="1996458" y="292163"/>
                  </a:lnTo>
                  <a:lnTo>
                    <a:pt x="2369497" y="130447"/>
                  </a:lnTo>
                  <a:lnTo>
                    <a:pt x="2518930" y="508585"/>
                  </a:lnTo>
                  <a:lnTo>
                    <a:pt x="2925473" y="501925"/>
                  </a:lnTo>
                  <a:lnTo>
                    <a:pt x="2918813" y="908468"/>
                  </a:lnTo>
                  <a:lnTo>
                    <a:pt x="3296951" y="1057901"/>
                  </a:lnTo>
                  <a:lnTo>
                    <a:pt x="3135235" y="1430940"/>
                  </a:lnTo>
                  <a:lnTo>
                    <a:pt x="3427398" y="1713699"/>
                  </a:lnTo>
                  <a:lnTo>
                    <a:pt x="3135235" y="1996458"/>
                  </a:lnTo>
                  <a:lnTo>
                    <a:pt x="3267689" y="2301996"/>
                  </a:lnTo>
                  <a:lnTo>
                    <a:pt x="159710" y="2301996"/>
                  </a:lnTo>
                  <a:lnTo>
                    <a:pt x="292163" y="1996458"/>
                  </a:lnTo>
                  <a:lnTo>
                    <a:pt x="0" y="1713699"/>
                  </a:lnTo>
                  <a:lnTo>
                    <a:pt x="292163" y="1430940"/>
                  </a:lnTo>
                  <a:lnTo>
                    <a:pt x="130447" y="1057901"/>
                  </a:lnTo>
                  <a:lnTo>
                    <a:pt x="508585" y="908468"/>
                  </a:lnTo>
                  <a:lnTo>
                    <a:pt x="501925" y="501925"/>
                  </a:lnTo>
                  <a:lnTo>
                    <a:pt x="908468" y="508585"/>
                  </a:lnTo>
                  <a:lnTo>
                    <a:pt x="1057901" y="130447"/>
                  </a:lnTo>
                  <a:lnTo>
                    <a:pt x="1430940" y="292163"/>
                  </a:lnTo>
                  <a:close/>
                </a:path>
              </a:pathLst>
            </a:cu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" name="台形 7">
              <a:extLst>
                <a:ext uri="{FF2B5EF4-FFF2-40B4-BE49-F238E27FC236}">
                  <a16:creationId xmlns:a16="http://schemas.microsoft.com/office/drawing/2014/main" id="{EC76010B-D938-12C3-ED58-389AF4336A06}"/>
                </a:ext>
              </a:extLst>
            </p:cNvPr>
            <p:cNvSpPr/>
            <p:nvPr/>
          </p:nvSpPr>
          <p:spPr bwMode="auto">
            <a:xfrm>
              <a:off x="133416" y="-167297"/>
              <a:ext cx="4656298" cy="668792"/>
            </a:xfrm>
            <a:prstGeom prst="trapezoid">
              <a:avLst>
                <a:gd name="adj" fmla="val 48963"/>
              </a:avLst>
            </a:prstGeom>
            <a:solidFill>
              <a:schemeClr val="bg1">
                <a:lumMod val="75000"/>
              </a:scheme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  <p:sp>
          <p:nvSpPr>
            <p:cNvPr id="9" name="正方形/長方形 8">
              <a:extLst>
                <a:ext uri="{FF2B5EF4-FFF2-40B4-BE49-F238E27FC236}">
                  <a16:creationId xmlns:a16="http://schemas.microsoft.com/office/drawing/2014/main" id="{F637606F-5CC0-EFD0-4738-4D061FB2526E}"/>
                </a:ext>
              </a:extLst>
            </p:cNvPr>
            <p:cNvSpPr/>
            <p:nvPr/>
          </p:nvSpPr>
          <p:spPr bwMode="auto">
            <a:xfrm>
              <a:off x="2069827" y="-587353"/>
              <a:ext cx="1111216" cy="766603"/>
            </a:xfrm>
            <a:prstGeom prst="rect">
              <a:avLst/>
            </a:prstGeom>
            <a:solidFill>
              <a:srgbClr val="FFC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0" name="正方形/長方形 9">
              <a:extLst>
                <a:ext uri="{FF2B5EF4-FFF2-40B4-BE49-F238E27FC236}">
                  <a16:creationId xmlns:a16="http://schemas.microsoft.com/office/drawing/2014/main" id="{3AC6D66A-2919-0641-3764-5B3FDE1A170A}"/>
                </a:ext>
              </a:extLst>
            </p:cNvPr>
            <p:cNvSpPr/>
            <p:nvPr/>
          </p:nvSpPr>
          <p:spPr bwMode="auto">
            <a:xfrm>
              <a:off x="1909571" y="-1350925"/>
              <a:ext cx="1111216" cy="766603"/>
            </a:xfrm>
            <a:prstGeom prst="rect">
              <a:avLst/>
            </a:prstGeom>
            <a:solidFill>
              <a:srgbClr val="FFC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11" name="グループ化 10">
              <a:extLst>
                <a:ext uri="{FF2B5EF4-FFF2-40B4-BE49-F238E27FC236}">
                  <a16:creationId xmlns:a16="http://schemas.microsoft.com/office/drawing/2014/main" id="{6525C46C-7935-4560-5D67-3329AD1F4B6C}"/>
                </a:ext>
              </a:extLst>
            </p:cNvPr>
            <p:cNvGrpSpPr/>
            <p:nvPr/>
          </p:nvGrpSpPr>
          <p:grpSpPr>
            <a:xfrm>
              <a:off x="653553" y="-1162369"/>
              <a:ext cx="941369" cy="995072"/>
              <a:chOff x="7140490" y="2504694"/>
              <a:chExt cx="1383935" cy="1546504"/>
            </a:xfrm>
          </p:grpSpPr>
          <p:sp>
            <p:nvSpPr>
              <p:cNvPr id="26" name="円/楕円 5">
                <a:extLst>
                  <a:ext uri="{FF2B5EF4-FFF2-40B4-BE49-F238E27FC236}">
                    <a16:creationId xmlns:a16="http://schemas.microsoft.com/office/drawing/2014/main" id="{681611BE-1A4E-E980-E969-E3DEA018A809}"/>
                  </a:ext>
                </a:extLst>
              </p:cNvPr>
              <p:cNvSpPr/>
              <p:nvPr/>
            </p:nvSpPr>
            <p:spPr>
              <a:xfrm rot="10800000">
                <a:off x="7624461" y="2504694"/>
                <a:ext cx="415993" cy="285934"/>
              </a:xfrm>
              <a:custGeom>
                <a:avLst/>
                <a:gdLst>
                  <a:gd name="connsiteX0" fmla="*/ 0 w 1755206"/>
                  <a:gd name="connsiteY0" fmla="*/ 927796 h 1855592"/>
                  <a:gd name="connsiteX1" fmla="*/ 877603 w 1755206"/>
                  <a:gd name="connsiteY1" fmla="*/ 0 h 1855592"/>
                  <a:gd name="connsiteX2" fmla="*/ 1755206 w 1755206"/>
                  <a:gd name="connsiteY2" fmla="*/ 927796 h 1855592"/>
                  <a:gd name="connsiteX3" fmla="*/ 877603 w 1755206"/>
                  <a:gd name="connsiteY3" fmla="*/ 1855592 h 1855592"/>
                  <a:gd name="connsiteX4" fmla="*/ 0 w 1755206"/>
                  <a:gd name="connsiteY4" fmla="*/ 927796 h 1855592"/>
                  <a:gd name="connsiteX0" fmla="*/ 4 w 1755210"/>
                  <a:gd name="connsiteY0" fmla="*/ 927796 h 1447219"/>
                  <a:gd name="connsiteX1" fmla="*/ 877607 w 1755210"/>
                  <a:gd name="connsiteY1" fmla="*/ 0 h 1447219"/>
                  <a:gd name="connsiteX2" fmla="*/ 1755210 w 1755210"/>
                  <a:gd name="connsiteY2" fmla="*/ 927796 h 1447219"/>
                  <a:gd name="connsiteX3" fmla="*/ 868729 w 1755210"/>
                  <a:gd name="connsiteY3" fmla="*/ 1447219 h 1447219"/>
                  <a:gd name="connsiteX4" fmla="*/ 4 w 1755210"/>
                  <a:gd name="connsiteY4" fmla="*/ 927796 h 1447219"/>
                  <a:gd name="connsiteX0" fmla="*/ 16 w 1755222"/>
                  <a:gd name="connsiteY0" fmla="*/ 1123105 h 1642528"/>
                  <a:gd name="connsiteX1" fmla="*/ 886497 w 1755222"/>
                  <a:gd name="connsiteY1" fmla="*/ 0 h 1642528"/>
                  <a:gd name="connsiteX2" fmla="*/ 1755222 w 1755222"/>
                  <a:gd name="connsiteY2" fmla="*/ 1123105 h 1642528"/>
                  <a:gd name="connsiteX3" fmla="*/ 868741 w 1755222"/>
                  <a:gd name="connsiteY3" fmla="*/ 1642528 h 1642528"/>
                  <a:gd name="connsiteX4" fmla="*/ 16 w 1755222"/>
                  <a:gd name="connsiteY4" fmla="*/ 1123105 h 1642528"/>
                  <a:gd name="connsiteX0" fmla="*/ 0 w 1755206"/>
                  <a:gd name="connsiteY0" fmla="*/ 1194127 h 1713550"/>
                  <a:gd name="connsiteX1" fmla="*/ 868726 w 1755206"/>
                  <a:gd name="connsiteY1" fmla="*/ 0 h 1713550"/>
                  <a:gd name="connsiteX2" fmla="*/ 1755206 w 1755206"/>
                  <a:gd name="connsiteY2" fmla="*/ 1194127 h 1713550"/>
                  <a:gd name="connsiteX3" fmla="*/ 868725 w 1755206"/>
                  <a:gd name="connsiteY3" fmla="*/ 1713550 h 1713550"/>
                  <a:gd name="connsiteX4" fmla="*/ 0 w 1755206"/>
                  <a:gd name="connsiteY4" fmla="*/ 1194127 h 1713550"/>
                  <a:gd name="connsiteX0" fmla="*/ 147 w 1755353"/>
                  <a:gd name="connsiteY0" fmla="*/ 1194127 h 1713550"/>
                  <a:gd name="connsiteX1" fmla="*/ 868873 w 1755353"/>
                  <a:gd name="connsiteY1" fmla="*/ 0 h 1713550"/>
                  <a:gd name="connsiteX2" fmla="*/ 1755353 w 1755353"/>
                  <a:gd name="connsiteY2" fmla="*/ 1194127 h 1713550"/>
                  <a:gd name="connsiteX3" fmla="*/ 868872 w 1755353"/>
                  <a:gd name="connsiteY3" fmla="*/ 1713550 h 1713550"/>
                  <a:gd name="connsiteX4" fmla="*/ 147 w 1755353"/>
                  <a:gd name="connsiteY4" fmla="*/ 1194127 h 171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55353" h="1713550">
                    <a:moveTo>
                      <a:pt x="147" y="1194127"/>
                    </a:moveTo>
                    <a:cubicBezTo>
                      <a:pt x="9024" y="686593"/>
                      <a:pt x="384186" y="0"/>
                      <a:pt x="868873" y="0"/>
                    </a:cubicBezTo>
                    <a:cubicBezTo>
                      <a:pt x="1353560" y="0"/>
                      <a:pt x="1755353" y="681719"/>
                      <a:pt x="1755353" y="1194127"/>
                    </a:cubicBezTo>
                    <a:cubicBezTo>
                      <a:pt x="1755353" y="1706535"/>
                      <a:pt x="1353559" y="1713550"/>
                      <a:pt x="868872" y="1713550"/>
                    </a:cubicBezTo>
                    <a:cubicBezTo>
                      <a:pt x="384185" y="1713550"/>
                      <a:pt x="-8730" y="1701661"/>
                      <a:pt x="147" y="1194127"/>
                    </a:cubicBezTo>
                    <a:close/>
                  </a:path>
                </a:pathLst>
              </a:custGeom>
              <a:ln w="3810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" name="円/楕円 5">
                <a:extLst>
                  <a:ext uri="{FF2B5EF4-FFF2-40B4-BE49-F238E27FC236}">
                    <a16:creationId xmlns:a16="http://schemas.microsoft.com/office/drawing/2014/main" id="{A6A1DBA5-FE9F-9F43-D57B-E680D156C8FD}"/>
                  </a:ext>
                </a:extLst>
              </p:cNvPr>
              <p:cNvSpPr/>
              <p:nvPr/>
            </p:nvSpPr>
            <p:spPr>
              <a:xfrm>
                <a:off x="7140490" y="2790628"/>
                <a:ext cx="1383935" cy="1260570"/>
              </a:xfrm>
              <a:custGeom>
                <a:avLst/>
                <a:gdLst>
                  <a:gd name="connsiteX0" fmla="*/ 0 w 1755206"/>
                  <a:gd name="connsiteY0" fmla="*/ 927796 h 1855592"/>
                  <a:gd name="connsiteX1" fmla="*/ 877603 w 1755206"/>
                  <a:gd name="connsiteY1" fmla="*/ 0 h 1855592"/>
                  <a:gd name="connsiteX2" fmla="*/ 1755206 w 1755206"/>
                  <a:gd name="connsiteY2" fmla="*/ 927796 h 1855592"/>
                  <a:gd name="connsiteX3" fmla="*/ 877603 w 1755206"/>
                  <a:gd name="connsiteY3" fmla="*/ 1855592 h 1855592"/>
                  <a:gd name="connsiteX4" fmla="*/ 0 w 1755206"/>
                  <a:gd name="connsiteY4" fmla="*/ 927796 h 1855592"/>
                  <a:gd name="connsiteX0" fmla="*/ 4 w 1755210"/>
                  <a:gd name="connsiteY0" fmla="*/ 927796 h 1447219"/>
                  <a:gd name="connsiteX1" fmla="*/ 877607 w 1755210"/>
                  <a:gd name="connsiteY1" fmla="*/ 0 h 1447219"/>
                  <a:gd name="connsiteX2" fmla="*/ 1755210 w 1755210"/>
                  <a:gd name="connsiteY2" fmla="*/ 927796 h 1447219"/>
                  <a:gd name="connsiteX3" fmla="*/ 868729 w 1755210"/>
                  <a:gd name="connsiteY3" fmla="*/ 1447219 h 1447219"/>
                  <a:gd name="connsiteX4" fmla="*/ 4 w 1755210"/>
                  <a:gd name="connsiteY4" fmla="*/ 927796 h 1447219"/>
                  <a:gd name="connsiteX0" fmla="*/ 16 w 1755222"/>
                  <a:gd name="connsiteY0" fmla="*/ 1123105 h 1642528"/>
                  <a:gd name="connsiteX1" fmla="*/ 886497 w 1755222"/>
                  <a:gd name="connsiteY1" fmla="*/ 0 h 1642528"/>
                  <a:gd name="connsiteX2" fmla="*/ 1755222 w 1755222"/>
                  <a:gd name="connsiteY2" fmla="*/ 1123105 h 1642528"/>
                  <a:gd name="connsiteX3" fmla="*/ 868741 w 1755222"/>
                  <a:gd name="connsiteY3" fmla="*/ 1642528 h 1642528"/>
                  <a:gd name="connsiteX4" fmla="*/ 16 w 1755222"/>
                  <a:gd name="connsiteY4" fmla="*/ 1123105 h 1642528"/>
                  <a:gd name="connsiteX0" fmla="*/ 0 w 1755206"/>
                  <a:gd name="connsiteY0" fmla="*/ 1194127 h 1713550"/>
                  <a:gd name="connsiteX1" fmla="*/ 868726 w 1755206"/>
                  <a:gd name="connsiteY1" fmla="*/ 0 h 1713550"/>
                  <a:gd name="connsiteX2" fmla="*/ 1755206 w 1755206"/>
                  <a:gd name="connsiteY2" fmla="*/ 1194127 h 1713550"/>
                  <a:gd name="connsiteX3" fmla="*/ 868725 w 1755206"/>
                  <a:gd name="connsiteY3" fmla="*/ 1713550 h 1713550"/>
                  <a:gd name="connsiteX4" fmla="*/ 0 w 1755206"/>
                  <a:gd name="connsiteY4" fmla="*/ 1194127 h 1713550"/>
                  <a:gd name="connsiteX0" fmla="*/ 147 w 1755353"/>
                  <a:gd name="connsiteY0" fmla="*/ 1194127 h 1713550"/>
                  <a:gd name="connsiteX1" fmla="*/ 868873 w 1755353"/>
                  <a:gd name="connsiteY1" fmla="*/ 0 h 1713550"/>
                  <a:gd name="connsiteX2" fmla="*/ 1755353 w 1755353"/>
                  <a:gd name="connsiteY2" fmla="*/ 1194127 h 1713550"/>
                  <a:gd name="connsiteX3" fmla="*/ 868872 w 1755353"/>
                  <a:gd name="connsiteY3" fmla="*/ 1713550 h 1713550"/>
                  <a:gd name="connsiteX4" fmla="*/ 147 w 1755353"/>
                  <a:gd name="connsiteY4" fmla="*/ 1194127 h 171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55353" h="1713550">
                    <a:moveTo>
                      <a:pt x="147" y="1194127"/>
                    </a:moveTo>
                    <a:cubicBezTo>
                      <a:pt x="9024" y="686593"/>
                      <a:pt x="384186" y="0"/>
                      <a:pt x="868873" y="0"/>
                    </a:cubicBezTo>
                    <a:cubicBezTo>
                      <a:pt x="1353560" y="0"/>
                      <a:pt x="1755353" y="681719"/>
                      <a:pt x="1755353" y="1194127"/>
                    </a:cubicBezTo>
                    <a:cubicBezTo>
                      <a:pt x="1755353" y="1706535"/>
                      <a:pt x="1353559" y="1713550"/>
                      <a:pt x="868872" y="1713550"/>
                    </a:cubicBezTo>
                    <a:cubicBezTo>
                      <a:pt x="384185" y="1713550"/>
                      <a:pt x="-8730" y="1701661"/>
                      <a:pt x="147" y="1194127"/>
                    </a:cubicBezTo>
                    <a:close/>
                  </a:path>
                </a:pathLst>
              </a:custGeom>
              <a:ln w="3810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" name="円/楕円 164">
                <a:extLst>
                  <a:ext uri="{FF2B5EF4-FFF2-40B4-BE49-F238E27FC236}">
                    <a16:creationId xmlns:a16="http://schemas.microsoft.com/office/drawing/2014/main" id="{FEDD3E10-DEE6-6349-50AF-10B39B3E60F2}"/>
                  </a:ext>
                </a:extLst>
              </p:cNvPr>
              <p:cNvSpPr/>
              <p:nvPr/>
            </p:nvSpPr>
            <p:spPr>
              <a:xfrm>
                <a:off x="7690528" y="2729119"/>
                <a:ext cx="283859" cy="113543"/>
              </a:xfrm>
              <a:prstGeom prst="ellipse">
                <a:avLst/>
              </a:prstGeom>
              <a:ln w="3810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2" name="グループ化 11">
              <a:extLst>
                <a:ext uri="{FF2B5EF4-FFF2-40B4-BE49-F238E27FC236}">
                  <a16:creationId xmlns:a16="http://schemas.microsoft.com/office/drawing/2014/main" id="{3CE84A9F-BBD2-EB0F-2C98-0C0FDEA27EA3}"/>
                </a:ext>
              </a:extLst>
            </p:cNvPr>
            <p:cNvGrpSpPr/>
            <p:nvPr/>
          </p:nvGrpSpPr>
          <p:grpSpPr>
            <a:xfrm>
              <a:off x="1114348" y="-927113"/>
              <a:ext cx="941369" cy="995072"/>
              <a:chOff x="7140490" y="2504694"/>
              <a:chExt cx="1383935" cy="1546504"/>
            </a:xfrm>
          </p:grpSpPr>
          <p:sp>
            <p:nvSpPr>
              <p:cNvPr id="23" name="円/楕円 5">
                <a:extLst>
                  <a:ext uri="{FF2B5EF4-FFF2-40B4-BE49-F238E27FC236}">
                    <a16:creationId xmlns:a16="http://schemas.microsoft.com/office/drawing/2014/main" id="{7D309BF0-8BFA-3B22-EF23-F6D49C95DCA1}"/>
                  </a:ext>
                </a:extLst>
              </p:cNvPr>
              <p:cNvSpPr/>
              <p:nvPr/>
            </p:nvSpPr>
            <p:spPr>
              <a:xfrm rot="10800000">
                <a:off x="7624461" y="2504694"/>
                <a:ext cx="415993" cy="285934"/>
              </a:xfrm>
              <a:custGeom>
                <a:avLst/>
                <a:gdLst>
                  <a:gd name="connsiteX0" fmla="*/ 0 w 1755206"/>
                  <a:gd name="connsiteY0" fmla="*/ 927796 h 1855592"/>
                  <a:gd name="connsiteX1" fmla="*/ 877603 w 1755206"/>
                  <a:gd name="connsiteY1" fmla="*/ 0 h 1855592"/>
                  <a:gd name="connsiteX2" fmla="*/ 1755206 w 1755206"/>
                  <a:gd name="connsiteY2" fmla="*/ 927796 h 1855592"/>
                  <a:gd name="connsiteX3" fmla="*/ 877603 w 1755206"/>
                  <a:gd name="connsiteY3" fmla="*/ 1855592 h 1855592"/>
                  <a:gd name="connsiteX4" fmla="*/ 0 w 1755206"/>
                  <a:gd name="connsiteY4" fmla="*/ 927796 h 1855592"/>
                  <a:gd name="connsiteX0" fmla="*/ 4 w 1755210"/>
                  <a:gd name="connsiteY0" fmla="*/ 927796 h 1447219"/>
                  <a:gd name="connsiteX1" fmla="*/ 877607 w 1755210"/>
                  <a:gd name="connsiteY1" fmla="*/ 0 h 1447219"/>
                  <a:gd name="connsiteX2" fmla="*/ 1755210 w 1755210"/>
                  <a:gd name="connsiteY2" fmla="*/ 927796 h 1447219"/>
                  <a:gd name="connsiteX3" fmla="*/ 868729 w 1755210"/>
                  <a:gd name="connsiteY3" fmla="*/ 1447219 h 1447219"/>
                  <a:gd name="connsiteX4" fmla="*/ 4 w 1755210"/>
                  <a:gd name="connsiteY4" fmla="*/ 927796 h 1447219"/>
                  <a:gd name="connsiteX0" fmla="*/ 16 w 1755222"/>
                  <a:gd name="connsiteY0" fmla="*/ 1123105 h 1642528"/>
                  <a:gd name="connsiteX1" fmla="*/ 886497 w 1755222"/>
                  <a:gd name="connsiteY1" fmla="*/ 0 h 1642528"/>
                  <a:gd name="connsiteX2" fmla="*/ 1755222 w 1755222"/>
                  <a:gd name="connsiteY2" fmla="*/ 1123105 h 1642528"/>
                  <a:gd name="connsiteX3" fmla="*/ 868741 w 1755222"/>
                  <a:gd name="connsiteY3" fmla="*/ 1642528 h 1642528"/>
                  <a:gd name="connsiteX4" fmla="*/ 16 w 1755222"/>
                  <a:gd name="connsiteY4" fmla="*/ 1123105 h 1642528"/>
                  <a:gd name="connsiteX0" fmla="*/ 0 w 1755206"/>
                  <a:gd name="connsiteY0" fmla="*/ 1194127 h 1713550"/>
                  <a:gd name="connsiteX1" fmla="*/ 868726 w 1755206"/>
                  <a:gd name="connsiteY1" fmla="*/ 0 h 1713550"/>
                  <a:gd name="connsiteX2" fmla="*/ 1755206 w 1755206"/>
                  <a:gd name="connsiteY2" fmla="*/ 1194127 h 1713550"/>
                  <a:gd name="connsiteX3" fmla="*/ 868725 w 1755206"/>
                  <a:gd name="connsiteY3" fmla="*/ 1713550 h 1713550"/>
                  <a:gd name="connsiteX4" fmla="*/ 0 w 1755206"/>
                  <a:gd name="connsiteY4" fmla="*/ 1194127 h 1713550"/>
                  <a:gd name="connsiteX0" fmla="*/ 147 w 1755353"/>
                  <a:gd name="connsiteY0" fmla="*/ 1194127 h 1713550"/>
                  <a:gd name="connsiteX1" fmla="*/ 868873 w 1755353"/>
                  <a:gd name="connsiteY1" fmla="*/ 0 h 1713550"/>
                  <a:gd name="connsiteX2" fmla="*/ 1755353 w 1755353"/>
                  <a:gd name="connsiteY2" fmla="*/ 1194127 h 1713550"/>
                  <a:gd name="connsiteX3" fmla="*/ 868872 w 1755353"/>
                  <a:gd name="connsiteY3" fmla="*/ 1713550 h 1713550"/>
                  <a:gd name="connsiteX4" fmla="*/ 147 w 1755353"/>
                  <a:gd name="connsiteY4" fmla="*/ 1194127 h 171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55353" h="1713550">
                    <a:moveTo>
                      <a:pt x="147" y="1194127"/>
                    </a:moveTo>
                    <a:cubicBezTo>
                      <a:pt x="9024" y="686593"/>
                      <a:pt x="384186" y="0"/>
                      <a:pt x="868873" y="0"/>
                    </a:cubicBezTo>
                    <a:cubicBezTo>
                      <a:pt x="1353560" y="0"/>
                      <a:pt x="1755353" y="681719"/>
                      <a:pt x="1755353" y="1194127"/>
                    </a:cubicBezTo>
                    <a:cubicBezTo>
                      <a:pt x="1755353" y="1706535"/>
                      <a:pt x="1353559" y="1713550"/>
                      <a:pt x="868872" y="1713550"/>
                    </a:cubicBezTo>
                    <a:cubicBezTo>
                      <a:pt x="384185" y="1713550"/>
                      <a:pt x="-8730" y="1701661"/>
                      <a:pt x="147" y="1194127"/>
                    </a:cubicBezTo>
                    <a:close/>
                  </a:path>
                </a:pathLst>
              </a:custGeom>
              <a:ln w="3810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" name="円/楕円 5">
                <a:extLst>
                  <a:ext uri="{FF2B5EF4-FFF2-40B4-BE49-F238E27FC236}">
                    <a16:creationId xmlns:a16="http://schemas.microsoft.com/office/drawing/2014/main" id="{C33DE9AB-600C-AC21-53D9-11A30F28F7DC}"/>
                  </a:ext>
                </a:extLst>
              </p:cNvPr>
              <p:cNvSpPr/>
              <p:nvPr/>
            </p:nvSpPr>
            <p:spPr>
              <a:xfrm>
                <a:off x="7140490" y="2790628"/>
                <a:ext cx="1383935" cy="1260570"/>
              </a:xfrm>
              <a:custGeom>
                <a:avLst/>
                <a:gdLst>
                  <a:gd name="connsiteX0" fmla="*/ 0 w 1755206"/>
                  <a:gd name="connsiteY0" fmla="*/ 927796 h 1855592"/>
                  <a:gd name="connsiteX1" fmla="*/ 877603 w 1755206"/>
                  <a:gd name="connsiteY1" fmla="*/ 0 h 1855592"/>
                  <a:gd name="connsiteX2" fmla="*/ 1755206 w 1755206"/>
                  <a:gd name="connsiteY2" fmla="*/ 927796 h 1855592"/>
                  <a:gd name="connsiteX3" fmla="*/ 877603 w 1755206"/>
                  <a:gd name="connsiteY3" fmla="*/ 1855592 h 1855592"/>
                  <a:gd name="connsiteX4" fmla="*/ 0 w 1755206"/>
                  <a:gd name="connsiteY4" fmla="*/ 927796 h 1855592"/>
                  <a:gd name="connsiteX0" fmla="*/ 4 w 1755210"/>
                  <a:gd name="connsiteY0" fmla="*/ 927796 h 1447219"/>
                  <a:gd name="connsiteX1" fmla="*/ 877607 w 1755210"/>
                  <a:gd name="connsiteY1" fmla="*/ 0 h 1447219"/>
                  <a:gd name="connsiteX2" fmla="*/ 1755210 w 1755210"/>
                  <a:gd name="connsiteY2" fmla="*/ 927796 h 1447219"/>
                  <a:gd name="connsiteX3" fmla="*/ 868729 w 1755210"/>
                  <a:gd name="connsiteY3" fmla="*/ 1447219 h 1447219"/>
                  <a:gd name="connsiteX4" fmla="*/ 4 w 1755210"/>
                  <a:gd name="connsiteY4" fmla="*/ 927796 h 1447219"/>
                  <a:gd name="connsiteX0" fmla="*/ 16 w 1755222"/>
                  <a:gd name="connsiteY0" fmla="*/ 1123105 h 1642528"/>
                  <a:gd name="connsiteX1" fmla="*/ 886497 w 1755222"/>
                  <a:gd name="connsiteY1" fmla="*/ 0 h 1642528"/>
                  <a:gd name="connsiteX2" fmla="*/ 1755222 w 1755222"/>
                  <a:gd name="connsiteY2" fmla="*/ 1123105 h 1642528"/>
                  <a:gd name="connsiteX3" fmla="*/ 868741 w 1755222"/>
                  <a:gd name="connsiteY3" fmla="*/ 1642528 h 1642528"/>
                  <a:gd name="connsiteX4" fmla="*/ 16 w 1755222"/>
                  <a:gd name="connsiteY4" fmla="*/ 1123105 h 1642528"/>
                  <a:gd name="connsiteX0" fmla="*/ 0 w 1755206"/>
                  <a:gd name="connsiteY0" fmla="*/ 1194127 h 1713550"/>
                  <a:gd name="connsiteX1" fmla="*/ 868726 w 1755206"/>
                  <a:gd name="connsiteY1" fmla="*/ 0 h 1713550"/>
                  <a:gd name="connsiteX2" fmla="*/ 1755206 w 1755206"/>
                  <a:gd name="connsiteY2" fmla="*/ 1194127 h 1713550"/>
                  <a:gd name="connsiteX3" fmla="*/ 868725 w 1755206"/>
                  <a:gd name="connsiteY3" fmla="*/ 1713550 h 1713550"/>
                  <a:gd name="connsiteX4" fmla="*/ 0 w 1755206"/>
                  <a:gd name="connsiteY4" fmla="*/ 1194127 h 1713550"/>
                  <a:gd name="connsiteX0" fmla="*/ 147 w 1755353"/>
                  <a:gd name="connsiteY0" fmla="*/ 1194127 h 1713550"/>
                  <a:gd name="connsiteX1" fmla="*/ 868873 w 1755353"/>
                  <a:gd name="connsiteY1" fmla="*/ 0 h 1713550"/>
                  <a:gd name="connsiteX2" fmla="*/ 1755353 w 1755353"/>
                  <a:gd name="connsiteY2" fmla="*/ 1194127 h 1713550"/>
                  <a:gd name="connsiteX3" fmla="*/ 868872 w 1755353"/>
                  <a:gd name="connsiteY3" fmla="*/ 1713550 h 1713550"/>
                  <a:gd name="connsiteX4" fmla="*/ 147 w 1755353"/>
                  <a:gd name="connsiteY4" fmla="*/ 1194127 h 171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55353" h="1713550">
                    <a:moveTo>
                      <a:pt x="147" y="1194127"/>
                    </a:moveTo>
                    <a:cubicBezTo>
                      <a:pt x="9024" y="686593"/>
                      <a:pt x="384186" y="0"/>
                      <a:pt x="868873" y="0"/>
                    </a:cubicBezTo>
                    <a:cubicBezTo>
                      <a:pt x="1353560" y="0"/>
                      <a:pt x="1755353" y="681719"/>
                      <a:pt x="1755353" y="1194127"/>
                    </a:cubicBezTo>
                    <a:cubicBezTo>
                      <a:pt x="1755353" y="1706535"/>
                      <a:pt x="1353559" y="1713550"/>
                      <a:pt x="868872" y="1713550"/>
                    </a:cubicBezTo>
                    <a:cubicBezTo>
                      <a:pt x="384185" y="1713550"/>
                      <a:pt x="-8730" y="1701661"/>
                      <a:pt x="147" y="1194127"/>
                    </a:cubicBezTo>
                    <a:close/>
                  </a:path>
                </a:pathLst>
              </a:custGeom>
              <a:ln w="3810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" name="円/楕円 164">
                <a:extLst>
                  <a:ext uri="{FF2B5EF4-FFF2-40B4-BE49-F238E27FC236}">
                    <a16:creationId xmlns:a16="http://schemas.microsoft.com/office/drawing/2014/main" id="{5BB78C6A-2C1F-62CA-8C21-6131E57D1B68}"/>
                  </a:ext>
                </a:extLst>
              </p:cNvPr>
              <p:cNvSpPr/>
              <p:nvPr/>
            </p:nvSpPr>
            <p:spPr>
              <a:xfrm>
                <a:off x="7690528" y="2729119"/>
                <a:ext cx="283859" cy="113543"/>
              </a:xfrm>
              <a:prstGeom prst="ellipse">
                <a:avLst/>
              </a:prstGeom>
              <a:ln w="3810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3" name="フリーフォーム: 図形 12">
              <a:extLst>
                <a:ext uri="{FF2B5EF4-FFF2-40B4-BE49-F238E27FC236}">
                  <a16:creationId xmlns:a16="http://schemas.microsoft.com/office/drawing/2014/main" id="{BC40A025-4C5F-7B37-12D8-F8CA8C8B1896}"/>
                </a:ext>
              </a:extLst>
            </p:cNvPr>
            <p:cNvSpPr/>
            <p:nvPr/>
          </p:nvSpPr>
          <p:spPr bwMode="auto">
            <a:xfrm rot="5400000">
              <a:off x="689832" y="-1669906"/>
              <a:ext cx="1607665" cy="2412622"/>
            </a:xfrm>
            <a:custGeom>
              <a:avLst/>
              <a:gdLst>
                <a:gd name="connsiteX0" fmla="*/ 898504 w 1509399"/>
                <a:gd name="connsiteY0" fmla="*/ 1752895 h 2265154"/>
                <a:gd name="connsiteX1" fmla="*/ 1029896 w 1509399"/>
                <a:gd name="connsiteY1" fmla="*/ 1621503 h 2265154"/>
                <a:gd name="connsiteX2" fmla="*/ 1161288 w 1509399"/>
                <a:gd name="connsiteY2" fmla="*/ 1752895 h 2265154"/>
                <a:gd name="connsiteX3" fmla="*/ 1029896 w 1509399"/>
                <a:gd name="connsiteY3" fmla="*/ 1884287 h 2265154"/>
                <a:gd name="connsiteX4" fmla="*/ 898504 w 1509399"/>
                <a:gd name="connsiteY4" fmla="*/ 1752895 h 2265154"/>
                <a:gd name="connsiteX5" fmla="*/ 621114 w 1509399"/>
                <a:gd name="connsiteY5" fmla="*/ 502501 h 2265154"/>
                <a:gd name="connsiteX6" fmla="*/ 624104 w 1509399"/>
                <a:gd name="connsiteY6" fmla="*/ 542021 h 2265154"/>
                <a:gd name="connsiteX7" fmla="*/ 870102 w 1509399"/>
                <a:gd name="connsiteY7" fmla="*/ 857764 h 2265154"/>
                <a:gd name="connsiteX8" fmla="*/ 885194 w 1509399"/>
                <a:gd name="connsiteY8" fmla="*/ 862448 h 2265154"/>
                <a:gd name="connsiteX9" fmla="*/ 885194 w 1509399"/>
                <a:gd name="connsiteY9" fmla="*/ 809840 h 2265154"/>
                <a:gd name="connsiteX10" fmla="*/ 1029896 w 1509399"/>
                <a:gd name="connsiteY10" fmla="*/ 665138 h 2265154"/>
                <a:gd name="connsiteX11" fmla="*/ 1174598 w 1509399"/>
                <a:gd name="connsiteY11" fmla="*/ 809840 h 2265154"/>
                <a:gd name="connsiteX12" fmla="*/ 1174598 w 1509399"/>
                <a:gd name="connsiteY12" fmla="*/ 862448 h 2265154"/>
                <a:gd name="connsiteX13" fmla="*/ 1189689 w 1509399"/>
                <a:gd name="connsiteY13" fmla="*/ 857764 h 2265154"/>
                <a:gd name="connsiteX14" fmla="*/ 1440418 w 1509399"/>
                <a:gd name="connsiteY14" fmla="*/ 479503 h 2265154"/>
                <a:gd name="connsiteX15" fmla="*/ 1029896 w 1509399"/>
                <a:gd name="connsiteY15" fmla="*/ 68981 h 2265154"/>
                <a:gd name="connsiteX16" fmla="*/ 627714 w 1509399"/>
                <a:gd name="connsiteY16" fmla="*/ 396768 h 2265154"/>
                <a:gd name="connsiteX17" fmla="*/ 624844 w 1509399"/>
                <a:gd name="connsiteY17" fmla="*/ 425235 h 2265154"/>
                <a:gd name="connsiteX18" fmla="*/ 907007 w 1509399"/>
                <a:gd name="connsiteY18" fmla="*/ 425235 h 2265154"/>
                <a:gd name="connsiteX19" fmla="*/ 908829 w 1509399"/>
                <a:gd name="connsiteY19" fmla="*/ 416210 h 2265154"/>
                <a:gd name="connsiteX20" fmla="*/ 1029896 w 1509399"/>
                <a:gd name="connsiteY20" fmla="*/ 335962 h 2265154"/>
                <a:gd name="connsiteX21" fmla="*/ 1161288 w 1509399"/>
                <a:gd name="connsiteY21" fmla="*/ 467354 h 2265154"/>
                <a:gd name="connsiteX22" fmla="*/ 1029896 w 1509399"/>
                <a:gd name="connsiteY22" fmla="*/ 598746 h 2265154"/>
                <a:gd name="connsiteX23" fmla="*/ 908829 w 1509399"/>
                <a:gd name="connsiteY23" fmla="*/ 518497 h 2265154"/>
                <a:gd name="connsiteX24" fmla="*/ 905600 w 1509399"/>
                <a:gd name="connsiteY24" fmla="*/ 502501 h 2265154"/>
                <a:gd name="connsiteX25" fmla="*/ 619374 w 1509399"/>
                <a:gd name="connsiteY25" fmla="*/ 1752895 h 2265154"/>
                <a:gd name="connsiteX26" fmla="*/ 1029896 w 1509399"/>
                <a:gd name="connsiteY26" fmla="*/ 2163416 h 2265154"/>
                <a:gd name="connsiteX27" fmla="*/ 1440418 w 1509399"/>
                <a:gd name="connsiteY27" fmla="*/ 1752895 h 2265154"/>
                <a:gd name="connsiteX28" fmla="*/ 1189689 w 1509399"/>
                <a:gd name="connsiteY28" fmla="*/ 1374633 h 2265154"/>
                <a:gd name="connsiteX29" fmla="*/ 1174598 w 1509399"/>
                <a:gd name="connsiteY29" fmla="*/ 1369949 h 2265154"/>
                <a:gd name="connsiteX30" fmla="*/ 1174598 w 1509399"/>
                <a:gd name="connsiteY30" fmla="*/ 1385032 h 2265154"/>
                <a:gd name="connsiteX31" fmla="*/ 1029896 w 1509399"/>
                <a:gd name="connsiteY31" fmla="*/ 1529734 h 2265154"/>
                <a:gd name="connsiteX32" fmla="*/ 885194 w 1509399"/>
                <a:gd name="connsiteY32" fmla="*/ 1385032 h 2265154"/>
                <a:gd name="connsiteX33" fmla="*/ 885194 w 1509399"/>
                <a:gd name="connsiteY33" fmla="*/ 1369949 h 2265154"/>
                <a:gd name="connsiteX34" fmla="*/ 870102 w 1509399"/>
                <a:gd name="connsiteY34" fmla="*/ 1374633 h 2265154"/>
                <a:gd name="connsiteX35" fmla="*/ 619374 w 1509399"/>
                <a:gd name="connsiteY35" fmla="*/ 1752895 h 2265154"/>
                <a:gd name="connsiteX36" fmla="*/ 0 w 1509399"/>
                <a:gd name="connsiteY36" fmla="*/ 800389 h 2265154"/>
                <a:gd name="connsiteX37" fmla="*/ 0 w 1509399"/>
                <a:gd name="connsiteY37" fmla="*/ 409383 h 2265154"/>
                <a:gd name="connsiteX38" fmla="*/ 101727 w 1509399"/>
                <a:gd name="connsiteY38" fmla="*/ 307656 h 2265154"/>
                <a:gd name="connsiteX39" fmla="*/ 203454 w 1509399"/>
                <a:gd name="connsiteY39" fmla="*/ 409383 h 2265154"/>
                <a:gd name="connsiteX40" fmla="*/ 203454 w 1509399"/>
                <a:gd name="connsiteY40" fmla="*/ 425235 h 2265154"/>
                <a:gd name="connsiteX41" fmla="*/ 513244 w 1509399"/>
                <a:gd name="connsiteY41" fmla="*/ 425235 h 2265154"/>
                <a:gd name="connsiteX42" fmla="*/ 517014 w 1509399"/>
                <a:gd name="connsiteY42" fmla="*/ 382509 h 2265154"/>
                <a:gd name="connsiteX43" fmla="*/ 540492 w 1509399"/>
                <a:gd name="connsiteY43" fmla="*/ 295595 h 2265154"/>
                <a:gd name="connsiteX44" fmla="*/ 574158 w 1509399"/>
                <a:gd name="connsiteY44" fmla="*/ 223431 h 2265154"/>
                <a:gd name="connsiteX45" fmla="*/ 614513 w 1509399"/>
                <a:gd name="connsiteY45" fmla="*/ 244149 h 2265154"/>
                <a:gd name="connsiteX46" fmla="*/ 632284 w 1509399"/>
                <a:gd name="connsiteY46" fmla="*/ 211408 h 2265154"/>
                <a:gd name="connsiteX47" fmla="*/ 1029896 w 1509399"/>
                <a:gd name="connsiteY47" fmla="*/ 0 h 2265154"/>
                <a:gd name="connsiteX48" fmla="*/ 1509399 w 1509399"/>
                <a:gd name="connsiteY48" fmla="*/ 479503 h 2265154"/>
                <a:gd name="connsiteX49" fmla="*/ 1216540 w 1509399"/>
                <a:gd name="connsiteY49" fmla="*/ 921324 h 2265154"/>
                <a:gd name="connsiteX50" fmla="*/ 1174598 w 1509399"/>
                <a:gd name="connsiteY50" fmla="*/ 934343 h 2265154"/>
                <a:gd name="connsiteX51" fmla="*/ 1174598 w 1509399"/>
                <a:gd name="connsiteY51" fmla="*/ 1298054 h 2265154"/>
                <a:gd name="connsiteX52" fmla="*/ 1216540 w 1509399"/>
                <a:gd name="connsiteY52" fmla="*/ 1311073 h 2265154"/>
                <a:gd name="connsiteX53" fmla="*/ 1509399 w 1509399"/>
                <a:gd name="connsiteY53" fmla="*/ 1752895 h 2265154"/>
                <a:gd name="connsiteX54" fmla="*/ 1029896 w 1509399"/>
                <a:gd name="connsiteY54" fmla="*/ 2232397 h 2265154"/>
                <a:gd name="connsiteX55" fmla="*/ 943013 w 1509399"/>
                <a:gd name="connsiteY55" fmla="*/ 2223639 h 2265154"/>
                <a:gd name="connsiteX56" fmla="*/ 943013 w 1509399"/>
                <a:gd name="connsiteY56" fmla="*/ 2265154 h 2265154"/>
                <a:gd name="connsiteX57" fmla="*/ 924892 w 1509399"/>
                <a:gd name="connsiteY57" fmla="*/ 2263328 h 2265154"/>
                <a:gd name="connsiteX58" fmla="*/ 540490 w 1509399"/>
                <a:gd name="connsiteY58" fmla="*/ 1932037 h 2265154"/>
                <a:gd name="connsiteX59" fmla="*/ 529013 w 1509399"/>
                <a:gd name="connsiteY59" fmla="*/ 1889548 h 2265154"/>
                <a:gd name="connsiteX60" fmla="*/ 529013 w 1509399"/>
                <a:gd name="connsiteY60" fmla="*/ 2109159 h 2265154"/>
                <a:gd name="connsiteX61" fmla="*/ 502926 w 1509399"/>
                <a:gd name="connsiteY61" fmla="*/ 2135245 h 2265154"/>
                <a:gd name="connsiteX62" fmla="*/ 476840 w 1509399"/>
                <a:gd name="connsiteY62" fmla="*/ 2109159 h 2265154"/>
                <a:gd name="connsiteX63" fmla="*/ 476840 w 1509399"/>
                <a:gd name="connsiteY63" fmla="*/ 1506614 h 2265154"/>
                <a:gd name="connsiteX64" fmla="*/ 502926 w 1509399"/>
                <a:gd name="connsiteY64" fmla="*/ 1480528 h 2265154"/>
                <a:gd name="connsiteX65" fmla="*/ 529013 w 1509399"/>
                <a:gd name="connsiteY65" fmla="*/ 1506614 h 2265154"/>
                <a:gd name="connsiteX66" fmla="*/ 529013 w 1509399"/>
                <a:gd name="connsiteY66" fmla="*/ 1612944 h 2265154"/>
                <a:gd name="connsiteX67" fmla="*/ 533260 w 1509399"/>
                <a:gd name="connsiteY67" fmla="*/ 1594903 h 2265154"/>
                <a:gd name="connsiteX68" fmla="*/ 838851 w 1509399"/>
                <a:gd name="connsiteY68" fmla="*/ 1268013 h 2265154"/>
                <a:gd name="connsiteX69" fmla="*/ 885194 w 1509399"/>
                <a:gd name="connsiteY69" fmla="*/ 1254249 h 2265154"/>
                <a:gd name="connsiteX70" fmla="*/ 885194 w 1509399"/>
                <a:gd name="connsiteY70" fmla="*/ 1131151 h 2265154"/>
                <a:gd name="connsiteX71" fmla="*/ 601323 w 1509399"/>
                <a:gd name="connsiteY71" fmla="*/ 1131151 h 2265154"/>
                <a:gd name="connsiteX72" fmla="*/ 601323 w 1509399"/>
                <a:gd name="connsiteY72" fmla="*/ 1212638 h 2265154"/>
                <a:gd name="connsiteX73" fmla="*/ 529013 w 1509399"/>
                <a:gd name="connsiteY73" fmla="*/ 1284948 h 2265154"/>
                <a:gd name="connsiteX74" fmla="*/ 456702 w 1509399"/>
                <a:gd name="connsiteY74" fmla="*/ 1212638 h 2265154"/>
                <a:gd name="connsiteX75" fmla="*/ 456702 w 1509399"/>
                <a:gd name="connsiteY75" fmla="*/ 972398 h 2265154"/>
                <a:gd name="connsiteX76" fmla="*/ 529013 w 1509399"/>
                <a:gd name="connsiteY76" fmla="*/ 900088 h 2265154"/>
                <a:gd name="connsiteX77" fmla="*/ 601323 w 1509399"/>
                <a:gd name="connsiteY77" fmla="*/ 972398 h 2265154"/>
                <a:gd name="connsiteX78" fmla="*/ 601323 w 1509399"/>
                <a:gd name="connsiteY78" fmla="*/ 1053885 h 2265154"/>
                <a:gd name="connsiteX79" fmla="*/ 885194 w 1509399"/>
                <a:gd name="connsiteY79" fmla="*/ 1053885 h 2265154"/>
                <a:gd name="connsiteX80" fmla="*/ 885194 w 1509399"/>
                <a:gd name="connsiteY80" fmla="*/ 973383 h 2265154"/>
                <a:gd name="connsiteX81" fmla="*/ 838852 w 1509399"/>
                <a:gd name="connsiteY81" fmla="*/ 959619 h 2265154"/>
                <a:gd name="connsiteX82" fmla="*/ 515129 w 1509399"/>
                <a:gd name="connsiteY82" fmla="*/ 555701 h 2265154"/>
                <a:gd name="connsiteX83" fmla="*/ 511020 w 1509399"/>
                <a:gd name="connsiteY83" fmla="*/ 502501 h 2265154"/>
                <a:gd name="connsiteX84" fmla="*/ 203454 w 1509399"/>
                <a:gd name="connsiteY84" fmla="*/ 502501 h 2265154"/>
                <a:gd name="connsiteX85" fmla="*/ 203454 w 1509399"/>
                <a:gd name="connsiteY85" fmla="*/ 800389 h 2265154"/>
                <a:gd name="connsiteX86" fmla="*/ 202893 w 1509399"/>
                <a:gd name="connsiteY86" fmla="*/ 804099 h 2265154"/>
                <a:gd name="connsiteX87" fmla="*/ 133982 w 1509399"/>
                <a:gd name="connsiteY87" fmla="*/ 804099 h 2265154"/>
                <a:gd name="connsiteX88" fmla="*/ 133982 w 1509399"/>
                <a:gd name="connsiteY88" fmla="*/ 418654 h 2265154"/>
                <a:gd name="connsiteX89" fmla="*/ 101727 w 1509399"/>
                <a:gd name="connsiteY89" fmla="*/ 386399 h 2265154"/>
                <a:gd name="connsiteX90" fmla="*/ 69472 w 1509399"/>
                <a:gd name="connsiteY90" fmla="*/ 418654 h 2265154"/>
                <a:gd name="connsiteX91" fmla="*/ 69472 w 1509399"/>
                <a:gd name="connsiteY91" fmla="*/ 804099 h 2265154"/>
                <a:gd name="connsiteX92" fmla="*/ 561 w 1509399"/>
                <a:gd name="connsiteY92" fmla="*/ 804099 h 22651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</a:cxnLst>
              <a:rect l="l" t="t" r="r" b="b"/>
              <a:pathLst>
                <a:path w="1509399" h="2265154">
                  <a:moveTo>
                    <a:pt x="898504" y="1752895"/>
                  </a:moveTo>
                  <a:cubicBezTo>
                    <a:pt x="898504" y="1680329"/>
                    <a:pt x="957330" y="1621503"/>
                    <a:pt x="1029896" y="1621503"/>
                  </a:cubicBezTo>
                  <a:cubicBezTo>
                    <a:pt x="1102462" y="1621503"/>
                    <a:pt x="1161288" y="1680329"/>
                    <a:pt x="1161288" y="1752895"/>
                  </a:cubicBezTo>
                  <a:cubicBezTo>
                    <a:pt x="1161288" y="1825461"/>
                    <a:pt x="1102462" y="1884287"/>
                    <a:pt x="1029896" y="1884287"/>
                  </a:cubicBezTo>
                  <a:cubicBezTo>
                    <a:pt x="957330" y="1884287"/>
                    <a:pt x="898504" y="1825461"/>
                    <a:pt x="898504" y="1752895"/>
                  </a:cubicBezTo>
                  <a:close/>
                  <a:moveTo>
                    <a:pt x="621114" y="502501"/>
                  </a:moveTo>
                  <a:lnTo>
                    <a:pt x="624104" y="542021"/>
                  </a:lnTo>
                  <a:cubicBezTo>
                    <a:pt x="645907" y="684715"/>
                    <a:pt x="741178" y="803233"/>
                    <a:pt x="870102" y="857764"/>
                  </a:cubicBezTo>
                  <a:lnTo>
                    <a:pt x="885194" y="862448"/>
                  </a:lnTo>
                  <a:lnTo>
                    <a:pt x="885194" y="809840"/>
                  </a:lnTo>
                  <a:cubicBezTo>
                    <a:pt x="885194" y="729923"/>
                    <a:pt x="949979" y="665138"/>
                    <a:pt x="1029896" y="665138"/>
                  </a:cubicBezTo>
                  <a:cubicBezTo>
                    <a:pt x="1109813" y="665138"/>
                    <a:pt x="1174598" y="729923"/>
                    <a:pt x="1174598" y="809840"/>
                  </a:cubicBezTo>
                  <a:lnTo>
                    <a:pt x="1174598" y="862448"/>
                  </a:lnTo>
                  <a:lnTo>
                    <a:pt x="1189689" y="857764"/>
                  </a:lnTo>
                  <a:cubicBezTo>
                    <a:pt x="1337032" y="795443"/>
                    <a:pt x="1440418" y="649546"/>
                    <a:pt x="1440418" y="479503"/>
                  </a:cubicBezTo>
                  <a:cubicBezTo>
                    <a:pt x="1440418" y="252778"/>
                    <a:pt x="1256621" y="68981"/>
                    <a:pt x="1029896" y="68981"/>
                  </a:cubicBezTo>
                  <a:cubicBezTo>
                    <a:pt x="831511" y="68981"/>
                    <a:pt x="665994" y="209700"/>
                    <a:pt x="627714" y="396768"/>
                  </a:cubicBezTo>
                  <a:lnTo>
                    <a:pt x="624844" y="425235"/>
                  </a:lnTo>
                  <a:lnTo>
                    <a:pt x="907007" y="425235"/>
                  </a:lnTo>
                  <a:lnTo>
                    <a:pt x="908829" y="416210"/>
                  </a:lnTo>
                  <a:cubicBezTo>
                    <a:pt x="928776" y="369051"/>
                    <a:pt x="975471" y="335962"/>
                    <a:pt x="1029896" y="335962"/>
                  </a:cubicBezTo>
                  <a:cubicBezTo>
                    <a:pt x="1102462" y="335962"/>
                    <a:pt x="1161288" y="394788"/>
                    <a:pt x="1161288" y="467354"/>
                  </a:cubicBezTo>
                  <a:cubicBezTo>
                    <a:pt x="1161288" y="539920"/>
                    <a:pt x="1102462" y="598746"/>
                    <a:pt x="1029896" y="598746"/>
                  </a:cubicBezTo>
                  <a:cubicBezTo>
                    <a:pt x="975471" y="598746"/>
                    <a:pt x="928776" y="565656"/>
                    <a:pt x="908829" y="518497"/>
                  </a:cubicBezTo>
                  <a:lnTo>
                    <a:pt x="905600" y="502501"/>
                  </a:lnTo>
                  <a:close/>
                  <a:moveTo>
                    <a:pt x="619374" y="1752895"/>
                  </a:moveTo>
                  <a:cubicBezTo>
                    <a:pt x="619374" y="1979620"/>
                    <a:pt x="803171" y="2163416"/>
                    <a:pt x="1029896" y="2163416"/>
                  </a:cubicBezTo>
                  <a:cubicBezTo>
                    <a:pt x="1256621" y="2163416"/>
                    <a:pt x="1440418" y="1979620"/>
                    <a:pt x="1440418" y="1752895"/>
                  </a:cubicBezTo>
                  <a:cubicBezTo>
                    <a:pt x="1440418" y="1582851"/>
                    <a:pt x="1337032" y="1436954"/>
                    <a:pt x="1189689" y="1374633"/>
                  </a:cubicBezTo>
                  <a:lnTo>
                    <a:pt x="1174598" y="1369949"/>
                  </a:lnTo>
                  <a:lnTo>
                    <a:pt x="1174598" y="1385032"/>
                  </a:lnTo>
                  <a:cubicBezTo>
                    <a:pt x="1174598" y="1464949"/>
                    <a:pt x="1109813" y="1529734"/>
                    <a:pt x="1029896" y="1529734"/>
                  </a:cubicBezTo>
                  <a:cubicBezTo>
                    <a:pt x="949979" y="1529734"/>
                    <a:pt x="885194" y="1464949"/>
                    <a:pt x="885194" y="1385032"/>
                  </a:cubicBezTo>
                  <a:lnTo>
                    <a:pt x="885194" y="1369949"/>
                  </a:lnTo>
                  <a:lnTo>
                    <a:pt x="870102" y="1374633"/>
                  </a:lnTo>
                  <a:cubicBezTo>
                    <a:pt x="722760" y="1436954"/>
                    <a:pt x="619374" y="1582851"/>
                    <a:pt x="619374" y="1752895"/>
                  </a:cubicBezTo>
                  <a:close/>
                  <a:moveTo>
                    <a:pt x="0" y="800389"/>
                  </a:moveTo>
                  <a:lnTo>
                    <a:pt x="0" y="409383"/>
                  </a:lnTo>
                  <a:cubicBezTo>
                    <a:pt x="0" y="353201"/>
                    <a:pt x="45545" y="307656"/>
                    <a:pt x="101727" y="307656"/>
                  </a:cubicBezTo>
                  <a:cubicBezTo>
                    <a:pt x="157909" y="307656"/>
                    <a:pt x="203454" y="353201"/>
                    <a:pt x="203454" y="409383"/>
                  </a:cubicBezTo>
                  <a:lnTo>
                    <a:pt x="203454" y="425235"/>
                  </a:lnTo>
                  <a:lnTo>
                    <a:pt x="513244" y="425235"/>
                  </a:lnTo>
                  <a:lnTo>
                    <a:pt x="517014" y="382509"/>
                  </a:lnTo>
                  <a:cubicBezTo>
                    <a:pt x="522361" y="352574"/>
                    <a:pt x="530265" y="323525"/>
                    <a:pt x="540492" y="295595"/>
                  </a:cubicBezTo>
                  <a:lnTo>
                    <a:pt x="574158" y="223431"/>
                  </a:lnTo>
                  <a:lnTo>
                    <a:pt x="614513" y="244149"/>
                  </a:lnTo>
                  <a:lnTo>
                    <a:pt x="632284" y="211408"/>
                  </a:lnTo>
                  <a:cubicBezTo>
                    <a:pt x="718455" y="83859"/>
                    <a:pt x="864382" y="0"/>
                    <a:pt x="1029896" y="0"/>
                  </a:cubicBezTo>
                  <a:cubicBezTo>
                    <a:pt x="1294718" y="0"/>
                    <a:pt x="1509399" y="214681"/>
                    <a:pt x="1509399" y="479503"/>
                  </a:cubicBezTo>
                  <a:cubicBezTo>
                    <a:pt x="1509399" y="678119"/>
                    <a:pt x="1388641" y="848531"/>
                    <a:pt x="1216540" y="921324"/>
                  </a:cubicBezTo>
                  <a:lnTo>
                    <a:pt x="1174598" y="934343"/>
                  </a:lnTo>
                  <a:lnTo>
                    <a:pt x="1174598" y="1298054"/>
                  </a:lnTo>
                  <a:lnTo>
                    <a:pt x="1216540" y="1311073"/>
                  </a:lnTo>
                  <a:cubicBezTo>
                    <a:pt x="1388641" y="1383866"/>
                    <a:pt x="1509399" y="1554278"/>
                    <a:pt x="1509399" y="1752895"/>
                  </a:cubicBezTo>
                  <a:cubicBezTo>
                    <a:pt x="1509399" y="2017717"/>
                    <a:pt x="1294718" y="2232397"/>
                    <a:pt x="1029896" y="2232397"/>
                  </a:cubicBezTo>
                  <a:lnTo>
                    <a:pt x="943013" y="2223639"/>
                  </a:lnTo>
                  <a:lnTo>
                    <a:pt x="943013" y="2265154"/>
                  </a:lnTo>
                  <a:lnTo>
                    <a:pt x="924892" y="2263328"/>
                  </a:lnTo>
                  <a:cubicBezTo>
                    <a:pt x="746827" y="2226890"/>
                    <a:pt x="601850" y="2099617"/>
                    <a:pt x="540490" y="1932037"/>
                  </a:cubicBezTo>
                  <a:lnTo>
                    <a:pt x="529013" y="1889548"/>
                  </a:lnTo>
                  <a:lnTo>
                    <a:pt x="529013" y="2109159"/>
                  </a:lnTo>
                  <a:cubicBezTo>
                    <a:pt x="529013" y="2123567"/>
                    <a:pt x="517334" y="2135245"/>
                    <a:pt x="502926" y="2135245"/>
                  </a:cubicBezTo>
                  <a:cubicBezTo>
                    <a:pt x="488519" y="2135245"/>
                    <a:pt x="476840" y="2123567"/>
                    <a:pt x="476840" y="2109159"/>
                  </a:cubicBezTo>
                  <a:lnTo>
                    <a:pt x="476840" y="1506614"/>
                  </a:lnTo>
                  <a:cubicBezTo>
                    <a:pt x="476840" y="1492207"/>
                    <a:pt x="488519" y="1480528"/>
                    <a:pt x="502926" y="1480528"/>
                  </a:cubicBezTo>
                  <a:cubicBezTo>
                    <a:pt x="517334" y="1480528"/>
                    <a:pt x="529013" y="1492207"/>
                    <a:pt x="529013" y="1506614"/>
                  </a:cubicBezTo>
                  <a:lnTo>
                    <a:pt x="529013" y="1612944"/>
                  </a:lnTo>
                  <a:lnTo>
                    <a:pt x="533260" y="1594903"/>
                  </a:lnTo>
                  <a:cubicBezTo>
                    <a:pt x="580775" y="1445409"/>
                    <a:pt x="693923" y="1325161"/>
                    <a:pt x="838851" y="1268013"/>
                  </a:cubicBezTo>
                  <a:lnTo>
                    <a:pt x="885194" y="1254249"/>
                  </a:lnTo>
                  <a:lnTo>
                    <a:pt x="885194" y="1131151"/>
                  </a:lnTo>
                  <a:lnTo>
                    <a:pt x="601323" y="1131151"/>
                  </a:lnTo>
                  <a:lnTo>
                    <a:pt x="601323" y="1212638"/>
                  </a:lnTo>
                  <a:cubicBezTo>
                    <a:pt x="601323" y="1252574"/>
                    <a:pt x="568949" y="1284948"/>
                    <a:pt x="529013" y="1284948"/>
                  </a:cubicBezTo>
                  <a:cubicBezTo>
                    <a:pt x="489076" y="1284948"/>
                    <a:pt x="456702" y="1252574"/>
                    <a:pt x="456702" y="1212638"/>
                  </a:cubicBezTo>
                  <a:lnTo>
                    <a:pt x="456702" y="972398"/>
                  </a:lnTo>
                  <a:cubicBezTo>
                    <a:pt x="456702" y="932462"/>
                    <a:pt x="489076" y="900088"/>
                    <a:pt x="529013" y="900088"/>
                  </a:cubicBezTo>
                  <a:cubicBezTo>
                    <a:pt x="568949" y="900088"/>
                    <a:pt x="601323" y="932462"/>
                    <a:pt x="601323" y="972398"/>
                  </a:cubicBezTo>
                  <a:lnTo>
                    <a:pt x="601323" y="1053885"/>
                  </a:lnTo>
                  <a:lnTo>
                    <a:pt x="885194" y="1053885"/>
                  </a:lnTo>
                  <a:lnTo>
                    <a:pt x="885194" y="973383"/>
                  </a:lnTo>
                  <a:lnTo>
                    <a:pt x="838852" y="959619"/>
                  </a:lnTo>
                  <a:cubicBezTo>
                    <a:pt x="669769" y="892945"/>
                    <a:pt x="543943" y="740388"/>
                    <a:pt x="515129" y="555701"/>
                  </a:cubicBezTo>
                  <a:lnTo>
                    <a:pt x="511020" y="502501"/>
                  </a:lnTo>
                  <a:lnTo>
                    <a:pt x="203454" y="502501"/>
                  </a:lnTo>
                  <a:lnTo>
                    <a:pt x="203454" y="800389"/>
                  </a:lnTo>
                  <a:lnTo>
                    <a:pt x="202893" y="804099"/>
                  </a:lnTo>
                  <a:lnTo>
                    <a:pt x="133982" y="804099"/>
                  </a:lnTo>
                  <a:lnTo>
                    <a:pt x="133982" y="418654"/>
                  </a:lnTo>
                  <a:cubicBezTo>
                    <a:pt x="133982" y="400840"/>
                    <a:pt x="119541" y="386399"/>
                    <a:pt x="101727" y="386399"/>
                  </a:cubicBezTo>
                  <a:cubicBezTo>
                    <a:pt x="83913" y="386399"/>
                    <a:pt x="69472" y="400840"/>
                    <a:pt x="69472" y="418654"/>
                  </a:cubicBezTo>
                  <a:lnTo>
                    <a:pt x="69472" y="804099"/>
                  </a:lnTo>
                  <a:lnTo>
                    <a:pt x="561" y="804099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4" name="四角形: 角を丸くする 13">
              <a:extLst>
                <a:ext uri="{FF2B5EF4-FFF2-40B4-BE49-F238E27FC236}">
                  <a16:creationId xmlns:a16="http://schemas.microsoft.com/office/drawing/2014/main" id="{3B5F212E-E3CB-E8E4-6A2C-2B8D0D5F4C2A}"/>
                </a:ext>
              </a:extLst>
            </p:cNvPr>
            <p:cNvSpPr/>
            <p:nvPr/>
          </p:nvSpPr>
          <p:spPr bwMode="auto">
            <a:xfrm rot="1680953">
              <a:off x="3592268" y="-938867"/>
              <a:ext cx="164311" cy="479274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" name="フリーフォーム: 図形 14">
              <a:extLst>
                <a:ext uri="{FF2B5EF4-FFF2-40B4-BE49-F238E27FC236}">
                  <a16:creationId xmlns:a16="http://schemas.microsoft.com/office/drawing/2014/main" id="{37E5C074-2345-C2FF-E471-CAD1908A2952}"/>
                </a:ext>
              </a:extLst>
            </p:cNvPr>
            <p:cNvSpPr/>
            <p:nvPr/>
          </p:nvSpPr>
          <p:spPr bwMode="auto">
            <a:xfrm>
              <a:off x="3483930" y="-1782054"/>
              <a:ext cx="710534" cy="776356"/>
            </a:xfrm>
            <a:custGeom>
              <a:avLst/>
              <a:gdLst>
                <a:gd name="connsiteX0" fmla="*/ 355267 w 710534"/>
                <a:gd name="connsiteY0" fmla="*/ 0 h 776356"/>
                <a:gd name="connsiteX1" fmla="*/ 710534 w 710534"/>
                <a:gd name="connsiteY1" fmla="*/ 388178 h 776356"/>
                <a:gd name="connsiteX2" fmla="*/ 355267 w 710534"/>
                <a:gd name="connsiteY2" fmla="*/ 776356 h 776356"/>
                <a:gd name="connsiteX3" fmla="*/ 156634 w 710534"/>
                <a:gd name="connsiteY3" fmla="*/ 710061 h 776356"/>
                <a:gd name="connsiteX4" fmla="*/ 127398 w 710534"/>
                <a:gd name="connsiteY4" fmla="*/ 683705 h 776356"/>
                <a:gd name="connsiteX5" fmla="*/ 153552 w 710534"/>
                <a:gd name="connsiteY5" fmla="*/ 669633 h 776356"/>
                <a:gd name="connsiteX6" fmla="*/ 204827 w 710534"/>
                <a:gd name="connsiteY6" fmla="*/ 570841 h 776356"/>
                <a:gd name="connsiteX7" fmla="*/ 29763 w 710534"/>
                <a:gd name="connsiteY7" fmla="*/ 431128 h 776356"/>
                <a:gd name="connsiteX8" fmla="*/ 4341 w 710534"/>
                <a:gd name="connsiteY8" fmla="*/ 435224 h 776356"/>
                <a:gd name="connsiteX9" fmla="*/ 0 w 710534"/>
                <a:gd name="connsiteY9" fmla="*/ 388178 h 776356"/>
                <a:gd name="connsiteX10" fmla="*/ 355267 w 710534"/>
                <a:gd name="connsiteY10" fmla="*/ 0 h 7763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710534" h="776356">
                  <a:moveTo>
                    <a:pt x="355267" y="0"/>
                  </a:moveTo>
                  <a:cubicBezTo>
                    <a:pt x="551476" y="0"/>
                    <a:pt x="710534" y="173793"/>
                    <a:pt x="710534" y="388178"/>
                  </a:cubicBezTo>
                  <a:cubicBezTo>
                    <a:pt x="710534" y="602563"/>
                    <a:pt x="551476" y="776356"/>
                    <a:pt x="355267" y="776356"/>
                  </a:cubicBezTo>
                  <a:cubicBezTo>
                    <a:pt x="281689" y="776356"/>
                    <a:pt x="213335" y="751916"/>
                    <a:pt x="156634" y="710061"/>
                  </a:cubicBezTo>
                  <a:lnTo>
                    <a:pt x="127398" y="683705"/>
                  </a:lnTo>
                  <a:lnTo>
                    <a:pt x="153552" y="669633"/>
                  </a:lnTo>
                  <a:cubicBezTo>
                    <a:pt x="185232" y="644350"/>
                    <a:pt x="204827" y="609422"/>
                    <a:pt x="204827" y="570841"/>
                  </a:cubicBezTo>
                  <a:cubicBezTo>
                    <a:pt x="204827" y="493680"/>
                    <a:pt x="126448" y="431128"/>
                    <a:pt x="29763" y="431128"/>
                  </a:cubicBezTo>
                  <a:lnTo>
                    <a:pt x="4341" y="435224"/>
                  </a:lnTo>
                  <a:lnTo>
                    <a:pt x="0" y="388178"/>
                  </a:lnTo>
                  <a:cubicBezTo>
                    <a:pt x="0" y="173793"/>
                    <a:pt x="159058" y="0"/>
                    <a:pt x="355267" y="0"/>
                  </a:cubicBez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6" name="四角形: 角を丸くする 15">
              <a:extLst>
                <a:ext uri="{FF2B5EF4-FFF2-40B4-BE49-F238E27FC236}">
                  <a16:creationId xmlns:a16="http://schemas.microsoft.com/office/drawing/2014/main" id="{09DCBF6F-C2C4-5725-011E-CE8DB932ACEA}"/>
                </a:ext>
              </a:extLst>
            </p:cNvPr>
            <p:cNvSpPr/>
            <p:nvPr/>
          </p:nvSpPr>
          <p:spPr bwMode="auto">
            <a:xfrm>
              <a:off x="3658721" y="-987010"/>
              <a:ext cx="388927" cy="844335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台形 16">
              <a:extLst>
                <a:ext uri="{FF2B5EF4-FFF2-40B4-BE49-F238E27FC236}">
                  <a16:creationId xmlns:a16="http://schemas.microsoft.com/office/drawing/2014/main" id="{CE4040E7-4F9D-E930-B0DD-D789AA871174}"/>
                </a:ext>
              </a:extLst>
            </p:cNvPr>
            <p:cNvSpPr/>
            <p:nvPr/>
          </p:nvSpPr>
          <p:spPr bwMode="auto">
            <a:xfrm>
              <a:off x="3740249" y="-1063816"/>
              <a:ext cx="197975" cy="216477"/>
            </a:xfrm>
            <a:prstGeom prst="trapezoid">
              <a:avLst>
                <a:gd name="adj" fmla="val 16563"/>
              </a:avLst>
            </a:pr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台形 17">
              <a:extLst>
                <a:ext uri="{FF2B5EF4-FFF2-40B4-BE49-F238E27FC236}">
                  <a16:creationId xmlns:a16="http://schemas.microsoft.com/office/drawing/2014/main" id="{176AFAD0-E811-1699-C035-F3DDA075DEC6}"/>
                </a:ext>
              </a:extLst>
            </p:cNvPr>
            <p:cNvSpPr/>
            <p:nvPr/>
          </p:nvSpPr>
          <p:spPr bwMode="auto">
            <a:xfrm rot="12118448">
              <a:off x="3582713" y="-408195"/>
              <a:ext cx="214222" cy="697882"/>
            </a:xfrm>
            <a:prstGeom prst="trapezoid">
              <a:avLst>
                <a:gd name="adj" fmla="val 26735"/>
              </a:avLst>
            </a:pr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  <p:sp>
          <p:nvSpPr>
            <p:cNvPr id="19" name="フリーフォーム: 図形 18">
              <a:extLst>
                <a:ext uri="{FF2B5EF4-FFF2-40B4-BE49-F238E27FC236}">
                  <a16:creationId xmlns:a16="http://schemas.microsoft.com/office/drawing/2014/main" id="{DDFB15BB-0491-04D0-DD76-7473EE3B662F}"/>
                </a:ext>
              </a:extLst>
            </p:cNvPr>
            <p:cNvSpPr/>
            <p:nvPr/>
          </p:nvSpPr>
          <p:spPr bwMode="auto">
            <a:xfrm rot="8100000">
              <a:off x="3911771" y="-369921"/>
              <a:ext cx="321176" cy="675590"/>
            </a:xfrm>
            <a:custGeom>
              <a:avLst/>
              <a:gdLst>
                <a:gd name="connsiteX0" fmla="*/ 0 w 420127"/>
                <a:gd name="connsiteY0" fmla="*/ 737088 h 869873"/>
                <a:gd name="connsiteX1" fmla="*/ 229992 w 420127"/>
                <a:gd name="connsiteY1" fmla="*/ 869873 h 869873"/>
                <a:gd name="connsiteX2" fmla="*/ 413538 w 420127"/>
                <a:gd name="connsiteY2" fmla="*/ 488722 h 869873"/>
                <a:gd name="connsiteX3" fmla="*/ 420127 w 420127"/>
                <a:gd name="connsiteY3" fmla="*/ 488722 h 869873"/>
                <a:gd name="connsiteX4" fmla="*/ 395310 w 420127"/>
                <a:gd name="connsiteY4" fmla="*/ 0 h 869873"/>
                <a:gd name="connsiteX5" fmla="*/ 261524 w 420127"/>
                <a:gd name="connsiteY5" fmla="*/ 0 h 869873"/>
                <a:gd name="connsiteX6" fmla="*/ 242128 w 420127"/>
                <a:gd name="connsiteY6" fmla="*/ 381962 h 869873"/>
                <a:gd name="connsiteX0" fmla="*/ 0 w 413538"/>
                <a:gd name="connsiteY0" fmla="*/ 737088 h 869873"/>
                <a:gd name="connsiteX1" fmla="*/ 229992 w 413538"/>
                <a:gd name="connsiteY1" fmla="*/ 869873 h 869873"/>
                <a:gd name="connsiteX2" fmla="*/ 413538 w 413538"/>
                <a:gd name="connsiteY2" fmla="*/ 488722 h 869873"/>
                <a:gd name="connsiteX3" fmla="*/ 395310 w 413538"/>
                <a:gd name="connsiteY3" fmla="*/ 0 h 869873"/>
                <a:gd name="connsiteX4" fmla="*/ 261524 w 413538"/>
                <a:gd name="connsiteY4" fmla="*/ 0 h 869873"/>
                <a:gd name="connsiteX5" fmla="*/ 242128 w 413538"/>
                <a:gd name="connsiteY5" fmla="*/ 381962 h 869873"/>
                <a:gd name="connsiteX6" fmla="*/ 0 w 413538"/>
                <a:gd name="connsiteY6" fmla="*/ 737088 h 8698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13538" h="869873">
                  <a:moveTo>
                    <a:pt x="0" y="737088"/>
                  </a:moveTo>
                  <a:lnTo>
                    <a:pt x="229992" y="869873"/>
                  </a:lnTo>
                  <a:lnTo>
                    <a:pt x="413538" y="488722"/>
                  </a:lnTo>
                  <a:lnTo>
                    <a:pt x="395310" y="0"/>
                  </a:lnTo>
                  <a:lnTo>
                    <a:pt x="261524" y="0"/>
                  </a:lnTo>
                  <a:lnTo>
                    <a:pt x="242128" y="381962"/>
                  </a:lnTo>
                  <a:lnTo>
                    <a:pt x="0" y="73708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20" name="四角形: 角を丸くする 19">
              <a:extLst>
                <a:ext uri="{FF2B5EF4-FFF2-40B4-BE49-F238E27FC236}">
                  <a16:creationId xmlns:a16="http://schemas.microsoft.com/office/drawing/2014/main" id="{FFD30B8B-E607-71E7-7384-0C2C1A4C541A}"/>
                </a:ext>
              </a:extLst>
            </p:cNvPr>
            <p:cNvSpPr/>
            <p:nvPr/>
          </p:nvSpPr>
          <p:spPr bwMode="auto">
            <a:xfrm rot="18900000">
              <a:off x="3967642" y="-977861"/>
              <a:ext cx="164311" cy="444422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" name="四角形: 角を丸くする 20">
              <a:extLst>
                <a:ext uri="{FF2B5EF4-FFF2-40B4-BE49-F238E27FC236}">
                  <a16:creationId xmlns:a16="http://schemas.microsoft.com/office/drawing/2014/main" id="{B818201C-1BE0-CBC0-B878-A19C81B04EE3}"/>
                </a:ext>
              </a:extLst>
            </p:cNvPr>
            <p:cNvSpPr/>
            <p:nvPr/>
          </p:nvSpPr>
          <p:spPr bwMode="auto">
            <a:xfrm rot="3392682">
              <a:off x="3441663" y="-687606"/>
              <a:ext cx="164311" cy="363484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" name="四角形: 角を丸くする 21">
              <a:extLst>
                <a:ext uri="{FF2B5EF4-FFF2-40B4-BE49-F238E27FC236}">
                  <a16:creationId xmlns:a16="http://schemas.microsoft.com/office/drawing/2014/main" id="{F6BF7A8B-1847-E504-DC00-47905EE43E3A}"/>
                </a:ext>
              </a:extLst>
            </p:cNvPr>
            <p:cNvSpPr/>
            <p:nvPr/>
          </p:nvSpPr>
          <p:spPr bwMode="auto">
            <a:xfrm rot="19961144">
              <a:off x="4116177" y="-744322"/>
              <a:ext cx="164311" cy="375055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684722859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111</Words>
  <Application>Microsoft Office PowerPoint</Application>
  <PresentationFormat>A4 210 x 297 mm</PresentationFormat>
  <Paragraphs>19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7" baseType="lpstr">
      <vt:lpstr>Arial</vt:lpstr>
      <vt:lpstr>Calibri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ricc93_消防法第八条の二の四の規定により</dc:title>
  <dc:subject>ricc93_消防法第八条の二の四の規定により</dc:subject>
  <dc:creator>でじけろお</dc:creator>
  <cp:lastModifiedBy/>
  <cp:revision>1</cp:revision>
  <dcterms:created xsi:type="dcterms:W3CDTF">2014-12-04T06:28:23Z</dcterms:created>
  <dcterms:modified xsi:type="dcterms:W3CDTF">2025-05-24T03:06:47Z</dcterms:modified>
  <cp:version>1</cp:version>
</cp:coreProperties>
</file>