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298" r:id="rId4"/>
    <p:sldId id="297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494550" y="4534269"/>
            <a:ext cx="8389492" cy="837463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廊下、階段、避難口等の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956E355-7D40-CBCA-DE91-D386D6671022}"/>
              </a:ext>
            </a:extLst>
          </p:cNvPr>
          <p:cNvSpPr txBox="1"/>
          <p:nvPr/>
        </p:nvSpPr>
        <p:spPr>
          <a:xfrm rot="5400000">
            <a:off x="1567448" y="4618738"/>
            <a:ext cx="8389492" cy="6150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消防法第八条の二の四の規定により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F351D6-4240-533C-3885-10DEE4AEDD63}"/>
              </a:ext>
            </a:extLst>
          </p:cNvPr>
          <p:cNvSpPr txBox="1"/>
          <p:nvPr/>
        </p:nvSpPr>
        <p:spPr>
          <a:xfrm rot="5400000">
            <a:off x="-1802275" y="3341030"/>
            <a:ext cx="8389492" cy="32239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effectLst/>
              </a:rPr>
              <a:t>共用部分に物を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放置することを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禁じます。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529F4-FAC5-0FAA-3F55-BD67F1A88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AAD368-2663-5CEB-DFA9-0D7F19F73878}"/>
              </a:ext>
            </a:extLst>
          </p:cNvPr>
          <p:cNvGrpSpPr/>
          <p:nvPr/>
        </p:nvGrpSpPr>
        <p:grpSpPr>
          <a:xfrm>
            <a:off x="449425" y="425670"/>
            <a:ext cx="5951376" cy="9027930"/>
            <a:chOff x="780501" y="731522"/>
            <a:chExt cx="5289223" cy="8416225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8311B0A-C06D-133C-0D22-296DD189D3BE}"/>
                </a:ext>
              </a:extLst>
            </p:cNvPr>
            <p:cNvSpPr txBox="1"/>
            <p:nvPr/>
          </p:nvSpPr>
          <p:spPr>
            <a:xfrm rot="5400000">
              <a:off x="494550" y="4534269"/>
              <a:ext cx="8389492" cy="837463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廊下、階段、避難口等の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BC9F251-9DEC-37B7-AAFC-D64D7E6F2AC5}"/>
                </a:ext>
              </a:extLst>
            </p:cNvPr>
            <p:cNvSpPr txBox="1"/>
            <p:nvPr/>
          </p:nvSpPr>
          <p:spPr>
            <a:xfrm rot="5400000">
              <a:off x="1567448" y="4618738"/>
              <a:ext cx="8389492" cy="615060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消防法第八条の二の四の規定により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EEFEF4D-BE00-09F1-1C25-DBDE60F5ADF3}"/>
                </a:ext>
              </a:extLst>
            </p:cNvPr>
            <p:cNvSpPr txBox="1"/>
            <p:nvPr/>
          </p:nvSpPr>
          <p:spPr>
            <a:xfrm rot="5400000">
              <a:off x="-1802275" y="3341030"/>
              <a:ext cx="8389492" cy="3223940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共用部分に物を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放置することを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禁じます。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45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6BE63E7-C748-01A0-627B-B6A3AEB7CF32}"/>
              </a:ext>
            </a:extLst>
          </p:cNvPr>
          <p:cNvSpPr/>
          <p:nvPr/>
        </p:nvSpPr>
        <p:spPr>
          <a:xfrm>
            <a:off x="158844" y="65315"/>
            <a:ext cx="3980410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80CB9EE-F265-8DB6-580C-53282C4300FD}"/>
              </a:ext>
            </a:extLst>
          </p:cNvPr>
          <p:cNvGrpSpPr/>
          <p:nvPr/>
        </p:nvGrpSpPr>
        <p:grpSpPr>
          <a:xfrm>
            <a:off x="662412" y="7425023"/>
            <a:ext cx="4656298" cy="2292988"/>
            <a:chOff x="133416" y="-1791493"/>
            <a:chExt cx="4656298" cy="229298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ADD61F0-39CB-D01C-04C3-511F94A8A8EC}"/>
                </a:ext>
              </a:extLst>
            </p:cNvPr>
            <p:cNvSpPr/>
            <p:nvPr/>
          </p:nvSpPr>
          <p:spPr bwMode="auto">
            <a:xfrm>
              <a:off x="1169635" y="-1791493"/>
              <a:ext cx="2666228" cy="1676662"/>
            </a:xfrm>
            <a:custGeom>
              <a:avLst/>
              <a:gdLst>
                <a:gd name="connsiteX0" fmla="*/ 1713699 w 3427398"/>
                <a:gd name="connsiteY0" fmla="*/ 0 h 2301996"/>
                <a:gd name="connsiteX1" fmla="*/ 1996458 w 3427398"/>
                <a:gd name="connsiteY1" fmla="*/ 292163 h 2301996"/>
                <a:gd name="connsiteX2" fmla="*/ 2369497 w 3427398"/>
                <a:gd name="connsiteY2" fmla="*/ 130447 h 2301996"/>
                <a:gd name="connsiteX3" fmla="*/ 2518930 w 3427398"/>
                <a:gd name="connsiteY3" fmla="*/ 508585 h 2301996"/>
                <a:gd name="connsiteX4" fmla="*/ 2925473 w 3427398"/>
                <a:gd name="connsiteY4" fmla="*/ 501925 h 2301996"/>
                <a:gd name="connsiteX5" fmla="*/ 2918813 w 3427398"/>
                <a:gd name="connsiteY5" fmla="*/ 908468 h 2301996"/>
                <a:gd name="connsiteX6" fmla="*/ 3296951 w 3427398"/>
                <a:gd name="connsiteY6" fmla="*/ 1057901 h 2301996"/>
                <a:gd name="connsiteX7" fmla="*/ 3135235 w 3427398"/>
                <a:gd name="connsiteY7" fmla="*/ 1430940 h 2301996"/>
                <a:gd name="connsiteX8" fmla="*/ 3427398 w 3427398"/>
                <a:gd name="connsiteY8" fmla="*/ 1713699 h 2301996"/>
                <a:gd name="connsiteX9" fmla="*/ 3135235 w 3427398"/>
                <a:gd name="connsiteY9" fmla="*/ 1996458 h 2301996"/>
                <a:gd name="connsiteX10" fmla="*/ 3267689 w 3427398"/>
                <a:gd name="connsiteY10" fmla="*/ 2301996 h 2301996"/>
                <a:gd name="connsiteX11" fmla="*/ 159710 w 3427398"/>
                <a:gd name="connsiteY11" fmla="*/ 2301996 h 2301996"/>
                <a:gd name="connsiteX12" fmla="*/ 292163 w 3427398"/>
                <a:gd name="connsiteY12" fmla="*/ 1996458 h 2301996"/>
                <a:gd name="connsiteX13" fmla="*/ 0 w 3427398"/>
                <a:gd name="connsiteY13" fmla="*/ 1713699 h 2301996"/>
                <a:gd name="connsiteX14" fmla="*/ 292163 w 3427398"/>
                <a:gd name="connsiteY14" fmla="*/ 1430940 h 2301996"/>
                <a:gd name="connsiteX15" fmla="*/ 130447 w 3427398"/>
                <a:gd name="connsiteY15" fmla="*/ 1057901 h 2301996"/>
                <a:gd name="connsiteX16" fmla="*/ 508585 w 3427398"/>
                <a:gd name="connsiteY16" fmla="*/ 908468 h 2301996"/>
                <a:gd name="connsiteX17" fmla="*/ 501925 w 3427398"/>
                <a:gd name="connsiteY17" fmla="*/ 501925 h 2301996"/>
                <a:gd name="connsiteX18" fmla="*/ 908468 w 3427398"/>
                <a:gd name="connsiteY18" fmla="*/ 508585 h 2301996"/>
                <a:gd name="connsiteX19" fmla="*/ 1057901 w 3427398"/>
                <a:gd name="connsiteY19" fmla="*/ 130447 h 2301996"/>
                <a:gd name="connsiteX20" fmla="*/ 1430940 w 3427398"/>
                <a:gd name="connsiteY20" fmla="*/ 292163 h 230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27398" h="2301996">
                  <a:moveTo>
                    <a:pt x="1713699" y="0"/>
                  </a:moveTo>
                  <a:lnTo>
                    <a:pt x="1996458" y="292163"/>
                  </a:lnTo>
                  <a:lnTo>
                    <a:pt x="2369497" y="130447"/>
                  </a:lnTo>
                  <a:lnTo>
                    <a:pt x="2518930" y="508585"/>
                  </a:lnTo>
                  <a:lnTo>
                    <a:pt x="2925473" y="501925"/>
                  </a:lnTo>
                  <a:lnTo>
                    <a:pt x="2918813" y="908468"/>
                  </a:lnTo>
                  <a:lnTo>
                    <a:pt x="3296951" y="1057901"/>
                  </a:lnTo>
                  <a:lnTo>
                    <a:pt x="3135235" y="1430940"/>
                  </a:lnTo>
                  <a:lnTo>
                    <a:pt x="3427398" y="1713699"/>
                  </a:lnTo>
                  <a:lnTo>
                    <a:pt x="3135235" y="1996458"/>
                  </a:lnTo>
                  <a:lnTo>
                    <a:pt x="3267689" y="2301996"/>
                  </a:lnTo>
                  <a:lnTo>
                    <a:pt x="159710" y="2301996"/>
                  </a:lnTo>
                  <a:lnTo>
                    <a:pt x="292163" y="1996458"/>
                  </a:lnTo>
                  <a:lnTo>
                    <a:pt x="0" y="1713699"/>
                  </a:lnTo>
                  <a:lnTo>
                    <a:pt x="292163" y="1430940"/>
                  </a:lnTo>
                  <a:lnTo>
                    <a:pt x="130447" y="1057901"/>
                  </a:lnTo>
                  <a:lnTo>
                    <a:pt x="508585" y="908468"/>
                  </a:lnTo>
                  <a:lnTo>
                    <a:pt x="501925" y="501925"/>
                  </a:lnTo>
                  <a:lnTo>
                    <a:pt x="908468" y="508585"/>
                  </a:lnTo>
                  <a:lnTo>
                    <a:pt x="1057901" y="130447"/>
                  </a:lnTo>
                  <a:lnTo>
                    <a:pt x="1430940" y="29216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3B85DB2C-3DB5-F81F-ACD1-4A8604560D96}"/>
                </a:ext>
              </a:extLst>
            </p:cNvPr>
            <p:cNvSpPr/>
            <p:nvPr/>
          </p:nvSpPr>
          <p:spPr bwMode="auto">
            <a:xfrm>
              <a:off x="133416" y="-167297"/>
              <a:ext cx="4656298" cy="668792"/>
            </a:xfrm>
            <a:prstGeom prst="trapezoid">
              <a:avLst>
                <a:gd name="adj" fmla="val 4896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0429598-EC78-FA26-A30A-85A1B537DF49}"/>
                </a:ext>
              </a:extLst>
            </p:cNvPr>
            <p:cNvSpPr/>
            <p:nvPr/>
          </p:nvSpPr>
          <p:spPr bwMode="auto">
            <a:xfrm>
              <a:off x="2069827" y="-587353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BE0E0A-408C-69BE-1000-861072678C20}"/>
                </a:ext>
              </a:extLst>
            </p:cNvPr>
            <p:cNvSpPr/>
            <p:nvPr/>
          </p:nvSpPr>
          <p:spPr bwMode="auto">
            <a:xfrm>
              <a:off x="1909571" y="-1350925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47A3DEB6-8C63-B470-1584-5FE99D0ACE79}"/>
                </a:ext>
              </a:extLst>
            </p:cNvPr>
            <p:cNvGrpSpPr/>
            <p:nvPr/>
          </p:nvGrpSpPr>
          <p:grpSpPr>
            <a:xfrm>
              <a:off x="653553" y="-1162369"/>
              <a:ext cx="941369" cy="995072"/>
              <a:chOff x="7140490" y="2504694"/>
              <a:chExt cx="1383935" cy="1546504"/>
            </a:xfrm>
          </p:grpSpPr>
          <p:sp>
            <p:nvSpPr>
              <p:cNvPr id="49" name="円/楕円 5">
                <a:extLst>
                  <a:ext uri="{FF2B5EF4-FFF2-40B4-BE49-F238E27FC236}">
                    <a16:creationId xmlns:a16="http://schemas.microsoft.com/office/drawing/2014/main" id="{7FC47243-CCFD-661C-0E2C-4063FC0CFCF1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5">
                <a:extLst>
                  <a:ext uri="{FF2B5EF4-FFF2-40B4-BE49-F238E27FC236}">
                    <a16:creationId xmlns:a16="http://schemas.microsoft.com/office/drawing/2014/main" id="{C8B6940A-C8A1-64B3-D411-3957200B051F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164">
                <a:extLst>
                  <a:ext uri="{FF2B5EF4-FFF2-40B4-BE49-F238E27FC236}">
                    <a16:creationId xmlns:a16="http://schemas.microsoft.com/office/drawing/2014/main" id="{301E0E54-9DF1-2CC2-A7D5-16BD72751AFC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5BBFAFC-5873-D7A2-0996-98D1B0E37110}"/>
                </a:ext>
              </a:extLst>
            </p:cNvPr>
            <p:cNvGrpSpPr/>
            <p:nvPr/>
          </p:nvGrpSpPr>
          <p:grpSpPr>
            <a:xfrm>
              <a:off x="1114348" y="-927113"/>
              <a:ext cx="941369" cy="995072"/>
              <a:chOff x="7140490" y="2504694"/>
              <a:chExt cx="1383935" cy="1546504"/>
            </a:xfrm>
          </p:grpSpPr>
          <p:sp>
            <p:nvSpPr>
              <p:cNvPr id="26" name="円/楕円 5">
                <a:extLst>
                  <a:ext uri="{FF2B5EF4-FFF2-40B4-BE49-F238E27FC236}">
                    <a16:creationId xmlns:a16="http://schemas.microsoft.com/office/drawing/2014/main" id="{24581990-C73B-1669-0151-56806BA37115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5">
                <a:extLst>
                  <a:ext uri="{FF2B5EF4-FFF2-40B4-BE49-F238E27FC236}">
                    <a16:creationId xmlns:a16="http://schemas.microsoft.com/office/drawing/2014/main" id="{CFEF21EC-EB19-4674-8EF1-A650497A8000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164">
                <a:extLst>
                  <a:ext uri="{FF2B5EF4-FFF2-40B4-BE49-F238E27FC236}">
                    <a16:creationId xmlns:a16="http://schemas.microsoft.com/office/drawing/2014/main" id="{82F0D992-355D-4C3D-8504-5BFBD9ACFA66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D7FB63C-93C2-65AA-8174-FC5A1214F72A}"/>
                </a:ext>
              </a:extLst>
            </p:cNvPr>
            <p:cNvSpPr/>
            <p:nvPr/>
          </p:nvSpPr>
          <p:spPr bwMode="auto">
            <a:xfrm rot="5400000">
              <a:off x="689832" y="-1669906"/>
              <a:ext cx="1607665" cy="241262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6A1CB98F-0930-276F-5027-48F2BFE9137B}"/>
                </a:ext>
              </a:extLst>
            </p:cNvPr>
            <p:cNvSpPr/>
            <p:nvPr/>
          </p:nvSpPr>
          <p:spPr bwMode="auto">
            <a:xfrm rot="1680953">
              <a:off x="3592268" y="-938867"/>
              <a:ext cx="164311" cy="47927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1ADD483-90A3-EC0D-65B7-6B2879BF5249}"/>
                </a:ext>
              </a:extLst>
            </p:cNvPr>
            <p:cNvSpPr/>
            <p:nvPr/>
          </p:nvSpPr>
          <p:spPr bwMode="auto">
            <a:xfrm>
              <a:off x="3483930" y="-1782054"/>
              <a:ext cx="710534" cy="776356"/>
            </a:xfrm>
            <a:custGeom>
              <a:avLst/>
              <a:gdLst>
                <a:gd name="connsiteX0" fmla="*/ 355267 w 710534"/>
                <a:gd name="connsiteY0" fmla="*/ 0 h 776356"/>
                <a:gd name="connsiteX1" fmla="*/ 710534 w 710534"/>
                <a:gd name="connsiteY1" fmla="*/ 388178 h 776356"/>
                <a:gd name="connsiteX2" fmla="*/ 355267 w 710534"/>
                <a:gd name="connsiteY2" fmla="*/ 776356 h 776356"/>
                <a:gd name="connsiteX3" fmla="*/ 156634 w 710534"/>
                <a:gd name="connsiteY3" fmla="*/ 710061 h 776356"/>
                <a:gd name="connsiteX4" fmla="*/ 127398 w 710534"/>
                <a:gd name="connsiteY4" fmla="*/ 683705 h 776356"/>
                <a:gd name="connsiteX5" fmla="*/ 153552 w 710534"/>
                <a:gd name="connsiteY5" fmla="*/ 669633 h 776356"/>
                <a:gd name="connsiteX6" fmla="*/ 204827 w 710534"/>
                <a:gd name="connsiteY6" fmla="*/ 570841 h 776356"/>
                <a:gd name="connsiteX7" fmla="*/ 29763 w 710534"/>
                <a:gd name="connsiteY7" fmla="*/ 431128 h 776356"/>
                <a:gd name="connsiteX8" fmla="*/ 4341 w 710534"/>
                <a:gd name="connsiteY8" fmla="*/ 435224 h 776356"/>
                <a:gd name="connsiteX9" fmla="*/ 0 w 710534"/>
                <a:gd name="connsiteY9" fmla="*/ 388178 h 776356"/>
                <a:gd name="connsiteX10" fmla="*/ 355267 w 710534"/>
                <a:gd name="connsiteY10" fmla="*/ 0 h 77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0534" h="776356">
                  <a:moveTo>
                    <a:pt x="355267" y="0"/>
                  </a:moveTo>
                  <a:cubicBezTo>
                    <a:pt x="551476" y="0"/>
                    <a:pt x="710534" y="173793"/>
                    <a:pt x="710534" y="388178"/>
                  </a:cubicBezTo>
                  <a:cubicBezTo>
                    <a:pt x="710534" y="602563"/>
                    <a:pt x="551476" y="776356"/>
                    <a:pt x="355267" y="776356"/>
                  </a:cubicBezTo>
                  <a:cubicBezTo>
                    <a:pt x="281689" y="776356"/>
                    <a:pt x="213335" y="751916"/>
                    <a:pt x="156634" y="710061"/>
                  </a:cubicBezTo>
                  <a:lnTo>
                    <a:pt x="127398" y="683705"/>
                  </a:lnTo>
                  <a:lnTo>
                    <a:pt x="153552" y="669633"/>
                  </a:lnTo>
                  <a:cubicBezTo>
                    <a:pt x="185232" y="644350"/>
                    <a:pt x="204827" y="609422"/>
                    <a:pt x="204827" y="570841"/>
                  </a:cubicBezTo>
                  <a:cubicBezTo>
                    <a:pt x="204827" y="493680"/>
                    <a:pt x="126448" y="431128"/>
                    <a:pt x="29763" y="431128"/>
                  </a:cubicBezTo>
                  <a:lnTo>
                    <a:pt x="4341" y="435224"/>
                  </a:lnTo>
                  <a:lnTo>
                    <a:pt x="0" y="388178"/>
                  </a:lnTo>
                  <a:cubicBezTo>
                    <a:pt x="0" y="173793"/>
                    <a:pt x="159058" y="0"/>
                    <a:pt x="35526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8696D1AD-10F5-599D-7B1A-5B70E9D13504}"/>
                </a:ext>
              </a:extLst>
            </p:cNvPr>
            <p:cNvSpPr/>
            <p:nvPr/>
          </p:nvSpPr>
          <p:spPr bwMode="auto">
            <a:xfrm>
              <a:off x="3658721" y="-987010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E471F969-C51A-6A3F-BDAE-4D0F6EF949F0}"/>
                </a:ext>
              </a:extLst>
            </p:cNvPr>
            <p:cNvSpPr/>
            <p:nvPr/>
          </p:nvSpPr>
          <p:spPr bwMode="auto">
            <a:xfrm>
              <a:off x="3740249" y="-1063816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5E25BE75-DB2D-044E-9028-909B29629550}"/>
                </a:ext>
              </a:extLst>
            </p:cNvPr>
            <p:cNvSpPr/>
            <p:nvPr/>
          </p:nvSpPr>
          <p:spPr bwMode="auto">
            <a:xfrm rot="12118448">
              <a:off x="3582713" y="-408195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B3E698A-C70D-7AA0-D9C7-178349D52537}"/>
                </a:ext>
              </a:extLst>
            </p:cNvPr>
            <p:cNvSpPr/>
            <p:nvPr/>
          </p:nvSpPr>
          <p:spPr bwMode="auto">
            <a:xfrm rot="8100000">
              <a:off x="3911771" y="-369921"/>
              <a:ext cx="321176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B66BFB82-2E23-5732-BCB4-EC03CAF1AB6A}"/>
                </a:ext>
              </a:extLst>
            </p:cNvPr>
            <p:cNvSpPr/>
            <p:nvPr/>
          </p:nvSpPr>
          <p:spPr bwMode="auto">
            <a:xfrm rot="18900000">
              <a:off x="3967642" y="-977861"/>
              <a:ext cx="164311" cy="4444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6234FD19-A496-EDC6-C4AD-466E23C4EEA2}"/>
                </a:ext>
              </a:extLst>
            </p:cNvPr>
            <p:cNvSpPr/>
            <p:nvPr/>
          </p:nvSpPr>
          <p:spPr bwMode="auto">
            <a:xfrm rot="3392682">
              <a:off x="3441663" y="-687606"/>
              <a:ext cx="164311" cy="36348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E66561B7-3F0B-6E3C-6120-95C2415A46BE}"/>
                </a:ext>
              </a:extLst>
            </p:cNvPr>
            <p:cNvSpPr/>
            <p:nvPr/>
          </p:nvSpPr>
          <p:spPr bwMode="auto">
            <a:xfrm rot="19961144">
              <a:off x="4116177" y="-744322"/>
              <a:ext cx="164311" cy="37505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D659DE8-A7E2-6D2E-9F3E-E1E59146241D}"/>
              </a:ext>
            </a:extLst>
          </p:cNvPr>
          <p:cNvGrpSpPr/>
          <p:nvPr/>
        </p:nvGrpSpPr>
        <p:grpSpPr>
          <a:xfrm>
            <a:off x="449424" y="425670"/>
            <a:ext cx="5951377" cy="8999254"/>
            <a:chOff x="780500" y="731522"/>
            <a:chExt cx="5289224" cy="838949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E543638-08DB-C26D-B1C1-20D224B14364}"/>
                </a:ext>
              </a:extLst>
            </p:cNvPr>
            <p:cNvSpPr txBox="1"/>
            <p:nvPr/>
          </p:nvSpPr>
          <p:spPr>
            <a:xfrm rot="5400000">
              <a:off x="1501530" y="3527289"/>
              <a:ext cx="6375532" cy="837463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廊下、階段、避難口等の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90A686A-82D5-D637-189C-2BC8F5902CC2}"/>
                </a:ext>
              </a:extLst>
            </p:cNvPr>
            <p:cNvSpPr txBox="1"/>
            <p:nvPr/>
          </p:nvSpPr>
          <p:spPr>
            <a:xfrm rot="5400000">
              <a:off x="1567448" y="4618738"/>
              <a:ext cx="8389492" cy="615060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消防法第八条の二の四の規定により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4BE5D3B-402E-6A5F-9E9A-98E46053D8E1}"/>
                </a:ext>
              </a:extLst>
            </p:cNvPr>
            <p:cNvSpPr txBox="1"/>
            <p:nvPr/>
          </p:nvSpPr>
          <p:spPr>
            <a:xfrm rot="5400000">
              <a:off x="-911593" y="2450347"/>
              <a:ext cx="6375531" cy="299134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共用部分に物を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放置することを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禁じます。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991EC11-8A3C-8590-3E32-94AEE0C91F7B}"/>
              </a:ext>
            </a:extLst>
          </p:cNvPr>
          <p:cNvGrpSpPr/>
          <p:nvPr/>
        </p:nvGrpSpPr>
        <p:grpSpPr>
          <a:xfrm>
            <a:off x="346841" y="497505"/>
            <a:ext cx="6195849" cy="1744611"/>
            <a:chOff x="387427" y="385590"/>
            <a:chExt cx="9131146" cy="1744611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94077E6-4B21-E373-9073-88DD3262861C}"/>
                </a:ext>
              </a:extLst>
            </p:cNvPr>
            <p:cNvSpPr txBox="1"/>
            <p:nvPr/>
          </p:nvSpPr>
          <p:spPr>
            <a:xfrm>
              <a:off x="387427" y="385590"/>
              <a:ext cx="9131146" cy="59362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消防法第八条の二の四の規定により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3C71115-768E-3FDD-F271-085524F21442}"/>
                </a:ext>
              </a:extLst>
            </p:cNvPr>
            <p:cNvSpPr txBox="1"/>
            <p:nvPr/>
          </p:nvSpPr>
          <p:spPr>
            <a:xfrm>
              <a:off x="387427" y="1189822"/>
              <a:ext cx="9131146" cy="94037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廊下、階段、避難口等の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48327B5-4895-073A-7EAF-DF1A59E06286}"/>
              </a:ext>
            </a:extLst>
          </p:cNvPr>
          <p:cNvSpPr txBox="1"/>
          <p:nvPr/>
        </p:nvSpPr>
        <p:spPr>
          <a:xfrm>
            <a:off x="346840" y="2614444"/>
            <a:ext cx="6195849" cy="387970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共用部分に物を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放置することを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禁じます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943AB6A-55EC-D649-BD01-2643020DF0E8}"/>
              </a:ext>
            </a:extLst>
          </p:cNvPr>
          <p:cNvGrpSpPr/>
          <p:nvPr/>
        </p:nvGrpSpPr>
        <p:grpSpPr>
          <a:xfrm>
            <a:off x="533743" y="6866480"/>
            <a:ext cx="5790514" cy="2851531"/>
            <a:chOff x="133416" y="-1791493"/>
            <a:chExt cx="4656298" cy="2292988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7DD086D-A9E2-091A-1731-2BF97E7460EA}"/>
                </a:ext>
              </a:extLst>
            </p:cNvPr>
            <p:cNvSpPr/>
            <p:nvPr/>
          </p:nvSpPr>
          <p:spPr bwMode="auto">
            <a:xfrm>
              <a:off x="1169635" y="-1791493"/>
              <a:ext cx="2666228" cy="1676662"/>
            </a:xfrm>
            <a:custGeom>
              <a:avLst/>
              <a:gdLst>
                <a:gd name="connsiteX0" fmla="*/ 1713699 w 3427398"/>
                <a:gd name="connsiteY0" fmla="*/ 0 h 2301996"/>
                <a:gd name="connsiteX1" fmla="*/ 1996458 w 3427398"/>
                <a:gd name="connsiteY1" fmla="*/ 292163 h 2301996"/>
                <a:gd name="connsiteX2" fmla="*/ 2369497 w 3427398"/>
                <a:gd name="connsiteY2" fmla="*/ 130447 h 2301996"/>
                <a:gd name="connsiteX3" fmla="*/ 2518930 w 3427398"/>
                <a:gd name="connsiteY3" fmla="*/ 508585 h 2301996"/>
                <a:gd name="connsiteX4" fmla="*/ 2925473 w 3427398"/>
                <a:gd name="connsiteY4" fmla="*/ 501925 h 2301996"/>
                <a:gd name="connsiteX5" fmla="*/ 2918813 w 3427398"/>
                <a:gd name="connsiteY5" fmla="*/ 908468 h 2301996"/>
                <a:gd name="connsiteX6" fmla="*/ 3296951 w 3427398"/>
                <a:gd name="connsiteY6" fmla="*/ 1057901 h 2301996"/>
                <a:gd name="connsiteX7" fmla="*/ 3135235 w 3427398"/>
                <a:gd name="connsiteY7" fmla="*/ 1430940 h 2301996"/>
                <a:gd name="connsiteX8" fmla="*/ 3427398 w 3427398"/>
                <a:gd name="connsiteY8" fmla="*/ 1713699 h 2301996"/>
                <a:gd name="connsiteX9" fmla="*/ 3135235 w 3427398"/>
                <a:gd name="connsiteY9" fmla="*/ 1996458 h 2301996"/>
                <a:gd name="connsiteX10" fmla="*/ 3267689 w 3427398"/>
                <a:gd name="connsiteY10" fmla="*/ 2301996 h 2301996"/>
                <a:gd name="connsiteX11" fmla="*/ 159710 w 3427398"/>
                <a:gd name="connsiteY11" fmla="*/ 2301996 h 2301996"/>
                <a:gd name="connsiteX12" fmla="*/ 292163 w 3427398"/>
                <a:gd name="connsiteY12" fmla="*/ 1996458 h 2301996"/>
                <a:gd name="connsiteX13" fmla="*/ 0 w 3427398"/>
                <a:gd name="connsiteY13" fmla="*/ 1713699 h 2301996"/>
                <a:gd name="connsiteX14" fmla="*/ 292163 w 3427398"/>
                <a:gd name="connsiteY14" fmla="*/ 1430940 h 2301996"/>
                <a:gd name="connsiteX15" fmla="*/ 130447 w 3427398"/>
                <a:gd name="connsiteY15" fmla="*/ 1057901 h 2301996"/>
                <a:gd name="connsiteX16" fmla="*/ 508585 w 3427398"/>
                <a:gd name="connsiteY16" fmla="*/ 908468 h 2301996"/>
                <a:gd name="connsiteX17" fmla="*/ 501925 w 3427398"/>
                <a:gd name="connsiteY17" fmla="*/ 501925 h 2301996"/>
                <a:gd name="connsiteX18" fmla="*/ 908468 w 3427398"/>
                <a:gd name="connsiteY18" fmla="*/ 508585 h 2301996"/>
                <a:gd name="connsiteX19" fmla="*/ 1057901 w 3427398"/>
                <a:gd name="connsiteY19" fmla="*/ 130447 h 2301996"/>
                <a:gd name="connsiteX20" fmla="*/ 1430940 w 3427398"/>
                <a:gd name="connsiteY20" fmla="*/ 292163 h 230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27398" h="2301996">
                  <a:moveTo>
                    <a:pt x="1713699" y="0"/>
                  </a:moveTo>
                  <a:lnTo>
                    <a:pt x="1996458" y="292163"/>
                  </a:lnTo>
                  <a:lnTo>
                    <a:pt x="2369497" y="130447"/>
                  </a:lnTo>
                  <a:lnTo>
                    <a:pt x="2518930" y="508585"/>
                  </a:lnTo>
                  <a:lnTo>
                    <a:pt x="2925473" y="501925"/>
                  </a:lnTo>
                  <a:lnTo>
                    <a:pt x="2918813" y="908468"/>
                  </a:lnTo>
                  <a:lnTo>
                    <a:pt x="3296951" y="1057901"/>
                  </a:lnTo>
                  <a:lnTo>
                    <a:pt x="3135235" y="1430940"/>
                  </a:lnTo>
                  <a:lnTo>
                    <a:pt x="3427398" y="1713699"/>
                  </a:lnTo>
                  <a:lnTo>
                    <a:pt x="3135235" y="1996458"/>
                  </a:lnTo>
                  <a:lnTo>
                    <a:pt x="3267689" y="2301996"/>
                  </a:lnTo>
                  <a:lnTo>
                    <a:pt x="159710" y="2301996"/>
                  </a:lnTo>
                  <a:lnTo>
                    <a:pt x="292163" y="1996458"/>
                  </a:lnTo>
                  <a:lnTo>
                    <a:pt x="0" y="1713699"/>
                  </a:lnTo>
                  <a:lnTo>
                    <a:pt x="292163" y="1430940"/>
                  </a:lnTo>
                  <a:lnTo>
                    <a:pt x="130447" y="1057901"/>
                  </a:lnTo>
                  <a:lnTo>
                    <a:pt x="508585" y="908468"/>
                  </a:lnTo>
                  <a:lnTo>
                    <a:pt x="501925" y="501925"/>
                  </a:lnTo>
                  <a:lnTo>
                    <a:pt x="908468" y="508585"/>
                  </a:lnTo>
                  <a:lnTo>
                    <a:pt x="1057901" y="130447"/>
                  </a:lnTo>
                  <a:lnTo>
                    <a:pt x="1430940" y="292163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37474CBF-F5C3-ADCF-84CB-D07410B3BAC1}"/>
                </a:ext>
              </a:extLst>
            </p:cNvPr>
            <p:cNvSpPr/>
            <p:nvPr/>
          </p:nvSpPr>
          <p:spPr bwMode="auto">
            <a:xfrm>
              <a:off x="133416" y="-167297"/>
              <a:ext cx="4656298" cy="668792"/>
            </a:xfrm>
            <a:prstGeom prst="trapezoid">
              <a:avLst>
                <a:gd name="adj" fmla="val 4896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958CC726-D9D8-BAB5-E7F4-716CC7C78E7A}"/>
                </a:ext>
              </a:extLst>
            </p:cNvPr>
            <p:cNvSpPr/>
            <p:nvPr/>
          </p:nvSpPr>
          <p:spPr bwMode="auto">
            <a:xfrm>
              <a:off x="2069827" y="-587353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C19CBF9-BF0F-DD10-9B4C-1819C6BDC400}"/>
                </a:ext>
              </a:extLst>
            </p:cNvPr>
            <p:cNvSpPr/>
            <p:nvPr/>
          </p:nvSpPr>
          <p:spPr bwMode="auto">
            <a:xfrm>
              <a:off x="1909571" y="-1350925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C85800B-3675-CB24-809A-9677BCC67EF0}"/>
                </a:ext>
              </a:extLst>
            </p:cNvPr>
            <p:cNvGrpSpPr/>
            <p:nvPr/>
          </p:nvGrpSpPr>
          <p:grpSpPr>
            <a:xfrm>
              <a:off x="653553" y="-1162369"/>
              <a:ext cx="941369" cy="995072"/>
              <a:chOff x="7140490" y="2504694"/>
              <a:chExt cx="1383935" cy="1546504"/>
            </a:xfrm>
          </p:grpSpPr>
          <p:sp>
            <p:nvSpPr>
              <p:cNvPr id="28" name="円/楕円 5">
                <a:extLst>
                  <a:ext uri="{FF2B5EF4-FFF2-40B4-BE49-F238E27FC236}">
                    <a16:creationId xmlns:a16="http://schemas.microsoft.com/office/drawing/2014/main" id="{A36A5525-3C36-A71D-76B2-7EA61552A492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5">
                <a:extLst>
                  <a:ext uri="{FF2B5EF4-FFF2-40B4-BE49-F238E27FC236}">
                    <a16:creationId xmlns:a16="http://schemas.microsoft.com/office/drawing/2014/main" id="{054C6538-D11B-7107-C7BA-29884E934BD2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164">
                <a:extLst>
                  <a:ext uri="{FF2B5EF4-FFF2-40B4-BE49-F238E27FC236}">
                    <a16:creationId xmlns:a16="http://schemas.microsoft.com/office/drawing/2014/main" id="{5492D841-A92E-A237-671E-E2D763D355E0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40A08C6-A370-F38B-C95A-DC51E1D55161}"/>
                </a:ext>
              </a:extLst>
            </p:cNvPr>
            <p:cNvGrpSpPr/>
            <p:nvPr/>
          </p:nvGrpSpPr>
          <p:grpSpPr>
            <a:xfrm>
              <a:off x="1114348" y="-927113"/>
              <a:ext cx="941369" cy="995072"/>
              <a:chOff x="7140490" y="2504694"/>
              <a:chExt cx="1383935" cy="1546504"/>
            </a:xfrm>
          </p:grpSpPr>
          <p:sp>
            <p:nvSpPr>
              <p:cNvPr id="25" name="円/楕円 5">
                <a:extLst>
                  <a:ext uri="{FF2B5EF4-FFF2-40B4-BE49-F238E27FC236}">
                    <a16:creationId xmlns:a16="http://schemas.microsoft.com/office/drawing/2014/main" id="{77A9EBB4-38F5-8FE1-AE2E-82058DA506E0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5">
                <a:extLst>
                  <a:ext uri="{FF2B5EF4-FFF2-40B4-BE49-F238E27FC236}">
                    <a16:creationId xmlns:a16="http://schemas.microsoft.com/office/drawing/2014/main" id="{5268A7CE-9A07-BB0B-CC48-46F92C57442A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164">
                <a:extLst>
                  <a:ext uri="{FF2B5EF4-FFF2-40B4-BE49-F238E27FC236}">
                    <a16:creationId xmlns:a16="http://schemas.microsoft.com/office/drawing/2014/main" id="{16BADB69-F88E-B4FD-9FFF-AE63D329C8CD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43AFBA2-493C-EC01-2629-321EDFA272DE}"/>
                </a:ext>
              </a:extLst>
            </p:cNvPr>
            <p:cNvSpPr/>
            <p:nvPr/>
          </p:nvSpPr>
          <p:spPr bwMode="auto">
            <a:xfrm rot="5400000">
              <a:off x="689832" y="-1669906"/>
              <a:ext cx="1607665" cy="241262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B64BDD35-A16E-EE9B-6A81-A630ACDD5DFC}"/>
                </a:ext>
              </a:extLst>
            </p:cNvPr>
            <p:cNvSpPr/>
            <p:nvPr/>
          </p:nvSpPr>
          <p:spPr bwMode="auto">
            <a:xfrm rot="1680953">
              <a:off x="3592268" y="-938867"/>
              <a:ext cx="164311" cy="47927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7793E5C-0E16-D85E-7F6E-87AEB13D9678}"/>
                </a:ext>
              </a:extLst>
            </p:cNvPr>
            <p:cNvSpPr/>
            <p:nvPr/>
          </p:nvSpPr>
          <p:spPr bwMode="auto">
            <a:xfrm>
              <a:off x="3483930" y="-1782054"/>
              <a:ext cx="710534" cy="776356"/>
            </a:xfrm>
            <a:custGeom>
              <a:avLst/>
              <a:gdLst>
                <a:gd name="connsiteX0" fmla="*/ 355267 w 710534"/>
                <a:gd name="connsiteY0" fmla="*/ 0 h 776356"/>
                <a:gd name="connsiteX1" fmla="*/ 710534 w 710534"/>
                <a:gd name="connsiteY1" fmla="*/ 388178 h 776356"/>
                <a:gd name="connsiteX2" fmla="*/ 355267 w 710534"/>
                <a:gd name="connsiteY2" fmla="*/ 776356 h 776356"/>
                <a:gd name="connsiteX3" fmla="*/ 156634 w 710534"/>
                <a:gd name="connsiteY3" fmla="*/ 710061 h 776356"/>
                <a:gd name="connsiteX4" fmla="*/ 127398 w 710534"/>
                <a:gd name="connsiteY4" fmla="*/ 683705 h 776356"/>
                <a:gd name="connsiteX5" fmla="*/ 153552 w 710534"/>
                <a:gd name="connsiteY5" fmla="*/ 669633 h 776356"/>
                <a:gd name="connsiteX6" fmla="*/ 204827 w 710534"/>
                <a:gd name="connsiteY6" fmla="*/ 570841 h 776356"/>
                <a:gd name="connsiteX7" fmla="*/ 29763 w 710534"/>
                <a:gd name="connsiteY7" fmla="*/ 431128 h 776356"/>
                <a:gd name="connsiteX8" fmla="*/ 4341 w 710534"/>
                <a:gd name="connsiteY8" fmla="*/ 435224 h 776356"/>
                <a:gd name="connsiteX9" fmla="*/ 0 w 710534"/>
                <a:gd name="connsiteY9" fmla="*/ 388178 h 776356"/>
                <a:gd name="connsiteX10" fmla="*/ 355267 w 710534"/>
                <a:gd name="connsiteY10" fmla="*/ 0 h 77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0534" h="776356">
                  <a:moveTo>
                    <a:pt x="355267" y="0"/>
                  </a:moveTo>
                  <a:cubicBezTo>
                    <a:pt x="551476" y="0"/>
                    <a:pt x="710534" y="173793"/>
                    <a:pt x="710534" y="388178"/>
                  </a:cubicBezTo>
                  <a:cubicBezTo>
                    <a:pt x="710534" y="602563"/>
                    <a:pt x="551476" y="776356"/>
                    <a:pt x="355267" y="776356"/>
                  </a:cubicBezTo>
                  <a:cubicBezTo>
                    <a:pt x="281689" y="776356"/>
                    <a:pt x="213335" y="751916"/>
                    <a:pt x="156634" y="710061"/>
                  </a:cubicBezTo>
                  <a:lnTo>
                    <a:pt x="127398" y="683705"/>
                  </a:lnTo>
                  <a:lnTo>
                    <a:pt x="153552" y="669633"/>
                  </a:lnTo>
                  <a:cubicBezTo>
                    <a:pt x="185232" y="644350"/>
                    <a:pt x="204827" y="609422"/>
                    <a:pt x="204827" y="570841"/>
                  </a:cubicBezTo>
                  <a:cubicBezTo>
                    <a:pt x="204827" y="493680"/>
                    <a:pt x="126448" y="431128"/>
                    <a:pt x="29763" y="431128"/>
                  </a:cubicBezTo>
                  <a:lnTo>
                    <a:pt x="4341" y="435224"/>
                  </a:lnTo>
                  <a:lnTo>
                    <a:pt x="0" y="388178"/>
                  </a:lnTo>
                  <a:cubicBezTo>
                    <a:pt x="0" y="173793"/>
                    <a:pt x="159058" y="0"/>
                    <a:pt x="35526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22A95C5-613E-BCCF-5E09-90D7C7898A81}"/>
                </a:ext>
              </a:extLst>
            </p:cNvPr>
            <p:cNvSpPr/>
            <p:nvPr/>
          </p:nvSpPr>
          <p:spPr bwMode="auto">
            <a:xfrm>
              <a:off x="3658721" y="-987010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5B36CF83-4212-23C4-4AB0-1BF64978A881}"/>
                </a:ext>
              </a:extLst>
            </p:cNvPr>
            <p:cNvSpPr/>
            <p:nvPr/>
          </p:nvSpPr>
          <p:spPr bwMode="auto">
            <a:xfrm>
              <a:off x="3740249" y="-1063816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9D33ED4B-79D3-9F98-C7F7-B28BEB4FD679}"/>
                </a:ext>
              </a:extLst>
            </p:cNvPr>
            <p:cNvSpPr/>
            <p:nvPr/>
          </p:nvSpPr>
          <p:spPr bwMode="auto">
            <a:xfrm rot="12118448">
              <a:off x="3582713" y="-408195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CA7D5C6-9628-6264-D6CA-98F8D880D815}"/>
                </a:ext>
              </a:extLst>
            </p:cNvPr>
            <p:cNvSpPr/>
            <p:nvPr/>
          </p:nvSpPr>
          <p:spPr bwMode="auto">
            <a:xfrm rot="8100000">
              <a:off x="3911771" y="-369921"/>
              <a:ext cx="321176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33558D06-D1FD-E53A-60EA-824804C96D27}"/>
                </a:ext>
              </a:extLst>
            </p:cNvPr>
            <p:cNvSpPr/>
            <p:nvPr/>
          </p:nvSpPr>
          <p:spPr bwMode="auto">
            <a:xfrm rot="18900000">
              <a:off x="3967642" y="-977861"/>
              <a:ext cx="164311" cy="4444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5F125213-39B7-2F28-4B0E-563A8355DBF8}"/>
                </a:ext>
              </a:extLst>
            </p:cNvPr>
            <p:cNvSpPr/>
            <p:nvPr/>
          </p:nvSpPr>
          <p:spPr bwMode="auto">
            <a:xfrm rot="3392682">
              <a:off x="3441663" y="-687606"/>
              <a:ext cx="164311" cy="36348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AD96D930-A898-EB62-60A4-F375FD40F93A}"/>
                </a:ext>
              </a:extLst>
            </p:cNvPr>
            <p:cNvSpPr/>
            <p:nvPr/>
          </p:nvSpPr>
          <p:spPr bwMode="auto">
            <a:xfrm rot="19961144">
              <a:off x="4116177" y="-744322"/>
              <a:ext cx="164311" cy="37505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B376A8F-27B9-BE00-CD55-D0B0CC3760C1}"/>
              </a:ext>
            </a:extLst>
          </p:cNvPr>
          <p:cNvSpPr/>
          <p:nvPr/>
        </p:nvSpPr>
        <p:spPr>
          <a:xfrm>
            <a:off x="1611692" y="6811832"/>
            <a:ext cx="1486855" cy="1486855"/>
          </a:xfrm>
          <a:custGeom>
            <a:avLst/>
            <a:gdLst>
              <a:gd name="connsiteX0" fmla="*/ 273612 w 1624204"/>
              <a:gd name="connsiteY0" fmla="*/ 0 h 1624204"/>
              <a:gd name="connsiteX1" fmla="*/ 812102 w 1624204"/>
              <a:gd name="connsiteY1" fmla="*/ 538490 h 1624204"/>
              <a:gd name="connsiteX2" fmla="*/ 1350592 w 1624204"/>
              <a:gd name="connsiteY2" fmla="*/ 0 h 1624204"/>
              <a:gd name="connsiteX3" fmla="*/ 1624204 w 1624204"/>
              <a:gd name="connsiteY3" fmla="*/ 273612 h 1624204"/>
              <a:gd name="connsiteX4" fmla="*/ 1085714 w 1624204"/>
              <a:gd name="connsiteY4" fmla="*/ 812102 h 1624204"/>
              <a:gd name="connsiteX5" fmla="*/ 1624204 w 1624204"/>
              <a:gd name="connsiteY5" fmla="*/ 1350592 h 1624204"/>
              <a:gd name="connsiteX6" fmla="*/ 1350592 w 1624204"/>
              <a:gd name="connsiteY6" fmla="*/ 1624204 h 1624204"/>
              <a:gd name="connsiteX7" fmla="*/ 812102 w 1624204"/>
              <a:gd name="connsiteY7" fmla="*/ 1085714 h 1624204"/>
              <a:gd name="connsiteX8" fmla="*/ 273612 w 1624204"/>
              <a:gd name="connsiteY8" fmla="*/ 1624204 h 1624204"/>
              <a:gd name="connsiteX9" fmla="*/ 0 w 1624204"/>
              <a:gd name="connsiteY9" fmla="*/ 1350592 h 1624204"/>
              <a:gd name="connsiteX10" fmla="*/ 538490 w 1624204"/>
              <a:gd name="connsiteY10" fmla="*/ 812102 h 1624204"/>
              <a:gd name="connsiteX11" fmla="*/ 0 w 1624204"/>
              <a:gd name="connsiteY11" fmla="*/ 273612 h 1624204"/>
              <a:gd name="connsiteX12" fmla="*/ 273612 w 1624204"/>
              <a:gd name="connsiteY12" fmla="*/ 0 h 1624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4204" h="1624204">
                <a:moveTo>
                  <a:pt x="273612" y="0"/>
                </a:moveTo>
                <a:lnTo>
                  <a:pt x="812102" y="538490"/>
                </a:lnTo>
                <a:lnTo>
                  <a:pt x="1350592" y="0"/>
                </a:lnTo>
                <a:lnTo>
                  <a:pt x="1624204" y="273612"/>
                </a:lnTo>
                <a:lnTo>
                  <a:pt x="1085714" y="812102"/>
                </a:lnTo>
                <a:lnTo>
                  <a:pt x="1624204" y="1350592"/>
                </a:lnTo>
                <a:lnTo>
                  <a:pt x="1350592" y="1624204"/>
                </a:lnTo>
                <a:lnTo>
                  <a:pt x="812102" y="1085714"/>
                </a:lnTo>
                <a:lnTo>
                  <a:pt x="273612" y="1624204"/>
                </a:lnTo>
                <a:lnTo>
                  <a:pt x="0" y="1350592"/>
                </a:lnTo>
                <a:lnTo>
                  <a:pt x="538490" y="812102"/>
                </a:lnTo>
                <a:lnTo>
                  <a:pt x="0" y="273612"/>
                </a:lnTo>
                <a:lnTo>
                  <a:pt x="273612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ricc93_消防法第八条の二の四の規定により</dc:title>
  <dc:subject>ricc93_消防法第八条の二の四の規定により</dc:subject>
  <dc:creator>でじけろお</dc:creator>
  <cp:lastModifiedBy/>
  <cp:revision>1</cp:revision>
  <dcterms:created xsi:type="dcterms:W3CDTF">2014-12-04T06:28:15Z</dcterms:created>
  <dcterms:modified xsi:type="dcterms:W3CDTF">2025-05-24T03:06:48Z</dcterms:modified>
  <cp:version>1</cp:version>
</cp:coreProperties>
</file>