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0" r:id="rId3"/>
    <p:sldId id="308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90" y="7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D767CD-6395-A2F4-729F-AA39096782C4}"/>
              </a:ext>
            </a:extLst>
          </p:cNvPr>
          <p:cNvSpPr txBox="1"/>
          <p:nvPr/>
        </p:nvSpPr>
        <p:spPr>
          <a:xfrm>
            <a:off x="1051934" y="1575511"/>
            <a:ext cx="7802134" cy="114022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0"/>
              </a:spcAft>
              <a:defRPr sz="5400" b="1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ご来場前に両替をお願いします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385A47-553E-9CA5-8BAB-424082DD2736}"/>
              </a:ext>
            </a:extLst>
          </p:cNvPr>
          <p:cNvSpPr txBox="1"/>
          <p:nvPr/>
        </p:nvSpPr>
        <p:spPr>
          <a:xfrm>
            <a:off x="1047752" y="2918002"/>
            <a:ext cx="7810498" cy="166518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■門型洗車機は千円札と硬貨</a:t>
            </a:r>
            <a:r>
              <a:rPr lang="en-US" altLang="ja-JP" sz="5400" dirty="0">
                <a:ln w="28575">
                  <a:noFill/>
                </a:ln>
              </a:rPr>
              <a:t>(</a:t>
            </a:r>
            <a:r>
              <a:rPr lang="ja-JP" altLang="en-US" sz="5400" dirty="0">
                <a:ln w="28575">
                  <a:noFill/>
                </a:ln>
              </a:rPr>
              <a:t>１円・５円を除く</a:t>
            </a:r>
            <a:r>
              <a:rPr lang="en-US" altLang="ja-JP" sz="5400" dirty="0">
                <a:ln w="28575">
                  <a:noFill/>
                </a:ln>
              </a:rPr>
              <a:t>)</a:t>
            </a:r>
            <a:r>
              <a:rPr lang="ja-JP" altLang="en-US" sz="5400" dirty="0">
                <a:ln w="28575">
                  <a:noFill/>
                </a:ln>
              </a:rPr>
              <a:t>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■高圧洗浄機はお釣りが出ません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1DD339-B106-8B20-850C-6A19A3AC8F17}"/>
              </a:ext>
            </a:extLst>
          </p:cNvPr>
          <p:cNvSpPr txBox="1"/>
          <p:nvPr/>
        </p:nvSpPr>
        <p:spPr>
          <a:xfrm>
            <a:off x="1051934" y="881349"/>
            <a:ext cx="7802134" cy="58346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両替機は設置しておりません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20204AA-3E35-FD66-E143-C9596FF64AFE}"/>
              </a:ext>
            </a:extLst>
          </p:cNvPr>
          <p:cNvSpPr txBox="1"/>
          <p:nvPr/>
        </p:nvSpPr>
        <p:spPr>
          <a:xfrm>
            <a:off x="1047752" y="4785457"/>
            <a:ext cx="7810498" cy="11743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洗車・清掃が終了しましたら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お車のご移動をお願いします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ACACF9-3352-0249-29A5-99B52B9F9A92}"/>
              </a:ext>
            </a:extLst>
          </p:cNvPr>
          <p:cNvSpPr/>
          <p:nvPr/>
        </p:nvSpPr>
        <p:spPr>
          <a:xfrm>
            <a:off x="72570" y="72571"/>
            <a:ext cx="9757230" cy="27713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1AE3AE4-24D2-A5B7-54FE-BBC5A7006D3E}"/>
              </a:ext>
            </a:extLst>
          </p:cNvPr>
          <p:cNvSpPr txBox="1"/>
          <p:nvPr/>
        </p:nvSpPr>
        <p:spPr>
          <a:xfrm>
            <a:off x="436777" y="437012"/>
            <a:ext cx="9118211" cy="204248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両替機は設置しておりません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ご来場前に両替をお願いします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139F3703-5BBC-2340-87ED-843002D60025}"/>
              </a:ext>
            </a:extLst>
          </p:cNvPr>
          <p:cNvGrpSpPr/>
          <p:nvPr/>
        </p:nvGrpSpPr>
        <p:grpSpPr>
          <a:xfrm>
            <a:off x="8103350" y="2641270"/>
            <a:ext cx="1450557" cy="2469596"/>
            <a:chOff x="6899922" y="4069530"/>
            <a:chExt cx="1558901" cy="2654054"/>
          </a:xfrm>
        </p:grpSpPr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17E41B6C-A283-6EBE-A1E2-65DD0F8658A9}"/>
                </a:ext>
              </a:extLst>
            </p:cNvPr>
            <p:cNvSpPr/>
            <p:nvPr/>
          </p:nvSpPr>
          <p:spPr bwMode="auto">
            <a:xfrm>
              <a:off x="7244060" y="5318761"/>
              <a:ext cx="881158" cy="720530"/>
            </a:xfrm>
            <a:prstGeom prst="round2SameRect">
              <a:avLst>
                <a:gd name="adj1" fmla="val 30101"/>
                <a:gd name="adj2" fmla="val 0"/>
              </a:avLst>
            </a:pr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BB0357C3-BF8F-C4D3-2DFC-472288698D3F}"/>
                </a:ext>
              </a:extLst>
            </p:cNvPr>
            <p:cNvSpPr/>
            <p:nvPr/>
          </p:nvSpPr>
          <p:spPr bwMode="auto">
            <a:xfrm>
              <a:off x="7244060" y="5972875"/>
              <a:ext cx="881158" cy="8546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B924744-B50D-EEA3-9B06-D8B3429611A1}"/>
                </a:ext>
              </a:extLst>
            </p:cNvPr>
            <p:cNvSpPr/>
            <p:nvPr/>
          </p:nvSpPr>
          <p:spPr bwMode="auto">
            <a:xfrm rot="10800000">
              <a:off x="7244150" y="6062396"/>
              <a:ext cx="881067" cy="48628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0 h 435225"/>
                <a:gd name="connsiteX8" fmla="*/ 733144 w 809300"/>
                <a:gd name="connsiteY8" fmla="*/ 0 h 435225"/>
                <a:gd name="connsiteX9" fmla="*/ 809300 w 809300"/>
                <a:gd name="connsiteY9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89163" y="311738"/>
                  </a:lnTo>
                  <a:lnTo>
                    <a:pt x="418459" y="311738"/>
                  </a:lnTo>
                  <a:lnTo>
                    <a:pt x="439322" y="0"/>
                  </a:lnTo>
                  <a:lnTo>
                    <a:pt x="733144" y="0"/>
                  </a:lnTo>
                  <a:lnTo>
                    <a:pt x="809300" y="435225"/>
                  </a:lnTo>
                  <a:close/>
                </a:path>
              </a:pathLst>
            </a:cu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涙形 64">
              <a:extLst>
                <a:ext uri="{FF2B5EF4-FFF2-40B4-BE49-F238E27FC236}">
                  <a16:creationId xmlns:a16="http://schemas.microsoft.com/office/drawing/2014/main" id="{3999DACF-C14A-8ED3-6788-DA33CC1D2BE8}"/>
                </a:ext>
              </a:extLst>
            </p:cNvPr>
            <p:cNvSpPr/>
            <p:nvPr/>
          </p:nvSpPr>
          <p:spPr bwMode="auto">
            <a:xfrm flipH="1">
              <a:off x="7715208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涙形 64">
              <a:extLst>
                <a:ext uri="{FF2B5EF4-FFF2-40B4-BE49-F238E27FC236}">
                  <a16:creationId xmlns:a16="http://schemas.microsoft.com/office/drawing/2014/main" id="{E1240AE9-3461-76B7-BFDB-4B17F3015F6E}"/>
                </a:ext>
              </a:extLst>
            </p:cNvPr>
            <p:cNvSpPr/>
            <p:nvPr/>
          </p:nvSpPr>
          <p:spPr bwMode="auto">
            <a:xfrm>
              <a:off x="7193155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角丸四角形 559">
              <a:extLst>
                <a:ext uri="{FF2B5EF4-FFF2-40B4-BE49-F238E27FC236}">
                  <a16:creationId xmlns:a16="http://schemas.microsoft.com/office/drawing/2014/main" id="{C993A16C-2694-086A-0C0A-ADF787F5360B}"/>
                </a:ext>
              </a:extLst>
            </p:cNvPr>
            <p:cNvSpPr/>
            <p:nvPr/>
          </p:nvSpPr>
          <p:spPr bwMode="auto">
            <a:xfrm rot="11514119" flipH="1">
              <a:off x="7502358" y="5870247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四角形: 上の 2 つの角を丸める 296">
              <a:extLst>
                <a:ext uri="{FF2B5EF4-FFF2-40B4-BE49-F238E27FC236}">
                  <a16:creationId xmlns:a16="http://schemas.microsoft.com/office/drawing/2014/main" id="{1249D091-FB3D-FF81-34DE-5AE53A763AA7}"/>
                </a:ext>
              </a:extLst>
            </p:cNvPr>
            <p:cNvSpPr/>
            <p:nvPr/>
          </p:nvSpPr>
          <p:spPr bwMode="auto">
            <a:xfrm rot="1472379" flipH="1">
              <a:off x="7805349" y="5351612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角丸四角形 559">
              <a:extLst>
                <a:ext uri="{FF2B5EF4-FFF2-40B4-BE49-F238E27FC236}">
                  <a16:creationId xmlns:a16="http://schemas.microsoft.com/office/drawing/2014/main" id="{C5DAD7E1-77CD-135A-B141-A8BDA706D23F}"/>
                </a:ext>
              </a:extLst>
            </p:cNvPr>
            <p:cNvSpPr/>
            <p:nvPr/>
          </p:nvSpPr>
          <p:spPr bwMode="auto">
            <a:xfrm rot="10085881">
              <a:off x="7441714" y="5870246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四角形: 上の 2 つの角を丸める 296">
              <a:extLst>
                <a:ext uri="{FF2B5EF4-FFF2-40B4-BE49-F238E27FC236}">
                  <a16:creationId xmlns:a16="http://schemas.microsoft.com/office/drawing/2014/main" id="{599E7BC3-6B1C-3AF9-71E4-B94CD4172311}"/>
                </a:ext>
              </a:extLst>
            </p:cNvPr>
            <p:cNvSpPr/>
            <p:nvPr/>
          </p:nvSpPr>
          <p:spPr bwMode="auto">
            <a:xfrm rot="20127621">
              <a:off x="7335677" y="5351611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397577C-8583-A915-2233-C8CFD56E0151}"/>
                </a:ext>
              </a:extLst>
            </p:cNvPr>
            <p:cNvGrpSpPr/>
            <p:nvPr/>
          </p:nvGrpSpPr>
          <p:grpSpPr>
            <a:xfrm>
              <a:off x="6899922" y="4253219"/>
              <a:ext cx="1558901" cy="1332737"/>
              <a:chOff x="5830729" y="2693951"/>
              <a:chExt cx="1558901" cy="1332737"/>
            </a:xfrm>
          </p:grpSpPr>
          <p:sp>
            <p:nvSpPr>
              <p:cNvPr id="43" name="円/楕円 536">
                <a:extLst>
                  <a:ext uri="{FF2B5EF4-FFF2-40B4-BE49-F238E27FC236}">
                    <a16:creationId xmlns:a16="http://schemas.microsoft.com/office/drawing/2014/main" id="{16377AA3-2A7B-4322-A8A4-46A6038187B1}"/>
                  </a:ext>
                </a:extLst>
              </p:cNvPr>
              <p:cNvSpPr/>
              <p:nvPr/>
            </p:nvSpPr>
            <p:spPr bwMode="auto">
              <a:xfrm flipH="1">
                <a:off x="692861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534">
                <a:extLst>
                  <a:ext uri="{FF2B5EF4-FFF2-40B4-BE49-F238E27FC236}">
                    <a16:creationId xmlns:a16="http://schemas.microsoft.com/office/drawing/2014/main" id="{95F61E2E-74D5-AF94-9EE9-56417B8DE7F3}"/>
                  </a:ext>
                </a:extLst>
              </p:cNvPr>
              <p:cNvSpPr/>
              <p:nvPr/>
            </p:nvSpPr>
            <p:spPr bwMode="auto">
              <a:xfrm>
                <a:off x="583072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525">
                <a:extLst>
                  <a:ext uri="{FF2B5EF4-FFF2-40B4-BE49-F238E27FC236}">
                    <a16:creationId xmlns:a16="http://schemas.microsoft.com/office/drawing/2014/main" id="{971F3498-8453-8BD7-69DB-B25A92D91611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アーチ 45">
                <a:extLst>
                  <a:ext uri="{FF2B5EF4-FFF2-40B4-BE49-F238E27FC236}">
                    <a16:creationId xmlns:a16="http://schemas.microsoft.com/office/drawing/2014/main" id="{3CC619E6-2CEB-1447-126A-FCBDD1297336}"/>
                  </a:ext>
                </a:extLst>
              </p:cNvPr>
              <p:cNvSpPr/>
              <p:nvPr/>
            </p:nvSpPr>
            <p:spPr bwMode="auto">
              <a:xfrm>
                <a:off x="6437078" y="3607289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DBF1EE1-C363-A2E4-74B6-07754FE3F61A}"/>
                  </a:ext>
                </a:extLst>
              </p:cNvPr>
              <p:cNvSpPr/>
              <p:nvPr/>
            </p:nvSpPr>
            <p:spPr bwMode="auto">
              <a:xfrm>
                <a:off x="6095928" y="3551600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80BCEAF-53C9-57B7-6B5E-31A77F880387}"/>
                </a:ext>
              </a:extLst>
            </p:cNvPr>
            <p:cNvSpPr/>
            <p:nvPr/>
          </p:nvSpPr>
          <p:spPr bwMode="auto">
            <a:xfrm flipH="1">
              <a:off x="6970584" y="4470400"/>
              <a:ext cx="1417766" cy="558800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9B011BC-DE4A-3614-C5D8-0A8E854091D2}"/>
                </a:ext>
              </a:extLst>
            </p:cNvPr>
            <p:cNvGrpSpPr/>
            <p:nvPr/>
          </p:nvGrpSpPr>
          <p:grpSpPr>
            <a:xfrm>
              <a:off x="7018504" y="4069530"/>
              <a:ext cx="1338096" cy="823652"/>
              <a:chOff x="7059778" y="4059848"/>
              <a:chExt cx="1255548" cy="781156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E6013B3-D6BF-5159-B3BB-15973AF76942}"/>
                  </a:ext>
                </a:extLst>
              </p:cNvPr>
              <p:cNvSpPr/>
              <p:nvPr/>
            </p:nvSpPr>
            <p:spPr bwMode="auto">
              <a:xfrm>
                <a:off x="7059778" y="4059848"/>
                <a:ext cx="1255548" cy="615482"/>
              </a:xfrm>
              <a:custGeom>
                <a:avLst/>
                <a:gdLst>
                  <a:gd name="connsiteX0" fmla="*/ 417874 w 834546"/>
                  <a:gd name="connsiteY0" fmla="*/ 0 h 416883"/>
                  <a:gd name="connsiteX1" fmla="*/ 751249 w 834546"/>
                  <a:gd name="connsiteY1" fmla="*/ 77277 h 416883"/>
                  <a:gd name="connsiteX2" fmla="*/ 750002 w 834546"/>
                  <a:gd name="connsiteY2" fmla="*/ 78709 h 416883"/>
                  <a:gd name="connsiteX3" fmla="*/ 834546 w 834546"/>
                  <a:gd name="connsiteY3" fmla="*/ 416883 h 416883"/>
                  <a:gd name="connsiteX4" fmla="*/ 0 w 834546"/>
                  <a:gd name="connsiteY4" fmla="*/ 416883 h 416883"/>
                  <a:gd name="connsiteX5" fmla="*/ 84772 w 834546"/>
                  <a:gd name="connsiteY5" fmla="*/ 77795 h 416883"/>
                  <a:gd name="connsiteX6" fmla="*/ 84918 w 834546"/>
                  <a:gd name="connsiteY6" fmla="*/ 77759 h 416883"/>
                  <a:gd name="connsiteX7" fmla="*/ 84499 w 834546"/>
                  <a:gd name="connsiteY7" fmla="*/ 77277 h 416883"/>
                  <a:gd name="connsiteX8" fmla="*/ 417874 w 834546"/>
                  <a:gd name="connsiteY8" fmla="*/ 0 h 41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546" h="416883">
                    <a:moveTo>
                      <a:pt x="417874" y="0"/>
                    </a:moveTo>
                    <a:cubicBezTo>
                      <a:pt x="601992" y="0"/>
                      <a:pt x="751249" y="34598"/>
                      <a:pt x="751249" y="77277"/>
                    </a:cubicBezTo>
                    <a:lnTo>
                      <a:pt x="750002" y="78709"/>
                    </a:lnTo>
                    <a:lnTo>
                      <a:pt x="834546" y="416883"/>
                    </a:lnTo>
                    <a:lnTo>
                      <a:pt x="0" y="416883"/>
                    </a:lnTo>
                    <a:lnTo>
                      <a:pt x="84772" y="77795"/>
                    </a:lnTo>
                    <a:lnTo>
                      <a:pt x="84918" y="77759"/>
                    </a:lnTo>
                    <a:lnTo>
                      <a:pt x="84499" y="77277"/>
                    </a:lnTo>
                    <a:cubicBezTo>
                      <a:pt x="84499" y="34598"/>
                      <a:pt x="233756" y="0"/>
                      <a:pt x="41787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AB7DA78-7864-CF5C-AAA2-9D0A8626F6F1}"/>
                  </a:ext>
                </a:extLst>
              </p:cNvPr>
              <p:cNvSpPr/>
              <p:nvPr/>
            </p:nvSpPr>
            <p:spPr bwMode="auto">
              <a:xfrm>
                <a:off x="7059779" y="4515024"/>
                <a:ext cx="1255546" cy="325980"/>
              </a:xfrm>
              <a:custGeom>
                <a:avLst/>
                <a:gdLst>
                  <a:gd name="connsiteX0" fmla="*/ 589803 w 1179606"/>
                  <a:gd name="connsiteY0" fmla="*/ 0 h 375510"/>
                  <a:gd name="connsiteX1" fmla="*/ 1168244 w 1179606"/>
                  <a:gd name="connsiteY1" fmla="*/ 171393 h 375510"/>
                  <a:gd name="connsiteX2" fmla="*/ 1179606 w 1179606"/>
                  <a:gd name="connsiteY2" fmla="*/ 187755 h 375510"/>
                  <a:gd name="connsiteX3" fmla="*/ 1168244 w 1179606"/>
                  <a:gd name="connsiteY3" fmla="*/ 204118 h 375510"/>
                  <a:gd name="connsiteX4" fmla="*/ 589803 w 1179606"/>
                  <a:gd name="connsiteY4" fmla="*/ 375510 h 375510"/>
                  <a:gd name="connsiteX5" fmla="*/ 11363 w 1179606"/>
                  <a:gd name="connsiteY5" fmla="*/ 204118 h 375510"/>
                  <a:gd name="connsiteX6" fmla="*/ 0 w 1179606"/>
                  <a:gd name="connsiteY6" fmla="*/ 187755 h 375510"/>
                  <a:gd name="connsiteX7" fmla="*/ 11363 w 1179606"/>
                  <a:gd name="connsiteY7" fmla="*/ 171393 h 375510"/>
                  <a:gd name="connsiteX8" fmla="*/ 589803 w 1179606"/>
                  <a:gd name="connsiteY8" fmla="*/ 0 h 3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9606" h="375510">
                    <a:moveTo>
                      <a:pt x="589803" y="0"/>
                    </a:moveTo>
                    <a:cubicBezTo>
                      <a:pt x="849836" y="0"/>
                      <a:pt x="1072942" y="70673"/>
                      <a:pt x="1168244" y="171393"/>
                    </a:cubicBezTo>
                    <a:lnTo>
                      <a:pt x="1179606" y="187755"/>
                    </a:lnTo>
                    <a:lnTo>
                      <a:pt x="1168244" y="204118"/>
                    </a:lnTo>
                    <a:cubicBezTo>
                      <a:pt x="1072942" y="304838"/>
                      <a:pt x="849836" y="375510"/>
                      <a:pt x="589803" y="375510"/>
                    </a:cubicBezTo>
                    <a:cubicBezTo>
                      <a:pt x="329771" y="375510"/>
                      <a:pt x="106664" y="304838"/>
                      <a:pt x="11363" y="204118"/>
                    </a:cubicBezTo>
                    <a:lnTo>
                      <a:pt x="0" y="187755"/>
                    </a:lnTo>
                    <a:lnTo>
                      <a:pt x="11363" y="171393"/>
                    </a:lnTo>
                    <a:cubicBezTo>
                      <a:pt x="106664" y="70673"/>
                      <a:pt x="329771" y="0"/>
                      <a:pt x="5898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F7B6D73-116B-9399-6671-2CBDC26A9789}"/>
              </a:ext>
            </a:extLst>
          </p:cNvPr>
          <p:cNvSpPr txBox="1"/>
          <p:nvPr/>
        </p:nvSpPr>
        <p:spPr>
          <a:xfrm>
            <a:off x="472270" y="3208376"/>
            <a:ext cx="7516769" cy="166518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■門型洗車機は千円札と硬貨</a:t>
            </a:r>
            <a:r>
              <a:rPr lang="en-US" altLang="ja-JP" sz="5400" dirty="0">
                <a:ln w="28575">
                  <a:noFill/>
                </a:ln>
              </a:rPr>
              <a:t>(</a:t>
            </a:r>
            <a:r>
              <a:rPr lang="ja-JP" altLang="en-US" sz="5400" dirty="0">
                <a:ln w="28575">
                  <a:noFill/>
                </a:ln>
              </a:rPr>
              <a:t>１円・５円を除く</a:t>
            </a:r>
            <a:r>
              <a:rPr lang="en-US" altLang="ja-JP" sz="5400" dirty="0">
                <a:ln w="28575">
                  <a:noFill/>
                </a:ln>
              </a:rPr>
              <a:t>)</a:t>
            </a:r>
            <a:r>
              <a:rPr lang="ja-JP" altLang="en-US" sz="5400" dirty="0">
                <a:ln w="28575">
                  <a:noFill/>
                </a:ln>
              </a:rPr>
              <a:t>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■高圧洗浄機はお釣りが出ません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2C600A5-AFD8-6441-3292-B95F238D9EB5}"/>
              </a:ext>
            </a:extLst>
          </p:cNvPr>
          <p:cNvSpPr txBox="1"/>
          <p:nvPr/>
        </p:nvSpPr>
        <p:spPr>
          <a:xfrm>
            <a:off x="428674" y="5299725"/>
            <a:ext cx="9064320" cy="11743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洗車・清掃が終了しましたら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お車のご移動をお願いします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843280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279400"/>
            <a:ext cx="9315450" cy="62547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上の 2 つの角を丸める 2">
            <a:extLst>
              <a:ext uri="{FF2B5EF4-FFF2-40B4-BE49-F238E27FC236}">
                <a16:creationId xmlns:a16="http://schemas.microsoft.com/office/drawing/2014/main" id="{4923645E-9151-41F5-AD84-4858D3EC8D64}"/>
              </a:ext>
            </a:extLst>
          </p:cNvPr>
          <p:cNvSpPr/>
          <p:nvPr/>
        </p:nvSpPr>
        <p:spPr>
          <a:xfrm>
            <a:off x="310580" y="249144"/>
            <a:ext cx="9328720" cy="2284736"/>
          </a:xfrm>
          <a:prstGeom prst="round2SameRect">
            <a:avLst>
              <a:gd name="adj1" fmla="val 14442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C32AD5-663B-93BC-A2C3-9880B7E82877}"/>
              </a:ext>
            </a:extLst>
          </p:cNvPr>
          <p:cNvSpPr txBox="1"/>
          <p:nvPr/>
        </p:nvSpPr>
        <p:spPr>
          <a:xfrm>
            <a:off x="2963376" y="4869160"/>
            <a:ext cx="6262920" cy="12929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洗車・清掃が終了しましたら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お車のご移動をお願いします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22D518-269E-C331-779B-A732B7448322}"/>
              </a:ext>
            </a:extLst>
          </p:cNvPr>
          <p:cNvSpPr txBox="1"/>
          <p:nvPr/>
        </p:nvSpPr>
        <p:spPr>
          <a:xfrm>
            <a:off x="653641" y="2799724"/>
            <a:ext cx="8754853" cy="176494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■門型洗車機は千円札と硬貨</a:t>
            </a:r>
            <a:r>
              <a:rPr lang="en-US" altLang="ja-JP" sz="5400" dirty="0">
                <a:ln w="28575">
                  <a:noFill/>
                </a:ln>
              </a:rPr>
              <a:t>(</a:t>
            </a:r>
            <a:r>
              <a:rPr lang="ja-JP" altLang="en-US" sz="5400" dirty="0">
                <a:ln w="28575">
                  <a:noFill/>
                </a:ln>
              </a:rPr>
              <a:t>１円・５円を除く</a:t>
            </a:r>
            <a:r>
              <a:rPr lang="en-US" altLang="ja-JP" sz="5400" dirty="0">
                <a:ln w="28575">
                  <a:noFill/>
                </a:ln>
              </a:rPr>
              <a:t>)</a:t>
            </a:r>
            <a:r>
              <a:rPr lang="ja-JP" altLang="en-US" sz="5400" dirty="0">
                <a:ln w="28575">
                  <a:noFill/>
                </a:ln>
              </a:rPr>
              <a:t>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■高圧洗浄機は５００円と１００円硬貨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■掃除機は１００円硬貨のみ使用可能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■高圧洗浄機はお釣りが出ません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9873AB-DD04-3F5C-83AF-9BC44E7D59B4}"/>
              </a:ext>
            </a:extLst>
          </p:cNvPr>
          <p:cNvSpPr txBox="1"/>
          <p:nvPr/>
        </p:nvSpPr>
        <p:spPr>
          <a:xfrm>
            <a:off x="436777" y="499688"/>
            <a:ext cx="9118211" cy="17836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両替機は設置しておりません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ご来場前に両替をお願いします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2038DC83-0560-1E04-CEB2-E5D66216DEFC}"/>
              </a:ext>
            </a:extLst>
          </p:cNvPr>
          <p:cNvGrpSpPr/>
          <p:nvPr/>
        </p:nvGrpSpPr>
        <p:grpSpPr>
          <a:xfrm>
            <a:off x="631989" y="5008633"/>
            <a:ext cx="2056033" cy="1144551"/>
            <a:chOff x="1496999" y="192810"/>
            <a:chExt cx="2222646" cy="1237301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7CA852D2-EA00-4BDB-F6EA-0C2A6FAFF4E1}"/>
                </a:ext>
              </a:extLst>
            </p:cNvPr>
            <p:cNvSpPr/>
            <p:nvPr/>
          </p:nvSpPr>
          <p:spPr bwMode="auto">
            <a:xfrm>
              <a:off x="2063904" y="213365"/>
              <a:ext cx="1392658" cy="600994"/>
            </a:xfrm>
            <a:prstGeom prst="trapezoid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574AB1EA-0168-8038-B3DE-CDE4C4BB307E}"/>
                </a:ext>
              </a:extLst>
            </p:cNvPr>
            <p:cNvSpPr/>
            <p:nvPr/>
          </p:nvSpPr>
          <p:spPr bwMode="auto">
            <a:xfrm>
              <a:off x="1496999" y="192810"/>
              <a:ext cx="2222646" cy="1125569"/>
            </a:xfrm>
            <a:custGeom>
              <a:avLst/>
              <a:gdLst>
                <a:gd name="connsiteX0" fmla="*/ 1313008 w 2222646"/>
                <a:gd name="connsiteY0" fmla="*/ 84525 h 1125569"/>
                <a:gd name="connsiteX1" fmla="*/ 1313008 w 2222646"/>
                <a:gd name="connsiteY1" fmla="*/ 564957 h 1125569"/>
                <a:gd name="connsiteX2" fmla="*/ 1895300 w 2222646"/>
                <a:gd name="connsiteY2" fmla="*/ 564957 h 1125569"/>
                <a:gd name="connsiteX3" fmla="*/ 1775192 w 2222646"/>
                <a:gd name="connsiteY3" fmla="*/ 84525 h 1125569"/>
                <a:gd name="connsiteX4" fmla="*/ 703615 w 2222646"/>
                <a:gd name="connsiteY4" fmla="*/ 84525 h 1125569"/>
                <a:gd name="connsiteX5" fmla="*/ 583507 w 2222646"/>
                <a:gd name="connsiteY5" fmla="*/ 564957 h 1125569"/>
                <a:gd name="connsiteX6" fmla="*/ 1193746 w 2222646"/>
                <a:gd name="connsiteY6" fmla="*/ 564957 h 1125569"/>
                <a:gd name="connsiteX7" fmla="*/ 1193746 w 2222646"/>
                <a:gd name="connsiteY7" fmla="*/ 84525 h 1125569"/>
                <a:gd name="connsiteX8" fmla="*/ 618992 w 2222646"/>
                <a:gd name="connsiteY8" fmla="*/ 0 h 1125569"/>
                <a:gd name="connsiteX9" fmla="*/ 1859814 w 2222646"/>
                <a:gd name="connsiteY9" fmla="*/ 0 h 1125569"/>
                <a:gd name="connsiteX10" fmla="*/ 2001053 w 2222646"/>
                <a:gd name="connsiteY10" fmla="*/ 564957 h 1125569"/>
                <a:gd name="connsiteX11" fmla="*/ 2029324 w 2222646"/>
                <a:gd name="connsiteY11" fmla="*/ 564957 h 1125569"/>
                <a:gd name="connsiteX12" fmla="*/ 2170389 w 2222646"/>
                <a:gd name="connsiteY12" fmla="*/ 706022 h 1125569"/>
                <a:gd name="connsiteX13" fmla="*/ 2170389 w 2222646"/>
                <a:gd name="connsiteY13" fmla="*/ 944882 h 1125569"/>
                <a:gd name="connsiteX14" fmla="*/ 2174739 w 2222646"/>
                <a:gd name="connsiteY14" fmla="*/ 944882 h 1125569"/>
                <a:gd name="connsiteX15" fmla="*/ 2222646 w 2222646"/>
                <a:gd name="connsiteY15" fmla="*/ 992789 h 1125569"/>
                <a:gd name="connsiteX16" fmla="*/ 2222646 w 2222646"/>
                <a:gd name="connsiteY16" fmla="*/ 1106160 h 1125569"/>
                <a:gd name="connsiteX17" fmla="*/ 2203237 w 2222646"/>
                <a:gd name="connsiteY17" fmla="*/ 1125569 h 1125569"/>
                <a:gd name="connsiteX18" fmla="*/ 2015478 w 2222646"/>
                <a:gd name="connsiteY18" fmla="*/ 1125569 h 1125569"/>
                <a:gd name="connsiteX19" fmla="*/ 2021470 w 2222646"/>
                <a:gd name="connsiteY19" fmla="*/ 1095888 h 1125569"/>
                <a:gd name="connsiteX20" fmla="*/ 1793684 w 2222646"/>
                <a:gd name="connsiteY20" fmla="*/ 868102 h 1125569"/>
                <a:gd name="connsiteX21" fmla="*/ 1565898 w 2222646"/>
                <a:gd name="connsiteY21" fmla="*/ 1095888 h 1125569"/>
                <a:gd name="connsiteX22" fmla="*/ 1571890 w 2222646"/>
                <a:gd name="connsiteY22" fmla="*/ 1125569 h 1125569"/>
                <a:gd name="connsiteX23" fmla="*/ 701028 w 2222646"/>
                <a:gd name="connsiteY23" fmla="*/ 1125569 h 1125569"/>
                <a:gd name="connsiteX24" fmla="*/ 707020 w 2222646"/>
                <a:gd name="connsiteY24" fmla="*/ 1095888 h 1125569"/>
                <a:gd name="connsiteX25" fmla="*/ 479234 w 2222646"/>
                <a:gd name="connsiteY25" fmla="*/ 868102 h 1125569"/>
                <a:gd name="connsiteX26" fmla="*/ 251448 w 2222646"/>
                <a:gd name="connsiteY26" fmla="*/ 1095888 h 1125569"/>
                <a:gd name="connsiteX27" fmla="*/ 257440 w 2222646"/>
                <a:gd name="connsiteY27" fmla="*/ 1125569 h 1125569"/>
                <a:gd name="connsiteX28" fmla="*/ 19409 w 2222646"/>
                <a:gd name="connsiteY28" fmla="*/ 1125569 h 1125569"/>
                <a:gd name="connsiteX29" fmla="*/ 0 w 2222646"/>
                <a:gd name="connsiteY29" fmla="*/ 1106160 h 1125569"/>
                <a:gd name="connsiteX30" fmla="*/ 0 w 2222646"/>
                <a:gd name="connsiteY30" fmla="*/ 992789 h 1125569"/>
                <a:gd name="connsiteX31" fmla="*/ 47907 w 2222646"/>
                <a:gd name="connsiteY31" fmla="*/ 944882 h 1125569"/>
                <a:gd name="connsiteX32" fmla="*/ 52257 w 2222646"/>
                <a:gd name="connsiteY32" fmla="*/ 944882 h 1125569"/>
                <a:gd name="connsiteX33" fmla="*/ 52257 w 2222646"/>
                <a:gd name="connsiteY33" fmla="*/ 706022 h 1125569"/>
                <a:gd name="connsiteX34" fmla="*/ 193322 w 2222646"/>
                <a:gd name="connsiteY34" fmla="*/ 564957 h 1125569"/>
                <a:gd name="connsiteX35" fmla="*/ 477753 w 2222646"/>
                <a:gd name="connsiteY35" fmla="*/ 564957 h 112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222646" h="1125569"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15478" y="1125569"/>
                  </a:lnTo>
                  <a:lnTo>
                    <a:pt x="2021470" y="1095888"/>
                  </a:lnTo>
                  <a:cubicBezTo>
                    <a:pt x="2021470" y="970085"/>
                    <a:pt x="1919487" y="868102"/>
                    <a:pt x="1793684" y="868102"/>
                  </a:cubicBezTo>
                  <a:cubicBezTo>
                    <a:pt x="1667881" y="868102"/>
                    <a:pt x="1565898" y="970085"/>
                    <a:pt x="1565898" y="1095888"/>
                  </a:cubicBezTo>
                  <a:lnTo>
                    <a:pt x="1571890" y="1125569"/>
                  </a:lnTo>
                  <a:lnTo>
                    <a:pt x="701028" y="1125569"/>
                  </a:lnTo>
                  <a:lnTo>
                    <a:pt x="707020" y="1095888"/>
                  </a:lnTo>
                  <a:cubicBezTo>
                    <a:pt x="707020" y="970085"/>
                    <a:pt x="605037" y="868102"/>
                    <a:pt x="479234" y="868102"/>
                  </a:cubicBezTo>
                  <a:cubicBezTo>
                    <a:pt x="353431" y="868102"/>
                    <a:pt x="251448" y="970085"/>
                    <a:pt x="251448" y="1095888"/>
                  </a:cubicBezTo>
                  <a:lnTo>
                    <a:pt x="257440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33BEF83E-D719-FFE7-A3F6-CD184AE49A2C}"/>
                </a:ext>
              </a:extLst>
            </p:cNvPr>
            <p:cNvSpPr/>
            <p:nvPr/>
          </p:nvSpPr>
          <p:spPr bwMode="auto">
            <a:xfrm>
              <a:off x="1600711" y="870196"/>
              <a:ext cx="62015" cy="17729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03154C86-230A-1667-8E81-857665D152DB}"/>
                </a:ext>
              </a:extLst>
            </p:cNvPr>
            <p:cNvSpPr/>
            <p:nvPr/>
          </p:nvSpPr>
          <p:spPr bwMode="auto">
            <a:xfrm>
              <a:off x="2470223" y="853575"/>
              <a:ext cx="176525" cy="58459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972ACED6-4FE2-72A2-224B-5B08B7F39AE9}"/>
                </a:ext>
              </a:extLst>
            </p:cNvPr>
            <p:cNvSpPr/>
            <p:nvPr/>
          </p:nvSpPr>
          <p:spPr bwMode="auto">
            <a:xfrm>
              <a:off x="1775464" y="1023777"/>
              <a:ext cx="406336" cy="40633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A98FF3F1-5122-CE80-FAF9-8544DADEFDA5}"/>
                </a:ext>
              </a:extLst>
            </p:cNvPr>
            <p:cNvSpPr/>
            <p:nvPr/>
          </p:nvSpPr>
          <p:spPr bwMode="auto">
            <a:xfrm>
              <a:off x="3089914" y="1023777"/>
              <a:ext cx="406336" cy="40633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A481769E-2716-40BD-B81D-705876F39EA0}"/>
                </a:ext>
              </a:extLst>
            </p:cNvPr>
            <p:cNvSpPr/>
            <p:nvPr/>
          </p:nvSpPr>
          <p:spPr bwMode="auto">
            <a:xfrm>
              <a:off x="1862861" y="1111173"/>
              <a:ext cx="231542" cy="23154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6D076F84-CDF8-617D-3922-0A190744B70E}"/>
                </a:ext>
              </a:extLst>
            </p:cNvPr>
            <p:cNvSpPr/>
            <p:nvPr/>
          </p:nvSpPr>
          <p:spPr bwMode="auto">
            <a:xfrm>
              <a:off x="3177311" y="1111173"/>
              <a:ext cx="231542" cy="23154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1788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93978D4-C3D9-E2D0-E431-1DDEAE32274B}"/>
              </a:ext>
            </a:extLst>
          </p:cNvPr>
          <p:cNvGrpSpPr/>
          <p:nvPr/>
        </p:nvGrpSpPr>
        <p:grpSpPr>
          <a:xfrm>
            <a:off x="296783" y="3429000"/>
            <a:ext cx="1908216" cy="3248769"/>
            <a:chOff x="6899922" y="4069530"/>
            <a:chExt cx="1558901" cy="2654054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A46E01F4-0654-C89B-C642-F7D1BA6EA5F2}"/>
                </a:ext>
              </a:extLst>
            </p:cNvPr>
            <p:cNvSpPr/>
            <p:nvPr/>
          </p:nvSpPr>
          <p:spPr bwMode="auto">
            <a:xfrm>
              <a:off x="7244060" y="5318761"/>
              <a:ext cx="881158" cy="720530"/>
            </a:xfrm>
            <a:prstGeom prst="round2SameRect">
              <a:avLst>
                <a:gd name="adj1" fmla="val 30101"/>
                <a:gd name="adj2" fmla="val 0"/>
              </a:avLst>
            </a:pr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917D1C3B-6FFD-DC03-CAC5-1E32850996C4}"/>
                </a:ext>
              </a:extLst>
            </p:cNvPr>
            <p:cNvSpPr/>
            <p:nvPr/>
          </p:nvSpPr>
          <p:spPr bwMode="auto">
            <a:xfrm>
              <a:off x="7244060" y="5972875"/>
              <a:ext cx="881158" cy="8546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D544BB4-5879-855F-DEC2-7A1265EB0273}"/>
                </a:ext>
              </a:extLst>
            </p:cNvPr>
            <p:cNvSpPr/>
            <p:nvPr/>
          </p:nvSpPr>
          <p:spPr bwMode="auto">
            <a:xfrm rot="10800000">
              <a:off x="7244150" y="6062396"/>
              <a:ext cx="881067" cy="486284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0 h 435225"/>
                <a:gd name="connsiteX8" fmla="*/ 733144 w 809300"/>
                <a:gd name="connsiteY8" fmla="*/ 0 h 435225"/>
                <a:gd name="connsiteX9" fmla="*/ 809300 w 809300"/>
                <a:gd name="connsiteY9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89163 w 809300"/>
                <a:gd name="connsiteY4" fmla="*/ 311738 h 435225"/>
                <a:gd name="connsiteX5" fmla="*/ 418459 w 809300"/>
                <a:gd name="connsiteY5" fmla="*/ 311738 h 435225"/>
                <a:gd name="connsiteX6" fmla="*/ 439322 w 809300"/>
                <a:gd name="connsiteY6" fmla="*/ 0 h 435225"/>
                <a:gd name="connsiteX7" fmla="*/ 733144 w 809300"/>
                <a:gd name="connsiteY7" fmla="*/ 0 h 435225"/>
                <a:gd name="connsiteX8" fmla="*/ 809300 w 809300"/>
                <a:gd name="connsiteY8" fmla="*/ 435225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89163" y="311738"/>
                  </a:lnTo>
                  <a:lnTo>
                    <a:pt x="418459" y="311738"/>
                  </a:lnTo>
                  <a:lnTo>
                    <a:pt x="439322" y="0"/>
                  </a:lnTo>
                  <a:lnTo>
                    <a:pt x="733144" y="0"/>
                  </a:lnTo>
                  <a:lnTo>
                    <a:pt x="809300" y="435225"/>
                  </a:lnTo>
                  <a:close/>
                </a:path>
              </a:pathLst>
            </a:custGeom>
            <a:solidFill>
              <a:srgbClr val="66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D440BEBC-8A5C-DA4D-2E3C-3089A24FE6E0}"/>
                </a:ext>
              </a:extLst>
            </p:cNvPr>
            <p:cNvSpPr/>
            <p:nvPr/>
          </p:nvSpPr>
          <p:spPr bwMode="auto">
            <a:xfrm flipH="1">
              <a:off x="7715208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涙形 64">
              <a:extLst>
                <a:ext uri="{FF2B5EF4-FFF2-40B4-BE49-F238E27FC236}">
                  <a16:creationId xmlns:a16="http://schemas.microsoft.com/office/drawing/2014/main" id="{1C5A44FB-330B-EABD-6F01-8774C0050C2B}"/>
                </a:ext>
              </a:extLst>
            </p:cNvPr>
            <p:cNvSpPr/>
            <p:nvPr/>
          </p:nvSpPr>
          <p:spPr bwMode="auto">
            <a:xfrm>
              <a:off x="7193155" y="6529631"/>
              <a:ext cx="462522" cy="1939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559">
              <a:extLst>
                <a:ext uri="{FF2B5EF4-FFF2-40B4-BE49-F238E27FC236}">
                  <a16:creationId xmlns:a16="http://schemas.microsoft.com/office/drawing/2014/main" id="{DC5DDFD4-A6B2-8742-3C41-1878730FAE7C}"/>
                </a:ext>
              </a:extLst>
            </p:cNvPr>
            <p:cNvSpPr/>
            <p:nvPr/>
          </p:nvSpPr>
          <p:spPr bwMode="auto">
            <a:xfrm rot="11514119" flipH="1">
              <a:off x="7502358" y="5870247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四角形: 上の 2 つの角を丸める 296">
              <a:extLst>
                <a:ext uri="{FF2B5EF4-FFF2-40B4-BE49-F238E27FC236}">
                  <a16:creationId xmlns:a16="http://schemas.microsoft.com/office/drawing/2014/main" id="{8AE8F847-3CB1-A8A6-E399-5DCECF28B008}"/>
                </a:ext>
              </a:extLst>
            </p:cNvPr>
            <p:cNvSpPr/>
            <p:nvPr/>
          </p:nvSpPr>
          <p:spPr bwMode="auto">
            <a:xfrm rot="1472379" flipH="1">
              <a:off x="7805349" y="5351612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角丸四角形 559">
              <a:extLst>
                <a:ext uri="{FF2B5EF4-FFF2-40B4-BE49-F238E27FC236}">
                  <a16:creationId xmlns:a16="http://schemas.microsoft.com/office/drawing/2014/main" id="{782CD90A-0065-7C31-328E-27A2A02D561D}"/>
                </a:ext>
              </a:extLst>
            </p:cNvPr>
            <p:cNvSpPr/>
            <p:nvPr/>
          </p:nvSpPr>
          <p:spPr bwMode="auto">
            <a:xfrm rot="10085881">
              <a:off x="7441714" y="5870246"/>
              <a:ext cx="435093" cy="455239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296">
              <a:extLst>
                <a:ext uri="{FF2B5EF4-FFF2-40B4-BE49-F238E27FC236}">
                  <a16:creationId xmlns:a16="http://schemas.microsoft.com/office/drawing/2014/main" id="{9FB45879-6CBD-06E7-9ACF-69849AD504F0}"/>
                </a:ext>
              </a:extLst>
            </p:cNvPr>
            <p:cNvSpPr/>
            <p:nvPr/>
          </p:nvSpPr>
          <p:spPr bwMode="auto">
            <a:xfrm rot="20127621">
              <a:off x="7335677" y="5351611"/>
              <a:ext cx="238139" cy="603463"/>
            </a:xfrm>
            <a:custGeom>
              <a:avLst/>
              <a:gdLst>
                <a:gd name="connsiteX0" fmla="*/ 118355 w 236709"/>
                <a:gd name="connsiteY0" fmla="*/ 0 h 603463"/>
                <a:gd name="connsiteX1" fmla="*/ 118355 w 236709"/>
                <a:gd name="connsiteY1" fmla="*/ 0 h 603463"/>
                <a:gd name="connsiteX2" fmla="*/ 236710 w 236709"/>
                <a:gd name="connsiteY2" fmla="*/ 118355 h 603463"/>
                <a:gd name="connsiteX3" fmla="*/ 236709 w 236709"/>
                <a:gd name="connsiteY3" fmla="*/ 603463 h 603463"/>
                <a:gd name="connsiteX4" fmla="*/ 236709 w 236709"/>
                <a:gd name="connsiteY4" fmla="*/ 603463 h 603463"/>
                <a:gd name="connsiteX5" fmla="*/ 0 w 236709"/>
                <a:gd name="connsiteY5" fmla="*/ 603463 h 603463"/>
                <a:gd name="connsiteX6" fmla="*/ 0 w 236709"/>
                <a:gd name="connsiteY6" fmla="*/ 603463 h 603463"/>
                <a:gd name="connsiteX7" fmla="*/ 0 w 236709"/>
                <a:gd name="connsiteY7" fmla="*/ 118355 h 603463"/>
                <a:gd name="connsiteX8" fmla="*/ 118355 w 236709"/>
                <a:gd name="connsiteY8" fmla="*/ 0 h 603463"/>
                <a:gd name="connsiteX0" fmla="*/ 118355 w 238139"/>
                <a:gd name="connsiteY0" fmla="*/ 77754 h 681217"/>
                <a:gd name="connsiteX1" fmla="*/ 118355 w 238139"/>
                <a:gd name="connsiteY1" fmla="*/ 77754 h 681217"/>
                <a:gd name="connsiteX2" fmla="*/ 217402 w 238139"/>
                <a:gd name="connsiteY2" fmla="*/ 2650 h 681217"/>
                <a:gd name="connsiteX3" fmla="*/ 236710 w 238139"/>
                <a:gd name="connsiteY3" fmla="*/ 196109 h 681217"/>
                <a:gd name="connsiteX4" fmla="*/ 236709 w 238139"/>
                <a:gd name="connsiteY4" fmla="*/ 681217 h 681217"/>
                <a:gd name="connsiteX5" fmla="*/ 236709 w 238139"/>
                <a:gd name="connsiteY5" fmla="*/ 681217 h 681217"/>
                <a:gd name="connsiteX6" fmla="*/ 0 w 238139"/>
                <a:gd name="connsiteY6" fmla="*/ 681217 h 681217"/>
                <a:gd name="connsiteX7" fmla="*/ 0 w 238139"/>
                <a:gd name="connsiteY7" fmla="*/ 681217 h 681217"/>
                <a:gd name="connsiteX8" fmla="*/ 0 w 238139"/>
                <a:gd name="connsiteY8" fmla="*/ 196109 h 681217"/>
                <a:gd name="connsiteX9" fmla="*/ 118355 w 238139"/>
                <a:gd name="connsiteY9" fmla="*/ 77754 h 681217"/>
                <a:gd name="connsiteX0" fmla="*/ 217402 w 308842"/>
                <a:gd name="connsiteY0" fmla="*/ 0 h 678567"/>
                <a:gd name="connsiteX1" fmla="*/ 236710 w 308842"/>
                <a:gd name="connsiteY1" fmla="*/ 193459 h 678567"/>
                <a:gd name="connsiteX2" fmla="*/ 236709 w 308842"/>
                <a:gd name="connsiteY2" fmla="*/ 678567 h 678567"/>
                <a:gd name="connsiteX3" fmla="*/ 236709 w 308842"/>
                <a:gd name="connsiteY3" fmla="*/ 678567 h 678567"/>
                <a:gd name="connsiteX4" fmla="*/ 0 w 308842"/>
                <a:gd name="connsiteY4" fmla="*/ 678567 h 678567"/>
                <a:gd name="connsiteX5" fmla="*/ 0 w 308842"/>
                <a:gd name="connsiteY5" fmla="*/ 678567 h 678567"/>
                <a:gd name="connsiteX6" fmla="*/ 0 w 308842"/>
                <a:gd name="connsiteY6" fmla="*/ 193459 h 678567"/>
                <a:gd name="connsiteX7" fmla="*/ 118355 w 308842"/>
                <a:gd name="connsiteY7" fmla="*/ 75104 h 678567"/>
                <a:gd name="connsiteX8" fmla="*/ 118355 w 308842"/>
                <a:gd name="connsiteY8" fmla="*/ 75104 h 678567"/>
                <a:gd name="connsiteX9" fmla="*/ 308842 w 308842"/>
                <a:gd name="connsiteY9" fmla="*/ 91440 h 678567"/>
                <a:gd name="connsiteX0" fmla="*/ 236710 w 308842"/>
                <a:gd name="connsiteY0" fmla="*/ 155513 h 640621"/>
                <a:gd name="connsiteX1" fmla="*/ 236709 w 308842"/>
                <a:gd name="connsiteY1" fmla="*/ 640621 h 640621"/>
                <a:gd name="connsiteX2" fmla="*/ 236709 w 308842"/>
                <a:gd name="connsiteY2" fmla="*/ 640621 h 640621"/>
                <a:gd name="connsiteX3" fmla="*/ 0 w 308842"/>
                <a:gd name="connsiteY3" fmla="*/ 640621 h 640621"/>
                <a:gd name="connsiteX4" fmla="*/ 0 w 308842"/>
                <a:gd name="connsiteY4" fmla="*/ 640621 h 640621"/>
                <a:gd name="connsiteX5" fmla="*/ 0 w 308842"/>
                <a:gd name="connsiteY5" fmla="*/ 155513 h 640621"/>
                <a:gd name="connsiteX6" fmla="*/ 118355 w 308842"/>
                <a:gd name="connsiteY6" fmla="*/ 37158 h 640621"/>
                <a:gd name="connsiteX7" fmla="*/ 118355 w 308842"/>
                <a:gd name="connsiteY7" fmla="*/ 37158 h 640621"/>
                <a:gd name="connsiteX8" fmla="*/ 308842 w 308842"/>
                <a:gd name="connsiteY8" fmla="*/ 53494 h 640621"/>
                <a:gd name="connsiteX0" fmla="*/ 236710 w 238139"/>
                <a:gd name="connsiteY0" fmla="*/ 118355 h 603463"/>
                <a:gd name="connsiteX1" fmla="*/ 236709 w 238139"/>
                <a:gd name="connsiteY1" fmla="*/ 603463 h 603463"/>
                <a:gd name="connsiteX2" fmla="*/ 236709 w 238139"/>
                <a:gd name="connsiteY2" fmla="*/ 603463 h 603463"/>
                <a:gd name="connsiteX3" fmla="*/ 0 w 238139"/>
                <a:gd name="connsiteY3" fmla="*/ 603463 h 603463"/>
                <a:gd name="connsiteX4" fmla="*/ 0 w 238139"/>
                <a:gd name="connsiteY4" fmla="*/ 603463 h 603463"/>
                <a:gd name="connsiteX5" fmla="*/ 0 w 238139"/>
                <a:gd name="connsiteY5" fmla="*/ 118355 h 603463"/>
                <a:gd name="connsiteX6" fmla="*/ 118355 w 238139"/>
                <a:gd name="connsiteY6" fmla="*/ 0 h 603463"/>
                <a:gd name="connsiteX7" fmla="*/ 118355 w 238139"/>
                <a:gd name="connsiteY7" fmla="*/ 0 h 603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39" h="603463">
                  <a:moveTo>
                    <a:pt x="236710" y="118355"/>
                  </a:moveTo>
                  <a:cubicBezTo>
                    <a:pt x="239928" y="231449"/>
                    <a:pt x="236709" y="441760"/>
                    <a:pt x="236709" y="603463"/>
                  </a:cubicBezTo>
                  <a:lnTo>
                    <a:pt x="236709" y="603463"/>
                  </a:lnTo>
                  <a:lnTo>
                    <a:pt x="0" y="603463"/>
                  </a:lnTo>
                  <a:lnTo>
                    <a:pt x="0" y="603463"/>
                  </a:lnTo>
                  <a:lnTo>
                    <a:pt x="0" y="118355"/>
                  </a:lnTo>
                  <a:cubicBezTo>
                    <a:pt x="0" y="52989"/>
                    <a:pt x="52989" y="0"/>
                    <a:pt x="118355" y="0"/>
                  </a:cubicBezTo>
                  <a:lnTo>
                    <a:pt x="118355" y="0"/>
                  </a:lnTo>
                </a:path>
              </a:pathLst>
            </a:custGeom>
            <a:solidFill>
              <a:srgbClr val="6699FF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483FE38-9AB2-8CFB-E385-61934555E05E}"/>
                </a:ext>
              </a:extLst>
            </p:cNvPr>
            <p:cNvGrpSpPr/>
            <p:nvPr/>
          </p:nvGrpSpPr>
          <p:grpSpPr>
            <a:xfrm>
              <a:off x="6899922" y="4253219"/>
              <a:ext cx="1558901" cy="1332737"/>
              <a:chOff x="5830729" y="2693951"/>
              <a:chExt cx="1558901" cy="1332737"/>
            </a:xfrm>
          </p:grpSpPr>
          <p:sp>
            <p:nvSpPr>
              <p:cNvPr id="20" name="円/楕円 536">
                <a:extLst>
                  <a:ext uri="{FF2B5EF4-FFF2-40B4-BE49-F238E27FC236}">
                    <a16:creationId xmlns:a16="http://schemas.microsoft.com/office/drawing/2014/main" id="{FD75C1AA-A85D-08F9-ED1B-D979961173DB}"/>
                  </a:ext>
                </a:extLst>
              </p:cNvPr>
              <p:cNvSpPr/>
              <p:nvPr/>
            </p:nvSpPr>
            <p:spPr bwMode="auto">
              <a:xfrm flipH="1">
                <a:off x="692861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円/楕円 534">
                <a:extLst>
                  <a:ext uri="{FF2B5EF4-FFF2-40B4-BE49-F238E27FC236}">
                    <a16:creationId xmlns:a16="http://schemas.microsoft.com/office/drawing/2014/main" id="{FD5ADE08-3FF3-BAC1-DDCC-33070053A565}"/>
                  </a:ext>
                </a:extLst>
              </p:cNvPr>
              <p:cNvSpPr/>
              <p:nvPr/>
            </p:nvSpPr>
            <p:spPr bwMode="auto">
              <a:xfrm>
                <a:off x="5830729" y="3257535"/>
                <a:ext cx="461011" cy="4744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円/楕円 525">
                <a:extLst>
                  <a:ext uri="{FF2B5EF4-FFF2-40B4-BE49-F238E27FC236}">
                    <a16:creationId xmlns:a16="http://schemas.microsoft.com/office/drawing/2014/main" id="{5E35169A-2402-1750-6DB6-FA73619EA666}"/>
                  </a:ext>
                </a:extLst>
              </p:cNvPr>
              <p:cNvSpPr/>
              <p:nvPr/>
            </p:nvSpPr>
            <p:spPr bwMode="auto">
              <a:xfrm>
                <a:off x="5949631" y="2693951"/>
                <a:ext cx="1332737" cy="133273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93A2CD83-B737-7305-74C0-803E4E643C99}"/>
                  </a:ext>
                </a:extLst>
              </p:cNvPr>
              <p:cNvSpPr/>
              <p:nvPr/>
            </p:nvSpPr>
            <p:spPr bwMode="auto">
              <a:xfrm>
                <a:off x="6437078" y="3607289"/>
                <a:ext cx="350451" cy="35045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FFBE120-2F4F-E922-1E34-2DE6D173DF7E}"/>
                  </a:ext>
                </a:extLst>
              </p:cNvPr>
              <p:cNvSpPr/>
              <p:nvPr/>
            </p:nvSpPr>
            <p:spPr bwMode="auto">
              <a:xfrm>
                <a:off x="6095928" y="3551600"/>
                <a:ext cx="1047649" cy="129112"/>
              </a:xfrm>
              <a:custGeom>
                <a:avLst/>
                <a:gdLst>
                  <a:gd name="connsiteX0" fmla="*/ 703235 w 1047649"/>
                  <a:gd name="connsiteY0" fmla="*/ 0 h 129112"/>
                  <a:gd name="connsiteX1" fmla="*/ 837411 w 1047649"/>
                  <a:gd name="connsiteY1" fmla="*/ 50440 h 129112"/>
                  <a:gd name="connsiteX2" fmla="*/ 971420 w 1047649"/>
                  <a:gd name="connsiteY2" fmla="*/ 2853 h 129112"/>
                  <a:gd name="connsiteX3" fmla="*/ 1047649 w 1047649"/>
                  <a:gd name="connsiteY3" fmla="*/ 30960 h 129112"/>
                  <a:gd name="connsiteX4" fmla="*/ 836429 w 1047649"/>
                  <a:gd name="connsiteY4" fmla="*/ 129105 h 129112"/>
                  <a:gd name="connsiteX5" fmla="*/ 626553 w 1047649"/>
                  <a:gd name="connsiteY5" fmla="*/ 26119 h 129112"/>
                  <a:gd name="connsiteX6" fmla="*/ 76682 w 1047649"/>
                  <a:gd name="connsiteY6" fmla="*/ 0 h 129112"/>
                  <a:gd name="connsiteX7" fmla="*/ 210858 w 1047649"/>
                  <a:gd name="connsiteY7" fmla="*/ 50440 h 129112"/>
                  <a:gd name="connsiteX8" fmla="*/ 344867 w 1047649"/>
                  <a:gd name="connsiteY8" fmla="*/ 2853 h 129112"/>
                  <a:gd name="connsiteX9" fmla="*/ 421096 w 1047649"/>
                  <a:gd name="connsiteY9" fmla="*/ 30960 h 129112"/>
                  <a:gd name="connsiteX10" fmla="*/ 209876 w 1047649"/>
                  <a:gd name="connsiteY10" fmla="*/ 129105 h 129112"/>
                  <a:gd name="connsiteX11" fmla="*/ 0 w 1047649"/>
                  <a:gd name="connsiteY11" fmla="*/ 26119 h 129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47649" h="129112">
                    <a:moveTo>
                      <a:pt x="703235" y="0"/>
                    </a:moveTo>
                    <a:cubicBezTo>
                      <a:pt x="729997" y="30850"/>
                      <a:pt x="781376" y="50165"/>
                      <a:pt x="837411" y="50440"/>
                    </a:cubicBezTo>
                    <a:cubicBezTo>
                      <a:pt x="892436" y="50710"/>
                      <a:pt x="943514" y="32572"/>
                      <a:pt x="971420" y="2853"/>
                    </a:cubicBezTo>
                    <a:lnTo>
                      <a:pt x="1047649" y="30960"/>
                    </a:lnTo>
                    <a:cubicBezTo>
                      <a:pt x="1008220" y="91565"/>
                      <a:pt x="926066" y="129739"/>
                      <a:pt x="836429" y="129105"/>
                    </a:cubicBezTo>
                    <a:cubicBezTo>
                      <a:pt x="745803" y="128464"/>
                      <a:pt x="663912" y="88281"/>
                      <a:pt x="626553" y="26119"/>
                    </a:cubicBezTo>
                    <a:close/>
                    <a:moveTo>
                      <a:pt x="76682" y="0"/>
                    </a:moveTo>
                    <a:cubicBezTo>
                      <a:pt x="103444" y="30850"/>
                      <a:pt x="154823" y="50165"/>
                      <a:pt x="210858" y="50440"/>
                    </a:cubicBezTo>
                    <a:cubicBezTo>
                      <a:pt x="265883" y="50710"/>
                      <a:pt x="316961" y="32572"/>
                      <a:pt x="344867" y="2853"/>
                    </a:cubicBezTo>
                    <a:lnTo>
                      <a:pt x="421096" y="30960"/>
                    </a:lnTo>
                    <a:cubicBezTo>
                      <a:pt x="381667" y="91565"/>
                      <a:pt x="299513" y="129739"/>
                      <a:pt x="209876" y="129105"/>
                    </a:cubicBezTo>
                    <a:cubicBezTo>
                      <a:pt x="119250" y="128464"/>
                      <a:pt x="37359" y="88281"/>
                      <a:pt x="0" y="261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FBD68B6-6C30-5796-E466-3501BEB1886C}"/>
                </a:ext>
              </a:extLst>
            </p:cNvPr>
            <p:cNvSpPr/>
            <p:nvPr/>
          </p:nvSpPr>
          <p:spPr bwMode="auto">
            <a:xfrm flipH="1">
              <a:off x="6970584" y="4470400"/>
              <a:ext cx="1417766" cy="558800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A4B8F54-5EB9-CDFD-89BA-E7A05C4A5BE7}"/>
                </a:ext>
              </a:extLst>
            </p:cNvPr>
            <p:cNvGrpSpPr/>
            <p:nvPr/>
          </p:nvGrpSpPr>
          <p:grpSpPr>
            <a:xfrm>
              <a:off x="7018504" y="4069530"/>
              <a:ext cx="1338096" cy="823652"/>
              <a:chOff x="7059778" y="4059848"/>
              <a:chExt cx="1255548" cy="781156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62389E9-DDBD-4E1F-4E67-D0C4C0EDC5AD}"/>
                  </a:ext>
                </a:extLst>
              </p:cNvPr>
              <p:cNvSpPr/>
              <p:nvPr/>
            </p:nvSpPr>
            <p:spPr bwMode="auto">
              <a:xfrm>
                <a:off x="7059778" y="4059848"/>
                <a:ext cx="1255548" cy="615482"/>
              </a:xfrm>
              <a:custGeom>
                <a:avLst/>
                <a:gdLst>
                  <a:gd name="connsiteX0" fmla="*/ 417874 w 834546"/>
                  <a:gd name="connsiteY0" fmla="*/ 0 h 416883"/>
                  <a:gd name="connsiteX1" fmla="*/ 751249 w 834546"/>
                  <a:gd name="connsiteY1" fmla="*/ 77277 h 416883"/>
                  <a:gd name="connsiteX2" fmla="*/ 750002 w 834546"/>
                  <a:gd name="connsiteY2" fmla="*/ 78709 h 416883"/>
                  <a:gd name="connsiteX3" fmla="*/ 834546 w 834546"/>
                  <a:gd name="connsiteY3" fmla="*/ 416883 h 416883"/>
                  <a:gd name="connsiteX4" fmla="*/ 0 w 834546"/>
                  <a:gd name="connsiteY4" fmla="*/ 416883 h 416883"/>
                  <a:gd name="connsiteX5" fmla="*/ 84772 w 834546"/>
                  <a:gd name="connsiteY5" fmla="*/ 77795 h 416883"/>
                  <a:gd name="connsiteX6" fmla="*/ 84918 w 834546"/>
                  <a:gd name="connsiteY6" fmla="*/ 77759 h 416883"/>
                  <a:gd name="connsiteX7" fmla="*/ 84499 w 834546"/>
                  <a:gd name="connsiteY7" fmla="*/ 77277 h 416883"/>
                  <a:gd name="connsiteX8" fmla="*/ 417874 w 834546"/>
                  <a:gd name="connsiteY8" fmla="*/ 0 h 41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546" h="416883">
                    <a:moveTo>
                      <a:pt x="417874" y="0"/>
                    </a:moveTo>
                    <a:cubicBezTo>
                      <a:pt x="601992" y="0"/>
                      <a:pt x="751249" y="34598"/>
                      <a:pt x="751249" y="77277"/>
                    </a:cubicBezTo>
                    <a:lnTo>
                      <a:pt x="750002" y="78709"/>
                    </a:lnTo>
                    <a:lnTo>
                      <a:pt x="834546" y="416883"/>
                    </a:lnTo>
                    <a:lnTo>
                      <a:pt x="0" y="416883"/>
                    </a:lnTo>
                    <a:lnTo>
                      <a:pt x="84772" y="77795"/>
                    </a:lnTo>
                    <a:lnTo>
                      <a:pt x="84918" y="77759"/>
                    </a:lnTo>
                    <a:lnTo>
                      <a:pt x="84499" y="77277"/>
                    </a:lnTo>
                    <a:cubicBezTo>
                      <a:pt x="84499" y="34598"/>
                      <a:pt x="233756" y="0"/>
                      <a:pt x="41787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44D8040-0F5A-C39C-F031-57A4D67BE7FB}"/>
                  </a:ext>
                </a:extLst>
              </p:cNvPr>
              <p:cNvSpPr/>
              <p:nvPr/>
            </p:nvSpPr>
            <p:spPr bwMode="auto">
              <a:xfrm>
                <a:off x="7059779" y="4515024"/>
                <a:ext cx="1255546" cy="325980"/>
              </a:xfrm>
              <a:custGeom>
                <a:avLst/>
                <a:gdLst>
                  <a:gd name="connsiteX0" fmla="*/ 589803 w 1179606"/>
                  <a:gd name="connsiteY0" fmla="*/ 0 h 375510"/>
                  <a:gd name="connsiteX1" fmla="*/ 1168244 w 1179606"/>
                  <a:gd name="connsiteY1" fmla="*/ 171393 h 375510"/>
                  <a:gd name="connsiteX2" fmla="*/ 1179606 w 1179606"/>
                  <a:gd name="connsiteY2" fmla="*/ 187755 h 375510"/>
                  <a:gd name="connsiteX3" fmla="*/ 1168244 w 1179606"/>
                  <a:gd name="connsiteY3" fmla="*/ 204118 h 375510"/>
                  <a:gd name="connsiteX4" fmla="*/ 589803 w 1179606"/>
                  <a:gd name="connsiteY4" fmla="*/ 375510 h 375510"/>
                  <a:gd name="connsiteX5" fmla="*/ 11363 w 1179606"/>
                  <a:gd name="connsiteY5" fmla="*/ 204118 h 375510"/>
                  <a:gd name="connsiteX6" fmla="*/ 0 w 1179606"/>
                  <a:gd name="connsiteY6" fmla="*/ 187755 h 375510"/>
                  <a:gd name="connsiteX7" fmla="*/ 11363 w 1179606"/>
                  <a:gd name="connsiteY7" fmla="*/ 171393 h 375510"/>
                  <a:gd name="connsiteX8" fmla="*/ 589803 w 1179606"/>
                  <a:gd name="connsiteY8" fmla="*/ 0 h 3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9606" h="375510">
                    <a:moveTo>
                      <a:pt x="589803" y="0"/>
                    </a:moveTo>
                    <a:cubicBezTo>
                      <a:pt x="849836" y="0"/>
                      <a:pt x="1072942" y="70673"/>
                      <a:pt x="1168244" y="171393"/>
                    </a:cubicBezTo>
                    <a:lnTo>
                      <a:pt x="1179606" y="187755"/>
                    </a:lnTo>
                    <a:lnTo>
                      <a:pt x="1168244" y="204118"/>
                    </a:lnTo>
                    <a:cubicBezTo>
                      <a:pt x="1072942" y="304838"/>
                      <a:pt x="849836" y="375510"/>
                      <a:pt x="589803" y="375510"/>
                    </a:cubicBezTo>
                    <a:cubicBezTo>
                      <a:pt x="329771" y="375510"/>
                      <a:pt x="106664" y="304838"/>
                      <a:pt x="11363" y="204118"/>
                    </a:cubicBezTo>
                    <a:lnTo>
                      <a:pt x="0" y="187755"/>
                    </a:lnTo>
                    <a:lnTo>
                      <a:pt x="11363" y="171393"/>
                    </a:lnTo>
                    <a:cubicBezTo>
                      <a:pt x="106664" y="70673"/>
                      <a:pt x="329771" y="0"/>
                      <a:pt x="5898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>
            <a:off x="2096201" y="303946"/>
            <a:ext cx="7488639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  <a:gd name="connsiteX0" fmla="*/ 908926 w 7544057"/>
              <a:gd name="connsiteY0" fmla="*/ 0 h 5506320"/>
              <a:gd name="connsiteX1" fmla="*/ 7083508 w 7544057"/>
              <a:gd name="connsiteY1" fmla="*/ 0 h 5506320"/>
              <a:gd name="connsiteX2" fmla="*/ 7544057 w 7544057"/>
              <a:gd name="connsiteY2" fmla="*/ 460549 h 5506320"/>
              <a:gd name="connsiteX3" fmla="*/ 7544057 w 7544057"/>
              <a:gd name="connsiteY3" fmla="*/ 5045771 h 5506320"/>
              <a:gd name="connsiteX4" fmla="*/ 7083508 w 7544057"/>
              <a:gd name="connsiteY4" fmla="*/ 5506320 h 5506320"/>
              <a:gd name="connsiteX5" fmla="*/ 908926 w 7544057"/>
              <a:gd name="connsiteY5" fmla="*/ 5506320 h 5506320"/>
              <a:gd name="connsiteX6" fmla="*/ 448377 w 7544057"/>
              <a:gd name="connsiteY6" fmla="*/ 5045771 h 5506320"/>
              <a:gd name="connsiteX7" fmla="*/ 448377 w 7544057"/>
              <a:gd name="connsiteY7" fmla="*/ 4386503 h 5506320"/>
              <a:gd name="connsiteX8" fmla="*/ 0 w 7544057"/>
              <a:gd name="connsiteY8" fmla="*/ 4639676 h 5506320"/>
              <a:gd name="connsiteX9" fmla="*/ 448377 w 7544057"/>
              <a:gd name="connsiteY9" fmla="*/ 3920161 h 5506320"/>
              <a:gd name="connsiteX10" fmla="*/ 448377 w 7544057"/>
              <a:gd name="connsiteY10" fmla="*/ 460549 h 5506320"/>
              <a:gd name="connsiteX11" fmla="*/ 908926 w 7544057"/>
              <a:gd name="connsiteY11" fmla="*/ 0 h 5506320"/>
              <a:gd name="connsiteX0" fmla="*/ 853508 w 7488639"/>
              <a:gd name="connsiteY0" fmla="*/ 0 h 5506320"/>
              <a:gd name="connsiteX1" fmla="*/ 7028090 w 7488639"/>
              <a:gd name="connsiteY1" fmla="*/ 0 h 5506320"/>
              <a:gd name="connsiteX2" fmla="*/ 7488639 w 7488639"/>
              <a:gd name="connsiteY2" fmla="*/ 460549 h 5506320"/>
              <a:gd name="connsiteX3" fmla="*/ 7488639 w 7488639"/>
              <a:gd name="connsiteY3" fmla="*/ 5045771 h 5506320"/>
              <a:gd name="connsiteX4" fmla="*/ 7028090 w 7488639"/>
              <a:gd name="connsiteY4" fmla="*/ 5506320 h 5506320"/>
              <a:gd name="connsiteX5" fmla="*/ 853508 w 7488639"/>
              <a:gd name="connsiteY5" fmla="*/ 5506320 h 5506320"/>
              <a:gd name="connsiteX6" fmla="*/ 392959 w 7488639"/>
              <a:gd name="connsiteY6" fmla="*/ 5045771 h 5506320"/>
              <a:gd name="connsiteX7" fmla="*/ 392959 w 7488639"/>
              <a:gd name="connsiteY7" fmla="*/ 4386503 h 5506320"/>
              <a:gd name="connsiteX8" fmla="*/ 0 w 7488639"/>
              <a:gd name="connsiteY8" fmla="*/ 4404149 h 5506320"/>
              <a:gd name="connsiteX9" fmla="*/ 392959 w 7488639"/>
              <a:gd name="connsiteY9" fmla="*/ 3920161 h 5506320"/>
              <a:gd name="connsiteX10" fmla="*/ 392959 w 7488639"/>
              <a:gd name="connsiteY10" fmla="*/ 460549 h 5506320"/>
              <a:gd name="connsiteX11" fmla="*/ 853508 w 7488639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488639" h="5506320">
                <a:moveTo>
                  <a:pt x="853508" y="0"/>
                </a:moveTo>
                <a:lnTo>
                  <a:pt x="7028090" y="0"/>
                </a:lnTo>
                <a:cubicBezTo>
                  <a:pt x="7282444" y="0"/>
                  <a:pt x="7488639" y="206195"/>
                  <a:pt x="7488639" y="460549"/>
                </a:cubicBezTo>
                <a:lnTo>
                  <a:pt x="7488639" y="5045771"/>
                </a:lnTo>
                <a:cubicBezTo>
                  <a:pt x="7488639" y="5300125"/>
                  <a:pt x="7282444" y="5506320"/>
                  <a:pt x="7028090" y="5506320"/>
                </a:cubicBezTo>
                <a:lnTo>
                  <a:pt x="853508" y="5506320"/>
                </a:lnTo>
                <a:cubicBezTo>
                  <a:pt x="599154" y="5506320"/>
                  <a:pt x="392959" y="5300125"/>
                  <a:pt x="392959" y="5045771"/>
                </a:cubicBezTo>
                <a:lnTo>
                  <a:pt x="392959" y="4386503"/>
                </a:lnTo>
                <a:lnTo>
                  <a:pt x="0" y="4404149"/>
                </a:lnTo>
                <a:lnTo>
                  <a:pt x="392959" y="3920161"/>
                </a:lnTo>
                <a:lnTo>
                  <a:pt x="392959" y="460549"/>
                </a:lnTo>
                <a:cubicBezTo>
                  <a:pt x="392959" y="206195"/>
                  <a:pt x="599154" y="0"/>
                  <a:pt x="85350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DBA5ACE-A539-5E8C-96E8-6539808EF13A}"/>
              </a:ext>
            </a:extLst>
          </p:cNvPr>
          <p:cNvGrpSpPr/>
          <p:nvPr/>
        </p:nvGrpSpPr>
        <p:grpSpPr>
          <a:xfrm>
            <a:off x="2784765" y="648227"/>
            <a:ext cx="6456217" cy="4864638"/>
            <a:chOff x="436777" y="322990"/>
            <a:chExt cx="9118211" cy="6304124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2EA49A6-C89B-9C81-E184-3DA8A769ABC0}"/>
                </a:ext>
              </a:extLst>
            </p:cNvPr>
            <p:cNvSpPr txBox="1"/>
            <p:nvPr/>
          </p:nvSpPr>
          <p:spPr>
            <a:xfrm>
              <a:off x="436777" y="322990"/>
              <a:ext cx="9118211" cy="19825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両替機は設置しておりません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ご来場前に両替をお願いします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C71FB035-F5A3-13BA-E039-9CE1A3468FD9}"/>
                </a:ext>
              </a:extLst>
            </p:cNvPr>
            <p:cNvSpPr txBox="1"/>
            <p:nvPr/>
          </p:nvSpPr>
          <p:spPr>
            <a:xfrm>
              <a:off x="450789" y="2713549"/>
              <a:ext cx="8957083" cy="222485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■門型洗車機は千円札と硬貨</a:t>
              </a:r>
              <a:r>
                <a:rPr lang="en-US" altLang="ja-JP" sz="5400" dirty="0">
                  <a:ln w="28575">
                    <a:noFill/>
                  </a:ln>
                </a:rPr>
                <a:t>(</a:t>
              </a:r>
              <a:r>
                <a:rPr lang="ja-JP" altLang="en-US" sz="5400" dirty="0">
                  <a:ln w="28575">
                    <a:noFill/>
                  </a:ln>
                </a:rPr>
                <a:t>１円・５円を除く</a:t>
              </a:r>
              <a:r>
                <a:rPr lang="en-US" altLang="ja-JP" sz="5400" dirty="0">
                  <a:ln w="28575">
                    <a:noFill/>
                  </a:ln>
                </a:rPr>
                <a:t>)</a:t>
              </a:r>
              <a:r>
                <a:rPr lang="ja-JP" altLang="en-US" sz="5400" dirty="0">
                  <a:ln w="28575">
                    <a:noFill/>
                  </a:ln>
                </a:rPr>
                <a:t>　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■高圧洗浄機は５００円と１００円硬貨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■掃除機は１００円硬貨のみ使用可能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■高圧洗浄機はお釣りが出ません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EC6E252A-E254-7D4A-8D2C-536286EB0EAA}"/>
                </a:ext>
              </a:extLst>
            </p:cNvPr>
            <p:cNvSpPr txBox="1"/>
            <p:nvPr/>
          </p:nvSpPr>
          <p:spPr>
            <a:xfrm>
              <a:off x="436777" y="5317106"/>
              <a:ext cx="9118211" cy="13100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洗車・清掃が終了しましたら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お車のご移動をお願いします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244</Words>
  <Application>Microsoft Office PowerPoint</Application>
  <PresentationFormat>A4 210 x 297 mm</PresentationFormat>
  <Paragraphs>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ricc94_両替機は設置しておりません2</dc:title>
  <dc:subject>ricc94_両替機は設置しておりません2</dc:subject>
  <dc:creator>でじけろお</dc:creator>
  <cp:revision>2</cp:revision>
  <dcterms:created xsi:type="dcterms:W3CDTF">2014-12-04T06:28:23Z</dcterms:created>
  <dcterms:modified xsi:type="dcterms:W3CDTF">2025-05-24T15:12:16Z</dcterms:modified>
  <cp:version>1</cp:version>
</cp:coreProperties>
</file>