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17" r:id="rId3"/>
    <p:sldId id="305" r:id="rId4"/>
    <p:sldId id="312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CCECFF"/>
    <a:srgbClr val="FFCC66"/>
    <a:srgbClr val="FF0000"/>
    <a:srgbClr val="FF6600"/>
    <a:srgbClr val="CC6600"/>
    <a:srgbClr val="CC9900"/>
    <a:srgbClr val="663300"/>
    <a:srgbClr val="003300"/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1" d="100"/>
          <a:sy n="61" d="100"/>
        </p:scale>
        <p:origin x="1788" y="28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240670" y="177848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FF0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E6F92B2-155C-2DA0-AA49-10BEE0AEC08C}"/>
              </a:ext>
            </a:extLst>
          </p:cNvPr>
          <p:cNvSpPr txBox="1"/>
          <p:nvPr/>
        </p:nvSpPr>
        <p:spPr>
          <a:xfrm rot="5400000">
            <a:off x="-1006387" y="4165806"/>
            <a:ext cx="8119838" cy="158549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■門型洗車機は千円札と硬貨</a:t>
            </a:r>
            <a:r>
              <a:rPr lang="en-US" altLang="ja-JP" sz="4400" dirty="0">
                <a:ln w="28575">
                  <a:noFill/>
                </a:ln>
              </a:rPr>
              <a:t>(</a:t>
            </a:r>
            <a:r>
              <a:rPr lang="ja-JP" altLang="en-US" sz="4400" dirty="0">
                <a:ln w="28575">
                  <a:noFill/>
                </a:ln>
              </a:rPr>
              <a:t>１円・５円を除く</a:t>
            </a:r>
            <a:r>
              <a:rPr lang="en-US" altLang="ja-JP" sz="4400" dirty="0">
                <a:ln w="28575">
                  <a:noFill/>
                </a:ln>
              </a:rPr>
              <a:t>)</a:t>
            </a:r>
            <a:r>
              <a:rPr lang="ja-JP" altLang="en-US" sz="4400" dirty="0">
                <a:ln w="28575">
                  <a:noFill/>
                </a:ln>
              </a:rPr>
              <a:t>　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■高圧洗浄機は５００円と１００円硬貨</a:t>
            </a:r>
            <a:endParaRPr lang="en-US" altLang="ja-JP" sz="4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■掃除機は１００円硬貨のみ使用可能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■高圧洗浄機はお釣りが出ません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47061904-3487-CD8D-40A1-4F69DB0FB2F7}"/>
              </a:ext>
            </a:extLst>
          </p:cNvPr>
          <p:cNvSpPr txBox="1"/>
          <p:nvPr/>
        </p:nvSpPr>
        <p:spPr>
          <a:xfrm rot="5400000">
            <a:off x="1549945" y="4598513"/>
            <a:ext cx="8119838" cy="72008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両替機は設置しておりません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BF46867-C3A9-E896-DB09-A1BDF698B42C}"/>
              </a:ext>
            </a:extLst>
          </p:cNvPr>
          <p:cNvSpPr txBox="1"/>
          <p:nvPr/>
        </p:nvSpPr>
        <p:spPr>
          <a:xfrm rot="5400000">
            <a:off x="500272" y="4458015"/>
            <a:ext cx="8119838" cy="100108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0"/>
              </a:spcAft>
              <a:defRPr sz="5400" b="1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>
                <a:solidFill>
                  <a:srgbClr val="FF0000"/>
                </a:solidFill>
              </a:rPr>
              <a:t>ご来場前に両替をお願いします</a:t>
            </a:r>
            <a:endParaRPr lang="en-US" altLang="ja-JP" dirty="0"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4FA98DAA-9EB6-9F17-7DBE-31F390A2AFC0}"/>
              </a:ext>
            </a:extLst>
          </p:cNvPr>
          <p:cNvSpPr txBox="1"/>
          <p:nvPr/>
        </p:nvSpPr>
        <p:spPr>
          <a:xfrm rot="5400000">
            <a:off x="-2554074" y="4340805"/>
            <a:ext cx="8119838" cy="123549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  <a:solidFill>
                  <a:srgbClr val="002060"/>
                </a:solidFill>
              </a:rPr>
              <a:t>洗車・清掃が終了しましたら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  <a:solidFill>
                  <a:srgbClr val="002060"/>
                </a:solidFill>
              </a:rPr>
              <a:t>お車のご移動をお願いします</a:t>
            </a: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762102A-D540-9319-6BEE-ED1F01F984C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D69628E-43DC-B342-7133-44384A9B27AE}"/>
              </a:ext>
            </a:extLst>
          </p:cNvPr>
          <p:cNvSpPr/>
          <p:nvPr/>
        </p:nvSpPr>
        <p:spPr>
          <a:xfrm>
            <a:off x="3925614" y="107883"/>
            <a:ext cx="2829147" cy="965868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C30B0DE0-0ACE-B42C-3BCD-DE3F96291C20}"/>
              </a:ext>
            </a:extLst>
          </p:cNvPr>
          <p:cNvSpPr txBox="1"/>
          <p:nvPr/>
        </p:nvSpPr>
        <p:spPr>
          <a:xfrm rot="5400000">
            <a:off x="-614514" y="2987025"/>
            <a:ext cx="6719706" cy="165065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■門型洗車機は千円札と硬貨</a:t>
            </a:r>
            <a:r>
              <a:rPr lang="en-US" altLang="ja-JP" sz="4400" dirty="0">
                <a:ln w="28575">
                  <a:noFill/>
                </a:ln>
              </a:rPr>
              <a:t>(</a:t>
            </a:r>
            <a:r>
              <a:rPr lang="ja-JP" altLang="en-US" sz="4400" dirty="0">
                <a:ln w="28575">
                  <a:noFill/>
                </a:ln>
              </a:rPr>
              <a:t>１円・５円を除く</a:t>
            </a:r>
            <a:r>
              <a:rPr lang="en-US" altLang="ja-JP" sz="4400" dirty="0">
                <a:ln w="28575">
                  <a:noFill/>
                </a:ln>
              </a:rPr>
              <a:t>)</a:t>
            </a:r>
            <a:r>
              <a:rPr lang="ja-JP" altLang="en-US" sz="4400" dirty="0">
                <a:ln w="28575">
                  <a:noFill/>
                </a:ln>
              </a:rPr>
              <a:t>　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■高圧洗浄機は５００円と１００円硬貨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■掃除機は１００円硬貨のみ使用可能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■高圧洗浄機はお釣りが出ません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93CB58AB-92DA-B189-3DA5-4ADC8DBAB0AF}"/>
              </a:ext>
            </a:extLst>
          </p:cNvPr>
          <p:cNvSpPr txBox="1"/>
          <p:nvPr/>
        </p:nvSpPr>
        <p:spPr>
          <a:xfrm rot="5400000">
            <a:off x="799043" y="3830023"/>
            <a:ext cx="9054106" cy="229906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両替機は設置しておりません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ご来場前に両替をお願いします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C4A75427-E78F-A542-F543-02F8ED090C19}"/>
              </a:ext>
            </a:extLst>
          </p:cNvPr>
          <p:cNvGrpSpPr/>
          <p:nvPr/>
        </p:nvGrpSpPr>
        <p:grpSpPr>
          <a:xfrm>
            <a:off x="2142385" y="7172206"/>
            <a:ext cx="1428283" cy="2431675"/>
            <a:chOff x="6899922" y="4069530"/>
            <a:chExt cx="1558901" cy="2654054"/>
          </a:xfrm>
        </p:grpSpPr>
        <p:sp>
          <p:nvSpPr>
            <p:cNvPr id="101" name="四角形: 上の 2 つの角を丸める 100">
              <a:extLst>
                <a:ext uri="{FF2B5EF4-FFF2-40B4-BE49-F238E27FC236}">
                  <a16:creationId xmlns:a16="http://schemas.microsoft.com/office/drawing/2014/main" id="{76E8BA32-0FDE-6400-A511-88AD52124B75}"/>
                </a:ext>
              </a:extLst>
            </p:cNvPr>
            <p:cNvSpPr/>
            <p:nvPr/>
          </p:nvSpPr>
          <p:spPr bwMode="auto">
            <a:xfrm>
              <a:off x="7244060" y="5318761"/>
              <a:ext cx="881158" cy="720530"/>
            </a:xfrm>
            <a:prstGeom prst="round2SameRect">
              <a:avLst>
                <a:gd name="adj1" fmla="val 30101"/>
                <a:gd name="adj2" fmla="val 0"/>
              </a:avLst>
            </a:pr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" name="四角形: 上の 2 つの角を丸める 101">
              <a:extLst>
                <a:ext uri="{FF2B5EF4-FFF2-40B4-BE49-F238E27FC236}">
                  <a16:creationId xmlns:a16="http://schemas.microsoft.com/office/drawing/2014/main" id="{A2E7C08C-EB09-B9A7-9ECE-0282EE7B897E}"/>
                </a:ext>
              </a:extLst>
            </p:cNvPr>
            <p:cNvSpPr/>
            <p:nvPr/>
          </p:nvSpPr>
          <p:spPr bwMode="auto">
            <a:xfrm>
              <a:off x="7244060" y="5972875"/>
              <a:ext cx="881158" cy="85466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A8FEE007-2BF0-DBFB-C6AE-E1E4CB7D1A9F}"/>
                </a:ext>
              </a:extLst>
            </p:cNvPr>
            <p:cNvSpPr/>
            <p:nvPr/>
          </p:nvSpPr>
          <p:spPr bwMode="auto">
            <a:xfrm rot="10800000">
              <a:off x="7244150" y="6062396"/>
              <a:ext cx="881067" cy="486284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0 h 435225"/>
                <a:gd name="connsiteX8" fmla="*/ 733144 w 809300"/>
                <a:gd name="connsiteY8" fmla="*/ 0 h 435225"/>
                <a:gd name="connsiteX9" fmla="*/ 809300 w 809300"/>
                <a:gd name="connsiteY9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89163" y="311738"/>
                  </a:lnTo>
                  <a:lnTo>
                    <a:pt x="418459" y="311738"/>
                  </a:lnTo>
                  <a:lnTo>
                    <a:pt x="439322" y="0"/>
                  </a:lnTo>
                  <a:lnTo>
                    <a:pt x="733144" y="0"/>
                  </a:lnTo>
                  <a:lnTo>
                    <a:pt x="809300" y="435225"/>
                  </a:lnTo>
                  <a:close/>
                </a:path>
              </a:pathLst>
            </a:cu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4" name="涙形 64">
              <a:extLst>
                <a:ext uri="{FF2B5EF4-FFF2-40B4-BE49-F238E27FC236}">
                  <a16:creationId xmlns:a16="http://schemas.microsoft.com/office/drawing/2014/main" id="{5FC02305-A3AE-39BC-4E28-AC60AC6B30C1}"/>
                </a:ext>
              </a:extLst>
            </p:cNvPr>
            <p:cNvSpPr/>
            <p:nvPr/>
          </p:nvSpPr>
          <p:spPr bwMode="auto">
            <a:xfrm flipH="1">
              <a:off x="7715208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5" name="涙形 64">
              <a:extLst>
                <a:ext uri="{FF2B5EF4-FFF2-40B4-BE49-F238E27FC236}">
                  <a16:creationId xmlns:a16="http://schemas.microsoft.com/office/drawing/2014/main" id="{D1F3CC07-B194-A0FC-CD63-596F7EC36214}"/>
                </a:ext>
              </a:extLst>
            </p:cNvPr>
            <p:cNvSpPr/>
            <p:nvPr/>
          </p:nvSpPr>
          <p:spPr bwMode="auto">
            <a:xfrm>
              <a:off x="7193155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6" name="角丸四角形 559">
              <a:extLst>
                <a:ext uri="{FF2B5EF4-FFF2-40B4-BE49-F238E27FC236}">
                  <a16:creationId xmlns:a16="http://schemas.microsoft.com/office/drawing/2014/main" id="{EEAD1E83-C69A-FF9D-8137-51BB7F05285A}"/>
                </a:ext>
              </a:extLst>
            </p:cNvPr>
            <p:cNvSpPr/>
            <p:nvPr/>
          </p:nvSpPr>
          <p:spPr bwMode="auto">
            <a:xfrm rot="11514119" flipH="1">
              <a:off x="7502358" y="5870247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7" name="四角形: 上の 2 つの角を丸める 296">
              <a:extLst>
                <a:ext uri="{FF2B5EF4-FFF2-40B4-BE49-F238E27FC236}">
                  <a16:creationId xmlns:a16="http://schemas.microsoft.com/office/drawing/2014/main" id="{6803EC99-D330-F624-6709-67D5FE3DB629}"/>
                </a:ext>
              </a:extLst>
            </p:cNvPr>
            <p:cNvSpPr/>
            <p:nvPr/>
          </p:nvSpPr>
          <p:spPr bwMode="auto">
            <a:xfrm rot="1472379" flipH="1">
              <a:off x="7805349" y="5351612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8" name="角丸四角形 559">
              <a:extLst>
                <a:ext uri="{FF2B5EF4-FFF2-40B4-BE49-F238E27FC236}">
                  <a16:creationId xmlns:a16="http://schemas.microsoft.com/office/drawing/2014/main" id="{01B057F3-85AC-FAB5-31E0-BD0CE9F0CD81}"/>
                </a:ext>
              </a:extLst>
            </p:cNvPr>
            <p:cNvSpPr/>
            <p:nvPr/>
          </p:nvSpPr>
          <p:spPr bwMode="auto">
            <a:xfrm rot="10085881">
              <a:off x="7441714" y="5870246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9" name="四角形: 上の 2 つの角を丸める 296">
              <a:extLst>
                <a:ext uri="{FF2B5EF4-FFF2-40B4-BE49-F238E27FC236}">
                  <a16:creationId xmlns:a16="http://schemas.microsoft.com/office/drawing/2014/main" id="{99E196CC-DFE7-07FD-39B6-4A9799193AB4}"/>
                </a:ext>
              </a:extLst>
            </p:cNvPr>
            <p:cNvSpPr/>
            <p:nvPr/>
          </p:nvSpPr>
          <p:spPr bwMode="auto">
            <a:xfrm rot="20127621">
              <a:off x="7335677" y="5351611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0" name="グループ化 109">
              <a:extLst>
                <a:ext uri="{FF2B5EF4-FFF2-40B4-BE49-F238E27FC236}">
                  <a16:creationId xmlns:a16="http://schemas.microsoft.com/office/drawing/2014/main" id="{248B9AF6-3AB9-E3FE-4C89-68CAEC7C96DA}"/>
                </a:ext>
              </a:extLst>
            </p:cNvPr>
            <p:cNvGrpSpPr/>
            <p:nvPr/>
          </p:nvGrpSpPr>
          <p:grpSpPr>
            <a:xfrm>
              <a:off x="6899922" y="4253219"/>
              <a:ext cx="1558901" cy="1332737"/>
              <a:chOff x="5830729" y="2693951"/>
              <a:chExt cx="1558901" cy="1332737"/>
            </a:xfrm>
          </p:grpSpPr>
          <p:sp>
            <p:nvSpPr>
              <p:cNvPr id="115" name="円/楕円 536">
                <a:extLst>
                  <a:ext uri="{FF2B5EF4-FFF2-40B4-BE49-F238E27FC236}">
                    <a16:creationId xmlns:a16="http://schemas.microsoft.com/office/drawing/2014/main" id="{7AAF699E-E728-F493-41CA-9A7EDACB81D0}"/>
                  </a:ext>
                </a:extLst>
              </p:cNvPr>
              <p:cNvSpPr/>
              <p:nvPr/>
            </p:nvSpPr>
            <p:spPr bwMode="auto">
              <a:xfrm flipH="1">
                <a:off x="692861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" name="円/楕円 534">
                <a:extLst>
                  <a:ext uri="{FF2B5EF4-FFF2-40B4-BE49-F238E27FC236}">
                    <a16:creationId xmlns:a16="http://schemas.microsoft.com/office/drawing/2014/main" id="{D250EB18-9073-9C4A-2C51-4F3830FB3647}"/>
                  </a:ext>
                </a:extLst>
              </p:cNvPr>
              <p:cNvSpPr/>
              <p:nvPr/>
            </p:nvSpPr>
            <p:spPr bwMode="auto">
              <a:xfrm>
                <a:off x="583072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" name="円/楕円 525">
                <a:extLst>
                  <a:ext uri="{FF2B5EF4-FFF2-40B4-BE49-F238E27FC236}">
                    <a16:creationId xmlns:a16="http://schemas.microsoft.com/office/drawing/2014/main" id="{E5DA2D42-A32E-0B74-664D-BAA3B1161D15}"/>
                  </a:ext>
                </a:extLst>
              </p:cNvPr>
              <p:cNvSpPr/>
              <p:nvPr/>
            </p:nvSpPr>
            <p:spPr bwMode="auto">
              <a:xfrm>
                <a:off x="5949631" y="2693951"/>
                <a:ext cx="1332737" cy="133273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" name="アーチ 117">
                <a:extLst>
                  <a:ext uri="{FF2B5EF4-FFF2-40B4-BE49-F238E27FC236}">
                    <a16:creationId xmlns:a16="http://schemas.microsoft.com/office/drawing/2014/main" id="{769A2168-ADFB-B753-B58F-FB4CF8455E0D}"/>
                  </a:ext>
                </a:extLst>
              </p:cNvPr>
              <p:cNvSpPr/>
              <p:nvPr/>
            </p:nvSpPr>
            <p:spPr bwMode="auto">
              <a:xfrm>
                <a:off x="6437078" y="3607289"/>
                <a:ext cx="350451" cy="350451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9" name="フリーフォーム: 図形 118">
                <a:extLst>
                  <a:ext uri="{FF2B5EF4-FFF2-40B4-BE49-F238E27FC236}">
                    <a16:creationId xmlns:a16="http://schemas.microsoft.com/office/drawing/2014/main" id="{B91F9E13-D5E4-B9E1-FE34-4D9B5AC50082}"/>
                  </a:ext>
                </a:extLst>
              </p:cNvPr>
              <p:cNvSpPr/>
              <p:nvPr/>
            </p:nvSpPr>
            <p:spPr bwMode="auto">
              <a:xfrm>
                <a:off x="6095928" y="3551600"/>
                <a:ext cx="1047649" cy="129112"/>
              </a:xfrm>
              <a:custGeom>
                <a:avLst/>
                <a:gdLst>
                  <a:gd name="connsiteX0" fmla="*/ 703235 w 1047649"/>
                  <a:gd name="connsiteY0" fmla="*/ 0 h 129112"/>
                  <a:gd name="connsiteX1" fmla="*/ 837411 w 1047649"/>
                  <a:gd name="connsiteY1" fmla="*/ 50440 h 129112"/>
                  <a:gd name="connsiteX2" fmla="*/ 971420 w 1047649"/>
                  <a:gd name="connsiteY2" fmla="*/ 2853 h 129112"/>
                  <a:gd name="connsiteX3" fmla="*/ 1047649 w 1047649"/>
                  <a:gd name="connsiteY3" fmla="*/ 30960 h 129112"/>
                  <a:gd name="connsiteX4" fmla="*/ 836429 w 1047649"/>
                  <a:gd name="connsiteY4" fmla="*/ 129105 h 129112"/>
                  <a:gd name="connsiteX5" fmla="*/ 626553 w 1047649"/>
                  <a:gd name="connsiteY5" fmla="*/ 26119 h 129112"/>
                  <a:gd name="connsiteX6" fmla="*/ 76682 w 1047649"/>
                  <a:gd name="connsiteY6" fmla="*/ 0 h 129112"/>
                  <a:gd name="connsiteX7" fmla="*/ 210858 w 1047649"/>
                  <a:gd name="connsiteY7" fmla="*/ 50440 h 129112"/>
                  <a:gd name="connsiteX8" fmla="*/ 344867 w 1047649"/>
                  <a:gd name="connsiteY8" fmla="*/ 2853 h 129112"/>
                  <a:gd name="connsiteX9" fmla="*/ 421096 w 1047649"/>
                  <a:gd name="connsiteY9" fmla="*/ 30960 h 129112"/>
                  <a:gd name="connsiteX10" fmla="*/ 209876 w 1047649"/>
                  <a:gd name="connsiteY10" fmla="*/ 129105 h 129112"/>
                  <a:gd name="connsiteX11" fmla="*/ 0 w 1047649"/>
                  <a:gd name="connsiteY11" fmla="*/ 26119 h 129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047649" h="129112">
                    <a:moveTo>
                      <a:pt x="703235" y="0"/>
                    </a:moveTo>
                    <a:cubicBezTo>
                      <a:pt x="729997" y="30850"/>
                      <a:pt x="781376" y="50165"/>
                      <a:pt x="837411" y="50440"/>
                    </a:cubicBezTo>
                    <a:cubicBezTo>
                      <a:pt x="892436" y="50710"/>
                      <a:pt x="943514" y="32572"/>
                      <a:pt x="971420" y="2853"/>
                    </a:cubicBezTo>
                    <a:lnTo>
                      <a:pt x="1047649" y="30960"/>
                    </a:lnTo>
                    <a:cubicBezTo>
                      <a:pt x="1008220" y="91565"/>
                      <a:pt x="926066" y="129739"/>
                      <a:pt x="836429" y="129105"/>
                    </a:cubicBezTo>
                    <a:cubicBezTo>
                      <a:pt x="745803" y="128464"/>
                      <a:pt x="663912" y="88281"/>
                      <a:pt x="626553" y="26119"/>
                    </a:cubicBezTo>
                    <a:close/>
                    <a:moveTo>
                      <a:pt x="76682" y="0"/>
                    </a:moveTo>
                    <a:cubicBezTo>
                      <a:pt x="103444" y="30850"/>
                      <a:pt x="154823" y="50165"/>
                      <a:pt x="210858" y="50440"/>
                    </a:cubicBezTo>
                    <a:cubicBezTo>
                      <a:pt x="265883" y="50710"/>
                      <a:pt x="316961" y="32572"/>
                      <a:pt x="344867" y="2853"/>
                    </a:cubicBezTo>
                    <a:lnTo>
                      <a:pt x="421096" y="30960"/>
                    </a:lnTo>
                    <a:cubicBezTo>
                      <a:pt x="381667" y="91565"/>
                      <a:pt x="299513" y="129739"/>
                      <a:pt x="209876" y="129105"/>
                    </a:cubicBezTo>
                    <a:cubicBezTo>
                      <a:pt x="119250" y="128464"/>
                      <a:pt x="37359" y="88281"/>
                      <a:pt x="0" y="26119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4B593C62-3A5D-95B6-771F-D3E48F3051EC}"/>
                </a:ext>
              </a:extLst>
            </p:cNvPr>
            <p:cNvSpPr/>
            <p:nvPr/>
          </p:nvSpPr>
          <p:spPr bwMode="auto">
            <a:xfrm flipH="1">
              <a:off x="6970584" y="4470400"/>
              <a:ext cx="1417766" cy="558800"/>
            </a:xfrm>
            <a:custGeom>
              <a:avLst/>
              <a:gdLst>
                <a:gd name="connsiteX0" fmla="*/ 631195 w 1262391"/>
                <a:gd name="connsiteY0" fmla="*/ 225467 h 784147"/>
                <a:gd name="connsiteX1" fmla="*/ 632637 w 1262391"/>
                <a:gd name="connsiteY1" fmla="*/ 226487 h 784147"/>
                <a:gd name="connsiteX2" fmla="*/ 631196 w 1262391"/>
                <a:gd name="connsiteY2" fmla="*/ 226846 h 784147"/>
                <a:gd name="connsiteX3" fmla="*/ 629754 w 1262391"/>
                <a:gd name="connsiteY3" fmla="*/ 226486 h 784147"/>
                <a:gd name="connsiteX4" fmla="*/ 790362 w 1262391"/>
                <a:gd name="connsiteY4" fmla="*/ 506 h 784147"/>
                <a:gd name="connsiteX5" fmla="*/ 704762 w 1262391"/>
                <a:gd name="connsiteY5" fmla="*/ 4680 h 784147"/>
                <a:gd name="connsiteX6" fmla="*/ 631195 w 1262391"/>
                <a:gd name="connsiteY6" fmla="*/ 23262 h 784147"/>
                <a:gd name="connsiteX7" fmla="*/ 557629 w 1262391"/>
                <a:gd name="connsiteY7" fmla="*/ 4680 h 784147"/>
                <a:gd name="connsiteX8" fmla="*/ 472028 w 1262391"/>
                <a:gd name="connsiteY8" fmla="*/ 506 h 784147"/>
                <a:gd name="connsiteX9" fmla="*/ 147434 w 1262391"/>
                <a:gd name="connsiteY9" fmla="*/ 147434 h 784147"/>
                <a:gd name="connsiteX10" fmla="*/ 117312 w 1262391"/>
                <a:gd name="connsiteY10" fmla="*/ 784147 h 784147"/>
                <a:gd name="connsiteX11" fmla="*/ 117313 w 1262391"/>
                <a:gd name="connsiteY11" fmla="*/ 784147 h 784147"/>
                <a:gd name="connsiteX12" fmla="*/ 218250 w 1262391"/>
                <a:gd name="connsiteY12" fmla="*/ 637005 h 784147"/>
                <a:gd name="connsiteX13" fmla="*/ 245155 w 1262391"/>
                <a:gd name="connsiteY13" fmla="*/ 604174 h 784147"/>
                <a:gd name="connsiteX14" fmla="*/ 246608 w 1262391"/>
                <a:gd name="connsiteY14" fmla="*/ 613836 h 784147"/>
                <a:gd name="connsiteX15" fmla="*/ 304927 w 1262391"/>
                <a:gd name="connsiteY15" fmla="*/ 704371 h 784147"/>
                <a:gd name="connsiteX16" fmla="*/ 304928 w 1262391"/>
                <a:gd name="connsiteY16" fmla="*/ 704371 h 784147"/>
                <a:gd name="connsiteX17" fmla="*/ 605029 w 1262391"/>
                <a:gd name="connsiteY17" fmla="*/ 372038 h 784147"/>
                <a:gd name="connsiteX18" fmla="*/ 631196 w 1262391"/>
                <a:gd name="connsiteY18" fmla="*/ 353748 h 784147"/>
                <a:gd name="connsiteX19" fmla="*/ 657364 w 1262391"/>
                <a:gd name="connsiteY19" fmla="*/ 372038 h 784147"/>
                <a:gd name="connsiteX20" fmla="*/ 957464 w 1262391"/>
                <a:gd name="connsiteY20" fmla="*/ 704371 h 784147"/>
                <a:gd name="connsiteX21" fmla="*/ 957465 w 1262391"/>
                <a:gd name="connsiteY21" fmla="*/ 704371 h 784147"/>
                <a:gd name="connsiteX22" fmla="*/ 1015784 w 1262391"/>
                <a:gd name="connsiteY22" fmla="*/ 613836 h 784147"/>
                <a:gd name="connsiteX23" fmla="*/ 1017237 w 1262391"/>
                <a:gd name="connsiteY23" fmla="*/ 604175 h 784147"/>
                <a:gd name="connsiteX24" fmla="*/ 1044141 w 1262391"/>
                <a:gd name="connsiteY24" fmla="*/ 637005 h 784147"/>
                <a:gd name="connsiteX25" fmla="*/ 1145078 w 1262391"/>
                <a:gd name="connsiteY25" fmla="*/ 784147 h 784147"/>
                <a:gd name="connsiteX26" fmla="*/ 1145079 w 1262391"/>
                <a:gd name="connsiteY26" fmla="*/ 784147 h 784147"/>
                <a:gd name="connsiteX27" fmla="*/ 1114957 w 1262391"/>
                <a:gd name="connsiteY27" fmla="*/ 147434 h 784147"/>
                <a:gd name="connsiteX28" fmla="*/ 790362 w 1262391"/>
                <a:gd name="connsiteY28" fmla="*/ 506 h 7841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2391" h="784147">
                  <a:moveTo>
                    <a:pt x="631195" y="225467"/>
                  </a:moveTo>
                  <a:lnTo>
                    <a:pt x="632637" y="226487"/>
                  </a:lnTo>
                  <a:lnTo>
                    <a:pt x="631196" y="226846"/>
                  </a:lnTo>
                  <a:lnTo>
                    <a:pt x="629754" y="226486"/>
                  </a:lnTo>
                  <a:close/>
                  <a:moveTo>
                    <a:pt x="790362" y="506"/>
                  </a:moveTo>
                  <a:cubicBezTo>
                    <a:pt x="761557" y="-857"/>
                    <a:pt x="732881" y="528"/>
                    <a:pt x="704762" y="4680"/>
                  </a:cubicBezTo>
                  <a:lnTo>
                    <a:pt x="631195" y="23262"/>
                  </a:lnTo>
                  <a:lnTo>
                    <a:pt x="557629" y="4680"/>
                  </a:lnTo>
                  <a:cubicBezTo>
                    <a:pt x="529510" y="528"/>
                    <a:pt x="500834" y="-857"/>
                    <a:pt x="472028" y="506"/>
                  </a:cubicBezTo>
                  <a:cubicBezTo>
                    <a:pt x="356806" y="5957"/>
                    <a:pt x="239504" y="55364"/>
                    <a:pt x="147434" y="147434"/>
                  </a:cubicBezTo>
                  <a:cubicBezTo>
                    <a:pt x="-36707" y="331576"/>
                    <a:pt x="-50193" y="616641"/>
                    <a:pt x="117312" y="784147"/>
                  </a:cubicBezTo>
                  <a:lnTo>
                    <a:pt x="117313" y="784147"/>
                  </a:lnTo>
                  <a:cubicBezTo>
                    <a:pt x="148861" y="733643"/>
                    <a:pt x="182553" y="684550"/>
                    <a:pt x="218250" y="637005"/>
                  </a:cubicBezTo>
                  <a:lnTo>
                    <a:pt x="245155" y="604174"/>
                  </a:lnTo>
                  <a:lnTo>
                    <a:pt x="246608" y="613836"/>
                  </a:lnTo>
                  <a:cubicBezTo>
                    <a:pt x="258934" y="647197"/>
                    <a:pt x="278340" y="678090"/>
                    <a:pt x="304927" y="704371"/>
                  </a:cubicBezTo>
                  <a:lnTo>
                    <a:pt x="304928" y="704371"/>
                  </a:lnTo>
                  <a:cubicBezTo>
                    <a:pt x="385048" y="577588"/>
                    <a:pt x="486942" y="464971"/>
                    <a:pt x="605029" y="372038"/>
                  </a:cubicBezTo>
                  <a:lnTo>
                    <a:pt x="631196" y="353748"/>
                  </a:lnTo>
                  <a:lnTo>
                    <a:pt x="657364" y="372038"/>
                  </a:lnTo>
                  <a:cubicBezTo>
                    <a:pt x="775450" y="464971"/>
                    <a:pt x="877344" y="577588"/>
                    <a:pt x="957464" y="704371"/>
                  </a:cubicBezTo>
                  <a:lnTo>
                    <a:pt x="957465" y="704371"/>
                  </a:lnTo>
                  <a:cubicBezTo>
                    <a:pt x="984052" y="678090"/>
                    <a:pt x="1003458" y="647197"/>
                    <a:pt x="1015784" y="613836"/>
                  </a:cubicBezTo>
                  <a:lnTo>
                    <a:pt x="1017237" y="604175"/>
                  </a:lnTo>
                  <a:lnTo>
                    <a:pt x="1044141" y="637005"/>
                  </a:lnTo>
                  <a:cubicBezTo>
                    <a:pt x="1079839" y="684550"/>
                    <a:pt x="1113530" y="733643"/>
                    <a:pt x="1145078" y="784147"/>
                  </a:cubicBezTo>
                  <a:lnTo>
                    <a:pt x="1145079" y="784147"/>
                  </a:lnTo>
                  <a:cubicBezTo>
                    <a:pt x="1312584" y="616641"/>
                    <a:pt x="1299098" y="331576"/>
                    <a:pt x="1114957" y="147434"/>
                  </a:cubicBezTo>
                  <a:cubicBezTo>
                    <a:pt x="1022887" y="55364"/>
                    <a:pt x="905584" y="5957"/>
                    <a:pt x="790362" y="506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2" name="グループ化 111">
              <a:extLst>
                <a:ext uri="{FF2B5EF4-FFF2-40B4-BE49-F238E27FC236}">
                  <a16:creationId xmlns:a16="http://schemas.microsoft.com/office/drawing/2014/main" id="{5AF0A9F4-4F7E-D646-51F5-819310DA2731}"/>
                </a:ext>
              </a:extLst>
            </p:cNvPr>
            <p:cNvGrpSpPr/>
            <p:nvPr/>
          </p:nvGrpSpPr>
          <p:grpSpPr>
            <a:xfrm>
              <a:off x="7018504" y="4069530"/>
              <a:ext cx="1338096" cy="823652"/>
              <a:chOff x="7059778" y="4059848"/>
              <a:chExt cx="1255548" cy="781156"/>
            </a:xfrm>
          </p:grpSpPr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16A1EDC7-AD05-8BB6-3E83-2EED95ECDDE1}"/>
                  </a:ext>
                </a:extLst>
              </p:cNvPr>
              <p:cNvSpPr/>
              <p:nvPr/>
            </p:nvSpPr>
            <p:spPr bwMode="auto">
              <a:xfrm>
                <a:off x="7059778" y="4059848"/>
                <a:ext cx="1255548" cy="615482"/>
              </a:xfrm>
              <a:custGeom>
                <a:avLst/>
                <a:gdLst>
                  <a:gd name="connsiteX0" fmla="*/ 417874 w 834546"/>
                  <a:gd name="connsiteY0" fmla="*/ 0 h 416883"/>
                  <a:gd name="connsiteX1" fmla="*/ 751249 w 834546"/>
                  <a:gd name="connsiteY1" fmla="*/ 77277 h 416883"/>
                  <a:gd name="connsiteX2" fmla="*/ 750002 w 834546"/>
                  <a:gd name="connsiteY2" fmla="*/ 78709 h 416883"/>
                  <a:gd name="connsiteX3" fmla="*/ 834546 w 834546"/>
                  <a:gd name="connsiteY3" fmla="*/ 416883 h 416883"/>
                  <a:gd name="connsiteX4" fmla="*/ 0 w 834546"/>
                  <a:gd name="connsiteY4" fmla="*/ 416883 h 416883"/>
                  <a:gd name="connsiteX5" fmla="*/ 84772 w 834546"/>
                  <a:gd name="connsiteY5" fmla="*/ 77795 h 416883"/>
                  <a:gd name="connsiteX6" fmla="*/ 84918 w 834546"/>
                  <a:gd name="connsiteY6" fmla="*/ 77759 h 416883"/>
                  <a:gd name="connsiteX7" fmla="*/ 84499 w 834546"/>
                  <a:gd name="connsiteY7" fmla="*/ 77277 h 416883"/>
                  <a:gd name="connsiteX8" fmla="*/ 417874 w 834546"/>
                  <a:gd name="connsiteY8" fmla="*/ 0 h 416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34546" h="416883">
                    <a:moveTo>
                      <a:pt x="417874" y="0"/>
                    </a:moveTo>
                    <a:cubicBezTo>
                      <a:pt x="601992" y="0"/>
                      <a:pt x="751249" y="34598"/>
                      <a:pt x="751249" y="77277"/>
                    </a:cubicBezTo>
                    <a:lnTo>
                      <a:pt x="750002" y="78709"/>
                    </a:lnTo>
                    <a:lnTo>
                      <a:pt x="834546" y="416883"/>
                    </a:lnTo>
                    <a:lnTo>
                      <a:pt x="0" y="416883"/>
                    </a:lnTo>
                    <a:lnTo>
                      <a:pt x="84772" y="77795"/>
                    </a:lnTo>
                    <a:lnTo>
                      <a:pt x="84918" y="77759"/>
                    </a:lnTo>
                    <a:lnTo>
                      <a:pt x="84499" y="77277"/>
                    </a:lnTo>
                    <a:cubicBezTo>
                      <a:pt x="84499" y="34598"/>
                      <a:pt x="233756" y="0"/>
                      <a:pt x="41787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6E0D4017-5368-93EA-C412-46A5CA71407F}"/>
                  </a:ext>
                </a:extLst>
              </p:cNvPr>
              <p:cNvSpPr/>
              <p:nvPr/>
            </p:nvSpPr>
            <p:spPr bwMode="auto">
              <a:xfrm>
                <a:off x="7059779" y="4515024"/>
                <a:ext cx="1255546" cy="325980"/>
              </a:xfrm>
              <a:custGeom>
                <a:avLst/>
                <a:gdLst>
                  <a:gd name="connsiteX0" fmla="*/ 589803 w 1179606"/>
                  <a:gd name="connsiteY0" fmla="*/ 0 h 375510"/>
                  <a:gd name="connsiteX1" fmla="*/ 1168244 w 1179606"/>
                  <a:gd name="connsiteY1" fmla="*/ 171393 h 375510"/>
                  <a:gd name="connsiteX2" fmla="*/ 1179606 w 1179606"/>
                  <a:gd name="connsiteY2" fmla="*/ 187755 h 375510"/>
                  <a:gd name="connsiteX3" fmla="*/ 1168244 w 1179606"/>
                  <a:gd name="connsiteY3" fmla="*/ 204118 h 375510"/>
                  <a:gd name="connsiteX4" fmla="*/ 589803 w 1179606"/>
                  <a:gd name="connsiteY4" fmla="*/ 375510 h 375510"/>
                  <a:gd name="connsiteX5" fmla="*/ 11363 w 1179606"/>
                  <a:gd name="connsiteY5" fmla="*/ 204118 h 375510"/>
                  <a:gd name="connsiteX6" fmla="*/ 0 w 1179606"/>
                  <a:gd name="connsiteY6" fmla="*/ 187755 h 375510"/>
                  <a:gd name="connsiteX7" fmla="*/ 11363 w 1179606"/>
                  <a:gd name="connsiteY7" fmla="*/ 171393 h 375510"/>
                  <a:gd name="connsiteX8" fmla="*/ 589803 w 1179606"/>
                  <a:gd name="connsiteY8" fmla="*/ 0 h 3755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79606" h="375510">
                    <a:moveTo>
                      <a:pt x="589803" y="0"/>
                    </a:moveTo>
                    <a:cubicBezTo>
                      <a:pt x="849836" y="0"/>
                      <a:pt x="1072942" y="70673"/>
                      <a:pt x="1168244" y="171393"/>
                    </a:cubicBezTo>
                    <a:lnTo>
                      <a:pt x="1179606" y="187755"/>
                    </a:lnTo>
                    <a:lnTo>
                      <a:pt x="1168244" y="204118"/>
                    </a:lnTo>
                    <a:cubicBezTo>
                      <a:pt x="1072942" y="304838"/>
                      <a:pt x="849836" y="375510"/>
                      <a:pt x="589803" y="375510"/>
                    </a:cubicBezTo>
                    <a:cubicBezTo>
                      <a:pt x="329771" y="375510"/>
                      <a:pt x="106664" y="304838"/>
                      <a:pt x="11363" y="204118"/>
                    </a:cubicBezTo>
                    <a:lnTo>
                      <a:pt x="0" y="187755"/>
                    </a:lnTo>
                    <a:lnTo>
                      <a:pt x="11363" y="171393"/>
                    </a:lnTo>
                    <a:cubicBezTo>
                      <a:pt x="106664" y="70673"/>
                      <a:pt x="329771" y="0"/>
                      <a:pt x="589803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8AB492F-A08D-82B1-5DA4-E50E6C015FEB}"/>
              </a:ext>
            </a:extLst>
          </p:cNvPr>
          <p:cNvSpPr txBox="1"/>
          <p:nvPr/>
        </p:nvSpPr>
        <p:spPr>
          <a:xfrm rot="5400000">
            <a:off x="-3547788" y="4330066"/>
            <a:ext cx="9054106" cy="1298973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洗車・清掃が終了しましたら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お車のご移動をお願いします</a:t>
            </a:r>
          </a:p>
        </p:txBody>
      </p:sp>
    </p:spTree>
    <p:extLst>
      <p:ext uri="{BB962C8B-B14F-4D97-AF65-F5344CB8AC3E}">
        <p14:creationId xmlns:p14="http://schemas.microsoft.com/office/powerpoint/2010/main" val="5372841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角丸四角形 3">
            <a:extLst>
              <a:ext uri="{FF2B5EF4-FFF2-40B4-BE49-F238E27FC236}">
                <a16:creationId xmlns:a16="http://schemas.microsoft.com/office/drawing/2014/main" id="{2594D97A-3DD1-40CB-A04A-7098CF2D0386}"/>
              </a:ext>
            </a:extLst>
          </p:cNvPr>
          <p:cNvSpPr/>
          <p:nvPr/>
        </p:nvSpPr>
        <p:spPr>
          <a:xfrm>
            <a:off x="295275" y="249145"/>
            <a:ext cx="6284075" cy="9339370"/>
          </a:xfrm>
          <a:prstGeom prst="roundRect">
            <a:avLst>
              <a:gd name="adj" fmla="val 3725"/>
            </a:avLst>
          </a:prstGeom>
          <a:noFill/>
          <a:ln w="1905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四角形: 上の 2 つの角を丸める 6">
            <a:extLst>
              <a:ext uri="{FF2B5EF4-FFF2-40B4-BE49-F238E27FC236}">
                <a16:creationId xmlns:a16="http://schemas.microsoft.com/office/drawing/2014/main" id="{D58E7BAF-CBEE-4DF9-B5F1-6663A275D37F}"/>
              </a:ext>
            </a:extLst>
          </p:cNvPr>
          <p:cNvSpPr/>
          <p:nvPr/>
        </p:nvSpPr>
        <p:spPr>
          <a:xfrm>
            <a:off x="273722" y="249144"/>
            <a:ext cx="6325862" cy="2142193"/>
          </a:xfrm>
          <a:prstGeom prst="round2SameRect">
            <a:avLst>
              <a:gd name="adj1" fmla="val 13031"/>
              <a:gd name="adj2" fmla="val 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D2F670C-71AD-224A-5A93-ECA75541DD67}"/>
              </a:ext>
            </a:extLst>
          </p:cNvPr>
          <p:cNvSpPr txBox="1"/>
          <p:nvPr/>
        </p:nvSpPr>
        <p:spPr>
          <a:xfrm>
            <a:off x="450209" y="445534"/>
            <a:ext cx="5985708" cy="167210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>
              <a:spcAft>
                <a:spcPts val="0"/>
              </a:spcAft>
            </a:pPr>
            <a:r>
              <a:rPr lang="ja-JP" altLang="en-US" sz="5400" b="1" dirty="0">
                <a:ln w="28575">
                  <a:noFill/>
                </a:ln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両替機は設置して</a:t>
            </a:r>
            <a:endParaRPr lang="en-US" altLang="ja-JP" sz="5400" b="1" dirty="0">
              <a:ln w="28575">
                <a:noFill/>
              </a:ln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spcAft>
                <a:spcPts val="0"/>
              </a:spcAft>
            </a:pPr>
            <a:r>
              <a:rPr lang="ja-JP" altLang="en-US" sz="5400" b="1" dirty="0">
                <a:ln w="28575">
                  <a:noFill/>
                </a:ln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おりません</a:t>
            </a:r>
            <a:endParaRPr lang="en-US" altLang="ja-JP" sz="5400" b="1" dirty="0">
              <a:ln w="28575">
                <a:noFill/>
              </a:ln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486FD63A-7A73-87E2-2FC0-727911394DA4}"/>
              </a:ext>
            </a:extLst>
          </p:cNvPr>
          <p:cNvSpPr txBox="1"/>
          <p:nvPr/>
        </p:nvSpPr>
        <p:spPr>
          <a:xfrm>
            <a:off x="671676" y="6581113"/>
            <a:ext cx="5592639" cy="1155412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洗車・清掃が終了しましたら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お車のご移動をお願いします</a:t>
            </a:r>
          </a:p>
        </p:txBody>
      </p: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9C5DBE52-CE73-14E7-C93A-702BFD2602B7}"/>
              </a:ext>
            </a:extLst>
          </p:cNvPr>
          <p:cNvSpPr txBox="1"/>
          <p:nvPr/>
        </p:nvSpPr>
        <p:spPr>
          <a:xfrm>
            <a:off x="653642" y="3737283"/>
            <a:ext cx="5610673" cy="251407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28575">
                  <a:noFill/>
                </a:ln>
              </a:rPr>
              <a:t>■門型洗車機は千円札と硬貨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</a:rPr>
              <a:t>　</a:t>
            </a:r>
            <a:r>
              <a:rPr lang="en-US" altLang="ja-JP" sz="5400" dirty="0">
                <a:ln w="28575">
                  <a:noFill/>
                </a:ln>
              </a:rPr>
              <a:t>(</a:t>
            </a:r>
            <a:r>
              <a:rPr lang="ja-JP" altLang="en-US" sz="5400" dirty="0">
                <a:ln w="28575">
                  <a:noFill/>
                </a:ln>
              </a:rPr>
              <a:t>１円・５円を除く</a:t>
            </a:r>
            <a:r>
              <a:rPr lang="en-US" altLang="ja-JP" sz="5400" dirty="0">
                <a:ln w="28575">
                  <a:noFill/>
                </a:ln>
              </a:rPr>
              <a:t>)</a:t>
            </a:r>
            <a:r>
              <a:rPr lang="ja-JP" altLang="en-US" sz="5400" dirty="0">
                <a:ln w="28575">
                  <a:noFill/>
                </a:ln>
              </a:rPr>
              <a:t>　</a:t>
            </a:r>
          </a:p>
          <a:p>
            <a:pPr algn="l"/>
            <a:r>
              <a:rPr lang="ja-JP" altLang="en-US" sz="5400" dirty="0">
                <a:ln w="28575">
                  <a:noFill/>
                </a:ln>
              </a:rPr>
              <a:t>■高圧洗浄機は５００円と１００円硬貨</a:t>
            </a:r>
            <a:endParaRPr lang="en-US" altLang="ja-JP" sz="5400" dirty="0">
              <a:ln w="28575">
                <a:noFill/>
              </a:ln>
            </a:endParaRPr>
          </a:p>
          <a:p>
            <a:pPr algn="l"/>
            <a:r>
              <a:rPr lang="ja-JP" altLang="en-US" sz="5400" dirty="0">
                <a:ln w="28575">
                  <a:noFill/>
                </a:ln>
              </a:rPr>
              <a:t>■掃除機は１００円硬貨のみ使用可能</a:t>
            </a:r>
          </a:p>
          <a:p>
            <a:pPr algn="l"/>
            <a:r>
              <a:rPr lang="ja-JP" altLang="en-US" sz="5400" dirty="0">
                <a:ln w="28575">
                  <a:noFill/>
                </a:ln>
              </a:rPr>
              <a:t>■高圧洗浄機はお釣りが出ません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0E8D7B83-CF3A-CB71-EC00-D4A9C797378B}"/>
              </a:ext>
            </a:extLst>
          </p:cNvPr>
          <p:cNvSpPr txBox="1"/>
          <p:nvPr/>
        </p:nvSpPr>
        <p:spPr>
          <a:xfrm>
            <a:off x="671676" y="2659177"/>
            <a:ext cx="5592639" cy="73291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ご来場前に両替をお願いします</a:t>
            </a:r>
          </a:p>
        </p:txBody>
      </p: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3F25F9E8-2B09-0FDD-B01B-8FE20C029327}"/>
              </a:ext>
            </a:extLst>
          </p:cNvPr>
          <p:cNvGrpSpPr/>
          <p:nvPr/>
        </p:nvGrpSpPr>
        <p:grpSpPr>
          <a:xfrm>
            <a:off x="670777" y="8248949"/>
            <a:ext cx="5592640" cy="971251"/>
            <a:chOff x="1496999" y="724637"/>
            <a:chExt cx="4062248" cy="705474"/>
          </a:xfrm>
        </p:grpSpPr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B6A1DA1C-B6DD-BA93-ED3D-E8E9A366B4DC}"/>
                </a:ext>
              </a:extLst>
            </p:cNvPr>
            <p:cNvGrpSpPr/>
            <p:nvPr/>
          </p:nvGrpSpPr>
          <p:grpSpPr>
            <a:xfrm>
              <a:off x="1496999" y="724637"/>
              <a:ext cx="1267290" cy="705474"/>
              <a:chOff x="1496999" y="192810"/>
              <a:chExt cx="2222646" cy="1237301"/>
            </a:xfrm>
          </p:grpSpPr>
          <p:sp>
            <p:nvSpPr>
              <p:cNvPr id="60" name="台形 59">
                <a:extLst>
                  <a:ext uri="{FF2B5EF4-FFF2-40B4-BE49-F238E27FC236}">
                    <a16:creationId xmlns:a16="http://schemas.microsoft.com/office/drawing/2014/main" id="{9FADFAF2-F149-5579-CE3D-73B2DEF95391}"/>
                  </a:ext>
                </a:extLst>
              </p:cNvPr>
              <p:cNvSpPr/>
              <p:nvPr/>
            </p:nvSpPr>
            <p:spPr bwMode="auto">
              <a:xfrm>
                <a:off x="2063904" y="213365"/>
                <a:ext cx="1392658" cy="600994"/>
              </a:xfrm>
              <a:prstGeom prst="trapezoid">
                <a:avLst/>
              </a:prstGeom>
              <a:solidFill>
                <a:srgbClr val="00B0F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フリーフォーム: 図形 60">
                <a:extLst>
                  <a:ext uri="{FF2B5EF4-FFF2-40B4-BE49-F238E27FC236}">
                    <a16:creationId xmlns:a16="http://schemas.microsoft.com/office/drawing/2014/main" id="{5D138284-B416-7F3D-1AA3-3A8D52DFE11C}"/>
                  </a:ext>
                </a:extLst>
              </p:cNvPr>
              <p:cNvSpPr/>
              <p:nvPr/>
            </p:nvSpPr>
            <p:spPr bwMode="auto">
              <a:xfrm>
                <a:off x="1496999" y="192810"/>
                <a:ext cx="2222646" cy="1125569"/>
              </a:xfrm>
              <a:custGeom>
                <a:avLst/>
                <a:gdLst>
                  <a:gd name="connsiteX0" fmla="*/ 1313008 w 2222646"/>
                  <a:gd name="connsiteY0" fmla="*/ 84525 h 1125569"/>
                  <a:gd name="connsiteX1" fmla="*/ 1313008 w 2222646"/>
                  <a:gd name="connsiteY1" fmla="*/ 564957 h 1125569"/>
                  <a:gd name="connsiteX2" fmla="*/ 1895300 w 2222646"/>
                  <a:gd name="connsiteY2" fmla="*/ 564957 h 1125569"/>
                  <a:gd name="connsiteX3" fmla="*/ 1775192 w 2222646"/>
                  <a:gd name="connsiteY3" fmla="*/ 84525 h 1125569"/>
                  <a:gd name="connsiteX4" fmla="*/ 703615 w 2222646"/>
                  <a:gd name="connsiteY4" fmla="*/ 84525 h 1125569"/>
                  <a:gd name="connsiteX5" fmla="*/ 583507 w 2222646"/>
                  <a:gd name="connsiteY5" fmla="*/ 564957 h 1125569"/>
                  <a:gd name="connsiteX6" fmla="*/ 1193746 w 2222646"/>
                  <a:gd name="connsiteY6" fmla="*/ 564957 h 1125569"/>
                  <a:gd name="connsiteX7" fmla="*/ 1193746 w 2222646"/>
                  <a:gd name="connsiteY7" fmla="*/ 84525 h 1125569"/>
                  <a:gd name="connsiteX8" fmla="*/ 618992 w 2222646"/>
                  <a:gd name="connsiteY8" fmla="*/ 0 h 1125569"/>
                  <a:gd name="connsiteX9" fmla="*/ 1859814 w 2222646"/>
                  <a:gd name="connsiteY9" fmla="*/ 0 h 1125569"/>
                  <a:gd name="connsiteX10" fmla="*/ 2001053 w 2222646"/>
                  <a:gd name="connsiteY10" fmla="*/ 564957 h 1125569"/>
                  <a:gd name="connsiteX11" fmla="*/ 2029324 w 2222646"/>
                  <a:gd name="connsiteY11" fmla="*/ 564957 h 1125569"/>
                  <a:gd name="connsiteX12" fmla="*/ 2170389 w 2222646"/>
                  <a:gd name="connsiteY12" fmla="*/ 706022 h 1125569"/>
                  <a:gd name="connsiteX13" fmla="*/ 2170389 w 2222646"/>
                  <a:gd name="connsiteY13" fmla="*/ 944882 h 1125569"/>
                  <a:gd name="connsiteX14" fmla="*/ 2174739 w 2222646"/>
                  <a:gd name="connsiteY14" fmla="*/ 944882 h 1125569"/>
                  <a:gd name="connsiteX15" fmla="*/ 2222646 w 2222646"/>
                  <a:gd name="connsiteY15" fmla="*/ 992789 h 1125569"/>
                  <a:gd name="connsiteX16" fmla="*/ 2222646 w 2222646"/>
                  <a:gd name="connsiteY16" fmla="*/ 1106160 h 1125569"/>
                  <a:gd name="connsiteX17" fmla="*/ 2203237 w 2222646"/>
                  <a:gd name="connsiteY17" fmla="*/ 1125569 h 1125569"/>
                  <a:gd name="connsiteX18" fmla="*/ 2015478 w 2222646"/>
                  <a:gd name="connsiteY18" fmla="*/ 1125569 h 1125569"/>
                  <a:gd name="connsiteX19" fmla="*/ 2021470 w 2222646"/>
                  <a:gd name="connsiteY19" fmla="*/ 1095888 h 1125569"/>
                  <a:gd name="connsiteX20" fmla="*/ 1793684 w 2222646"/>
                  <a:gd name="connsiteY20" fmla="*/ 868102 h 1125569"/>
                  <a:gd name="connsiteX21" fmla="*/ 1565898 w 2222646"/>
                  <a:gd name="connsiteY21" fmla="*/ 1095888 h 1125569"/>
                  <a:gd name="connsiteX22" fmla="*/ 1571890 w 2222646"/>
                  <a:gd name="connsiteY22" fmla="*/ 1125569 h 1125569"/>
                  <a:gd name="connsiteX23" fmla="*/ 701028 w 2222646"/>
                  <a:gd name="connsiteY23" fmla="*/ 1125569 h 1125569"/>
                  <a:gd name="connsiteX24" fmla="*/ 707020 w 2222646"/>
                  <a:gd name="connsiteY24" fmla="*/ 1095888 h 1125569"/>
                  <a:gd name="connsiteX25" fmla="*/ 479234 w 2222646"/>
                  <a:gd name="connsiteY25" fmla="*/ 868102 h 1125569"/>
                  <a:gd name="connsiteX26" fmla="*/ 251448 w 2222646"/>
                  <a:gd name="connsiteY26" fmla="*/ 1095888 h 1125569"/>
                  <a:gd name="connsiteX27" fmla="*/ 257440 w 2222646"/>
                  <a:gd name="connsiteY27" fmla="*/ 1125569 h 1125569"/>
                  <a:gd name="connsiteX28" fmla="*/ 19409 w 2222646"/>
                  <a:gd name="connsiteY28" fmla="*/ 1125569 h 1125569"/>
                  <a:gd name="connsiteX29" fmla="*/ 0 w 2222646"/>
                  <a:gd name="connsiteY29" fmla="*/ 1106160 h 1125569"/>
                  <a:gd name="connsiteX30" fmla="*/ 0 w 2222646"/>
                  <a:gd name="connsiteY30" fmla="*/ 992789 h 1125569"/>
                  <a:gd name="connsiteX31" fmla="*/ 47907 w 2222646"/>
                  <a:gd name="connsiteY31" fmla="*/ 944882 h 1125569"/>
                  <a:gd name="connsiteX32" fmla="*/ 52257 w 2222646"/>
                  <a:gd name="connsiteY32" fmla="*/ 944882 h 1125569"/>
                  <a:gd name="connsiteX33" fmla="*/ 52257 w 2222646"/>
                  <a:gd name="connsiteY33" fmla="*/ 706022 h 1125569"/>
                  <a:gd name="connsiteX34" fmla="*/ 193322 w 2222646"/>
                  <a:gd name="connsiteY34" fmla="*/ 564957 h 1125569"/>
                  <a:gd name="connsiteX35" fmla="*/ 477753 w 2222646"/>
                  <a:gd name="connsiteY35" fmla="*/ 564957 h 11255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2222646" h="1125569">
                    <a:moveTo>
                      <a:pt x="1313008" y="84525"/>
                    </a:moveTo>
                    <a:lnTo>
                      <a:pt x="1313008" y="564957"/>
                    </a:lnTo>
                    <a:lnTo>
                      <a:pt x="1895300" y="564957"/>
                    </a:lnTo>
                    <a:lnTo>
                      <a:pt x="1775192" y="84525"/>
                    </a:lnTo>
                    <a:close/>
                    <a:moveTo>
                      <a:pt x="703615" y="84525"/>
                    </a:moveTo>
                    <a:lnTo>
                      <a:pt x="583507" y="564957"/>
                    </a:lnTo>
                    <a:lnTo>
                      <a:pt x="1193746" y="564957"/>
                    </a:lnTo>
                    <a:lnTo>
                      <a:pt x="1193746" y="84525"/>
                    </a:lnTo>
                    <a:close/>
                    <a:moveTo>
                      <a:pt x="618992" y="0"/>
                    </a:moveTo>
                    <a:lnTo>
                      <a:pt x="1859814" y="0"/>
                    </a:lnTo>
                    <a:lnTo>
                      <a:pt x="2001053" y="564957"/>
                    </a:lnTo>
                    <a:lnTo>
                      <a:pt x="2029324" y="564957"/>
                    </a:lnTo>
                    <a:cubicBezTo>
                      <a:pt x="2107232" y="564957"/>
                      <a:pt x="2170389" y="628114"/>
                      <a:pt x="2170389" y="706022"/>
                    </a:cubicBezTo>
                    <a:lnTo>
                      <a:pt x="2170389" y="944882"/>
                    </a:lnTo>
                    <a:lnTo>
                      <a:pt x="2174739" y="944882"/>
                    </a:lnTo>
                    <a:cubicBezTo>
                      <a:pt x="2201197" y="944882"/>
                      <a:pt x="2222646" y="966331"/>
                      <a:pt x="2222646" y="992789"/>
                    </a:cubicBezTo>
                    <a:lnTo>
                      <a:pt x="2222646" y="1106160"/>
                    </a:lnTo>
                    <a:cubicBezTo>
                      <a:pt x="2222646" y="1116879"/>
                      <a:pt x="2213956" y="1125569"/>
                      <a:pt x="2203237" y="1125569"/>
                    </a:cubicBezTo>
                    <a:lnTo>
                      <a:pt x="2015478" y="1125569"/>
                    </a:lnTo>
                    <a:lnTo>
                      <a:pt x="2021470" y="1095888"/>
                    </a:lnTo>
                    <a:cubicBezTo>
                      <a:pt x="2021470" y="970085"/>
                      <a:pt x="1919487" y="868102"/>
                      <a:pt x="1793684" y="868102"/>
                    </a:cubicBezTo>
                    <a:cubicBezTo>
                      <a:pt x="1667881" y="868102"/>
                      <a:pt x="1565898" y="970085"/>
                      <a:pt x="1565898" y="1095888"/>
                    </a:cubicBezTo>
                    <a:lnTo>
                      <a:pt x="1571890" y="1125569"/>
                    </a:lnTo>
                    <a:lnTo>
                      <a:pt x="701028" y="1125569"/>
                    </a:lnTo>
                    <a:lnTo>
                      <a:pt x="707020" y="1095888"/>
                    </a:lnTo>
                    <a:cubicBezTo>
                      <a:pt x="707020" y="970085"/>
                      <a:pt x="605037" y="868102"/>
                      <a:pt x="479234" y="868102"/>
                    </a:cubicBezTo>
                    <a:cubicBezTo>
                      <a:pt x="353431" y="868102"/>
                      <a:pt x="251448" y="970085"/>
                      <a:pt x="251448" y="1095888"/>
                    </a:cubicBezTo>
                    <a:lnTo>
                      <a:pt x="257440" y="1125569"/>
                    </a:lnTo>
                    <a:lnTo>
                      <a:pt x="19409" y="1125569"/>
                    </a:lnTo>
                    <a:cubicBezTo>
                      <a:pt x="8690" y="1125569"/>
                      <a:pt x="0" y="1116879"/>
                      <a:pt x="0" y="1106160"/>
                    </a:cubicBezTo>
                    <a:lnTo>
                      <a:pt x="0" y="992789"/>
                    </a:lnTo>
                    <a:cubicBezTo>
                      <a:pt x="0" y="966331"/>
                      <a:pt x="21449" y="944882"/>
                      <a:pt x="47907" y="944882"/>
                    </a:cubicBezTo>
                    <a:lnTo>
                      <a:pt x="52257" y="944882"/>
                    </a:lnTo>
                    <a:lnTo>
                      <a:pt x="52257" y="706022"/>
                    </a:lnTo>
                    <a:cubicBezTo>
                      <a:pt x="52257" y="628114"/>
                      <a:pt x="115414" y="564957"/>
                      <a:pt x="193322" y="564957"/>
                    </a:cubicBezTo>
                    <a:lnTo>
                      <a:pt x="477753" y="564957"/>
                    </a:ln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楕円 61">
                <a:extLst>
                  <a:ext uri="{FF2B5EF4-FFF2-40B4-BE49-F238E27FC236}">
                    <a16:creationId xmlns:a16="http://schemas.microsoft.com/office/drawing/2014/main" id="{B2068D56-2EB2-668E-BCC0-CF0B039EEE5A}"/>
                  </a:ext>
                </a:extLst>
              </p:cNvPr>
              <p:cNvSpPr/>
              <p:nvPr/>
            </p:nvSpPr>
            <p:spPr bwMode="auto">
              <a:xfrm>
                <a:off x="1600711" y="870196"/>
                <a:ext cx="62015" cy="177290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四角形: 角を丸くする 62">
                <a:extLst>
                  <a:ext uri="{FF2B5EF4-FFF2-40B4-BE49-F238E27FC236}">
                    <a16:creationId xmlns:a16="http://schemas.microsoft.com/office/drawing/2014/main" id="{30E44CBA-1C89-D92B-38AC-4A11AF0D7D29}"/>
                  </a:ext>
                </a:extLst>
              </p:cNvPr>
              <p:cNvSpPr/>
              <p:nvPr/>
            </p:nvSpPr>
            <p:spPr bwMode="auto">
              <a:xfrm>
                <a:off x="2470223" y="853575"/>
                <a:ext cx="176525" cy="58459"/>
              </a:xfrm>
              <a:prstGeom prst="roundRect">
                <a:avLst/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4" name="楕円 63">
                <a:extLst>
                  <a:ext uri="{FF2B5EF4-FFF2-40B4-BE49-F238E27FC236}">
                    <a16:creationId xmlns:a16="http://schemas.microsoft.com/office/drawing/2014/main" id="{643D7CC1-F3D8-A820-4C0F-E8447D696F85}"/>
                  </a:ext>
                </a:extLst>
              </p:cNvPr>
              <p:cNvSpPr/>
              <p:nvPr/>
            </p:nvSpPr>
            <p:spPr bwMode="auto">
              <a:xfrm>
                <a:off x="1775464" y="1023777"/>
                <a:ext cx="406336" cy="406334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楕円 64">
                <a:extLst>
                  <a:ext uri="{FF2B5EF4-FFF2-40B4-BE49-F238E27FC236}">
                    <a16:creationId xmlns:a16="http://schemas.microsoft.com/office/drawing/2014/main" id="{E1EB2654-FDB5-3DC3-1723-FCD0F84D038A}"/>
                  </a:ext>
                </a:extLst>
              </p:cNvPr>
              <p:cNvSpPr/>
              <p:nvPr/>
            </p:nvSpPr>
            <p:spPr bwMode="auto">
              <a:xfrm>
                <a:off x="3089914" y="1023777"/>
                <a:ext cx="406336" cy="406334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楕円 65">
                <a:extLst>
                  <a:ext uri="{FF2B5EF4-FFF2-40B4-BE49-F238E27FC236}">
                    <a16:creationId xmlns:a16="http://schemas.microsoft.com/office/drawing/2014/main" id="{EF004379-AFA7-A85E-4758-F5539F0D4B17}"/>
                  </a:ext>
                </a:extLst>
              </p:cNvPr>
              <p:cNvSpPr/>
              <p:nvPr/>
            </p:nvSpPr>
            <p:spPr bwMode="auto">
              <a:xfrm>
                <a:off x="1862861" y="1111173"/>
                <a:ext cx="231542" cy="231540"/>
              </a:xfrm>
              <a:prstGeom prst="ellipse">
                <a:avLst/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楕円 66">
                <a:extLst>
                  <a:ext uri="{FF2B5EF4-FFF2-40B4-BE49-F238E27FC236}">
                    <a16:creationId xmlns:a16="http://schemas.microsoft.com/office/drawing/2014/main" id="{94A8AF69-8F64-1E5B-824B-1E3528C594DF}"/>
                  </a:ext>
                </a:extLst>
              </p:cNvPr>
              <p:cNvSpPr/>
              <p:nvPr/>
            </p:nvSpPr>
            <p:spPr bwMode="auto">
              <a:xfrm>
                <a:off x="3177311" y="1111173"/>
                <a:ext cx="231542" cy="231540"/>
              </a:xfrm>
              <a:prstGeom prst="ellipse">
                <a:avLst/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7FEB6F40-8131-0336-B889-AA0C617DBE36}"/>
                </a:ext>
              </a:extLst>
            </p:cNvPr>
            <p:cNvGrpSpPr/>
            <p:nvPr/>
          </p:nvGrpSpPr>
          <p:grpSpPr>
            <a:xfrm>
              <a:off x="2903104" y="724637"/>
              <a:ext cx="1267290" cy="705474"/>
              <a:chOff x="1496999" y="192810"/>
              <a:chExt cx="2222646" cy="1237301"/>
            </a:xfrm>
          </p:grpSpPr>
          <p:sp>
            <p:nvSpPr>
              <p:cNvPr id="69" name="台形 68">
                <a:extLst>
                  <a:ext uri="{FF2B5EF4-FFF2-40B4-BE49-F238E27FC236}">
                    <a16:creationId xmlns:a16="http://schemas.microsoft.com/office/drawing/2014/main" id="{5B60E1A7-9D96-417D-6ADE-11B6EDC0995B}"/>
                  </a:ext>
                </a:extLst>
              </p:cNvPr>
              <p:cNvSpPr/>
              <p:nvPr/>
            </p:nvSpPr>
            <p:spPr bwMode="auto">
              <a:xfrm>
                <a:off x="2063904" y="213365"/>
                <a:ext cx="1392658" cy="600994"/>
              </a:xfrm>
              <a:prstGeom prst="trapezoid">
                <a:avLst/>
              </a:prstGeom>
              <a:solidFill>
                <a:srgbClr val="00B0F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B5065CFF-B83F-0571-3803-C6784B70DF52}"/>
                  </a:ext>
                </a:extLst>
              </p:cNvPr>
              <p:cNvSpPr/>
              <p:nvPr/>
            </p:nvSpPr>
            <p:spPr bwMode="auto">
              <a:xfrm>
                <a:off x="1496999" y="192810"/>
                <a:ext cx="2222646" cy="1125569"/>
              </a:xfrm>
              <a:custGeom>
                <a:avLst/>
                <a:gdLst>
                  <a:gd name="connsiteX0" fmla="*/ 1313008 w 2222646"/>
                  <a:gd name="connsiteY0" fmla="*/ 84525 h 1125569"/>
                  <a:gd name="connsiteX1" fmla="*/ 1313008 w 2222646"/>
                  <a:gd name="connsiteY1" fmla="*/ 564957 h 1125569"/>
                  <a:gd name="connsiteX2" fmla="*/ 1895300 w 2222646"/>
                  <a:gd name="connsiteY2" fmla="*/ 564957 h 1125569"/>
                  <a:gd name="connsiteX3" fmla="*/ 1775192 w 2222646"/>
                  <a:gd name="connsiteY3" fmla="*/ 84525 h 1125569"/>
                  <a:gd name="connsiteX4" fmla="*/ 703615 w 2222646"/>
                  <a:gd name="connsiteY4" fmla="*/ 84525 h 1125569"/>
                  <a:gd name="connsiteX5" fmla="*/ 583507 w 2222646"/>
                  <a:gd name="connsiteY5" fmla="*/ 564957 h 1125569"/>
                  <a:gd name="connsiteX6" fmla="*/ 1193746 w 2222646"/>
                  <a:gd name="connsiteY6" fmla="*/ 564957 h 1125569"/>
                  <a:gd name="connsiteX7" fmla="*/ 1193746 w 2222646"/>
                  <a:gd name="connsiteY7" fmla="*/ 84525 h 1125569"/>
                  <a:gd name="connsiteX8" fmla="*/ 618992 w 2222646"/>
                  <a:gd name="connsiteY8" fmla="*/ 0 h 1125569"/>
                  <a:gd name="connsiteX9" fmla="*/ 1859814 w 2222646"/>
                  <a:gd name="connsiteY9" fmla="*/ 0 h 1125569"/>
                  <a:gd name="connsiteX10" fmla="*/ 2001053 w 2222646"/>
                  <a:gd name="connsiteY10" fmla="*/ 564957 h 1125569"/>
                  <a:gd name="connsiteX11" fmla="*/ 2029324 w 2222646"/>
                  <a:gd name="connsiteY11" fmla="*/ 564957 h 1125569"/>
                  <a:gd name="connsiteX12" fmla="*/ 2170389 w 2222646"/>
                  <a:gd name="connsiteY12" fmla="*/ 706022 h 1125569"/>
                  <a:gd name="connsiteX13" fmla="*/ 2170389 w 2222646"/>
                  <a:gd name="connsiteY13" fmla="*/ 944882 h 1125569"/>
                  <a:gd name="connsiteX14" fmla="*/ 2174739 w 2222646"/>
                  <a:gd name="connsiteY14" fmla="*/ 944882 h 1125569"/>
                  <a:gd name="connsiteX15" fmla="*/ 2222646 w 2222646"/>
                  <a:gd name="connsiteY15" fmla="*/ 992789 h 1125569"/>
                  <a:gd name="connsiteX16" fmla="*/ 2222646 w 2222646"/>
                  <a:gd name="connsiteY16" fmla="*/ 1106160 h 1125569"/>
                  <a:gd name="connsiteX17" fmla="*/ 2203237 w 2222646"/>
                  <a:gd name="connsiteY17" fmla="*/ 1125569 h 1125569"/>
                  <a:gd name="connsiteX18" fmla="*/ 2015478 w 2222646"/>
                  <a:gd name="connsiteY18" fmla="*/ 1125569 h 1125569"/>
                  <a:gd name="connsiteX19" fmla="*/ 2021470 w 2222646"/>
                  <a:gd name="connsiteY19" fmla="*/ 1095888 h 1125569"/>
                  <a:gd name="connsiteX20" fmla="*/ 1793684 w 2222646"/>
                  <a:gd name="connsiteY20" fmla="*/ 868102 h 1125569"/>
                  <a:gd name="connsiteX21" fmla="*/ 1565898 w 2222646"/>
                  <a:gd name="connsiteY21" fmla="*/ 1095888 h 1125569"/>
                  <a:gd name="connsiteX22" fmla="*/ 1571890 w 2222646"/>
                  <a:gd name="connsiteY22" fmla="*/ 1125569 h 1125569"/>
                  <a:gd name="connsiteX23" fmla="*/ 701028 w 2222646"/>
                  <a:gd name="connsiteY23" fmla="*/ 1125569 h 1125569"/>
                  <a:gd name="connsiteX24" fmla="*/ 707020 w 2222646"/>
                  <a:gd name="connsiteY24" fmla="*/ 1095888 h 1125569"/>
                  <a:gd name="connsiteX25" fmla="*/ 479234 w 2222646"/>
                  <a:gd name="connsiteY25" fmla="*/ 868102 h 1125569"/>
                  <a:gd name="connsiteX26" fmla="*/ 251448 w 2222646"/>
                  <a:gd name="connsiteY26" fmla="*/ 1095888 h 1125569"/>
                  <a:gd name="connsiteX27" fmla="*/ 257440 w 2222646"/>
                  <a:gd name="connsiteY27" fmla="*/ 1125569 h 1125569"/>
                  <a:gd name="connsiteX28" fmla="*/ 19409 w 2222646"/>
                  <a:gd name="connsiteY28" fmla="*/ 1125569 h 1125569"/>
                  <a:gd name="connsiteX29" fmla="*/ 0 w 2222646"/>
                  <a:gd name="connsiteY29" fmla="*/ 1106160 h 1125569"/>
                  <a:gd name="connsiteX30" fmla="*/ 0 w 2222646"/>
                  <a:gd name="connsiteY30" fmla="*/ 992789 h 1125569"/>
                  <a:gd name="connsiteX31" fmla="*/ 47907 w 2222646"/>
                  <a:gd name="connsiteY31" fmla="*/ 944882 h 1125569"/>
                  <a:gd name="connsiteX32" fmla="*/ 52257 w 2222646"/>
                  <a:gd name="connsiteY32" fmla="*/ 944882 h 1125569"/>
                  <a:gd name="connsiteX33" fmla="*/ 52257 w 2222646"/>
                  <a:gd name="connsiteY33" fmla="*/ 706022 h 1125569"/>
                  <a:gd name="connsiteX34" fmla="*/ 193322 w 2222646"/>
                  <a:gd name="connsiteY34" fmla="*/ 564957 h 1125569"/>
                  <a:gd name="connsiteX35" fmla="*/ 477753 w 2222646"/>
                  <a:gd name="connsiteY35" fmla="*/ 564957 h 11255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2222646" h="1125569">
                    <a:moveTo>
                      <a:pt x="1313008" y="84525"/>
                    </a:moveTo>
                    <a:lnTo>
                      <a:pt x="1313008" y="564957"/>
                    </a:lnTo>
                    <a:lnTo>
                      <a:pt x="1895300" y="564957"/>
                    </a:lnTo>
                    <a:lnTo>
                      <a:pt x="1775192" y="84525"/>
                    </a:lnTo>
                    <a:close/>
                    <a:moveTo>
                      <a:pt x="703615" y="84525"/>
                    </a:moveTo>
                    <a:lnTo>
                      <a:pt x="583507" y="564957"/>
                    </a:lnTo>
                    <a:lnTo>
                      <a:pt x="1193746" y="564957"/>
                    </a:lnTo>
                    <a:lnTo>
                      <a:pt x="1193746" y="84525"/>
                    </a:lnTo>
                    <a:close/>
                    <a:moveTo>
                      <a:pt x="618992" y="0"/>
                    </a:moveTo>
                    <a:lnTo>
                      <a:pt x="1859814" y="0"/>
                    </a:lnTo>
                    <a:lnTo>
                      <a:pt x="2001053" y="564957"/>
                    </a:lnTo>
                    <a:lnTo>
                      <a:pt x="2029324" y="564957"/>
                    </a:lnTo>
                    <a:cubicBezTo>
                      <a:pt x="2107232" y="564957"/>
                      <a:pt x="2170389" y="628114"/>
                      <a:pt x="2170389" y="706022"/>
                    </a:cubicBezTo>
                    <a:lnTo>
                      <a:pt x="2170389" y="944882"/>
                    </a:lnTo>
                    <a:lnTo>
                      <a:pt x="2174739" y="944882"/>
                    </a:lnTo>
                    <a:cubicBezTo>
                      <a:pt x="2201197" y="944882"/>
                      <a:pt x="2222646" y="966331"/>
                      <a:pt x="2222646" y="992789"/>
                    </a:cubicBezTo>
                    <a:lnTo>
                      <a:pt x="2222646" y="1106160"/>
                    </a:lnTo>
                    <a:cubicBezTo>
                      <a:pt x="2222646" y="1116879"/>
                      <a:pt x="2213956" y="1125569"/>
                      <a:pt x="2203237" y="1125569"/>
                    </a:cubicBezTo>
                    <a:lnTo>
                      <a:pt x="2015478" y="1125569"/>
                    </a:lnTo>
                    <a:lnTo>
                      <a:pt x="2021470" y="1095888"/>
                    </a:lnTo>
                    <a:cubicBezTo>
                      <a:pt x="2021470" y="970085"/>
                      <a:pt x="1919487" y="868102"/>
                      <a:pt x="1793684" y="868102"/>
                    </a:cubicBezTo>
                    <a:cubicBezTo>
                      <a:pt x="1667881" y="868102"/>
                      <a:pt x="1565898" y="970085"/>
                      <a:pt x="1565898" y="1095888"/>
                    </a:cubicBezTo>
                    <a:lnTo>
                      <a:pt x="1571890" y="1125569"/>
                    </a:lnTo>
                    <a:lnTo>
                      <a:pt x="701028" y="1125569"/>
                    </a:lnTo>
                    <a:lnTo>
                      <a:pt x="707020" y="1095888"/>
                    </a:lnTo>
                    <a:cubicBezTo>
                      <a:pt x="707020" y="970085"/>
                      <a:pt x="605037" y="868102"/>
                      <a:pt x="479234" y="868102"/>
                    </a:cubicBezTo>
                    <a:cubicBezTo>
                      <a:pt x="353431" y="868102"/>
                      <a:pt x="251448" y="970085"/>
                      <a:pt x="251448" y="1095888"/>
                    </a:cubicBezTo>
                    <a:lnTo>
                      <a:pt x="257440" y="1125569"/>
                    </a:lnTo>
                    <a:lnTo>
                      <a:pt x="19409" y="1125569"/>
                    </a:lnTo>
                    <a:cubicBezTo>
                      <a:pt x="8690" y="1125569"/>
                      <a:pt x="0" y="1116879"/>
                      <a:pt x="0" y="1106160"/>
                    </a:cubicBezTo>
                    <a:lnTo>
                      <a:pt x="0" y="992789"/>
                    </a:lnTo>
                    <a:cubicBezTo>
                      <a:pt x="0" y="966331"/>
                      <a:pt x="21449" y="944882"/>
                      <a:pt x="47907" y="944882"/>
                    </a:cubicBezTo>
                    <a:lnTo>
                      <a:pt x="52257" y="944882"/>
                    </a:lnTo>
                    <a:lnTo>
                      <a:pt x="52257" y="706022"/>
                    </a:lnTo>
                    <a:cubicBezTo>
                      <a:pt x="52257" y="628114"/>
                      <a:pt x="115414" y="564957"/>
                      <a:pt x="193322" y="564957"/>
                    </a:cubicBezTo>
                    <a:lnTo>
                      <a:pt x="477753" y="564957"/>
                    </a:ln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楕円 70">
                <a:extLst>
                  <a:ext uri="{FF2B5EF4-FFF2-40B4-BE49-F238E27FC236}">
                    <a16:creationId xmlns:a16="http://schemas.microsoft.com/office/drawing/2014/main" id="{E4CDA77D-1008-787F-5CB2-44CB2C072975}"/>
                  </a:ext>
                </a:extLst>
              </p:cNvPr>
              <p:cNvSpPr/>
              <p:nvPr/>
            </p:nvSpPr>
            <p:spPr bwMode="auto">
              <a:xfrm>
                <a:off x="1600711" y="870196"/>
                <a:ext cx="62015" cy="177290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四角形: 角を丸くする 71">
                <a:extLst>
                  <a:ext uri="{FF2B5EF4-FFF2-40B4-BE49-F238E27FC236}">
                    <a16:creationId xmlns:a16="http://schemas.microsoft.com/office/drawing/2014/main" id="{1F4BAC31-2944-DC21-47D9-565587B7E55C}"/>
                  </a:ext>
                </a:extLst>
              </p:cNvPr>
              <p:cNvSpPr/>
              <p:nvPr/>
            </p:nvSpPr>
            <p:spPr bwMode="auto">
              <a:xfrm>
                <a:off x="2470223" y="853575"/>
                <a:ext cx="176525" cy="58459"/>
              </a:xfrm>
              <a:prstGeom prst="roundRect">
                <a:avLst/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" name="楕円 72">
                <a:extLst>
                  <a:ext uri="{FF2B5EF4-FFF2-40B4-BE49-F238E27FC236}">
                    <a16:creationId xmlns:a16="http://schemas.microsoft.com/office/drawing/2014/main" id="{7249DB6A-4DCA-48DE-4FAD-CC0396666F6A}"/>
                  </a:ext>
                </a:extLst>
              </p:cNvPr>
              <p:cNvSpPr/>
              <p:nvPr/>
            </p:nvSpPr>
            <p:spPr bwMode="auto">
              <a:xfrm>
                <a:off x="1775464" y="1023777"/>
                <a:ext cx="406336" cy="406334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" name="楕円 73">
                <a:extLst>
                  <a:ext uri="{FF2B5EF4-FFF2-40B4-BE49-F238E27FC236}">
                    <a16:creationId xmlns:a16="http://schemas.microsoft.com/office/drawing/2014/main" id="{6D4723C5-B518-21F7-3DEA-9C72AC44C496}"/>
                  </a:ext>
                </a:extLst>
              </p:cNvPr>
              <p:cNvSpPr/>
              <p:nvPr/>
            </p:nvSpPr>
            <p:spPr bwMode="auto">
              <a:xfrm>
                <a:off x="3089914" y="1023777"/>
                <a:ext cx="406336" cy="406334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楕円 74">
                <a:extLst>
                  <a:ext uri="{FF2B5EF4-FFF2-40B4-BE49-F238E27FC236}">
                    <a16:creationId xmlns:a16="http://schemas.microsoft.com/office/drawing/2014/main" id="{7D61445C-3717-3D1A-A0D4-774410C70142}"/>
                  </a:ext>
                </a:extLst>
              </p:cNvPr>
              <p:cNvSpPr/>
              <p:nvPr/>
            </p:nvSpPr>
            <p:spPr bwMode="auto">
              <a:xfrm>
                <a:off x="1862861" y="1111173"/>
                <a:ext cx="231542" cy="231540"/>
              </a:xfrm>
              <a:prstGeom prst="ellipse">
                <a:avLst/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B10B6776-41E8-6A41-8A46-8D01335637A6}"/>
                  </a:ext>
                </a:extLst>
              </p:cNvPr>
              <p:cNvSpPr/>
              <p:nvPr/>
            </p:nvSpPr>
            <p:spPr bwMode="auto">
              <a:xfrm>
                <a:off x="3177311" y="1111173"/>
                <a:ext cx="231542" cy="231540"/>
              </a:xfrm>
              <a:prstGeom prst="ellipse">
                <a:avLst/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" name="グループ化 76">
              <a:extLst>
                <a:ext uri="{FF2B5EF4-FFF2-40B4-BE49-F238E27FC236}">
                  <a16:creationId xmlns:a16="http://schemas.microsoft.com/office/drawing/2014/main" id="{A485B464-8FDB-D83B-7DB7-6198109A61BE}"/>
                </a:ext>
              </a:extLst>
            </p:cNvPr>
            <p:cNvGrpSpPr/>
            <p:nvPr/>
          </p:nvGrpSpPr>
          <p:grpSpPr>
            <a:xfrm>
              <a:off x="4291957" y="724637"/>
              <a:ext cx="1267290" cy="705474"/>
              <a:chOff x="1496999" y="192810"/>
              <a:chExt cx="2222646" cy="1237301"/>
            </a:xfrm>
          </p:grpSpPr>
          <p:sp>
            <p:nvSpPr>
              <p:cNvPr id="78" name="台形 77">
                <a:extLst>
                  <a:ext uri="{FF2B5EF4-FFF2-40B4-BE49-F238E27FC236}">
                    <a16:creationId xmlns:a16="http://schemas.microsoft.com/office/drawing/2014/main" id="{3C9D5EE1-0D82-55CC-D420-CE2AF3657ADC}"/>
                  </a:ext>
                </a:extLst>
              </p:cNvPr>
              <p:cNvSpPr/>
              <p:nvPr/>
            </p:nvSpPr>
            <p:spPr bwMode="auto">
              <a:xfrm>
                <a:off x="2063904" y="213365"/>
                <a:ext cx="1392658" cy="600994"/>
              </a:xfrm>
              <a:prstGeom prst="trapezoid">
                <a:avLst/>
              </a:prstGeom>
              <a:solidFill>
                <a:srgbClr val="00B0F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140AB96B-610D-F961-57AD-B34AAB83B59E}"/>
                  </a:ext>
                </a:extLst>
              </p:cNvPr>
              <p:cNvSpPr/>
              <p:nvPr/>
            </p:nvSpPr>
            <p:spPr bwMode="auto">
              <a:xfrm>
                <a:off x="1496999" y="192810"/>
                <a:ext cx="2222646" cy="1125569"/>
              </a:xfrm>
              <a:custGeom>
                <a:avLst/>
                <a:gdLst>
                  <a:gd name="connsiteX0" fmla="*/ 1313008 w 2222646"/>
                  <a:gd name="connsiteY0" fmla="*/ 84525 h 1125569"/>
                  <a:gd name="connsiteX1" fmla="*/ 1313008 w 2222646"/>
                  <a:gd name="connsiteY1" fmla="*/ 564957 h 1125569"/>
                  <a:gd name="connsiteX2" fmla="*/ 1895300 w 2222646"/>
                  <a:gd name="connsiteY2" fmla="*/ 564957 h 1125569"/>
                  <a:gd name="connsiteX3" fmla="*/ 1775192 w 2222646"/>
                  <a:gd name="connsiteY3" fmla="*/ 84525 h 1125569"/>
                  <a:gd name="connsiteX4" fmla="*/ 703615 w 2222646"/>
                  <a:gd name="connsiteY4" fmla="*/ 84525 h 1125569"/>
                  <a:gd name="connsiteX5" fmla="*/ 583507 w 2222646"/>
                  <a:gd name="connsiteY5" fmla="*/ 564957 h 1125569"/>
                  <a:gd name="connsiteX6" fmla="*/ 1193746 w 2222646"/>
                  <a:gd name="connsiteY6" fmla="*/ 564957 h 1125569"/>
                  <a:gd name="connsiteX7" fmla="*/ 1193746 w 2222646"/>
                  <a:gd name="connsiteY7" fmla="*/ 84525 h 1125569"/>
                  <a:gd name="connsiteX8" fmla="*/ 618992 w 2222646"/>
                  <a:gd name="connsiteY8" fmla="*/ 0 h 1125569"/>
                  <a:gd name="connsiteX9" fmla="*/ 1859814 w 2222646"/>
                  <a:gd name="connsiteY9" fmla="*/ 0 h 1125569"/>
                  <a:gd name="connsiteX10" fmla="*/ 2001053 w 2222646"/>
                  <a:gd name="connsiteY10" fmla="*/ 564957 h 1125569"/>
                  <a:gd name="connsiteX11" fmla="*/ 2029324 w 2222646"/>
                  <a:gd name="connsiteY11" fmla="*/ 564957 h 1125569"/>
                  <a:gd name="connsiteX12" fmla="*/ 2170389 w 2222646"/>
                  <a:gd name="connsiteY12" fmla="*/ 706022 h 1125569"/>
                  <a:gd name="connsiteX13" fmla="*/ 2170389 w 2222646"/>
                  <a:gd name="connsiteY13" fmla="*/ 944882 h 1125569"/>
                  <a:gd name="connsiteX14" fmla="*/ 2174739 w 2222646"/>
                  <a:gd name="connsiteY14" fmla="*/ 944882 h 1125569"/>
                  <a:gd name="connsiteX15" fmla="*/ 2222646 w 2222646"/>
                  <a:gd name="connsiteY15" fmla="*/ 992789 h 1125569"/>
                  <a:gd name="connsiteX16" fmla="*/ 2222646 w 2222646"/>
                  <a:gd name="connsiteY16" fmla="*/ 1106160 h 1125569"/>
                  <a:gd name="connsiteX17" fmla="*/ 2203237 w 2222646"/>
                  <a:gd name="connsiteY17" fmla="*/ 1125569 h 1125569"/>
                  <a:gd name="connsiteX18" fmla="*/ 2015478 w 2222646"/>
                  <a:gd name="connsiteY18" fmla="*/ 1125569 h 1125569"/>
                  <a:gd name="connsiteX19" fmla="*/ 2021470 w 2222646"/>
                  <a:gd name="connsiteY19" fmla="*/ 1095888 h 1125569"/>
                  <a:gd name="connsiteX20" fmla="*/ 1793684 w 2222646"/>
                  <a:gd name="connsiteY20" fmla="*/ 868102 h 1125569"/>
                  <a:gd name="connsiteX21" fmla="*/ 1565898 w 2222646"/>
                  <a:gd name="connsiteY21" fmla="*/ 1095888 h 1125569"/>
                  <a:gd name="connsiteX22" fmla="*/ 1571890 w 2222646"/>
                  <a:gd name="connsiteY22" fmla="*/ 1125569 h 1125569"/>
                  <a:gd name="connsiteX23" fmla="*/ 701028 w 2222646"/>
                  <a:gd name="connsiteY23" fmla="*/ 1125569 h 1125569"/>
                  <a:gd name="connsiteX24" fmla="*/ 707020 w 2222646"/>
                  <a:gd name="connsiteY24" fmla="*/ 1095888 h 1125569"/>
                  <a:gd name="connsiteX25" fmla="*/ 479234 w 2222646"/>
                  <a:gd name="connsiteY25" fmla="*/ 868102 h 1125569"/>
                  <a:gd name="connsiteX26" fmla="*/ 251448 w 2222646"/>
                  <a:gd name="connsiteY26" fmla="*/ 1095888 h 1125569"/>
                  <a:gd name="connsiteX27" fmla="*/ 257440 w 2222646"/>
                  <a:gd name="connsiteY27" fmla="*/ 1125569 h 1125569"/>
                  <a:gd name="connsiteX28" fmla="*/ 19409 w 2222646"/>
                  <a:gd name="connsiteY28" fmla="*/ 1125569 h 1125569"/>
                  <a:gd name="connsiteX29" fmla="*/ 0 w 2222646"/>
                  <a:gd name="connsiteY29" fmla="*/ 1106160 h 1125569"/>
                  <a:gd name="connsiteX30" fmla="*/ 0 w 2222646"/>
                  <a:gd name="connsiteY30" fmla="*/ 992789 h 1125569"/>
                  <a:gd name="connsiteX31" fmla="*/ 47907 w 2222646"/>
                  <a:gd name="connsiteY31" fmla="*/ 944882 h 1125569"/>
                  <a:gd name="connsiteX32" fmla="*/ 52257 w 2222646"/>
                  <a:gd name="connsiteY32" fmla="*/ 944882 h 1125569"/>
                  <a:gd name="connsiteX33" fmla="*/ 52257 w 2222646"/>
                  <a:gd name="connsiteY33" fmla="*/ 706022 h 1125569"/>
                  <a:gd name="connsiteX34" fmla="*/ 193322 w 2222646"/>
                  <a:gd name="connsiteY34" fmla="*/ 564957 h 1125569"/>
                  <a:gd name="connsiteX35" fmla="*/ 477753 w 2222646"/>
                  <a:gd name="connsiteY35" fmla="*/ 564957 h 11255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2222646" h="1125569">
                    <a:moveTo>
                      <a:pt x="1313008" y="84525"/>
                    </a:moveTo>
                    <a:lnTo>
                      <a:pt x="1313008" y="564957"/>
                    </a:lnTo>
                    <a:lnTo>
                      <a:pt x="1895300" y="564957"/>
                    </a:lnTo>
                    <a:lnTo>
                      <a:pt x="1775192" y="84525"/>
                    </a:lnTo>
                    <a:close/>
                    <a:moveTo>
                      <a:pt x="703615" y="84525"/>
                    </a:moveTo>
                    <a:lnTo>
                      <a:pt x="583507" y="564957"/>
                    </a:lnTo>
                    <a:lnTo>
                      <a:pt x="1193746" y="564957"/>
                    </a:lnTo>
                    <a:lnTo>
                      <a:pt x="1193746" y="84525"/>
                    </a:lnTo>
                    <a:close/>
                    <a:moveTo>
                      <a:pt x="618992" y="0"/>
                    </a:moveTo>
                    <a:lnTo>
                      <a:pt x="1859814" y="0"/>
                    </a:lnTo>
                    <a:lnTo>
                      <a:pt x="2001053" y="564957"/>
                    </a:lnTo>
                    <a:lnTo>
                      <a:pt x="2029324" y="564957"/>
                    </a:lnTo>
                    <a:cubicBezTo>
                      <a:pt x="2107232" y="564957"/>
                      <a:pt x="2170389" y="628114"/>
                      <a:pt x="2170389" y="706022"/>
                    </a:cubicBezTo>
                    <a:lnTo>
                      <a:pt x="2170389" y="944882"/>
                    </a:lnTo>
                    <a:lnTo>
                      <a:pt x="2174739" y="944882"/>
                    </a:lnTo>
                    <a:cubicBezTo>
                      <a:pt x="2201197" y="944882"/>
                      <a:pt x="2222646" y="966331"/>
                      <a:pt x="2222646" y="992789"/>
                    </a:cubicBezTo>
                    <a:lnTo>
                      <a:pt x="2222646" y="1106160"/>
                    </a:lnTo>
                    <a:cubicBezTo>
                      <a:pt x="2222646" y="1116879"/>
                      <a:pt x="2213956" y="1125569"/>
                      <a:pt x="2203237" y="1125569"/>
                    </a:cubicBezTo>
                    <a:lnTo>
                      <a:pt x="2015478" y="1125569"/>
                    </a:lnTo>
                    <a:lnTo>
                      <a:pt x="2021470" y="1095888"/>
                    </a:lnTo>
                    <a:cubicBezTo>
                      <a:pt x="2021470" y="970085"/>
                      <a:pt x="1919487" y="868102"/>
                      <a:pt x="1793684" y="868102"/>
                    </a:cubicBezTo>
                    <a:cubicBezTo>
                      <a:pt x="1667881" y="868102"/>
                      <a:pt x="1565898" y="970085"/>
                      <a:pt x="1565898" y="1095888"/>
                    </a:cubicBezTo>
                    <a:lnTo>
                      <a:pt x="1571890" y="1125569"/>
                    </a:lnTo>
                    <a:lnTo>
                      <a:pt x="701028" y="1125569"/>
                    </a:lnTo>
                    <a:lnTo>
                      <a:pt x="707020" y="1095888"/>
                    </a:lnTo>
                    <a:cubicBezTo>
                      <a:pt x="707020" y="970085"/>
                      <a:pt x="605037" y="868102"/>
                      <a:pt x="479234" y="868102"/>
                    </a:cubicBezTo>
                    <a:cubicBezTo>
                      <a:pt x="353431" y="868102"/>
                      <a:pt x="251448" y="970085"/>
                      <a:pt x="251448" y="1095888"/>
                    </a:cubicBezTo>
                    <a:lnTo>
                      <a:pt x="257440" y="1125569"/>
                    </a:lnTo>
                    <a:lnTo>
                      <a:pt x="19409" y="1125569"/>
                    </a:lnTo>
                    <a:cubicBezTo>
                      <a:pt x="8690" y="1125569"/>
                      <a:pt x="0" y="1116879"/>
                      <a:pt x="0" y="1106160"/>
                    </a:cubicBezTo>
                    <a:lnTo>
                      <a:pt x="0" y="992789"/>
                    </a:lnTo>
                    <a:cubicBezTo>
                      <a:pt x="0" y="966331"/>
                      <a:pt x="21449" y="944882"/>
                      <a:pt x="47907" y="944882"/>
                    </a:cubicBezTo>
                    <a:lnTo>
                      <a:pt x="52257" y="944882"/>
                    </a:lnTo>
                    <a:lnTo>
                      <a:pt x="52257" y="706022"/>
                    </a:lnTo>
                    <a:cubicBezTo>
                      <a:pt x="52257" y="628114"/>
                      <a:pt x="115414" y="564957"/>
                      <a:pt x="193322" y="564957"/>
                    </a:cubicBezTo>
                    <a:lnTo>
                      <a:pt x="477753" y="564957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" name="楕円 79">
                <a:extLst>
                  <a:ext uri="{FF2B5EF4-FFF2-40B4-BE49-F238E27FC236}">
                    <a16:creationId xmlns:a16="http://schemas.microsoft.com/office/drawing/2014/main" id="{425F59B4-63E0-8824-4019-1DC0EBB13284}"/>
                  </a:ext>
                </a:extLst>
              </p:cNvPr>
              <p:cNvSpPr/>
              <p:nvPr/>
            </p:nvSpPr>
            <p:spPr bwMode="auto">
              <a:xfrm>
                <a:off x="1600711" y="870196"/>
                <a:ext cx="62015" cy="177290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" name="四角形: 角を丸くする 80">
                <a:extLst>
                  <a:ext uri="{FF2B5EF4-FFF2-40B4-BE49-F238E27FC236}">
                    <a16:creationId xmlns:a16="http://schemas.microsoft.com/office/drawing/2014/main" id="{B9982E54-3B9F-C3AB-D520-3257E58F1A12}"/>
                  </a:ext>
                </a:extLst>
              </p:cNvPr>
              <p:cNvSpPr/>
              <p:nvPr/>
            </p:nvSpPr>
            <p:spPr bwMode="auto">
              <a:xfrm>
                <a:off x="2470223" y="853575"/>
                <a:ext cx="176525" cy="58459"/>
              </a:xfrm>
              <a:prstGeom prst="roundRect">
                <a:avLst/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2" name="楕円 81">
                <a:extLst>
                  <a:ext uri="{FF2B5EF4-FFF2-40B4-BE49-F238E27FC236}">
                    <a16:creationId xmlns:a16="http://schemas.microsoft.com/office/drawing/2014/main" id="{510C364D-4062-1BF9-FB62-0F3ABEDF9E37}"/>
                  </a:ext>
                </a:extLst>
              </p:cNvPr>
              <p:cNvSpPr/>
              <p:nvPr/>
            </p:nvSpPr>
            <p:spPr bwMode="auto">
              <a:xfrm>
                <a:off x="1775464" y="1023777"/>
                <a:ext cx="406336" cy="406334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" name="楕円 82">
                <a:extLst>
                  <a:ext uri="{FF2B5EF4-FFF2-40B4-BE49-F238E27FC236}">
                    <a16:creationId xmlns:a16="http://schemas.microsoft.com/office/drawing/2014/main" id="{D85B76F8-0AF1-3A51-F8CE-D16EE944D1CF}"/>
                  </a:ext>
                </a:extLst>
              </p:cNvPr>
              <p:cNvSpPr/>
              <p:nvPr/>
            </p:nvSpPr>
            <p:spPr bwMode="auto">
              <a:xfrm>
                <a:off x="3089914" y="1023777"/>
                <a:ext cx="406336" cy="406334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" name="楕円 83">
                <a:extLst>
                  <a:ext uri="{FF2B5EF4-FFF2-40B4-BE49-F238E27FC236}">
                    <a16:creationId xmlns:a16="http://schemas.microsoft.com/office/drawing/2014/main" id="{7248EDB3-651C-7EC7-8BBB-545715D2C8BB}"/>
                  </a:ext>
                </a:extLst>
              </p:cNvPr>
              <p:cNvSpPr/>
              <p:nvPr/>
            </p:nvSpPr>
            <p:spPr bwMode="auto">
              <a:xfrm>
                <a:off x="1862861" y="1111173"/>
                <a:ext cx="231542" cy="231540"/>
              </a:xfrm>
              <a:prstGeom prst="ellipse">
                <a:avLst/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" name="楕円 84">
                <a:extLst>
                  <a:ext uri="{FF2B5EF4-FFF2-40B4-BE49-F238E27FC236}">
                    <a16:creationId xmlns:a16="http://schemas.microsoft.com/office/drawing/2014/main" id="{9E0591AF-ED82-CF50-BC6A-A3A88F51368C}"/>
                  </a:ext>
                </a:extLst>
              </p:cNvPr>
              <p:cNvSpPr/>
              <p:nvPr/>
            </p:nvSpPr>
            <p:spPr bwMode="auto">
              <a:xfrm>
                <a:off x="3177311" y="1111173"/>
                <a:ext cx="231542" cy="231540"/>
              </a:xfrm>
              <a:prstGeom prst="ellipse">
                <a:avLst/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4369602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フリーフォーム: 図形 36">
            <a:extLst>
              <a:ext uri="{FF2B5EF4-FFF2-40B4-BE49-F238E27FC236}">
                <a16:creationId xmlns:a16="http://schemas.microsoft.com/office/drawing/2014/main" id="{DA2D5FF5-2138-4F50-7600-DEDAA1168A9E}"/>
              </a:ext>
            </a:extLst>
          </p:cNvPr>
          <p:cNvSpPr/>
          <p:nvPr/>
        </p:nvSpPr>
        <p:spPr>
          <a:xfrm>
            <a:off x="2132327" y="272479"/>
            <a:ext cx="4267003" cy="9361042"/>
          </a:xfrm>
          <a:custGeom>
            <a:avLst/>
            <a:gdLst>
              <a:gd name="connsiteX0" fmla="*/ 909771 w 4267003"/>
              <a:gd name="connsiteY0" fmla="*/ 0 h 9361042"/>
              <a:gd name="connsiteX1" fmla="*/ 3899027 w 4267003"/>
              <a:gd name="connsiteY1" fmla="*/ 0 h 9361042"/>
              <a:gd name="connsiteX2" fmla="*/ 4267003 w 4267003"/>
              <a:gd name="connsiteY2" fmla="*/ 400728 h 9361042"/>
              <a:gd name="connsiteX3" fmla="*/ 4267003 w 4267003"/>
              <a:gd name="connsiteY3" fmla="*/ 8960314 h 9361042"/>
              <a:gd name="connsiteX4" fmla="*/ 3899027 w 4267003"/>
              <a:gd name="connsiteY4" fmla="*/ 9361042 h 9361042"/>
              <a:gd name="connsiteX5" fmla="*/ 909771 w 4267003"/>
              <a:gd name="connsiteY5" fmla="*/ 9361042 h 9361042"/>
              <a:gd name="connsiteX6" fmla="*/ 541795 w 4267003"/>
              <a:gd name="connsiteY6" fmla="*/ 8960314 h 9361042"/>
              <a:gd name="connsiteX7" fmla="*/ 541795 w 4267003"/>
              <a:gd name="connsiteY7" fmla="*/ 7334439 h 9361042"/>
              <a:gd name="connsiteX8" fmla="*/ 489571 w 4267003"/>
              <a:gd name="connsiteY8" fmla="*/ 7342256 h 9361042"/>
              <a:gd name="connsiteX9" fmla="*/ 0 w 4267003"/>
              <a:gd name="connsiteY9" fmla="*/ 7497133 h 9361042"/>
              <a:gd name="connsiteX10" fmla="*/ 453843 w 4267003"/>
              <a:gd name="connsiteY10" fmla="*/ 6951274 h 9361042"/>
              <a:gd name="connsiteX11" fmla="*/ 541795 w 4267003"/>
              <a:gd name="connsiteY11" fmla="*/ 6920745 h 9361042"/>
              <a:gd name="connsiteX12" fmla="*/ 541795 w 4267003"/>
              <a:gd name="connsiteY12" fmla="*/ 400728 h 9361042"/>
              <a:gd name="connsiteX13" fmla="*/ 909771 w 4267003"/>
              <a:gd name="connsiteY13" fmla="*/ 0 h 93610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267003" h="9361042">
                <a:moveTo>
                  <a:pt x="909771" y="0"/>
                </a:moveTo>
                <a:lnTo>
                  <a:pt x="3899027" y="0"/>
                </a:lnTo>
                <a:cubicBezTo>
                  <a:pt x="4102255" y="0"/>
                  <a:pt x="4267003" y="179412"/>
                  <a:pt x="4267003" y="400728"/>
                </a:cubicBezTo>
                <a:lnTo>
                  <a:pt x="4267003" y="8960314"/>
                </a:lnTo>
                <a:cubicBezTo>
                  <a:pt x="4267003" y="9181631"/>
                  <a:pt x="4102255" y="9361042"/>
                  <a:pt x="3899027" y="9361042"/>
                </a:cubicBezTo>
                <a:lnTo>
                  <a:pt x="909771" y="9361042"/>
                </a:lnTo>
                <a:cubicBezTo>
                  <a:pt x="706543" y="9361042"/>
                  <a:pt x="541795" y="9181631"/>
                  <a:pt x="541795" y="8960314"/>
                </a:cubicBezTo>
                <a:lnTo>
                  <a:pt x="541795" y="7334439"/>
                </a:lnTo>
                <a:lnTo>
                  <a:pt x="489571" y="7342256"/>
                </a:lnTo>
                <a:cubicBezTo>
                  <a:pt x="315964" y="7377362"/>
                  <a:pt x="150730" y="7429401"/>
                  <a:pt x="0" y="7497133"/>
                </a:cubicBezTo>
                <a:cubicBezTo>
                  <a:pt x="0" y="7269908"/>
                  <a:pt x="180027" y="7069572"/>
                  <a:pt x="453843" y="6951274"/>
                </a:cubicBezTo>
                <a:lnTo>
                  <a:pt x="541795" y="6920745"/>
                </a:lnTo>
                <a:lnTo>
                  <a:pt x="541795" y="400728"/>
                </a:lnTo>
                <a:cubicBezTo>
                  <a:pt x="541795" y="179412"/>
                  <a:pt x="706543" y="0"/>
                  <a:pt x="909771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9F6F36F-D826-AD16-CD09-2D5A08924345}"/>
              </a:ext>
            </a:extLst>
          </p:cNvPr>
          <p:cNvGrpSpPr/>
          <p:nvPr/>
        </p:nvGrpSpPr>
        <p:grpSpPr>
          <a:xfrm>
            <a:off x="484006" y="6933220"/>
            <a:ext cx="1511519" cy="2573386"/>
            <a:chOff x="6899922" y="4069530"/>
            <a:chExt cx="1558901" cy="2654054"/>
          </a:xfrm>
        </p:grpSpPr>
        <p:sp>
          <p:nvSpPr>
            <p:cNvPr id="4" name="四角形: 上の 2 つの角を丸める 3">
              <a:extLst>
                <a:ext uri="{FF2B5EF4-FFF2-40B4-BE49-F238E27FC236}">
                  <a16:creationId xmlns:a16="http://schemas.microsoft.com/office/drawing/2014/main" id="{DC12B13D-2E4E-4380-8DF6-062EAA0D886A}"/>
                </a:ext>
              </a:extLst>
            </p:cNvPr>
            <p:cNvSpPr/>
            <p:nvPr/>
          </p:nvSpPr>
          <p:spPr bwMode="auto">
            <a:xfrm>
              <a:off x="7244060" y="5318761"/>
              <a:ext cx="881158" cy="720530"/>
            </a:xfrm>
            <a:prstGeom prst="round2SameRect">
              <a:avLst>
                <a:gd name="adj1" fmla="val 30101"/>
                <a:gd name="adj2" fmla="val 0"/>
              </a:avLst>
            </a:pr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8C1D02E2-3722-B772-8B8B-CAAFA25C1804}"/>
                </a:ext>
              </a:extLst>
            </p:cNvPr>
            <p:cNvSpPr/>
            <p:nvPr/>
          </p:nvSpPr>
          <p:spPr bwMode="auto">
            <a:xfrm>
              <a:off x="7244060" y="5972875"/>
              <a:ext cx="881158" cy="85466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262C1A8B-178C-B5B3-3B6F-346A46981B92}"/>
                </a:ext>
              </a:extLst>
            </p:cNvPr>
            <p:cNvSpPr/>
            <p:nvPr/>
          </p:nvSpPr>
          <p:spPr bwMode="auto">
            <a:xfrm rot="10800000">
              <a:off x="7244150" y="6062396"/>
              <a:ext cx="881067" cy="486284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0 h 435225"/>
                <a:gd name="connsiteX8" fmla="*/ 733144 w 809300"/>
                <a:gd name="connsiteY8" fmla="*/ 0 h 435225"/>
                <a:gd name="connsiteX9" fmla="*/ 809300 w 809300"/>
                <a:gd name="connsiteY9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89163 w 809300"/>
                <a:gd name="connsiteY4" fmla="*/ 311738 h 435225"/>
                <a:gd name="connsiteX5" fmla="*/ 418459 w 809300"/>
                <a:gd name="connsiteY5" fmla="*/ 311738 h 435225"/>
                <a:gd name="connsiteX6" fmla="*/ 439322 w 809300"/>
                <a:gd name="connsiteY6" fmla="*/ 0 h 435225"/>
                <a:gd name="connsiteX7" fmla="*/ 733144 w 809300"/>
                <a:gd name="connsiteY7" fmla="*/ 0 h 435225"/>
                <a:gd name="connsiteX8" fmla="*/ 809300 w 809300"/>
                <a:gd name="connsiteY8" fmla="*/ 435225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89163" y="311738"/>
                  </a:lnTo>
                  <a:lnTo>
                    <a:pt x="418459" y="311738"/>
                  </a:lnTo>
                  <a:lnTo>
                    <a:pt x="439322" y="0"/>
                  </a:lnTo>
                  <a:lnTo>
                    <a:pt x="733144" y="0"/>
                  </a:lnTo>
                  <a:lnTo>
                    <a:pt x="809300" y="435225"/>
                  </a:lnTo>
                  <a:close/>
                </a:path>
              </a:pathLst>
            </a:custGeom>
            <a:solidFill>
              <a:srgbClr val="6699FF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7601321A-A793-1AB8-78A3-30541CE2F990}"/>
                </a:ext>
              </a:extLst>
            </p:cNvPr>
            <p:cNvSpPr/>
            <p:nvPr/>
          </p:nvSpPr>
          <p:spPr bwMode="auto">
            <a:xfrm flipH="1">
              <a:off x="7715208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涙形 64">
              <a:extLst>
                <a:ext uri="{FF2B5EF4-FFF2-40B4-BE49-F238E27FC236}">
                  <a16:creationId xmlns:a16="http://schemas.microsoft.com/office/drawing/2014/main" id="{6E6D22BE-75E1-3F39-6F92-42C42DC5A2EB}"/>
                </a:ext>
              </a:extLst>
            </p:cNvPr>
            <p:cNvSpPr/>
            <p:nvPr/>
          </p:nvSpPr>
          <p:spPr bwMode="auto">
            <a:xfrm>
              <a:off x="7193155" y="6529631"/>
              <a:ext cx="462522" cy="1939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角丸四角形 559">
              <a:extLst>
                <a:ext uri="{FF2B5EF4-FFF2-40B4-BE49-F238E27FC236}">
                  <a16:creationId xmlns:a16="http://schemas.microsoft.com/office/drawing/2014/main" id="{7546FDE2-5ACB-922E-9947-A4909BD0D53F}"/>
                </a:ext>
              </a:extLst>
            </p:cNvPr>
            <p:cNvSpPr/>
            <p:nvPr/>
          </p:nvSpPr>
          <p:spPr bwMode="auto">
            <a:xfrm rot="11514119" flipH="1">
              <a:off x="7502358" y="5870247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四角形: 上の 2 つの角を丸める 296">
              <a:extLst>
                <a:ext uri="{FF2B5EF4-FFF2-40B4-BE49-F238E27FC236}">
                  <a16:creationId xmlns:a16="http://schemas.microsoft.com/office/drawing/2014/main" id="{6CB2CA50-DE63-2361-05C9-36D0C2DEC7CD}"/>
                </a:ext>
              </a:extLst>
            </p:cNvPr>
            <p:cNvSpPr/>
            <p:nvPr/>
          </p:nvSpPr>
          <p:spPr bwMode="auto">
            <a:xfrm rot="1472379" flipH="1">
              <a:off x="7805349" y="5351612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7" name="角丸四角形 559">
              <a:extLst>
                <a:ext uri="{FF2B5EF4-FFF2-40B4-BE49-F238E27FC236}">
                  <a16:creationId xmlns:a16="http://schemas.microsoft.com/office/drawing/2014/main" id="{45D02D71-E5F1-3A33-11CF-67CF52A1F04A}"/>
                </a:ext>
              </a:extLst>
            </p:cNvPr>
            <p:cNvSpPr/>
            <p:nvPr/>
          </p:nvSpPr>
          <p:spPr bwMode="auto">
            <a:xfrm rot="10085881">
              <a:off x="7441714" y="5870246"/>
              <a:ext cx="435093" cy="455239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四角形: 上の 2 つの角を丸める 296">
              <a:extLst>
                <a:ext uri="{FF2B5EF4-FFF2-40B4-BE49-F238E27FC236}">
                  <a16:creationId xmlns:a16="http://schemas.microsoft.com/office/drawing/2014/main" id="{3B7EAF16-A6D6-5CF1-30F0-3F4EFBD77F97}"/>
                </a:ext>
              </a:extLst>
            </p:cNvPr>
            <p:cNvSpPr/>
            <p:nvPr/>
          </p:nvSpPr>
          <p:spPr bwMode="auto">
            <a:xfrm rot="20127621">
              <a:off x="7335677" y="5351611"/>
              <a:ext cx="238139" cy="603463"/>
            </a:xfrm>
            <a:custGeom>
              <a:avLst/>
              <a:gdLst>
                <a:gd name="connsiteX0" fmla="*/ 118355 w 236709"/>
                <a:gd name="connsiteY0" fmla="*/ 0 h 603463"/>
                <a:gd name="connsiteX1" fmla="*/ 118355 w 236709"/>
                <a:gd name="connsiteY1" fmla="*/ 0 h 603463"/>
                <a:gd name="connsiteX2" fmla="*/ 236710 w 236709"/>
                <a:gd name="connsiteY2" fmla="*/ 118355 h 603463"/>
                <a:gd name="connsiteX3" fmla="*/ 236709 w 236709"/>
                <a:gd name="connsiteY3" fmla="*/ 603463 h 603463"/>
                <a:gd name="connsiteX4" fmla="*/ 236709 w 236709"/>
                <a:gd name="connsiteY4" fmla="*/ 603463 h 603463"/>
                <a:gd name="connsiteX5" fmla="*/ 0 w 236709"/>
                <a:gd name="connsiteY5" fmla="*/ 603463 h 603463"/>
                <a:gd name="connsiteX6" fmla="*/ 0 w 236709"/>
                <a:gd name="connsiteY6" fmla="*/ 603463 h 603463"/>
                <a:gd name="connsiteX7" fmla="*/ 0 w 236709"/>
                <a:gd name="connsiteY7" fmla="*/ 118355 h 603463"/>
                <a:gd name="connsiteX8" fmla="*/ 118355 w 236709"/>
                <a:gd name="connsiteY8" fmla="*/ 0 h 603463"/>
                <a:gd name="connsiteX0" fmla="*/ 118355 w 238139"/>
                <a:gd name="connsiteY0" fmla="*/ 77754 h 681217"/>
                <a:gd name="connsiteX1" fmla="*/ 118355 w 238139"/>
                <a:gd name="connsiteY1" fmla="*/ 77754 h 681217"/>
                <a:gd name="connsiteX2" fmla="*/ 217402 w 238139"/>
                <a:gd name="connsiteY2" fmla="*/ 2650 h 681217"/>
                <a:gd name="connsiteX3" fmla="*/ 236710 w 238139"/>
                <a:gd name="connsiteY3" fmla="*/ 196109 h 681217"/>
                <a:gd name="connsiteX4" fmla="*/ 236709 w 238139"/>
                <a:gd name="connsiteY4" fmla="*/ 681217 h 681217"/>
                <a:gd name="connsiteX5" fmla="*/ 236709 w 238139"/>
                <a:gd name="connsiteY5" fmla="*/ 681217 h 681217"/>
                <a:gd name="connsiteX6" fmla="*/ 0 w 238139"/>
                <a:gd name="connsiteY6" fmla="*/ 681217 h 681217"/>
                <a:gd name="connsiteX7" fmla="*/ 0 w 238139"/>
                <a:gd name="connsiteY7" fmla="*/ 681217 h 681217"/>
                <a:gd name="connsiteX8" fmla="*/ 0 w 238139"/>
                <a:gd name="connsiteY8" fmla="*/ 196109 h 681217"/>
                <a:gd name="connsiteX9" fmla="*/ 118355 w 238139"/>
                <a:gd name="connsiteY9" fmla="*/ 77754 h 681217"/>
                <a:gd name="connsiteX0" fmla="*/ 217402 w 308842"/>
                <a:gd name="connsiteY0" fmla="*/ 0 h 678567"/>
                <a:gd name="connsiteX1" fmla="*/ 236710 w 308842"/>
                <a:gd name="connsiteY1" fmla="*/ 193459 h 678567"/>
                <a:gd name="connsiteX2" fmla="*/ 236709 w 308842"/>
                <a:gd name="connsiteY2" fmla="*/ 678567 h 678567"/>
                <a:gd name="connsiteX3" fmla="*/ 236709 w 308842"/>
                <a:gd name="connsiteY3" fmla="*/ 678567 h 678567"/>
                <a:gd name="connsiteX4" fmla="*/ 0 w 308842"/>
                <a:gd name="connsiteY4" fmla="*/ 678567 h 678567"/>
                <a:gd name="connsiteX5" fmla="*/ 0 w 308842"/>
                <a:gd name="connsiteY5" fmla="*/ 678567 h 678567"/>
                <a:gd name="connsiteX6" fmla="*/ 0 w 308842"/>
                <a:gd name="connsiteY6" fmla="*/ 193459 h 678567"/>
                <a:gd name="connsiteX7" fmla="*/ 118355 w 308842"/>
                <a:gd name="connsiteY7" fmla="*/ 75104 h 678567"/>
                <a:gd name="connsiteX8" fmla="*/ 118355 w 308842"/>
                <a:gd name="connsiteY8" fmla="*/ 75104 h 678567"/>
                <a:gd name="connsiteX9" fmla="*/ 308842 w 308842"/>
                <a:gd name="connsiteY9" fmla="*/ 91440 h 678567"/>
                <a:gd name="connsiteX0" fmla="*/ 236710 w 308842"/>
                <a:gd name="connsiteY0" fmla="*/ 155513 h 640621"/>
                <a:gd name="connsiteX1" fmla="*/ 236709 w 308842"/>
                <a:gd name="connsiteY1" fmla="*/ 640621 h 640621"/>
                <a:gd name="connsiteX2" fmla="*/ 236709 w 308842"/>
                <a:gd name="connsiteY2" fmla="*/ 640621 h 640621"/>
                <a:gd name="connsiteX3" fmla="*/ 0 w 308842"/>
                <a:gd name="connsiteY3" fmla="*/ 640621 h 640621"/>
                <a:gd name="connsiteX4" fmla="*/ 0 w 308842"/>
                <a:gd name="connsiteY4" fmla="*/ 640621 h 640621"/>
                <a:gd name="connsiteX5" fmla="*/ 0 w 308842"/>
                <a:gd name="connsiteY5" fmla="*/ 155513 h 640621"/>
                <a:gd name="connsiteX6" fmla="*/ 118355 w 308842"/>
                <a:gd name="connsiteY6" fmla="*/ 37158 h 640621"/>
                <a:gd name="connsiteX7" fmla="*/ 118355 w 308842"/>
                <a:gd name="connsiteY7" fmla="*/ 37158 h 640621"/>
                <a:gd name="connsiteX8" fmla="*/ 308842 w 308842"/>
                <a:gd name="connsiteY8" fmla="*/ 53494 h 640621"/>
                <a:gd name="connsiteX0" fmla="*/ 236710 w 238139"/>
                <a:gd name="connsiteY0" fmla="*/ 118355 h 603463"/>
                <a:gd name="connsiteX1" fmla="*/ 236709 w 238139"/>
                <a:gd name="connsiteY1" fmla="*/ 603463 h 603463"/>
                <a:gd name="connsiteX2" fmla="*/ 236709 w 238139"/>
                <a:gd name="connsiteY2" fmla="*/ 603463 h 603463"/>
                <a:gd name="connsiteX3" fmla="*/ 0 w 238139"/>
                <a:gd name="connsiteY3" fmla="*/ 603463 h 603463"/>
                <a:gd name="connsiteX4" fmla="*/ 0 w 238139"/>
                <a:gd name="connsiteY4" fmla="*/ 603463 h 603463"/>
                <a:gd name="connsiteX5" fmla="*/ 0 w 238139"/>
                <a:gd name="connsiteY5" fmla="*/ 118355 h 603463"/>
                <a:gd name="connsiteX6" fmla="*/ 118355 w 238139"/>
                <a:gd name="connsiteY6" fmla="*/ 0 h 603463"/>
                <a:gd name="connsiteX7" fmla="*/ 118355 w 238139"/>
                <a:gd name="connsiteY7" fmla="*/ 0 h 603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8139" h="603463">
                  <a:moveTo>
                    <a:pt x="236710" y="118355"/>
                  </a:moveTo>
                  <a:cubicBezTo>
                    <a:pt x="239928" y="231449"/>
                    <a:pt x="236709" y="441760"/>
                    <a:pt x="236709" y="603463"/>
                  </a:cubicBezTo>
                  <a:lnTo>
                    <a:pt x="236709" y="603463"/>
                  </a:lnTo>
                  <a:lnTo>
                    <a:pt x="0" y="603463"/>
                  </a:lnTo>
                  <a:lnTo>
                    <a:pt x="0" y="603463"/>
                  </a:lnTo>
                  <a:lnTo>
                    <a:pt x="0" y="118355"/>
                  </a:lnTo>
                  <a:cubicBezTo>
                    <a:pt x="0" y="52989"/>
                    <a:pt x="52989" y="0"/>
                    <a:pt x="118355" y="0"/>
                  </a:cubicBezTo>
                  <a:lnTo>
                    <a:pt x="118355" y="0"/>
                  </a:lnTo>
                </a:path>
              </a:pathLst>
            </a:custGeom>
            <a:solidFill>
              <a:srgbClr val="6699FF"/>
            </a:solidFill>
            <a:ln w="3810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80B23FD7-069B-F886-FA70-7237B3E4F6D6}"/>
                </a:ext>
              </a:extLst>
            </p:cNvPr>
            <p:cNvGrpSpPr/>
            <p:nvPr/>
          </p:nvGrpSpPr>
          <p:grpSpPr>
            <a:xfrm>
              <a:off x="6899922" y="4253219"/>
              <a:ext cx="1558901" cy="1332737"/>
              <a:chOff x="5830729" y="2693951"/>
              <a:chExt cx="1558901" cy="1332737"/>
            </a:xfrm>
          </p:grpSpPr>
          <p:sp>
            <p:nvSpPr>
              <p:cNvPr id="24" name="円/楕円 536">
                <a:extLst>
                  <a:ext uri="{FF2B5EF4-FFF2-40B4-BE49-F238E27FC236}">
                    <a16:creationId xmlns:a16="http://schemas.microsoft.com/office/drawing/2014/main" id="{CA0398EB-9699-FC14-308F-120426C3E993}"/>
                  </a:ext>
                </a:extLst>
              </p:cNvPr>
              <p:cNvSpPr/>
              <p:nvPr/>
            </p:nvSpPr>
            <p:spPr bwMode="auto">
              <a:xfrm flipH="1">
                <a:off x="692861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円/楕円 534">
                <a:extLst>
                  <a:ext uri="{FF2B5EF4-FFF2-40B4-BE49-F238E27FC236}">
                    <a16:creationId xmlns:a16="http://schemas.microsoft.com/office/drawing/2014/main" id="{0EBB586E-C64D-0AD0-84BC-2118298B7514}"/>
                  </a:ext>
                </a:extLst>
              </p:cNvPr>
              <p:cNvSpPr/>
              <p:nvPr/>
            </p:nvSpPr>
            <p:spPr bwMode="auto">
              <a:xfrm>
                <a:off x="5830729" y="3257535"/>
                <a:ext cx="461011" cy="474452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円/楕円 525">
                <a:extLst>
                  <a:ext uri="{FF2B5EF4-FFF2-40B4-BE49-F238E27FC236}">
                    <a16:creationId xmlns:a16="http://schemas.microsoft.com/office/drawing/2014/main" id="{E83423E6-9E5C-0252-158F-068E2680A4CB}"/>
                  </a:ext>
                </a:extLst>
              </p:cNvPr>
              <p:cNvSpPr/>
              <p:nvPr/>
            </p:nvSpPr>
            <p:spPr bwMode="auto">
              <a:xfrm>
                <a:off x="5949631" y="2693951"/>
                <a:ext cx="1332737" cy="133273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アーチ 26">
                <a:extLst>
                  <a:ext uri="{FF2B5EF4-FFF2-40B4-BE49-F238E27FC236}">
                    <a16:creationId xmlns:a16="http://schemas.microsoft.com/office/drawing/2014/main" id="{E76C6AF8-D26D-FD47-F858-AB9BE4A7277D}"/>
                  </a:ext>
                </a:extLst>
              </p:cNvPr>
              <p:cNvSpPr/>
              <p:nvPr/>
            </p:nvSpPr>
            <p:spPr bwMode="auto">
              <a:xfrm>
                <a:off x="6437078" y="3607289"/>
                <a:ext cx="350451" cy="350451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00126EE8-BE1B-1938-D8A6-53AC186575FF}"/>
                  </a:ext>
                </a:extLst>
              </p:cNvPr>
              <p:cNvSpPr/>
              <p:nvPr/>
            </p:nvSpPr>
            <p:spPr bwMode="auto">
              <a:xfrm>
                <a:off x="6095928" y="3551600"/>
                <a:ext cx="1047649" cy="129112"/>
              </a:xfrm>
              <a:custGeom>
                <a:avLst/>
                <a:gdLst>
                  <a:gd name="connsiteX0" fmla="*/ 703235 w 1047649"/>
                  <a:gd name="connsiteY0" fmla="*/ 0 h 129112"/>
                  <a:gd name="connsiteX1" fmla="*/ 837411 w 1047649"/>
                  <a:gd name="connsiteY1" fmla="*/ 50440 h 129112"/>
                  <a:gd name="connsiteX2" fmla="*/ 971420 w 1047649"/>
                  <a:gd name="connsiteY2" fmla="*/ 2853 h 129112"/>
                  <a:gd name="connsiteX3" fmla="*/ 1047649 w 1047649"/>
                  <a:gd name="connsiteY3" fmla="*/ 30960 h 129112"/>
                  <a:gd name="connsiteX4" fmla="*/ 836429 w 1047649"/>
                  <a:gd name="connsiteY4" fmla="*/ 129105 h 129112"/>
                  <a:gd name="connsiteX5" fmla="*/ 626553 w 1047649"/>
                  <a:gd name="connsiteY5" fmla="*/ 26119 h 129112"/>
                  <a:gd name="connsiteX6" fmla="*/ 76682 w 1047649"/>
                  <a:gd name="connsiteY6" fmla="*/ 0 h 129112"/>
                  <a:gd name="connsiteX7" fmla="*/ 210858 w 1047649"/>
                  <a:gd name="connsiteY7" fmla="*/ 50440 h 129112"/>
                  <a:gd name="connsiteX8" fmla="*/ 344867 w 1047649"/>
                  <a:gd name="connsiteY8" fmla="*/ 2853 h 129112"/>
                  <a:gd name="connsiteX9" fmla="*/ 421096 w 1047649"/>
                  <a:gd name="connsiteY9" fmla="*/ 30960 h 129112"/>
                  <a:gd name="connsiteX10" fmla="*/ 209876 w 1047649"/>
                  <a:gd name="connsiteY10" fmla="*/ 129105 h 129112"/>
                  <a:gd name="connsiteX11" fmla="*/ 0 w 1047649"/>
                  <a:gd name="connsiteY11" fmla="*/ 26119 h 1291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047649" h="129112">
                    <a:moveTo>
                      <a:pt x="703235" y="0"/>
                    </a:moveTo>
                    <a:cubicBezTo>
                      <a:pt x="729997" y="30850"/>
                      <a:pt x="781376" y="50165"/>
                      <a:pt x="837411" y="50440"/>
                    </a:cubicBezTo>
                    <a:cubicBezTo>
                      <a:pt x="892436" y="50710"/>
                      <a:pt x="943514" y="32572"/>
                      <a:pt x="971420" y="2853"/>
                    </a:cubicBezTo>
                    <a:lnTo>
                      <a:pt x="1047649" y="30960"/>
                    </a:lnTo>
                    <a:cubicBezTo>
                      <a:pt x="1008220" y="91565"/>
                      <a:pt x="926066" y="129739"/>
                      <a:pt x="836429" y="129105"/>
                    </a:cubicBezTo>
                    <a:cubicBezTo>
                      <a:pt x="745803" y="128464"/>
                      <a:pt x="663912" y="88281"/>
                      <a:pt x="626553" y="26119"/>
                    </a:cubicBezTo>
                    <a:close/>
                    <a:moveTo>
                      <a:pt x="76682" y="0"/>
                    </a:moveTo>
                    <a:cubicBezTo>
                      <a:pt x="103444" y="30850"/>
                      <a:pt x="154823" y="50165"/>
                      <a:pt x="210858" y="50440"/>
                    </a:cubicBezTo>
                    <a:cubicBezTo>
                      <a:pt x="265883" y="50710"/>
                      <a:pt x="316961" y="32572"/>
                      <a:pt x="344867" y="2853"/>
                    </a:cubicBezTo>
                    <a:lnTo>
                      <a:pt x="421096" y="30960"/>
                    </a:lnTo>
                    <a:cubicBezTo>
                      <a:pt x="381667" y="91565"/>
                      <a:pt x="299513" y="129739"/>
                      <a:pt x="209876" y="129105"/>
                    </a:cubicBezTo>
                    <a:cubicBezTo>
                      <a:pt x="119250" y="128464"/>
                      <a:pt x="37359" y="88281"/>
                      <a:pt x="0" y="26119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56919E09-6D91-A6A0-4CA5-99AED18545F9}"/>
                </a:ext>
              </a:extLst>
            </p:cNvPr>
            <p:cNvSpPr/>
            <p:nvPr/>
          </p:nvSpPr>
          <p:spPr bwMode="auto">
            <a:xfrm flipH="1">
              <a:off x="6970584" y="4470400"/>
              <a:ext cx="1417766" cy="558800"/>
            </a:xfrm>
            <a:custGeom>
              <a:avLst/>
              <a:gdLst>
                <a:gd name="connsiteX0" fmla="*/ 631195 w 1262391"/>
                <a:gd name="connsiteY0" fmla="*/ 225467 h 784147"/>
                <a:gd name="connsiteX1" fmla="*/ 632637 w 1262391"/>
                <a:gd name="connsiteY1" fmla="*/ 226487 h 784147"/>
                <a:gd name="connsiteX2" fmla="*/ 631196 w 1262391"/>
                <a:gd name="connsiteY2" fmla="*/ 226846 h 784147"/>
                <a:gd name="connsiteX3" fmla="*/ 629754 w 1262391"/>
                <a:gd name="connsiteY3" fmla="*/ 226486 h 784147"/>
                <a:gd name="connsiteX4" fmla="*/ 790362 w 1262391"/>
                <a:gd name="connsiteY4" fmla="*/ 506 h 784147"/>
                <a:gd name="connsiteX5" fmla="*/ 704762 w 1262391"/>
                <a:gd name="connsiteY5" fmla="*/ 4680 h 784147"/>
                <a:gd name="connsiteX6" fmla="*/ 631195 w 1262391"/>
                <a:gd name="connsiteY6" fmla="*/ 23262 h 784147"/>
                <a:gd name="connsiteX7" fmla="*/ 557629 w 1262391"/>
                <a:gd name="connsiteY7" fmla="*/ 4680 h 784147"/>
                <a:gd name="connsiteX8" fmla="*/ 472028 w 1262391"/>
                <a:gd name="connsiteY8" fmla="*/ 506 h 784147"/>
                <a:gd name="connsiteX9" fmla="*/ 147434 w 1262391"/>
                <a:gd name="connsiteY9" fmla="*/ 147434 h 784147"/>
                <a:gd name="connsiteX10" fmla="*/ 117312 w 1262391"/>
                <a:gd name="connsiteY10" fmla="*/ 784147 h 784147"/>
                <a:gd name="connsiteX11" fmla="*/ 117313 w 1262391"/>
                <a:gd name="connsiteY11" fmla="*/ 784147 h 784147"/>
                <a:gd name="connsiteX12" fmla="*/ 218250 w 1262391"/>
                <a:gd name="connsiteY12" fmla="*/ 637005 h 784147"/>
                <a:gd name="connsiteX13" fmla="*/ 245155 w 1262391"/>
                <a:gd name="connsiteY13" fmla="*/ 604174 h 784147"/>
                <a:gd name="connsiteX14" fmla="*/ 246608 w 1262391"/>
                <a:gd name="connsiteY14" fmla="*/ 613836 h 784147"/>
                <a:gd name="connsiteX15" fmla="*/ 304927 w 1262391"/>
                <a:gd name="connsiteY15" fmla="*/ 704371 h 784147"/>
                <a:gd name="connsiteX16" fmla="*/ 304928 w 1262391"/>
                <a:gd name="connsiteY16" fmla="*/ 704371 h 784147"/>
                <a:gd name="connsiteX17" fmla="*/ 605029 w 1262391"/>
                <a:gd name="connsiteY17" fmla="*/ 372038 h 784147"/>
                <a:gd name="connsiteX18" fmla="*/ 631196 w 1262391"/>
                <a:gd name="connsiteY18" fmla="*/ 353748 h 784147"/>
                <a:gd name="connsiteX19" fmla="*/ 657364 w 1262391"/>
                <a:gd name="connsiteY19" fmla="*/ 372038 h 784147"/>
                <a:gd name="connsiteX20" fmla="*/ 957464 w 1262391"/>
                <a:gd name="connsiteY20" fmla="*/ 704371 h 784147"/>
                <a:gd name="connsiteX21" fmla="*/ 957465 w 1262391"/>
                <a:gd name="connsiteY21" fmla="*/ 704371 h 784147"/>
                <a:gd name="connsiteX22" fmla="*/ 1015784 w 1262391"/>
                <a:gd name="connsiteY22" fmla="*/ 613836 h 784147"/>
                <a:gd name="connsiteX23" fmla="*/ 1017237 w 1262391"/>
                <a:gd name="connsiteY23" fmla="*/ 604175 h 784147"/>
                <a:gd name="connsiteX24" fmla="*/ 1044141 w 1262391"/>
                <a:gd name="connsiteY24" fmla="*/ 637005 h 784147"/>
                <a:gd name="connsiteX25" fmla="*/ 1145078 w 1262391"/>
                <a:gd name="connsiteY25" fmla="*/ 784147 h 784147"/>
                <a:gd name="connsiteX26" fmla="*/ 1145079 w 1262391"/>
                <a:gd name="connsiteY26" fmla="*/ 784147 h 784147"/>
                <a:gd name="connsiteX27" fmla="*/ 1114957 w 1262391"/>
                <a:gd name="connsiteY27" fmla="*/ 147434 h 784147"/>
                <a:gd name="connsiteX28" fmla="*/ 790362 w 1262391"/>
                <a:gd name="connsiteY28" fmla="*/ 506 h 7841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2391" h="784147">
                  <a:moveTo>
                    <a:pt x="631195" y="225467"/>
                  </a:moveTo>
                  <a:lnTo>
                    <a:pt x="632637" y="226487"/>
                  </a:lnTo>
                  <a:lnTo>
                    <a:pt x="631196" y="226846"/>
                  </a:lnTo>
                  <a:lnTo>
                    <a:pt x="629754" y="226486"/>
                  </a:lnTo>
                  <a:close/>
                  <a:moveTo>
                    <a:pt x="790362" y="506"/>
                  </a:moveTo>
                  <a:cubicBezTo>
                    <a:pt x="761557" y="-857"/>
                    <a:pt x="732881" y="528"/>
                    <a:pt x="704762" y="4680"/>
                  </a:cubicBezTo>
                  <a:lnTo>
                    <a:pt x="631195" y="23262"/>
                  </a:lnTo>
                  <a:lnTo>
                    <a:pt x="557629" y="4680"/>
                  </a:lnTo>
                  <a:cubicBezTo>
                    <a:pt x="529510" y="528"/>
                    <a:pt x="500834" y="-857"/>
                    <a:pt x="472028" y="506"/>
                  </a:cubicBezTo>
                  <a:cubicBezTo>
                    <a:pt x="356806" y="5957"/>
                    <a:pt x="239504" y="55364"/>
                    <a:pt x="147434" y="147434"/>
                  </a:cubicBezTo>
                  <a:cubicBezTo>
                    <a:pt x="-36707" y="331576"/>
                    <a:pt x="-50193" y="616641"/>
                    <a:pt x="117312" y="784147"/>
                  </a:cubicBezTo>
                  <a:lnTo>
                    <a:pt x="117313" y="784147"/>
                  </a:lnTo>
                  <a:cubicBezTo>
                    <a:pt x="148861" y="733643"/>
                    <a:pt x="182553" y="684550"/>
                    <a:pt x="218250" y="637005"/>
                  </a:cubicBezTo>
                  <a:lnTo>
                    <a:pt x="245155" y="604174"/>
                  </a:lnTo>
                  <a:lnTo>
                    <a:pt x="246608" y="613836"/>
                  </a:lnTo>
                  <a:cubicBezTo>
                    <a:pt x="258934" y="647197"/>
                    <a:pt x="278340" y="678090"/>
                    <a:pt x="304927" y="704371"/>
                  </a:cubicBezTo>
                  <a:lnTo>
                    <a:pt x="304928" y="704371"/>
                  </a:lnTo>
                  <a:cubicBezTo>
                    <a:pt x="385048" y="577588"/>
                    <a:pt x="486942" y="464971"/>
                    <a:pt x="605029" y="372038"/>
                  </a:cubicBezTo>
                  <a:lnTo>
                    <a:pt x="631196" y="353748"/>
                  </a:lnTo>
                  <a:lnTo>
                    <a:pt x="657364" y="372038"/>
                  </a:lnTo>
                  <a:cubicBezTo>
                    <a:pt x="775450" y="464971"/>
                    <a:pt x="877344" y="577588"/>
                    <a:pt x="957464" y="704371"/>
                  </a:cubicBezTo>
                  <a:lnTo>
                    <a:pt x="957465" y="704371"/>
                  </a:lnTo>
                  <a:cubicBezTo>
                    <a:pt x="984052" y="678090"/>
                    <a:pt x="1003458" y="647197"/>
                    <a:pt x="1015784" y="613836"/>
                  </a:cubicBezTo>
                  <a:lnTo>
                    <a:pt x="1017237" y="604175"/>
                  </a:lnTo>
                  <a:lnTo>
                    <a:pt x="1044141" y="637005"/>
                  </a:lnTo>
                  <a:cubicBezTo>
                    <a:pt x="1079839" y="684550"/>
                    <a:pt x="1113530" y="733643"/>
                    <a:pt x="1145078" y="784147"/>
                  </a:cubicBezTo>
                  <a:lnTo>
                    <a:pt x="1145079" y="784147"/>
                  </a:lnTo>
                  <a:cubicBezTo>
                    <a:pt x="1312584" y="616641"/>
                    <a:pt x="1299098" y="331576"/>
                    <a:pt x="1114957" y="147434"/>
                  </a:cubicBezTo>
                  <a:cubicBezTo>
                    <a:pt x="1022887" y="55364"/>
                    <a:pt x="905584" y="5957"/>
                    <a:pt x="790362" y="506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26EC7641-C5D2-4605-1BD5-0DD847191F78}"/>
                </a:ext>
              </a:extLst>
            </p:cNvPr>
            <p:cNvGrpSpPr/>
            <p:nvPr/>
          </p:nvGrpSpPr>
          <p:grpSpPr>
            <a:xfrm>
              <a:off x="7018504" y="4069530"/>
              <a:ext cx="1338096" cy="823652"/>
              <a:chOff x="7059778" y="4059848"/>
              <a:chExt cx="1255548" cy="781156"/>
            </a:xfrm>
          </p:grpSpPr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DB8D4A54-9CE8-B50E-B72F-13BC5FAB33F1}"/>
                  </a:ext>
                </a:extLst>
              </p:cNvPr>
              <p:cNvSpPr/>
              <p:nvPr/>
            </p:nvSpPr>
            <p:spPr bwMode="auto">
              <a:xfrm>
                <a:off x="7059778" y="4059848"/>
                <a:ext cx="1255548" cy="615482"/>
              </a:xfrm>
              <a:custGeom>
                <a:avLst/>
                <a:gdLst>
                  <a:gd name="connsiteX0" fmla="*/ 417874 w 834546"/>
                  <a:gd name="connsiteY0" fmla="*/ 0 h 416883"/>
                  <a:gd name="connsiteX1" fmla="*/ 751249 w 834546"/>
                  <a:gd name="connsiteY1" fmla="*/ 77277 h 416883"/>
                  <a:gd name="connsiteX2" fmla="*/ 750002 w 834546"/>
                  <a:gd name="connsiteY2" fmla="*/ 78709 h 416883"/>
                  <a:gd name="connsiteX3" fmla="*/ 834546 w 834546"/>
                  <a:gd name="connsiteY3" fmla="*/ 416883 h 416883"/>
                  <a:gd name="connsiteX4" fmla="*/ 0 w 834546"/>
                  <a:gd name="connsiteY4" fmla="*/ 416883 h 416883"/>
                  <a:gd name="connsiteX5" fmla="*/ 84772 w 834546"/>
                  <a:gd name="connsiteY5" fmla="*/ 77795 h 416883"/>
                  <a:gd name="connsiteX6" fmla="*/ 84918 w 834546"/>
                  <a:gd name="connsiteY6" fmla="*/ 77759 h 416883"/>
                  <a:gd name="connsiteX7" fmla="*/ 84499 w 834546"/>
                  <a:gd name="connsiteY7" fmla="*/ 77277 h 416883"/>
                  <a:gd name="connsiteX8" fmla="*/ 417874 w 834546"/>
                  <a:gd name="connsiteY8" fmla="*/ 0 h 416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34546" h="416883">
                    <a:moveTo>
                      <a:pt x="417874" y="0"/>
                    </a:moveTo>
                    <a:cubicBezTo>
                      <a:pt x="601992" y="0"/>
                      <a:pt x="751249" y="34598"/>
                      <a:pt x="751249" y="77277"/>
                    </a:cubicBezTo>
                    <a:lnTo>
                      <a:pt x="750002" y="78709"/>
                    </a:lnTo>
                    <a:lnTo>
                      <a:pt x="834546" y="416883"/>
                    </a:lnTo>
                    <a:lnTo>
                      <a:pt x="0" y="416883"/>
                    </a:lnTo>
                    <a:lnTo>
                      <a:pt x="84772" y="77795"/>
                    </a:lnTo>
                    <a:lnTo>
                      <a:pt x="84918" y="77759"/>
                    </a:lnTo>
                    <a:lnTo>
                      <a:pt x="84499" y="77277"/>
                    </a:lnTo>
                    <a:cubicBezTo>
                      <a:pt x="84499" y="34598"/>
                      <a:pt x="233756" y="0"/>
                      <a:pt x="41787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9B3054CA-C928-8414-26AB-BA9F8FB30871}"/>
                  </a:ext>
                </a:extLst>
              </p:cNvPr>
              <p:cNvSpPr/>
              <p:nvPr/>
            </p:nvSpPr>
            <p:spPr bwMode="auto">
              <a:xfrm>
                <a:off x="7059779" y="4515024"/>
                <a:ext cx="1255546" cy="325980"/>
              </a:xfrm>
              <a:custGeom>
                <a:avLst/>
                <a:gdLst>
                  <a:gd name="connsiteX0" fmla="*/ 589803 w 1179606"/>
                  <a:gd name="connsiteY0" fmla="*/ 0 h 375510"/>
                  <a:gd name="connsiteX1" fmla="*/ 1168244 w 1179606"/>
                  <a:gd name="connsiteY1" fmla="*/ 171393 h 375510"/>
                  <a:gd name="connsiteX2" fmla="*/ 1179606 w 1179606"/>
                  <a:gd name="connsiteY2" fmla="*/ 187755 h 375510"/>
                  <a:gd name="connsiteX3" fmla="*/ 1168244 w 1179606"/>
                  <a:gd name="connsiteY3" fmla="*/ 204118 h 375510"/>
                  <a:gd name="connsiteX4" fmla="*/ 589803 w 1179606"/>
                  <a:gd name="connsiteY4" fmla="*/ 375510 h 375510"/>
                  <a:gd name="connsiteX5" fmla="*/ 11363 w 1179606"/>
                  <a:gd name="connsiteY5" fmla="*/ 204118 h 375510"/>
                  <a:gd name="connsiteX6" fmla="*/ 0 w 1179606"/>
                  <a:gd name="connsiteY6" fmla="*/ 187755 h 375510"/>
                  <a:gd name="connsiteX7" fmla="*/ 11363 w 1179606"/>
                  <a:gd name="connsiteY7" fmla="*/ 171393 h 375510"/>
                  <a:gd name="connsiteX8" fmla="*/ 589803 w 1179606"/>
                  <a:gd name="connsiteY8" fmla="*/ 0 h 3755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79606" h="375510">
                    <a:moveTo>
                      <a:pt x="589803" y="0"/>
                    </a:moveTo>
                    <a:cubicBezTo>
                      <a:pt x="849836" y="0"/>
                      <a:pt x="1072942" y="70673"/>
                      <a:pt x="1168244" y="171393"/>
                    </a:cubicBezTo>
                    <a:lnTo>
                      <a:pt x="1179606" y="187755"/>
                    </a:lnTo>
                    <a:lnTo>
                      <a:pt x="1168244" y="204118"/>
                    </a:lnTo>
                    <a:cubicBezTo>
                      <a:pt x="1072942" y="304838"/>
                      <a:pt x="849836" y="375510"/>
                      <a:pt x="589803" y="375510"/>
                    </a:cubicBezTo>
                    <a:cubicBezTo>
                      <a:pt x="329771" y="375510"/>
                      <a:pt x="106664" y="304838"/>
                      <a:pt x="11363" y="204118"/>
                    </a:cubicBezTo>
                    <a:lnTo>
                      <a:pt x="0" y="187755"/>
                    </a:lnTo>
                    <a:lnTo>
                      <a:pt x="11363" y="171393"/>
                    </a:lnTo>
                    <a:cubicBezTo>
                      <a:pt x="106664" y="70673"/>
                      <a:pt x="329771" y="0"/>
                      <a:pt x="589803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</p:grp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55B544A0-A4FA-CBA7-6C4D-2ADDEF7BAB98}"/>
              </a:ext>
            </a:extLst>
          </p:cNvPr>
          <p:cNvSpPr txBox="1"/>
          <p:nvPr/>
        </p:nvSpPr>
        <p:spPr>
          <a:xfrm rot="5400000">
            <a:off x="-2068403" y="2859618"/>
            <a:ext cx="6869406" cy="205517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■門型洗車機は千円札と硬貨</a:t>
            </a:r>
            <a:r>
              <a:rPr lang="en-US" altLang="ja-JP" sz="4400" dirty="0">
                <a:ln w="28575">
                  <a:noFill/>
                </a:ln>
              </a:rPr>
              <a:t>(</a:t>
            </a:r>
            <a:r>
              <a:rPr lang="ja-JP" altLang="en-US" sz="4400" dirty="0">
                <a:ln w="28575">
                  <a:noFill/>
                </a:ln>
              </a:rPr>
              <a:t>１円・５円を除く</a:t>
            </a:r>
            <a:r>
              <a:rPr lang="en-US" altLang="ja-JP" sz="4400" dirty="0">
                <a:ln w="28575">
                  <a:noFill/>
                </a:ln>
              </a:rPr>
              <a:t>)</a:t>
            </a:r>
            <a:r>
              <a:rPr lang="ja-JP" altLang="en-US" sz="4400" dirty="0">
                <a:ln w="28575">
                  <a:noFill/>
                </a:ln>
              </a:rPr>
              <a:t>　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■高圧洗浄機は５００円と１００円硬貨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■掃除機は１００円硬貨のみ使用可能</a:t>
            </a:r>
          </a:p>
          <a:p>
            <a:pPr algn="l">
              <a:spcAft>
                <a:spcPts val="0"/>
              </a:spcAft>
            </a:pPr>
            <a:r>
              <a:rPr lang="ja-JP" altLang="en-US" sz="4400" dirty="0">
                <a:ln w="28575">
                  <a:noFill/>
                </a:ln>
              </a:rPr>
              <a:t>■高圧洗浄機はお釣りが出ません</a:t>
            </a:r>
          </a:p>
        </p:txBody>
      </p: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2312C770-B2B3-0C91-E6E9-79AB2C171037}"/>
              </a:ext>
            </a:extLst>
          </p:cNvPr>
          <p:cNvGrpSpPr/>
          <p:nvPr/>
        </p:nvGrpSpPr>
        <p:grpSpPr>
          <a:xfrm>
            <a:off x="3084386" y="632520"/>
            <a:ext cx="2978176" cy="8684901"/>
            <a:chOff x="3287141" y="898634"/>
            <a:chExt cx="2580272" cy="8119839"/>
          </a:xfrm>
        </p:grpSpPr>
        <p:sp>
          <p:nvSpPr>
            <p:cNvPr id="34" name="テキスト ボックス 33">
              <a:extLst>
                <a:ext uri="{FF2B5EF4-FFF2-40B4-BE49-F238E27FC236}">
                  <a16:creationId xmlns:a16="http://schemas.microsoft.com/office/drawing/2014/main" id="{C5FCBB61-8F03-8BCC-F161-7E409DC69AAE}"/>
                </a:ext>
              </a:extLst>
            </p:cNvPr>
            <p:cNvSpPr txBox="1"/>
            <p:nvPr/>
          </p:nvSpPr>
          <p:spPr>
            <a:xfrm rot="5400000">
              <a:off x="1080779" y="4231838"/>
              <a:ext cx="8119838" cy="145343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両替機は設置しておりません</a:t>
              </a: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ご来場前に両替をお願いします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35" name="テキスト ボックス 34">
              <a:extLst>
                <a:ext uri="{FF2B5EF4-FFF2-40B4-BE49-F238E27FC236}">
                  <a16:creationId xmlns:a16="http://schemas.microsoft.com/office/drawing/2014/main" id="{696EA8E5-B8A3-CB3B-5ECE-DCD8F9215686}"/>
                </a:ext>
              </a:extLst>
            </p:cNvPr>
            <p:cNvSpPr txBox="1"/>
            <p:nvPr/>
          </p:nvSpPr>
          <p:spPr>
            <a:xfrm rot="5400000">
              <a:off x="-311556" y="4497331"/>
              <a:ext cx="8119838" cy="922443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洗車・清掃が終了しましたら</a:t>
              </a: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お車のご移動をお願いします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437</TotalTime>
  <Words>246</Words>
  <Application>Microsoft Office PowerPoint</Application>
  <PresentationFormat>A4 210 x 297 mm</PresentationFormat>
  <Paragraphs>33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ricc94_両替機は設置しておりません2</dc:title>
  <dc:subject>ricc94_両替機は設置しておりません2</dc:subject>
  <dc:creator>でじけろお</dc:creator>
  <cp:revision>1</cp:revision>
  <dcterms:created xsi:type="dcterms:W3CDTF">2014-12-04T06:28:15Z</dcterms:created>
  <dcterms:modified xsi:type="dcterms:W3CDTF">2025-05-24T15:19:44Z</dcterms:modified>
  <cp:version>1</cp:version>
</cp:coreProperties>
</file>

<file path=docProps/thumbnail.jpeg>
</file>