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5" r:id="rId2"/>
    <p:sldId id="330" r:id="rId3"/>
    <p:sldId id="331" r:id="rId4"/>
    <p:sldId id="332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38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3EE6F76-43BE-6BF3-34B7-DC19F41840A0}"/>
              </a:ext>
            </a:extLst>
          </p:cNvPr>
          <p:cNvSpPr txBox="1"/>
          <p:nvPr/>
        </p:nvSpPr>
        <p:spPr>
          <a:xfrm>
            <a:off x="926822" y="2458418"/>
            <a:ext cx="8207375" cy="2462213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r>
              <a:rPr kumimoji="1" lang="ja-JP" altLang="en-US" sz="1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学校関連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15EBF2C-2D9E-FDC3-1B1E-25D9EE4630F7}"/>
              </a:ext>
            </a:extLst>
          </p:cNvPr>
          <p:cNvGrpSpPr/>
          <p:nvPr/>
        </p:nvGrpSpPr>
        <p:grpSpPr>
          <a:xfrm>
            <a:off x="267420" y="231258"/>
            <a:ext cx="9371160" cy="6395484"/>
            <a:chOff x="267420" y="231258"/>
            <a:chExt cx="9371160" cy="6395484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79E629BD-D045-9C5F-F768-998640FDB85A}"/>
                </a:ext>
              </a:extLst>
            </p:cNvPr>
            <p:cNvSpPr/>
            <p:nvPr/>
          </p:nvSpPr>
          <p:spPr>
            <a:xfrm>
              <a:off x="362309" y="327804"/>
              <a:ext cx="9181382" cy="6202392"/>
            </a:xfrm>
            <a:prstGeom prst="roundRect">
              <a:avLst>
                <a:gd name="adj" fmla="val 1687"/>
              </a:avLst>
            </a:prstGeom>
            <a:noFill/>
            <a:ln w="1905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4EEFE72E-A52E-A08B-17CD-36B456CC147E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8245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3EE6F76-43BE-6BF3-34B7-DC19F41840A0}"/>
              </a:ext>
            </a:extLst>
          </p:cNvPr>
          <p:cNvSpPr txBox="1"/>
          <p:nvPr/>
        </p:nvSpPr>
        <p:spPr>
          <a:xfrm>
            <a:off x="926822" y="2458418"/>
            <a:ext cx="8207375" cy="2462213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r>
              <a:rPr kumimoji="1" lang="ja-JP" altLang="en-US" sz="1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学校関連</a:t>
            </a:r>
          </a:p>
        </p:txBody>
      </p:sp>
    </p:spTree>
    <p:extLst>
      <p:ext uri="{BB962C8B-B14F-4D97-AF65-F5344CB8AC3E}">
        <p14:creationId xmlns:p14="http://schemas.microsoft.com/office/powerpoint/2010/main" val="2292800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4D581A6-C9B1-2733-D8EB-B24B61AF59BE}"/>
              </a:ext>
            </a:extLst>
          </p:cNvPr>
          <p:cNvSpPr/>
          <p:nvPr/>
        </p:nvSpPr>
        <p:spPr>
          <a:xfrm>
            <a:off x="71474" y="63860"/>
            <a:ext cx="9746293" cy="29555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3EE6F76-43BE-6BF3-34B7-DC19F41840A0}"/>
              </a:ext>
            </a:extLst>
          </p:cNvPr>
          <p:cNvSpPr txBox="1"/>
          <p:nvPr/>
        </p:nvSpPr>
        <p:spPr>
          <a:xfrm>
            <a:off x="926822" y="3973610"/>
            <a:ext cx="8207375" cy="2462213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r>
              <a:rPr kumimoji="1" lang="ja-JP" altLang="en-US" sz="1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学校関連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F619E3E3-9ABC-6570-9FF9-AA6CD15BDEAA}"/>
              </a:ext>
            </a:extLst>
          </p:cNvPr>
          <p:cNvGrpSpPr/>
          <p:nvPr/>
        </p:nvGrpSpPr>
        <p:grpSpPr>
          <a:xfrm>
            <a:off x="3736107" y="347181"/>
            <a:ext cx="2433786" cy="2388712"/>
            <a:chOff x="3736107" y="347181"/>
            <a:chExt cx="2433786" cy="2388712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E86058CC-3393-DCC6-FB96-753F05D55FA4}"/>
                </a:ext>
              </a:extLst>
            </p:cNvPr>
            <p:cNvGrpSpPr/>
            <p:nvPr/>
          </p:nvGrpSpPr>
          <p:grpSpPr>
            <a:xfrm>
              <a:off x="3736107" y="347181"/>
              <a:ext cx="2433786" cy="2388712"/>
              <a:chOff x="-9318211" y="1235553"/>
              <a:chExt cx="2962338" cy="2907476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83E5D1F9-FCA8-61F3-095C-95CF87EB5DD5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5CF40D7-318A-A8FA-A609-34C58334C2C2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73EA14A-636E-9667-2CD9-BFF932940DF2}"/>
                </a:ext>
              </a:extLst>
            </p:cNvPr>
            <p:cNvSpPr/>
            <p:nvPr/>
          </p:nvSpPr>
          <p:spPr>
            <a:xfrm>
              <a:off x="4007552" y="683694"/>
              <a:ext cx="1874136" cy="1680672"/>
            </a:xfrm>
            <a:custGeom>
              <a:avLst/>
              <a:gdLst>
                <a:gd name="connsiteX0" fmla="*/ 740657 w 1874136"/>
                <a:gd name="connsiteY0" fmla="*/ 1395155 h 1680672"/>
                <a:gd name="connsiteX1" fmla="*/ 1150237 w 1874136"/>
                <a:gd name="connsiteY1" fmla="*/ 1395155 h 1680672"/>
                <a:gd name="connsiteX2" fmla="*/ 1150237 w 1874136"/>
                <a:gd name="connsiteY2" fmla="*/ 1680078 h 1680672"/>
                <a:gd name="connsiteX3" fmla="*/ 740657 w 1874136"/>
                <a:gd name="connsiteY3" fmla="*/ 1680078 h 1680672"/>
                <a:gd name="connsiteX4" fmla="*/ 1449710 w 1874136"/>
                <a:gd name="connsiteY4" fmla="*/ 1187348 h 1680672"/>
                <a:gd name="connsiteX5" fmla="*/ 1616947 w 1874136"/>
                <a:gd name="connsiteY5" fmla="*/ 1187348 h 1680672"/>
                <a:gd name="connsiteX6" fmla="*/ 1616947 w 1874136"/>
                <a:gd name="connsiteY6" fmla="*/ 1319706 h 1680672"/>
                <a:gd name="connsiteX7" fmla="*/ 1449710 w 1874136"/>
                <a:gd name="connsiteY7" fmla="*/ 1319706 h 1680672"/>
                <a:gd name="connsiteX8" fmla="*/ 1189481 w 1874136"/>
                <a:gd name="connsiteY8" fmla="*/ 1187348 h 1680672"/>
                <a:gd name="connsiteX9" fmla="*/ 1356718 w 1874136"/>
                <a:gd name="connsiteY9" fmla="*/ 1187348 h 1680672"/>
                <a:gd name="connsiteX10" fmla="*/ 1356718 w 1874136"/>
                <a:gd name="connsiteY10" fmla="*/ 1319706 h 1680672"/>
                <a:gd name="connsiteX11" fmla="*/ 1189481 w 1874136"/>
                <a:gd name="connsiteY11" fmla="*/ 1319706 h 1680672"/>
                <a:gd name="connsiteX12" fmla="*/ 524089 w 1874136"/>
                <a:gd name="connsiteY12" fmla="*/ 1187348 h 1680672"/>
                <a:gd name="connsiteX13" fmla="*/ 691326 w 1874136"/>
                <a:gd name="connsiteY13" fmla="*/ 1187348 h 1680672"/>
                <a:gd name="connsiteX14" fmla="*/ 691326 w 1874136"/>
                <a:gd name="connsiteY14" fmla="*/ 1319706 h 1680672"/>
                <a:gd name="connsiteX15" fmla="*/ 524089 w 1874136"/>
                <a:gd name="connsiteY15" fmla="*/ 1319706 h 1680672"/>
                <a:gd name="connsiteX16" fmla="*/ 263860 w 1874136"/>
                <a:gd name="connsiteY16" fmla="*/ 1187348 h 1680672"/>
                <a:gd name="connsiteX17" fmla="*/ 431097 w 1874136"/>
                <a:gd name="connsiteY17" fmla="*/ 1187348 h 1680672"/>
                <a:gd name="connsiteX18" fmla="*/ 431097 w 1874136"/>
                <a:gd name="connsiteY18" fmla="*/ 1319706 h 1680672"/>
                <a:gd name="connsiteX19" fmla="*/ 263860 w 1874136"/>
                <a:gd name="connsiteY19" fmla="*/ 1319706 h 1680672"/>
                <a:gd name="connsiteX20" fmla="*/ 1449710 w 1874136"/>
                <a:gd name="connsiteY20" fmla="*/ 982275 h 1680672"/>
                <a:gd name="connsiteX21" fmla="*/ 1616947 w 1874136"/>
                <a:gd name="connsiteY21" fmla="*/ 982275 h 1680672"/>
                <a:gd name="connsiteX22" fmla="*/ 1616947 w 1874136"/>
                <a:gd name="connsiteY22" fmla="*/ 1114633 h 1680672"/>
                <a:gd name="connsiteX23" fmla="*/ 1449710 w 1874136"/>
                <a:gd name="connsiteY23" fmla="*/ 1114633 h 1680672"/>
                <a:gd name="connsiteX24" fmla="*/ 1189481 w 1874136"/>
                <a:gd name="connsiteY24" fmla="*/ 982275 h 1680672"/>
                <a:gd name="connsiteX25" fmla="*/ 1356718 w 1874136"/>
                <a:gd name="connsiteY25" fmla="*/ 982275 h 1680672"/>
                <a:gd name="connsiteX26" fmla="*/ 1356718 w 1874136"/>
                <a:gd name="connsiteY26" fmla="*/ 1114633 h 1680672"/>
                <a:gd name="connsiteX27" fmla="*/ 1189481 w 1874136"/>
                <a:gd name="connsiteY27" fmla="*/ 1114633 h 1680672"/>
                <a:gd name="connsiteX28" fmla="*/ 524089 w 1874136"/>
                <a:gd name="connsiteY28" fmla="*/ 982275 h 1680672"/>
                <a:gd name="connsiteX29" fmla="*/ 691326 w 1874136"/>
                <a:gd name="connsiteY29" fmla="*/ 982275 h 1680672"/>
                <a:gd name="connsiteX30" fmla="*/ 691326 w 1874136"/>
                <a:gd name="connsiteY30" fmla="*/ 1114633 h 1680672"/>
                <a:gd name="connsiteX31" fmla="*/ 524089 w 1874136"/>
                <a:gd name="connsiteY31" fmla="*/ 1114633 h 1680672"/>
                <a:gd name="connsiteX32" fmla="*/ 263860 w 1874136"/>
                <a:gd name="connsiteY32" fmla="*/ 982275 h 1680672"/>
                <a:gd name="connsiteX33" fmla="*/ 431097 w 1874136"/>
                <a:gd name="connsiteY33" fmla="*/ 982275 h 1680672"/>
                <a:gd name="connsiteX34" fmla="*/ 431097 w 1874136"/>
                <a:gd name="connsiteY34" fmla="*/ 1114633 h 1680672"/>
                <a:gd name="connsiteX35" fmla="*/ 263860 w 1874136"/>
                <a:gd name="connsiteY35" fmla="*/ 1114633 h 1680672"/>
                <a:gd name="connsiteX36" fmla="*/ 937068 w 1874136"/>
                <a:gd name="connsiteY36" fmla="*/ 313132 h 1680672"/>
                <a:gd name="connsiteX37" fmla="*/ 772762 w 1874136"/>
                <a:gd name="connsiteY37" fmla="*/ 477438 h 1680672"/>
                <a:gd name="connsiteX38" fmla="*/ 937068 w 1874136"/>
                <a:gd name="connsiteY38" fmla="*/ 641744 h 1680672"/>
                <a:gd name="connsiteX39" fmla="*/ 1101374 w 1874136"/>
                <a:gd name="connsiteY39" fmla="*/ 477438 h 1680672"/>
                <a:gd name="connsiteX40" fmla="*/ 937068 w 1874136"/>
                <a:gd name="connsiteY40" fmla="*/ 313132 h 1680672"/>
                <a:gd name="connsiteX41" fmla="*/ 937068 w 1874136"/>
                <a:gd name="connsiteY41" fmla="*/ 225025 h 1680672"/>
                <a:gd name="connsiteX42" fmla="*/ 1189481 w 1874136"/>
                <a:gd name="connsiteY42" fmla="*/ 477438 h 1680672"/>
                <a:gd name="connsiteX43" fmla="*/ 937068 w 1874136"/>
                <a:gd name="connsiteY43" fmla="*/ 729851 h 1680672"/>
                <a:gd name="connsiteX44" fmla="*/ 684655 w 1874136"/>
                <a:gd name="connsiteY44" fmla="*/ 477438 h 1680672"/>
                <a:gd name="connsiteX45" fmla="*/ 937068 w 1874136"/>
                <a:gd name="connsiteY45" fmla="*/ 225025 h 1680672"/>
                <a:gd name="connsiteX46" fmla="*/ 442013 w 1874136"/>
                <a:gd name="connsiteY46" fmla="*/ 0 h 1680672"/>
                <a:gd name="connsiteX47" fmla="*/ 1432123 w 1874136"/>
                <a:gd name="connsiteY47" fmla="*/ 0 h 1680672"/>
                <a:gd name="connsiteX48" fmla="*/ 1432123 w 1874136"/>
                <a:gd name="connsiteY48" fmla="*/ 690562 h 1680672"/>
                <a:gd name="connsiteX49" fmla="*/ 1874136 w 1874136"/>
                <a:gd name="connsiteY49" fmla="*/ 690562 h 1680672"/>
                <a:gd name="connsiteX50" fmla="*/ 1874136 w 1874136"/>
                <a:gd name="connsiteY50" fmla="*/ 1680672 h 1680672"/>
                <a:gd name="connsiteX51" fmla="*/ 1740786 w 1874136"/>
                <a:gd name="connsiteY51" fmla="*/ 1680672 h 1680672"/>
                <a:gd name="connsiteX52" fmla="*/ 1740786 w 1874136"/>
                <a:gd name="connsiteY52" fmla="*/ 834336 h 1680672"/>
                <a:gd name="connsiteX53" fmla="*/ 1288348 w 1874136"/>
                <a:gd name="connsiteY53" fmla="*/ 834336 h 1680672"/>
                <a:gd name="connsiteX54" fmla="*/ 1288348 w 1874136"/>
                <a:gd name="connsiteY54" fmla="*/ 143775 h 1680672"/>
                <a:gd name="connsiteX55" fmla="*/ 585788 w 1874136"/>
                <a:gd name="connsiteY55" fmla="*/ 143775 h 1680672"/>
                <a:gd name="connsiteX56" fmla="*/ 585788 w 1874136"/>
                <a:gd name="connsiteY56" fmla="*/ 834336 h 1680672"/>
                <a:gd name="connsiteX57" fmla="*/ 133350 w 1874136"/>
                <a:gd name="connsiteY57" fmla="*/ 834336 h 1680672"/>
                <a:gd name="connsiteX58" fmla="*/ 133350 w 1874136"/>
                <a:gd name="connsiteY58" fmla="*/ 1680672 h 1680672"/>
                <a:gd name="connsiteX59" fmla="*/ 0 w 1874136"/>
                <a:gd name="connsiteY59" fmla="*/ 1680672 h 1680672"/>
                <a:gd name="connsiteX60" fmla="*/ 0 w 1874136"/>
                <a:gd name="connsiteY60" fmla="*/ 690562 h 1680672"/>
                <a:gd name="connsiteX61" fmla="*/ 442013 w 1874136"/>
                <a:gd name="connsiteY61" fmla="*/ 690562 h 16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874136" h="1680672">
                  <a:moveTo>
                    <a:pt x="740657" y="1395155"/>
                  </a:moveTo>
                  <a:lnTo>
                    <a:pt x="1150237" y="1395155"/>
                  </a:lnTo>
                  <a:lnTo>
                    <a:pt x="1150237" y="1680078"/>
                  </a:lnTo>
                  <a:lnTo>
                    <a:pt x="740657" y="1680078"/>
                  </a:lnTo>
                  <a:close/>
                  <a:moveTo>
                    <a:pt x="1449710" y="1187348"/>
                  </a:moveTo>
                  <a:lnTo>
                    <a:pt x="1616947" y="1187348"/>
                  </a:lnTo>
                  <a:lnTo>
                    <a:pt x="1616947" y="1319706"/>
                  </a:lnTo>
                  <a:lnTo>
                    <a:pt x="1449710" y="1319706"/>
                  </a:lnTo>
                  <a:close/>
                  <a:moveTo>
                    <a:pt x="1189481" y="1187348"/>
                  </a:moveTo>
                  <a:lnTo>
                    <a:pt x="1356718" y="1187348"/>
                  </a:lnTo>
                  <a:lnTo>
                    <a:pt x="1356718" y="1319706"/>
                  </a:lnTo>
                  <a:lnTo>
                    <a:pt x="1189481" y="1319706"/>
                  </a:lnTo>
                  <a:close/>
                  <a:moveTo>
                    <a:pt x="524089" y="1187348"/>
                  </a:moveTo>
                  <a:lnTo>
                    <a:pt x="691326" y="1187348"/>
                  </a:lnTo>
                  <a:lnTo>
                    <a:pt x="691326" y="1319706"/>
                  </a:lnTo>
                  <a:lnTo>
                    <a:pt x="524089" y="1319706"/>
                  </a:lnTo>
                  <a:close/>
                  <a:moveTo>
                    <a:pt x="263860" y="1187348"/>
                  </a:moveTo>
                  <a:lnTo>
                    <a:pt x="431097" y="1187348"/>
                  </a:lnTo>
                  <a:lnTo>
                    <a:pt x="431097" y="1319706"/>
                  </a:lnTo>
                  <a:lnTo>
                    <a:pt x="263860" y="1319706"/>
                  </a:lnTo>
                  <a:close/>
                  <a:moveTo>
                    <a:pt x="1449710" y="982275"/>
                  </a:moveTo>
                  <a:lnTo>
                    <a:pt x="1616947" y="982275"/>
                  </a:lnTo>
                  <a:lnTo>
                    <a:pt x="1616947" y="1114633"/>
                  </a:lnTo>
                  <a:lnTo>
                    <a:pt x="1449710" y="1114633"/>
                  </a:lnTo>
                  <a:close/>
                  <a:moveTo>
                    <a:pt x="1189481" y="982275"/>
                  </a:moveTo>
                  <a:lnTo>
                    <a:pt x="1356718" y="982275"/>
                  </a:lnTo>
                  <a:lnTo>
                    <a:pt x="1356718" y="1114633"/>
                  </a:lnTo>
                  <a:lnTo>
                    <a:pt x="1189481" y="1114633"/>
                  </a:lnTo>
                  <a:close/>
                  <a:moveTo>
                    <a:pt x="524089" y="982275"/>
                  </a:moveTo>
                  <a:lnTo>
                    <a:pt x="691326" y="982275"/>
                  </a:lnTo>
                  <a:lnTo>
                    <a:pt x="691326" y="1114633"/>
                  </a:lnTo>
                  <a:lnTo>
                    <a:pt x="524089" y="1114633"/>
                  </a:lnTo>
                  <a:close/>
                  <a:moveTo>
                    <a:pt x="263860" y="982275"/>
                  </a:moveTo>
                  <a:lnTo>
                    <a:pt x="431097" y="982275"/>
                  </a:lnTo>
                  <a:lnTo>
                    <a:pt x="431097" y="1114633"/>
                  </a:lnTo>
                  <a:lnTo>
                    <a:pt x="263860" y="1114633"/>
                  </a:lnTo>
                  <a:close/>
                  <a:moveTo>
                    <a:pt x="937068" y="313132"/>
                  </a:moveTo>
                  <a:cubicBezTo>
                    <a:pt x="846324" y="313132"/>
                    <a:pt x="772762" y="386694"/>
                    <a:pt x="772762" y="477438"/>
                  </a:cubicBezTo>
                  <a:cubicBezTo>
                    <a:pt x="772762" y="568182"/>
                    <a:pt x="846324" y="641744"/>
                    <a:pt x="937068" y="641744"/>
                  </a:cubicBezTo>
                  <a:cubicBezTo>
                    <a:pt x="1027812" y="641744"/>
                    <a:pt x="1101374" y="568182"/>
                    <a:pt x="1101374" y="477438"/>
                  </a:cubicBezTo>
                  <a:cubicBezTo>
                    <a:pt x="1101374" y="386694"/>
                    <a:pt x="1027812" y="313132"/>
                    <a:pt x="937068" y="313132"/>
                  </a:cubicBezTo>
                  <a:close/>
                  <a:moveTo>
                    <a:pt x="937068" y="225025"/>
                  </a:moveTo>
                  <a:cubicBezTo>
                    <a:pt x="1076472" y="225025"/>
                    <a:pt x="1189481" y="338034"/>
                    <a:pt x="1189481" y="477438"/>
                  </a:cubicBezTo>
                  <a:cubicBezTo>
                    <a:pt x="1189481" y="616842"/>
                    <a:pt x="1076472" y="729851"/>
                    <a:pt x="937068" y="729851"/>
                  </a:cubicBezTo>
                  <a:cubicBezTo>
                    <a:pt x="797664" y="729851"/>
                    <a:pt x="684655" y="616842"/>
                    <a:pt x="684655" y="477438"/>
                  </a:cubicBezTo>
                  <a:cubicBezTo>
                    <a:pt x="684655" y="338034"/>
                    <a:pt x="797664" y="225025"/>
                    <a:pt x="937068" y="225025"/>
                  </a:cubicBezTo>
                  <a:close/>
                  <a:moveTo>
                    <a:pt x="442013" y="0"/>
                  </a:moveTo>
                  <a:lnTo>
                    <a:pt x="1432123" y="0"/>
                  </a:lnTo>
                  <a:lnTo>
                    <a:pt x="1432123" y="690562"/>
                  </a:lnTo>
                  <a:lnTo>
                    <a:pt x="1874136" y="690562"/>
                  </a:lnTo>
                  <a:lnTo>
                    <a:pt x="1874136" y="1680672"/>
                  </a:lnTo>
                  <a:lnTo>
                    <a:pt x="1740786" y="1680672"/>
                  </a:lnTo>
                  <a:lnTo>
                    <a:pt x="1740786" y="834336"/>
                  </a:lnTo>
                  <a:lnTo>
                    <a:pt x="1288348" y="834336"/>
                  </a:lnTo>
                  <a:lnTo>
                    <a:pt x="1288348" y="143775"/>
                  </a:lnTo>
                  <a:lnTo>
                    <a:pt x="585788" y="143775"/>
                  </a:lnTo>
                  <a:lnTo>
                    <a:pt x="585788" y="834336"/>
                  </a:lnTo>
                  <a:lnTo>
                    <a:pt x="133350" y="834336"/>
                  </a:lnTo>
                  <a:lnTo>
                    <a:pt x="133350" y="1680672"/>
                  </a:lnTo>
                  <a:lnTo>
                    <a:pt x="0" y="1680672"/>
                  </a:lnTo>
                  <a:lnTo>
                    <a:pt x="0" y="690562"/>
                  </a:lnTo>
                  <a:lnTo>
                    <a:pt x="442013" y="6905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5633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D13376F-ED67-DF2A-A2C0-6A4BBAB72490}"/>
              </a:ext>
            </a:extLst>
          </p:cNvPr>
          <p:cNvSpPr/>
          <p:nvPr/>
        </p:nvSpPr>
        <p:spPr>
          <a:xfrm>
            <a:off x="402609" y="668392"/>
            <a:ext cx="9095896" cy="5463594"/>
          </a:xfrm>
          <a:prstGeom prst="roundRect">
            <a:avLst>
              <a:gd name="adj" fmla="val 7648"/>
            </a:avLst>
          </a:prstGeom>
          <a:solidFill>
            <a:schemeClr val="bg1"/>
          </a:solidFill>
          <a:ln w="254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78679FE-A0F2-7B1D-DD59-24020563F3AB}"/>
              </a:ext>
            </a:extLst>
          </p:cNvPr>
          <p:cNvSpPr txBox="1"/>
          <p:nvPr/>
        </p:nvSpPr>
        <p:spPr>
          <a:xfrm>
            <a:off x="857545" y="2214390"/>
            <a:ext cx="8190910" cy="237159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学校関連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96591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8</Words>
  <Application>Microsoft Office PowerPoint</Application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学校関連の貼り紙</dc:title>
  <dc:subject>学校関連の貼り紙</dc:subject>
  <dc:creator>でじけろお</dc:creator>
  <cp:revision>1</cp:revision>
  <dcterms:created xsi:type="dcterms:W3CDTF">2014-12-04T06:28:23Z</dcterms:created>
  <dcterms:modified xsi:type="dcterms:W3CDTF">2025-05-24T16:47:32Z</dcterms:modified>
  <cp:version>1</cp:version>
</cp:coreProperties>
</file>