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8" r:id="rId2"/>
    <p:sldId id="257" r:id="rId3"/>
    <p:sldId id="259" r:id="rId4"/>
    <p:sldId id="266" r:id="rId5"/>
    <p:sldId id="267" r:id="rId6"/>
    <p:sldId id="268" r:id="rId7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3" d="100"/>
          <a:sy n="73" d="100"/>
        </p:scale>
        <p:origin x="2670" y="2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6/12/2025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9364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6/12/2025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390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6/12/2025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548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865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6/12/2025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347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6/12/2025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726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6/12/2025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061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6/12/2025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933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6/12/2025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581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6/12/2025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748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6/12/2025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248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6/12/2025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361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6/12/2025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466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1124525" y="5512216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返却口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F078E5C-68F2-EF8F-F1F8-BC42B2A33425}"/>
              </a:ext>
            </a:extLst>
          </p:cNvPr>
          <p:cNvSpPr txBox="1"/>
          <p:nvPr/>
        </p:nvSpPr>
        <p:spPr>
          <a:xfrm rot="10800000">
            <a:off x="1124525" y="2610465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返却口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25828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四角形: 角を丸くする 11">
            <a:extLst>
              <a:ext uri="{FF2B5EF4-FFF2-40B4-BE49-F238E27FC236}">
                <a16:creationId xmlns:a16="http://schemas.microsoft.com/office/drawing/2014/main" id="{E4E2A0AF-1D44-C66C-6C90-A23617D6690E}"/>
              </a:ext>
            </a:extLst>
          </p:cNvPr>
          <p:cNvSpPr/>
          <p:nvPr/>
        </p:nvSpPr>
        <p:spPr>
          <a:xfrm rot="10800000">
            <a:off x="228601" y="2703044"/>
            <a:ext cx="6400800" cy="2007201"/>
          </a:xfrm>
          <a:prstGeom prst="roundRect">
            <a:avLst>
              <a:gd name="adj" fmla="val 6389"/>
            </a:avLst>
          </a:pr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80D2A4DE-7022-7431-CBFD-562C91255F78}"/>
              </a:ext>
            </a:extLst>
          </p:cNvPr>
          <p:cNvSpPr/>
          <p:nvPr/>
        </p:nvSpPr>
        <p:spPr>
          <a:xfrm>
            <a:off x="228601" y="5172075"/>
            <a:ext cx="6400800" cy="2007201"/>
          </a:xfrm>
          <a:prstGeom prst="roundRect">
            <a:avLst>
              <a:gd name="adj" fmla="val 6389"/>
            </a:avLst>
          </a:pr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BA6696-1605-5192-E568-A9BBCB42E9CD}"/>
              </a:ext>
            </a:extLst>
          </p:cNvPr>
          <p:cNvSpPr txBox="1"/>
          <p:nvPr/>
        </p:nvSpPr>
        <p:spPr>
          <a:xfrm>
            <a:off x="1490011" y="5574919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返却口</a:t>
            </a:r>
            <a:endParaRPr lang="en-US" altLang="ja-JP" sz="9600" b="1" i="0" dirty="0">
              <a:solidFill>
                <a:srgbClr val="FF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7A09A0E-DA0E-B46A-192E-FAB42AE16E1E}"/>
              </a:ext>
            </a:extLst>
          </p:cNvPr>
          <p:cNvSpPr txBox="1"/>
          <p:nvPr/>
        </p:nvSpPr>
        <p:spPr>
          <a:xfrm rot="10800000">
            <a:off x="1490011" y="2794649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返却口</a:t>
            </a:r>
            <a:endParaRPr lang="en-US" altLang="ja-JP" sz="9600" b="1" i="0" dirty="0">
              <a:solidFill>
                <a:srgbClr val="FF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982459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2596751" y="5552240"/>
            <a:ext cx="357020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800" b="1" dirty="0">
                <a:solidFill>
                  <a:srgbClr val="0F111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返却口</a:t>
            </a:r>
            <a:endParaRPr lang="en-US" altLang="ja-JP" sz="88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081FFA14-2DF2-24CC-FB42-7855B9CE666D}"/>
              </a:ext>
            </a:extLst>
          </p:cNvPr>
          <p:cNvSpPr txBox="1"/>
          <p:nvPr/>
        </p:nvSpPr>
        <p:spPr>
          <a:xfrm rot="10800000">
            <a:off x="753461" y="2881751"/>
            <a:ext cx="357020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800" b="1" dirty="0">
                <a:solidFill>
                  <a:srgbClr val="0F111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返却口</a:t>
            </a:r>
            <a:endParaRPr lang="en-US" altLang="ja-JP" sz="88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矢印: 下 1">
            <a:extLst>
              <a:ext uri="{FF2B5EF4-FFF2-40B4-BE49-F238E27FC236}">
                <a16:creationId xmlns:a16="http://schemas.microsoft.com/office/drawing/2014/main" id="{4DDB5044-BB5F-2F43-C064-CA0F1B92B270}"/>
              </a:ext>
            </a:extLst>
          </p:cNvPr>
          <p:cNvSpPr/>
          <p:nvPr/>
        </p:nvSpPr>
        <p:spPr>
          <a:xfrm>
            <a:off x="717210" y="5645149"/>
            <a:ext cx="1721190" cy="1124177"/>
          </a:xfrm>
          <a:prstGeom prst="downArrow">
            <a:avLst>
              <a:gd name="adj1" fmla="val 43359"/>
              <a:gd name="adj2" fmla="val 5000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矢印: 下 3">
            <a:extLst>
              <a:ext uri="{FF2B5EF4-FFF2-40B4-BE49-F238E27FC236}">
                <a16:creationId xmlns:a16="http://schemas.microsoft.com/office/drawing/2014/main" id="{5F0A745F-C096-DF55-5AA7-C8F814895F43}"/>
              </a:ext>
            </a:extLst>
          </p:cNvPr>
          <p:cNvSpPr/>
          <p:nvPr/>
        </p:nvSpPr>
        <p:spPr>
          <a:xfrm rot="10800000">
            <a:off x="4445769" y="3136675"/>
            <a:ext cx="1721190" cy="1124177"/>
          </a:xfrm>
          <a:prstGeom prst="downArrow">
            <a:avLst>
              <a:gd name="adj1" fmla="val 43359"/>
              <a:gd name="adj2" fmla="val 5000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48917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307FB8-E1D8-678C-B4B9-B88EDDB8A3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FAB909FC-5120-972F-2879-BA4DFB058506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0364AEC6-7435-3449-DCD6-E4E70C808CC2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20BDF282-A17D-0836-B182-EBE3693FF149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C22415CF-AE0F-7404-8331-CF57AA253F55}"/>
              </a:ext>
            </a:extLst>
          </p:cNvPr>
          <p:cNvSpPr txBox="1"/>
          <p:nvPr/>
        </p:nvSpPr>
        <p:spPr>
          <a:xfrm>
            <a:off x="2596751" y="5552240"/>
            <a:ext cx="357020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800" b="1" dirty="0">
                <a:solidFill>
                  <a:srgbClr val="0F111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返却口</a:t>
            </a:r>
            <a:endParaRPr lang="en-US" altLang="ja-JP" sz="88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9B24F328-E487-0706-C964-3A1615916453}"/>
              </a:ext>
            </a:extLst>
          </p:cNvPr>
          <p:cNvSpPr txBox="1"/>
          <p:nvPr/>
        </p:nvSpPr>
        <p:spPr>
          <a:xfrm rot="10800000">
            <a:off x="753461" y="2881751"/>
            <a:ext cx="357020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800" b="1" dirty="0">
                <a:solidFill>
                  <a:srgbClr val="0F111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返却口</a:t>
            </a:r>
            <a:endParaRPr lang="en-US" altLang="ja-JP" sz="88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矢印: 下 1">
            <a:extLst>
              <a:ext uri="{FF2B5EF4-FFF2-40B4-BE49-F238E27FC236}">
                <a16:creationId xmlns:a16="http://schemas.microsoft.com/office/drawing/2014/main" id="{98CE5799-6363-8B50-C786-BC67FA2F3ED5}"/>
              </a:ext>
            </a:extLst>
          </p:cNvPr>
          <p:cNvSpPr/>
          <p:nvPr/>
        </p:nvSpPr>
        <p:spPr>
          <a:xfrm rot="10800000">
            <a:off x="717210" y="5645149"/>
            <a:ext cx="1721190" cy="1124177"/>
          </a:xfrm>
          <a:prstGeom prst="downArrow">
            <a:avLst>
              <a:gd name="adj1" fmla="val 43359"/>
              <a:gd name="adj2" fmla="val 5000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矢印: 下 3">
            <a:extLst>
              <a:ext uri="{FF2B5EF4-FFF2-40B4-BE49-F238E27FC236}">
                <a16:creationId xmlns:a16="http://schemas.microsoft.com/office/drawing/2014/main" id="{A4CCDB1C-3597-5281-8203-BD9733170A4F}"/>
              </a:ext>
            </a:extLst>
          </p:cNvPr>
          <p:cNvSpPr/>
          <p:nvPr/>
        </p:nvSpPr>
        <p:spPr>
          <a:xfrm>
            <a:off x="4445769" y="3136675"/>
            <a:ext cx="1721190" cy="1124177"/>
          </a:xfrm>
          <a:prstGeom prst="downArrow">
            <a:avLst>
              <a:gd name="adj1" fmla="val 43359"/>
              <a:gd name="adj2" fmla="val 5000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18720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8C8E69-9321-A97A-AD01-E97652E1E4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四角形: 角を丸くする 11">
            <a:extLst>
              <a:ext uri="{FF2B5EF4-FFF2-40B4-BE49-F238E27FC236}">
                <a16:creationId xmlns:a16="http://schemas.microsoft.com/office/drawing/2014/main" id="{108082C4-15AF-66BD-8EAD-6EEA7C9670FF}"/>
              </a:ext>
            </a:extLst>
          </p:cNvPr>
          <p:cNvSpPr/>
          <p:nvPr/>
        </p:nvSpPr>
        <p:spPr>
          <a:xfrm rot="10800000">
            <a:off x="228601" y="2703044"/>
            <a:ext cx="6400800" cy="2007201"/>
          </a:xfrm>
          <a:prstGeom prst="roundRect">
            <a:avLst>
              <a:gd name="adj" fmla="val 6389"/>
            </a:avLst>
          </a:prstGeom>
          <a:solidFill>
            <a:srgbClr val="FF0000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4D58EC2D-5080-C5EF-7ABA-A38A17E88DBC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58B03A9D-3839-9FF5-6D38-CC6ED6F339D4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92B73A22-3057-E859-8E6D-8C6DC63FFA0A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AC1C057D-4A3F-F875-DF8D-81A3C4341D3B}"/>
              </a:ext>
            </a:extLst>
          </p:cNvPr>
          <p:cNvSpPr/>
          <p:nvPr/>
        </p:nvSpPr>
        <p:spPr>
          <a:xfrm>
            <a:off x="228601" y="5172075"/>
            <a:ext cx="6400800" cy="2007201"/>
          </a:xfrm>
          <a:prstGeom prst="roundRect">
            <a:avLst>
              <a:gd name="adj" fmla="val 6389"/>
            </a:avLst>
          </a:prstGeom>
          <a:solidFill>
            <a:srgbClr val="FF0000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25EAE127-F770-6759-72AF-E706E3C12B3E}"/>
              </a:ext>
            </a:extLst>
          </p:cNvPr>
          <p:cNvSpPr txBox="1"/>
          <p:nvPr/>
        </p:nvSpPr>
        <p:spPr>
          <a:xfrm>
            <a:off x="2423461" y="5574919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返却口</a:t>
            </a:r>
            <a:endParaRPr lang="en-US" altLang="ja-JP" sz="9600" b="1" i="0" dirty="0">
              <a:solidFill>
                <a:schemeClr val="bg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E67662F-CAC4-7EBC-2B96-9B1F55A8CA59}"/>
              </a:ext>
            </a:extLst>
          </p:cNvPr>
          <p:cNvSpPr txBox="1"/>
          <p:nvPr/>
        </p:nvSpPr>
        <p:spPr>
          <a:xfrm rot="10800000">
            <a:off x="581201" y="2794649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返却口</a:t>
            </a:r>
            <a:endParaRPr lang="en-US" altLang="ja-JP" sz="9600" b="1" i="0" dirty="0">
              <a:solidFill>
                <a:schemeClr val="bg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矢印: 下 1">
            <a:extLst>
              <a:ext uri="{FF2B5EF4-FFF2-40B4-BE49-F238E27FC236}">
                <a16:creationId xmlns:a16="http://schemas.microsoft.com/office/drawing/2014/main" id="{2E3DBB3A-A9F2-B378-D60D-BD3E0F751198}"/>
              </a:ext>
            </a:extLst>
          </p:cNvPr>
          <p:cNvSpPr/>
          <p:nvPr/>
        </p:nvSpPr>
        <p:spPr>
          <a:xfrm rot="10800000">
            <a:off x="556553" y="5645149"/>
            <a:ext cx="1721190" cy="1124177"/>
          </a:xfrm>
          <a:prstGeom prst="downArrow">
            <a:avLst>
              <a:gd name="adj1" fmla="val 43359"/>
              <a:gd name="adj2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矢印: 下 4">
            <a:extLst>
              <a:ext uri="{FF2B5EF4-FFF2-40B4-BE49-F238E27FC236}">
                <a16:creationId xmlns:a16="http://schemas.microsoft.com/office/drawing/2014/main" id="{8E46CA46-204D-FC66-920B-D277C1CB5556}"/>
              </a:ext>
            </a:extLst>
          </p:cNvPr>
          <p:cNvSpPr/>
          <p:nvPr/>
        </p:nvSpPr>
        <p:spPr>
          <a:xfrm>
            <a:off x="4588644" y="3136675"/>
            <a:ext cx="1721190" cy="1124177"/>
          </a:xfrm>
          <a:prstGeom prst="downArrow">
            <a:avLst>
              <a:gd name="adj1" fmla="val 43359"/>
              <a:gd name="adj2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92471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30D9D9-7D0F-03C9-62A1-74FA3B786F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四角形: 角を丸くする 11">
            <a:extLst>
              <a:ext uri="{FF2B5EF4-FFF2-40B4-BE49-F238E27FC236}">
                <a16:creationId xmlns:a16="http://schemas.microsoft.com/office/drawing/2014/main" id="{371E3071-3793-71C2-4479-EDE40582A3D6}"/>
              </a:ext>
            </a:extLst>
          </p:cNvPr>
          <p:cNvSpPr/>
          <p:nvPr/>
        </p:nvSpPr>
        <p:spPr>
          <a:xfrm rot="10800000">
            <a:off x="228601" y="2703044"/>
            <a:ext cx="6400800" cy="2007201"/>
          </a:xfrm>
          <a:prstGeom prst="roundRect">
            <a:avLst>
              <a:gd name="adj" fmla="val 6389"/>
            </a:avLst>
          </a:prstGeom>
          <a:solidFill>
            <a:srgbClr val="FF0000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0A038F03-E704-6DC8-0EF0-14B3AFFD46C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F1F81522-E838-7E66-597B-ABCB48D5328F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A3F0DA42-FBD3-2F52-8B14-1CE133101824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EA8E089D-6D8B-923D-E0AB-2894CFF94ECD}"/>
              </a:ext>
            </a:extLst>
          </p:cNvPr>
          <p:cNvSpPr/>
          <p:nvPr/>
        </p:nvSpPr>
        <p:spPr>
          <a:xfrm>
            <a:off x="228601" y="5172075"/>
            <a:ext cx="6400800" cy="2007201"/>
          </a:xfrm>
          <a:prstGeom prst="roundRect">
            <a:avLst>
              <a:gd name="adj" fmla="val 6389"/>
            </a:avLst>
          </a:prstGeom>
          <a:solidFill>
            <a:srgbClr val="FF0000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1F98FC7A-B58D-D890-1964-FD6080E5F8DA}"/>
              </a:ext>
            </a:extLst>
          </p:cNvPr>
          <p:cNvSpPr txBox="1"/>
          <p:nvPr/>
        </p:nvSpPr>
        <p:spPr>
          <a:xfrm>
            <a:off x="2423461" y="5574919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返却口</a:t>
            </a:r>
            <a:endParaRPr lang="en-US" altLang="ja-JP" sz="9600" b="1" i="0" dirty="0">
              <a:solidFill>
                <a:schemeClr val="bg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0FD0C7F1-095D-139D-FDF3-B9C59FBE49BB}"/>
              </a:ext>
            </a:extLst>
          </p:cNvPr>
          <p:cNvSpPr txBox="1"/>
          <p:nvPr/>
        </p:nvSpPr>
        <p:spPr>
          <a:xfrm rot="10800000">
            <a:off x="581201" y="2794649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返却口</a:t>
            </a:r>
            <a:endParaRPr lang="en-US" altLang="ja-JP" sz="9600" b="1" i="0" dirty="0">
              <a:solidFill>
                <a:schemeClr val="bg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矢印: 下 1">
            <a:extLst>
              <a:ext uri="{FF2B5EF4-FFF2-40B4-BE49-F238E27FC236}">
                <a16:creationId xmlns:a16="http://schemas.microsoft.com/office/drawing/2014/main" id="{13D0E2CB-6111-75C2-0AAB-4DC188A8C1CB}"/>
              </a:ext>
            </a:extLst>
          </p:cNvPr>
          <p:cNvSpPr/>
          <p:nvPr/>
        </p:nvSpPr>
        <p:spPr>
          <a:xfrm>
            <a:off x="556553" y="5645149"/>
            <a:ext cx="1721190" cy="1124177"/>
          </a:xfrm>
          <a:prstGeom prst="downArrow">
            <a:avLst>
              <a:gd name="adj1" fmla="val 43359"/>
              <a:gd name="adj2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矢印: 下 4">
            <a:extLst>
              <a:ext uri="{FF2B5EF4-FFF2-40B4-BE49-F238E27FC236}">
                <a16:creationId xmlns:a16="http://schemas.microsoft.com/office/drawing/2014/main" id="{1C670CFE-A118-9DD9-78BA-9BD6152957E5}"/>
              </a:ext>
            </a:extLst>
          </p:cNvPr>
          <p:cNvSpPr/>
          <p:nvPr/>
        </p:nvSpPr>
        <p:spPr>
          <a:xfrm rot="10800000">
            <a:off x="4588644" y="3136675"/>
            <a:ext cx="1721190" cy="1124177"/>
          </a:xfrm>
          <a:prstGeom prst="downArrow">
            <a:avLst>
              <a:gd name="adj1" fmla="val 43359"/>
              <a:gd name="adj2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5775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422</TotalTime>
  <Words>24</Words>
  <Application>Microsoft Office PowerPoint</Application>
  <PresentationFormat>A4 210 x 297 mm</PresentationFormat>
  <Paragraphs>12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std0158_返却口</dc:title>
  <dc:subject>std0158_返却口</dc:subject>
  <dc:creator>でじけろお</dc:creator>
  <cp:revision>1</cp:revision>
  <dcterms:created xsi:type="dcterms:W3CDTF">2018-05-20T00:31:01Z</dcterms:created>
  <dcterms:modified xsi:type="dcterms:W3CDTF">2025-06-12T08:59:44Z</dcterms:modified>
  <cp:version>1</cp:version>
</cp:coreProperties>
</file>