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7" r:id="rId3"/>
    <p:sldId id="259" r:id="rId4"/>
    <p:sldId id="266" r:id="rId5"/>
    <p:sldId id="267" r:id="rId6"/>
    <p:sldId id="268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67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5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5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1FFA14-2DF2-24CC-FB42-7855B9CE666D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4DDB5044-BB5F-2F43-C064-CA0F1B92B270}"/>
              </a:ext>
            </a:extLst>
          </p:cNvPr>
          <p:cNvSpPr/>
          <p:nvPr/>
        </p:nvSpPr>
        <p:spPr>
          <a:xfrm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5F0A745F-C096-DF55-5AA7-C8F814895F43}"/>
              </a:ext>
            </a:extLst>
          </p:cNvPr>
          <p:cNvSpPr/>
          <p:nvPr/>
        </p:nvSpPr>
        <p:spPr>
          <a:xfrm rot="10800000"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07FB8-E1D8-678C-B4B9-B88EDDB8A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B909FC-5120-972F-2879-BA4DFB05850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364AEC6-7435-3449-DCD6-E4E70C808CC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0BDF282-A17D-0836-B182-EBE3693FF14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2415CF-AE0F-7404-8331-CF57AA253F55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B24F328-E487-0706-C964-3A1615916453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98CE5799-6363-8B50-C786-BC67FA2F3ED5}"/>
              </a:ext>
            </a:extLst>
          </p:cNvPr>
          <p:cNvSpPr/>
          <p:nvPr/>
        </p:nvSpPr>
        <p:spPr>
          <a:xfrm rot="10800000"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A4CCDB1C-3597-5281-8203-BD9733170A4F}"/>
              </a:ext>
            </a:extLst>
          </p:cNvPr>
          <p:cNvSpPr/>
          <p:nvPr/>
        </p:nvSpPr>
        <p:spPr>
          <a:xfrm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872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C8E69-9321-A97A-AD01-E97652E1E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08082C4-15AF-66BD-8EAD-6EEA7C9670FF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D58EC2D-5080-C5EF-7ABA-A38A17E88DB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8B03A9D-3839-9FF5-6D38-CC6ED6F339D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2B73A22-3057-E859-8E6D-8C6DC63FFA0A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C1C057D-4A3F-F875-DF8D-81A3C4341D3B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EAE127-F770-6759-72AF-E706E3C12B3E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67662F-CAC4-7EBC-2B96-9B1F55A8CA59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2E3DBB3A-A9F2-B378-D60D-BD3E0F751198}"/>
              </a:ext>
            </a:extLst>
          </p:cNvPr>
          <p:cNvSpPr/>
          <p:nvPr/>
        </p:nvSpPr>
        <p:spPr>
          <a:xfrm rot="10800000"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8E46CA46-204D-FC66-920B-D277C1CB5556}"/>
              </a:ext>
            </a:extLst>
          </p:cNvPr>
          <p:cNvSpPr/>
          <p:nvPr/>
        </p:nvSpPr>
        <p:spPr>
          <a:xfrm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24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0D9D9-7D0F-03C9-62A1-74FA3B786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71E3071-3793-71C2-4479-EDE40582A3D6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038F03-E704-6DC8-0EF0-14B3AFFD46C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1F81522-E838-7E66-597B-ABCB48D5328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3F0DA42-FBD3-2F52-8B14-1CE133101824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A8E089D-6D8B-923D-E0AB-2894CFF94ECD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98FC7A-B58D-D890-1964-FD6080E5F8DA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D0C7F1-095D-139D-FDF3-B9C59FBE49BB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取出口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13D0E2CB-6111-75C2-0AAB-4DC188A8C1CB}"/>
              </a:ext>
            </a:extLst>
          </p:cNvPr>
          <p:cNvSpPr/>
          <p:nvPr/>
        </p:nvSpPr>
        <p:spPr>
          <a:xfrm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1C670CFE-A118-9DD9-78BA-9BD6152957E5}"/>
              </a:ext>
            </a:extLst>
          </p:cNvPr>
          <p:cNvSpPr/>
          <p:nvPr/>
        </p:nvSpPr>
        <p:spPr>
          <a:xfrm rot="10800000"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77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422</TotalTime>
  <Words>24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std0159_取出口</dc:title>
  <dc:subject>std0159_取出口</dc:subject>
  <dc:creator>でじけろお</dc:creator>
  <cp:revision>1</cp:revision>
  <dcterms:created xsi:type="dcterms:W3CDTF">2018-05-20T00:31:01Z</dcterms:created>
  <dcterms:modified xsi:type="dcterms:W3CDTF">2025-06-12T09:00:20Z</dcterms:modified>
  <cp:version>1</cp:version>
</cp:coreProperties>
</file>