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22" r:id="rId3"/>
    <p:sldId id="301" r:id="rId4"/>
    <p:sldId id="315" r:id="rId5"/>
    <p:sldId id="318" r:id="rId6"/>
    <p:sldId id="32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39370" y="1175657"/>
            <a:ext cx="7627260" cy="45066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78C8F-2291-5614-86D6-21728D049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40755B-172A-C657-3517-CE032A936CEE}"/>
              </a:ext>
            </a:extLst>
          </p:cNvPr>
          <p:cNvSpPr txBox="1"/>
          <p:nvPr/>
        </p:nvSpPr>
        <p:spPr>
          <a:xfrm>
            <a:off x="415638" y="683695"/>
            <a:ext cx="9074726" cy="55647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8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2FF683-E83A-5EAD-08C0-C3B89694BFD0}"/>
              </a:ext>
            </a:extLst>
          </p:cNvPr>
          <p:cNvSpPr txBox="1"/>
          <p:nvPr/>
        </p:nvSpPr>
        <p:spPr>
          <a:xfrm>
            <a:off x="415638" y="593685"/>
            <a:ext cx="9074726" cy="34944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80147-616B-FE91-BE8E-0BA82628AFC0}"/>
              </a:ext>
            </a:extLst>
          </p:cNvPr>
          <p:cNvSpPr txBox="1"/>
          <p:nvPr/>
        </p:nvSpPr>
        <p:spPr>
          <a:xfrm>
            <a:off x="415637" y="4562252"/>
            <a:ext cx="90747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食事を終えられましたら、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使用済みの食器を返却口まで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お持ちいただけますと助かります。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8" y="304022"/>
            <a:ext cx="9074726" cy="267570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C6D1DC-07F1-B1A0-2D78-0DE5291D8D45}"/>
              </a:ext>
            </a:extLst>
          </p:cNvPr>
          <p:cNvGrpSpPr/>
          <p:nvPr/>
        </p:nvGrpSpPr>
        <p:grpSpPr>
          <a:xfrm>
            <a:off x="540625" y="3397342"/>
            <a:ext cx="1485964" cy="3162466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A8015BAB-4FE4-6FE8-888C-D48DCE426FA6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8225007-1C1A-590C-0B25-51F39E23ED59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19A3F6C-BFDF-B3B0-A4CD-7BB66179D2F5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4212A39-4904-7B1E-BA24-7CFC2CEB5B79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3C961E0-B4FD-88EF-1923-15C65B5AB1A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円/楕円 840">
              <a:extLst>
                <a:ext uri="{FF2B5EF4-FFF2-40B4-BE49-F238E27FC236}">
                  <a16:creationId xmlns:a16="http://schemas.microsoft.com/office/drawing/2014/main" id="{A9E9EAE7-045E-2812-4003-E940D1337553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E6678C5-37B4-A6E9-20D1-C0D597101292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FCC2CB8B-3D3A-B3B3-D540-101C1F7D6089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6CA5EB9-FF69-B71C-1858-D57F9BBF4F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664C16FC-4C5F-17E9-CB86-E88EB50296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E3E3F4CA-FC4E-98EF-8AD1-E01EEF97135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1974DF9-B579-1550-0AA6-8CF9BE9DC0E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3C095C6-DA44-D8DA-36B9-787C07BE5068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23B25DE-1FE9-57C0-7DCA-39EDCED84373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A575905-8584-1D95-25B5-75BD3E838B5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DAE8581-96EA-3299-EAFA-C93B91401DF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56F7BCA-C15D-9E06-AB7F-EFB97011FD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887817-D184-B232-71A2-619CEB4C09F8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F5F4D02-4BA2-9F17-4D40-ECB53E92842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片側の 2 つの角を丸めた四角形 68">
              <a:extLst>
                <a:ext uri="{FF2B5EF4-FFF2-40B4-BE49-F238E27FC236}">
                  <a16:creationId xmlns:a16="http://schemas.microsoft.com/office/drawing/2014/main" id="{9EAA51C4-55F2-3A01-444F-A3923C6C251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片側の 2 つの角を丸めた四角形 68">
              <a:extLst>
                <a:ext uri="{FF2B5EF4-FFF2-40B4-BE49-F238E27FC236}">
                  <a16:creationId xmlns:a16="http://schemas.microsoft.com/office/drawing/2014/main" id="{2730B631-38DE-FCDA-E3BD-0FDB6BA504E8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1430A481-8A35-FD13-9256-DA4C9EF70B26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5B592E04-5B16-AA2B-73F1-7DF680A5E12F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FB204735-26CB-B855-1AB8-C85E5700B348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EFE38482-1CDC-7BA1-A7A4-8130C9ED37C5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5C1C40A3-9686-0EE5-1178-5987B63048D7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楕円 11">
              <a:extLst>
                <a:ext uri="{FF2B5EF4-FFF2-40B4-BE49-F238E27FC236}">
                  <a16:creationId xmlns:a16="http://schemas.microsoft.com/office/drawing/2014/main" id="{F3C23CC8-E872-94F8-405E-C163C02D75F3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1C9D0E3-8B16-7E15-5C44-6390EF561F1B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CF8D965-FA5A-5F10-A04E-8D549B96E7B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0F9A5668-47E0-CACE-2255-6F1D4F689BA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1A6440-BBCE-0681-6FF8-CB9888A30611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8A93EF-2649-4F3B-5BBA-A3723BB29B3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8799CA5-829A-5ADE-9B0C-43DB870C4E88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6BBFCD-8EA1-1FD7-AD50-4CBD552C5C13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5C5D537-C67A-8B9E-1A8D-25F3DAF78E22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6AFE3CA-86C7-D12A-CB41-87FC1E2F8EC9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E4C83011-CC98-D918-F72F-2B7BEB26C3F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46B74A1-A01B-0660-FB72-AF8FBDB1416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9FA8A3-4ACD-4754-4C8C-25458C756B3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A65EA37-83FF-2A99-1DC9-21A4C989EAC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84DF7BB3-D3A2-D31D-4222-0E45DB2FEBD3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A4BEBB1-380F-4E14-FCAD-1ED168B77E48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70">
              <a:extLst>
                <a:ext uri="{FF2B5EF4-FFF2-40B4-BE49-F238E27FC236}">
                  <a16:creationId xmlns:a16="http://schemas.microsoft.com/office/drawing/2014/main" id="{7EAEEE4A-D8C3-7E05-07F6-55E1539C5F0E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76E4F9F0-DC28-3EF3-7AF7-33572D7A66E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943EEA2-9ED2-863C-31E9-CA4A9C90D13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四角形: 上の 2 つの角を丸める 70">
              <a:extLst>
                <a:ext uri="{FF2B5EF4-FFF2-40B4-BE49-F238E27FC236}">
                  <a16:creationId xmlns:a16="http://schemas.microsoft.com/office/drawing/2014/main" id="{27646839-7CAE-2155-2DB2-78E8F15E3A5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F460943A-1894-C7E0-15EB-F1210F94FCBE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86A1A12-399F-3D82-9BC1-876C694A288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9CAFFA9-EF2A-2CBB-861A-64F397AFEF5E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64B0423-851D-F39D-E579-F86747FAE3DC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D98FCD1-2B81-E3F0-0C05-13E4D799E56E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44BDBF13-A372-C42D-6492-7E00BA1C2864}"/>
              </a:ext>
            </a:extLst>
          </p:cNvPr>
          <p:cNvSpPr/>
          <p:nvPr/>
        </p:nvSpPr>
        <p:spPr>
          <a:xfrm>
            <a:off x="2216983" y="3512816"/>
            <a:ext cx="7146506" cy="2791563"/>
          </a:xfrm>
          <a:custGeom>
            <a:avLst/>
            <a:gdLst>
              <a:gd name="connsiteX0" fmla="*/ 944137 w 7146506"/>
              <a:gd name="connsiteY0" fmla="*/ 0 h 2791563"/>
              <a:gd name="connsiteX1" fmla="*/ 6681236 w 7146506"/>
              <a:gd name="connsiteY1" fmla="*/ 0 h 2791563"/>
              <a:gd name="connsiteX2" fmla="*/ 7146506 w 7146506"/>
              <a:gd name="connsiteY2" fmla="*/ 465270 h 2791563"/>
              <a:gd name="connsiteX3" fmla="*/ 7146506 w 7146506"/>
              <a:gd name="connsiteY3" fmla="*/ 2326293 h 2791563"/>
              <a:gd name="connsiteX4" fmla="*/ 6681236 w 7146506"/>
              <a:gd name="connsiteY4" fmla="*/ 2791563 h 2791563"/>
              <a:gd name="connsiteX5" fmla="*/ 944137 w 7146506"/>
              <a:gd name="connsiteY5" fmla="*/ 2791563 h 2791563"/>
              <a:gd name="connsiteX6" fmla="*/ 478867 w 7146506"/>
              <a:gd name="connsiteY6" fmla="*/ 2326293 h 2791563"/>
              <a:gd name="connsiteX7" fmla="*/ 478867 w 7146506"/>
              <a:gd name="connsiteY7" fmla="*/ 1680904 h 2791563"/>
              <a:gd name="connsiteX8" fmla="*/ 367864 w 7146506"/>
              <a:gd name="connsiteY8" fmla="*/ 1641574 h 2791563"/>
              <a:gd name="connsiteX9" fmla="*/ 0 w 7146506"/>
              <a:gd name="connsiteY9" fmla="*/ 1189941 h 2791563"/>
              <a:gd name="connsiteX10" fmla="*/ 406893 w 7146506"/>
              <a:gd name="connsiteY10" fmla="*/ 1294702 h 2791563"/>
              <a:gd name="connsiteX11" fmla="*/ 478867 w 7146506"/>
              <a:gd name="connsiteY11" fmla="*/ 1303575 h 2791563"/>
              <a:gd name="connsiteX12" fmla="*/ 478867 w 7146506"/>
              <a:gd name="connsiteY12" fmla="*/ 465270 h 2791563"/>
              <a:gd name="connsiteX13" fmla="*/ 944137 w 7146506"/>
              <a:gd name="connsiteY13" fmla="*/ 0 h 279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46506" h="2791563">
                <a:moveTo>
                  <a:pt x="944137" y="0"/>
                </a:moveTo>
                <a:lnTo>
                  <a:pt x="6681236" y="0"/>
                </a:lnTo>
                <a:cubicBezTo>
                  <a:pt x="6938198" y="0"/>
                  <a:pt x="7146506" y="208308"/>
                  <a:pt x="7146506" y="465270"/>
                </a:cubicBezTo>
                <a:lnTo>
                  <a:pt x="7146506" y="2326293"/>
                </a:lnTo>
                <a:cubicBezTo>
                  <a:pt x="7146506" y="2583255"/>
                  <a:pt x="6938198" y="2791563"/>
                  <a:pt x="6681236" y="2791563"/>
                </a:cubicBezTo>
                <a:lnTo>
                  <a:pt x="944137" y="2791563"/>
                </a:lnTo>
                <a:cubicBezTo>
                  <a:pt x="687175" y="2791563"/>
                  <a:pt x="478867" y="2583255"/>
                  <a:pt x="478867" y="2326293"/>
                </a:cubicBezTo>
                <a:lnTo>
                  <a:pt x="478867" y="1680904"/>
                </a:lnTo>
                <a:lnTo>
                  <a:pt x="367864" y="1641574"/>
                </a:lnTo>
                <a:cubicBezTo>
                  <a:pt x="145922" y="1543696"/>
                  <a:pt x="0" y="1377942"/>
                  <a:pt x="0" y="1189941"/>
                </a:cubicBezTo>
                <a:cubicBezTo>
                  <a:pt x="129915" y="1236501"/>
                  <a:pt x="266689" y="1271422"/>
                  <a:pt x="406893" y="1294702"/>
                </a:cubicBezTo>
                <a:lnTo>
                  <a:pt x="478867" y="1303575"/>
                </a:lnTo>
                <a:lnTo>
                  <a:pt x="478867" y="465270"/>
                </a:lnTo>
                <a:cubicBezTo>
                  <a:pt x="478867" y="208308"/>
                  <a:pt x="687175" y="0"/>
                  <a:pt x="944137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77F6E41-AA98-D4EF-907D-EBB7A17AD93F}"/>
              </a:ext>
            </a:extLst>
          </p:cNvPr>
          <p:cNvSpPr txBox="1"/>
          <p:nvPr/>
        </p:nvSpPr>
        <p:spPr>
          <a:xfrm>
            <a:off x="2901730" y="3775971"/>
            <a:ext cx="6254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食事を終えられましたら、使用済みの食器を返却口までお持ちいただけますと助かります。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D4BF76-5482-B968-8956-C94401316252}"/>
              </a:ext>
            </a:extLst>
          </p:cNvPr>
          <p:cNvGrpSpPr/>
          <p:nvPr/>
        </p:nvGrpSpPr>
        <p:grpSpPr>
          <a:xfrm>
            <a:off x="2612740" y="3372254"/>
            <a:ext cx="4635515" cy="3094854"/>
            <a:chOff x="439286" y="6573180"/>
            <a:chExt cx="3763033" cy="25123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54DA343-7C48-AD59-8325-D07184184B01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7E9242E8-B65D-AA4F-6F39-52F1087BEA26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DEEB1F27-C467-34AB-B7DB-40621387E1D9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554" name="角丸四角形 4">
                  <a:extLst>
                    <a:ext uri="{FF2B5EF4-FFF2-40B4-BE49-F238E27FC236}">
                      <a16:creationId xmlns:a16="http://schemas.microsoft.com/office/drawing/2014/main" id="{3D97654C-493C-606F-A0B3-37647552EA6D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アーチ 730">
                  <a:extLst>
                    <a:ext uri="{FF2B5EF4-FFF2-40B4-BE49-F238E27FC236}">
                      <a16:creationId xmlns:a16="http://schemas.microsoft.com/office/drawing/2014/main" id="{B41EE531-1C18-A7BA-E1D4-79BBC4BF889E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8806B91-D331-51E8-7792-4DD5E4AB4C0B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52FA37D-3C35-AC15-5094-121E30EC0352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二等辺三角形 28">
                  <a:extLst>
                    <a:ext uri="{FF2B5EF4-FFF2-40B4-BE49-F238E27FC236}">
                      <a16:creationId xmlns:a16="http://schemas.microsoft.com/office/drawing/2014/main" id="{780DC927-E424-2EF9-C14C-D49FED4C9A6D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174426B7-A650-1F23-CC15-DEFBCF2902DC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C10F8546-83DA-BF61-3ADE-2555B159D56B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C3CD3E21-2FAC-8265-2E5C-0E59143596A7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A81268A9-EDCC-2C6B-6D01-0255A413B6F7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441402-E5BB-1BEA-75EB-1876FE663D65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二等辺三角形 46">
                  <a:extLst>
                    <a:ext uri="{FF2B5EF4-FFF2-40B4-BE49-F238E27FC236}">
                      <a16:creationId xmlns:a16="http://schemas.microsoft.com/office/drawing/2014/main" id="{A62EE43D-8B81-882C-6326-24A92ADCAB60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B0100BC-F350-8320-CD92-830F721C9917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8F921691-5B74-BB7E-1EB8-7CA62CFEBCD7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4AC587D4-D6C5-2BB5-2BE4-FBC860D386CF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4647A0E3-D2E2-7EF7-CC7A-AE9E1F179BE1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54FAD61E-9453-FD0A-54B2-8C938063580E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445928FE-8E24-D3B5-FF06-731787D9CFA0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FC8E829D-61E6-14BF-F8B5-225E609612D2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D22711FD-5FE9-84C6-378E-ABC4DCA19747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77DCF302-AC93-83D1-02A5-55056E514C2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698C1338-5DAB-8E36-3095-67CCAFAC5157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E08044F1-7D2A-E8AC-9FD7-D7867CEB1466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422" name="四角形: 上の 2 つの角を丸める 421">
                      <a:extLst>
                        <a:ext uri="{FF2B5EF4-FFF2-40B4-BE49-F238E27FC236}">
                          <a16:creationId xmlns:a16="http://schemas.microsoft.com/office/drawing/2014/main" id="{5AA0EAEB-9669-3DCF-52BB-3F984DCE59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3" name="四角形: 上の 2 つの角を丸める 422">
                      <a:extLst>
                        <a:ext uri="{FF2B5EF4-FFF2-40B4-BE49-F238E27FC236}">
                          <a16:creationId xmlns:a16="http://schemas.microsoft.com/office/drawing/2014/main" id="{D2F5556F-38E8-11D6-3DA3-98756AB0D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四角形: 上の 2 つの角を丸める 575">
                      <a:extLst>
                        <a:ext uri="{FF2B5EF4-FFF2-40B4-BE49-F238E27FC236}">
                          <a16:creationId xmlns:a16="http://schemas.microsoft.com/office/drawing/2014/main" id="{BFCAAA93-BEC0-A36D-3C89-D2D88702EC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B45179A-9B0A-2C98-9CE7-2DFB64F9FCA0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420" name="四角形: 上の 2 つの角を丸める 419">
                      <a:extLst>
                        <a:ext uri="{FF2B5EF4-FFF2-40B4-BE49-F238E27FC236}">
                          <a16:creationId xmlns:a16="http://schemas.microsoft.com/office/drawing/2014/main" id="{B0D357F4-E79B-CB87-6ACC-3AEEC055E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1" name="台形 420">
                      <a:extLst>
                        <a:ext uri="{FF2B5EF4-FFF2-40B4-BE49-F238E27FC236}">
                          <a16:creationId xmlns:a16="http://schemas.microsoft.com/office/drawing/2014/main" id="{01283DDA-4762-A9D6-3E64-79533F5DC6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D101FF22-3658-21B0-34A5-99A4ED43BE4E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5" name="角丸四角形 4">
                  <a:extLst>
                    <a:ext uri="{FF2B5EF4-FFF2-40B4-BE49-F238E27FC236}">
                      <a16:creationId xmlns:a16="http://schemas.microsoft.com/office/drawing/2014/main" id="{E3DE6AF8-BA40-6FC9-CA65-9FDBA80CD811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アーチ 730">
                  <a:extLst>
                    <a:ext uri="{FF2B5EF4-FFF2-40B4-BE49-F238E27FC236}">
                      <a16:creationId xmlns:a16="http://schemas.microsoft.com/office/drawing/2014/main" id="{F0044EFF-B8DB-C820-7AF9-2430507F3B57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24C00FA-1D38-356F-D5DF-A5A936EAADA6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7" name="角丸四角形 4">
                <a:extLst>
                  <a:ext uri="{FF2B5EF4-FFF2-40B4-BE49-F238E27FC236}">
                    <a16:creationId xmlns:a16="http://schemas.microsoft.com/office/drawing/2014/main" id="{9D02F680-FEE9-8955-C2F6-82F8F2BEFC7D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アーチ 730">
                <a:extLst>
                  <a:ext uri="{FF2B5EF4-FFF2-40B4-BE49-F238E27FC236}">
                    <a16:creationId xmlns:a16="http://schemas.microsoft.com/office/drawing/2014/main" id="{2CBB184F-1755-18F2-9FFE-176A1B79E328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3F8413E0-C43F-F7B8-EF06-9CCF187A1DF3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BA3CBD7F-0CCF-C2F8-31B3-6A4F311D0BCB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DDB030-EBEB-16CD-0134-C7FA2B61D494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DC3557A-8BD5-0AE4-54C2-6E2F5A0D0284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07A2BE53-4D10-B45C-53F7-BBDDF774C4B8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43C2F3B-6191-0B19-3DE8-4700DF47763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3ED47348-EE63-581E-174F-C01EA8386A4F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F8A0031-199D-C0D1-C323-C75CB6DD9ED8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4994CB4-93A3-F1BA-6E3A-89487BD5777F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A257F69-818A-9886-B548-961CABD5C58C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5BFA0EF-89F6-0966-FAC7-17FD6263B59B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835C0EF-E977-C770-6A38-B3C28A20EF7A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4DD05F-E7F5-F83A-1679-7C0D3277526E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05DFA3D-CEB0-8264-2697-962A32987D62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二等辺三角形 46">
                <a:extLst>
                  <a:ext uri="{FF2B5EF4-FFF2-40B4-BE49-F238E27FC236}">
                    <a16:creationId xmlns:a16="http://schemas.microsoft.com/office/drawing/2014/main" id="{F075D0D4-7081-3E08-9D50-74204D925496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7AC13FD-F1FF-5DB8-573C-F8132A836D69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8A0031E7-77DE-277E-53CA-B8891422B8B7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549" name="四角形: 上の 2 つの角を丸める 548">
                    <a:extLst>
                      <a:ext uri="{FF2B5EF4-FFF2-40B4-BE49-F238E27FC236}">
                        <a16:creationId xmlns:a16="http://schemas.microsoft.com/office/drawing/2014/main" id="{37A93EBD-6F99-319F-B4CF-0F896023FE1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四角形: 上の 2 つの角を丸める 549">
                    <a:extLst>
                      <a:ext uri="{FF2B5EF4-FFF2-40B4-BE49-F238E27FC236}">
                        <a16:creationId xmlns:a16="http://schemas.microsoft.com/office/drawing/2014/main" id="{513242D2-2147-1296-F861-326DF5482C12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四角形: 上の 2 つの角を丸める 550">
                    <a:extLst>
                      <a:ext uri="{FF2B5EF4-FFF2-40B4-BE49-F238E27FC236}">
                        <a16:creationId xmlns:a16="http://schemas.microsoft.com/office/drawing/2014/main" id="{C7591BEB-DBF3-F030-C553-833DDA58456F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56E6A4E-D9CD-B891-51B6-F4390E0B0C89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1BA50426-B8F3-F128-42E3-181BC24B8763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C42A68A3-F76F-B22E-BB0B-4FA194D459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58B20D6C-B7FA-8DEA-8BC9-95E913DACDE9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角丸四角形 4">
                <a:extLst>
                  <a:ext uri="{FF2B5EF4-FFF2-40B4-BE49-F238E27FC236}">
                    <a16:creationId xmlns:a16="http://schemas.microsoft.com/office/drawing/2014/main" id="{F876BF53-B830-4F89-414F-E6AD8D07AF44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アーチ 730">
                <a:extLst>
                  <a:ext uri="{FF2B5EF4-FFF2-40B4-BE49-F238E27FC236}">
                    <a16:creationId xmlns:a16="http://schemas.microsoft.com/office/drawing/2014/main" id="{14AD63F0-70A0-FFF8-B366-D6BE9FA4671A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2C90E-E6CA-E491-5F3F-C6C1C8262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A5DA9C-1E2C-9AE0-B6BE-3FC8E001838C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38F70F-CAFA-C75C-9DFB-CBD8501166F2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食べ終わったら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返却口へどうぞ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77" name="テキスト ボックス 576">
            <a:extLst>
              <a:ext uri="{FF2B5EF4-FFF2-40B4-BE49-F238E27FC236}">
                <a16:creationId xmlns:a16="http://schemas.microsoft.com/office/drawing/2014/main" id="{FABE2B24-EC82-D444-61BF-C8EBB6904A59}"/>
              </a:ext>
            </a:extLst>
          </p:cNvPr>
          <p:cNvSpPr txBox="1"/>
          <p:nvPr/>
        </p:nvSpPr>
        <p:spPr>
          <a:xfrm>
            <a:off x="1180533" y="6068034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スムーズな後片付けにご協力ください。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6137C53F-A7A9-2574-C24B-DB943145D1BF}"/>
              </a:ext>
            </a:extLst>
          </p:cNvPr>
          <p:cNvGrpSpPr/>
          <p:nvPr/>
        </p:nvGrpSpPr>
        <p:grpSpPr>
          <a:xfrm>
            <a:off x="3303713" y="3591033"/>
            <a:ext cx="3298574" cy="2279218"/>
            <a:chOff x="3242810" y="1725388"/>
            <a:chExt cx="3539074" cy="2445398"/>
          </a:xfrm>
        </p:grpSpPr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19B35A7-CA15-F27A-1693-3AFD5C2EB9FF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42916BF4-534F-FFED-0BB0-EC4EC7220706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43DF02FA-62DB-D064-0710-8EF30963EB9D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601" name="楕円 228">
                  <a:extLst>
                    <a:ext uri="{FF2B5EF4-FFF2-40B4-BE49-F238E27FC236}">
                      <a16:creationId xmlns:a16="http://schemas.microsoft.com/office/drawing/2014/main" id="{DE05E6D2-02F2-B907-56D9-F343311F5A18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063B4465-CC7A-D2E4-00C9-384279CE0FB1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6F4D3A21-7915-6063-8C52-D22955B8C6A1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5A249B44-71E3-55EE-3609-35FDB272D0E9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E5E7FCC-4BDC-1C93-EB3D-AE9210A267DE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C26994C-167A-3ECC-A41B-AACB00847B48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4B3133F4-C685-B926-C5B8-8BFADD434483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F3A2B0E6-0EDA-0661-34B3-188B2A966BFB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六角形 597">
                  <a:extLst>
                    <a:ext uri="{FF2B5EF4-FFF2-40B4-BE49-F238E27FC236}">
                      <a16:creationId xmlns:a16="http://schemas.microsoft.com/office/drawing/2014/main" id="{DC737408-0439-63AE-9529-FDEF88BD7E28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C13AE69A-599D-63B0-87D1-D9C9D61A3B82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4B933C1F-157A-9F68-289E-514404E5D5A7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39F81262-BED2-3424-6997-A997B74DE3DE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593" name="楕円 228">
                    <a:extLst>
                      <a:ext uri="{FF2B5EF4-FFF2-40B4-BE49-F238E27FC236}">
                        <a16:creationId xmlns:a16="http://schemas.microsoft.com/office/drawing/2014/main" id="{C284E372-5F92-C061-5BF6-BF0CF4F76749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楕円 228">
                    <a:extLst>
                      <a:ext uri="{FF2B5EF4-FFF2-40B4-BE49-F238E27FC236}">
                        <a16:creationId xmlns:a16="http://schemas.microsoft.com/office/drawing/2014/main" id="{45A97A83-FA4B-F35B-FD44-B0846FCEEEC1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7083E736-F084-7D2D-BDDA-F08EAB713EC2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30718A98-02BE-B2CD-CE6A-DD7BD35B67B2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2300A11C-B194-BAC3-57DD-29EC9D517C0B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367B59-DFD4-D627-D331-5ABB4CC70DC5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84F9FFBB-6E16-AF46-CCE7-4A60913ED846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587" name="楕円 228">
                  <a:extLst>
                    <a:ext uri="{FF2B5EF4-FFF2-40B4-BE49-F238E27FC236}">
                      <a16:creationId xmlns:a16="http://schemas.microsoft.com/office/drawing/2014/main" id="{9F80CEEA-5491-114A-A67A-06D896167255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楕円 228">
                  <a:extLst>
                    <a:ext uri="{FF2B5EF4-FFF2-40B4-BE49-F238E27FC236}">
                      <a16:creationId xmlns:a16="http://schemas.microsoft.com/office/drawing/2014/main" id="{717D5EB3-39C2-6192-C8F8-3A2E440ADBE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59128BF4-2A61-0584-6508-40095697D51C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8922B29-89DA-AE50-6038-A11CD85D03FE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B78CC75D-C74E-6D7B-A8C3-BCA781A32724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D399A7B3-BF2E-DA07-E084-59AEC3924AF4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EEAFCB1F-1662-1262-80C2-C3FC50888F17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7939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72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poph83_食べ終わったら返却口へどうぞ</dc:title>
  <dc:subject>poph83_食べ終わったら返却口へどうぞ</dc:subject>
  <dc:creator>でじけろお</dc:creator>
  <cp:lastModifiedBy>Keroo</cp:lastModifiedBy>
  <cp:revision>1</cp:revision>
  <dcterms:created xsi:type="dcterms:W3CDTF">2014-12-04T06:28:23Z</dcterms:created>
  <dcterms:modified xsi:type="dcterms:W3CDTF">2025-07-14T05:22:16Z</dcterms:modified>
  <cp:version>1</cp:version>
</cp:coreProperties>
</file>