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317" r:id="rId2"/>
    <p:sldId id="322" r:id="rId3"/>
    <p:sldId id="301" r:id="rId4"/>
    <p:sldId id="315" r:id="rId5"/>
    <p:sldId id="318" r:id="rId6"/>
    <p:sldId id="321" r:id="rId7"/>
  </p:sldIdLst>
  <p:sldSz cx="9906000" cy="6858000" type="A4"/>
  <p:notesSz cx="9144000" cy="6858000"/>
  <p:defaultTextStyle>
    <a:defPPr>
      <a:defRPr lang="ja-JP"/>
    </a:defPPr>
    <a:lvl1pPr algn="l" rtl="0" fontAlgn="base">
      <a:spcBef>
        <a:spcPct val="0"/>
      </a:spcBef>
      <a:spcAft>
        <a:spcPct val="0"/>
      </a:spcAft>
      <a:defRPr kumimoji="1" kern="1200">
        <a:solidFill>
          <a:schemeClr val="tx1"/>
        </a:solidFill>
        <a:latin typeface="Arial" charset="0"/>
        <a:ea typeface="ＭＳ Ｐゴシック" pitchFamily="50"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pitchFamily="50"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pitchFamily="50"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pitchFamily="50"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pitchFamily="50" charset="-128"/>
        <a:cs typeface="+mn-cs"/>
      </a:defRPr>
    </a:lvl5pPr>
    <a:lvl6pPr marL="2286000" algn="l" defTabSz="914400" rtl="0" eaLnBrk="1" latinLnBrk="0" hangingPunct="1">
      <a:defRPr kumimoji="1" kern="1200">
        <a:solidFill>
          <a:schemeClr val="tx1"/>
        </a:solidFill>
        <a:latin typeface="Arial" charset="0"/>
        <a:ea typeface="ＭＳ Ｐゴシック" pitchFamily="50" charset="-128"/>
        <a:cs typeface="+mn-cs"/>
      </a:defRPr>
    </a:lvl6pPr>
    <a:lvl7pPr marL="2743200" algn="l" defTabSz="914400" rtl="0" eaLnBrk="1" latinLnBrk="0" hangingPunct="1">
      <a:defRPr kumimoji="1" kern="1200">
        <a:solidFill>
          <a:schemeClr val="tx1"/>
        </a:solidFill>
        <a:latin typeface="Arial" charset="0"/>
        <a:ea typeface="ＭＳ Ｐゴシック" pitchFamily="50" charset="-128"/>
        <a:cs typeface="+mn-cs"/>
      </a:defRPr>
    </a:lvl7pPr>
    <a:lvl8pPr marL="3200400" algn="l" defTabSz="914400" rtl="0" eaLnBrk="1" latinLnBrk="0" hangingPunct="1">
      <a:defRPr kumimoji="1" kern="1200">
        <a:solidFill>
          <a:schemeClr val="tx1"/>
        </a:solidFill>
        <a:latin typeface="Arial" charset="0"/>
        <a:ea typeface="ＭＳ Ｐゴシック" pitchFamily="50" charset="-128"/>
        <a:cs typeface="+mn-cs"/>
      </a:defRPr>
    </a:lvl8pPr>
    <a:lvl9pPr marL="3657600" algn="l" defTabSz="914400" rtl="0" eaLnBrk="1" latinLnBrk="0" hangingPunct="1">
      <a:defRPr kumimoji="1" kern="1200">
        <a:solidFill>
          <a:schemeClr val="tx1"/>
        </a:solidFill>
        <a:latin typeface="Arial" charset="0"/>
        <a:ea typeface="ＭＳ Ｐゴシック"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99CCFF"/>
    <a:srgbClr val="FF0000"/>
    <a:srgbClr val="339933"/>
    <a:srgbClr val="FF6600"/>
    <a:srgbClr val="FFFF99"/>
    <a:srgbClr val="006600"/>
    <a:srgbClr val="FFCC66"/>
    <a:srgbClr val="CC6600"/>
    <a:srgbClr val="CC9900"/>
    <a:srgbClr val="66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6008" autoAdjust="0"/>
    <p:restoredTop sz="94660" autoAdjust="0"/>
  </p:normalViewPr>
  <p:slideViewPr>
    <p:cSldViewPr>
      <p:cViewPr>
        <p:scale>
          <a:sx n="75" d="100"/>
          <a:sy n="75" d="100"/>
        </p:scale>
        <p:origin x="744" y="516"/>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gridSpacing cx="45005" cy="45005"/>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5"/>
            <a:ext cx="8420100" cy="1470025"/>
          </a:xfrm>
        </p:spPr>
        <p:txBody>
          <a:bodyPr/>
          <a:lstStyle/>
          <a:p>
            <a:r>
              <a:rPr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15979B8F-A9B4-4206-B104-A14337BF6A76}" type="slidenum">
              <a:rPr lang="en-US" altLang="ja-JP"/>
              <a:pPr/>
              <a:t>‹#›</a:t>
            </a:fld>
            <a:endParaRPr lang="en-US" altLang="ja-JP"/>
          </a:p>
        </p:txBody>
      </p:sp>
    </p:spTree>
    <p:extLst>
      <p:ext uri="{BB962C8B-B14F-4D97-AF65-F5344CB8AC3E}">
        <p14:creationId xmlns:p14="http://schemas.microsoft.com/office/powerpoint/2010/main" val="9477826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DE6A4B04-4A26-4B01-9B64-32DAEA9F6656}" type="slidenum">
              <a:rPr lang="en-US" altLang="ja-JP"/>
              <a:pPr/>
              <a:t>‹#›</a:t>
            </a:fld>
            <a:endParaRPr lang="en-US" altLang="ja-JP"/>
          </a:p>
        </p:txBody>
      </p:sp>
    </p:spTree>
    <p:extLst>
      <p:ext uri="{BB962C8B-B14F-4D97-AF65-F5344CB8AC3E}">
        <p14:creationId xmlns:p14="http://schemas.microsoft.com/office/powerpoint/2010/main" val="16000663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38"/>
            <a:ext cx="2228850" cy="5851525"/>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495300" y="274638"/>
            <a:ext cx="6534150" cy="5851525"/>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680FFA3B-8C5F-4CDB-8B97-66C6E0E9667A}" type="slidenum">
              <a:rPr lang="en-US" altLang="ja-JP"/>
              <a:pPr/>
              <a:t>‹#›</a:t>
            </a:fld>
            <a:endParaRPr lang="en-US" altLang="ja-JP"/>
          </a:p>
        </p:txBody>
      </p:sp>
    </p:spTree>
    <p:extLst>
      <p:ext uri="{BB962C8B-B14F-4D97-AF65-F5344CB8AC3E}">
        <p14:creationId xmlns:p14="http://schemas.microsoft.com/office/powerpoint/2010/main" val="33627764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F5146B2D-1764-4DBF-9A2F-2D4442F75A9E}" type="slidenum">
              <a:rPr lang="en-US" altLang="ja-JP"/>
              <a:pPr/>
              <a:t>‹#›</a:t>
            </a:fld>
            <a:endParaRPr lang="en-US" altLang="ja-JP"/>
          </a:p>
        </p:txBody>
      </p:sp>
    </p:spTree>
    <p:extLst>
      <p:ext uri="{BB962C8B-B14F-4D97-AF65-F5344CB8AC3E}">
        <p14:creationId xmlns:p14="http://schemas.microsoft.com/office/powerpoint/2010/main" val="1381141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8FAF1116-0C1A-459C-9781-DEBD0C336341}" type="slidenum">
              <a:rPr lang="en-US" altLang="ja-JP"/>
              <a:pPr/>
              <a:t>‹#›</a:t>
            </a:fld>
            <a:endParaRPr lang="en-US" altLang="ja-JP"/>
          </a:p>
        </p:txBody>
      </p:sp>
    </p:spTree>
    <p:extLst>
      <p:ext uri="{BB962C8B-B14F-4D97-AF65-F5344CB8AC3E}">
        <p14:creationId xmlns:p14="http://schemas.microsoft.com/office/powerpoint/2010/main" val="31156454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495300" y="1600200"/>
            <a:ext cx="43815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5029200" y="1600200"/>
            <a:ext cx="43815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7FCC440A-1D99-482E-86A1-1F40A600D80B}" type="slidenum">
              <a:rPr lang="en-US" altLang="ja-JP"/>
              <a:pPr/>
              <a:t>‹#›</a:t>
            </a:fld>
            <a:endParaRPr lang="en-US" altLang="ja-JP"/>
          </a:p>
        </p:txBody>
      </p:sp>
    </p:spTree>
    <p:extLst>
      <p:ext uri="{BB962C8B-B14F-4D97-AF65-F5344CB8AC3E}">
        <p14:creationId xmlns:p14="http://schemas.microsoft.com/office/powerpoint/2010/main" val="30067837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6"/>
          <p:cNvSpPr>
            <a:spLocks noGrp="1"/>
          </p:cNvSpPr>
          <p:nvPr>
            <p:ph type="dt" sz="half" idx="10"/>
          </p:nvPr>
        </p:nvSpPr>
        <p:spPr/>
        <p:txBody>
          <a:bodyPr/>
          <a:lstStyle>
            <a:lvl1pPr>
              <a:defRPr/>
            </a:lvl1pPr>
          </a:lstStyle>
          <a:p>
            <a:endParaRPr lang="en-US" altLang="ja-JP"/>
          </a:p>
        </p:txBody>
      </p:sp>
      <p:sp>
        <p:nvSpPr>
          <p:cNvPr id="8" name="フッター プレースホルダー 7"/>
          <p:cNvSpPr>
            <a:spLocks noGrp="1"/>
          </p:cNvSpPr>
          <p:nvPr>
            <p:ph type="ftr" sz="quarter" idx="11"/>
          </p:nvPr>
        </p:nvSpPr>
        <p:spPr/>
        <p:txBody>
          <a:bodyPr/>
          <a:lstStyle>
            <a:lvl1pPr>
              <a:defRPr/>
            </a:lvl1pPr>
          </a:lstStyle>
          <a:p>
            <a:endParaRPr lang="en-US" altLang="ja-JP"/>
          </a:p>
        </p:txBody>
      </p:sp>
      <p:sp>
        <p:nvSpPr>
          <p:cNvPr id="9" name="スライド番号プレースホルダー 8"/>
          <p:cNvSpPr>
            <a:spLocks noGrp="1"/>
          </p:cNvSpPr>
          <p:nvPr>
            <p:ph type="sldNum" sz="quarter" idx="12"/>
          </p:nvPr>
        </p:nvSpPr>
        <p:spPr/>
        <p:txBody>
          <a:bodyPr/>
          <a:lstStyle>
            <a:lvl1pPr>
              <a:defRPr/>
            </a:lvl1pPr>
          </a:lstStyle>
          <a:p>
            <a:fld id="{E6F7BE22-24E2-41E7-859A-678423BD1FE9}" type="slidenum">
              <a:rPr lang="en-US" altLang="ja-JP"/>
              <a:pPr/>
              <a:t>‹#›</a:t>
            </a:fld>
            <a:endParaRPr lang="en-US" altLang="ja-JP"/>
          </a:p>
        </p:txBody>
      </p:sp>
    </p:spTree>
    <p:extLst>
      <p:ext uri="{BB962C8B-B14F-4D97-AF65-F5344CB8AC3E}">
        <p14:creationId xmlns:p14="http://schemas.microsoft.com/office/powerpoint/2010/main" val="35278141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2"/>
          <p:cNvSpPr>
            <a:spLocks noGrp="1"/>
          </p:cNvSpPr>
          <p:nvPr>
            <p:ph type="dt" sz="half" idx="10"/>
          </p:nvPr>
        </p:nvSpPr>
        <p:spPr/>
        <p:txBody>
          <a:bodyPr/>
          <a:lstStyle>
            <a:lvl1pPr>
              <a:defRPr/>
            </a:lvl1pPr>
          </a:lstStyle>
          <a:p>
            <a:endParaRPr lang="en-US" altLang="ja-JP"/>
          </a:p>
        </p:txBody>
      </p:sp>
      <p:sp>
        <p:nvSpPr>
          <p:cNvPr id="4" name="フッター プレースホルダー 3"/>
          <p:cNvSpPr>
            <a:spLocks noGrp="1"/>
          </p:cNvSpPr>
          <p:nvPr>
            <p:ph type="ftr" sz="quarter" idx="11"/>
          </p:nvPr>
        </p:nvSpPr>
        <p:spPr/>
        <p:txBody>
          <a:bodyPr/>
          <a:lstStyle>
            <a:lvl1pPr>
              <a:defRPr/>
            </a:lvl1pPr>
          </a:lstStyle>
          <a:p>
            <a:endParaRPr lang="en-US" altLang="ja-JP"/>
          </a:p>
        </p:txBody>
      </p:sp>
      <p:sp>
        <p:nvSpPr>
          <p:cNvPr id="5" name="スライド番号プレースホルダー 4"/>
          <p:cNvSpPr>
            <a:spLocks noGrp="1"/>
          </p:cNvSpPr>
          <p:nvPr>
            <p:ph type="sldNum" sz="quarter" idx="12"/>
          </p:nvPr>
        </p:nvSpPr>
        <p:spPr/>
        <p:txBody>
          <a:bodyPr/>
          <a:lstStyle>
            <a:lvl1pPr>
              <a:defRPr/>
            </a:lvl1pPr>
          </a:lstStyle>
          <a:p>
            <a:fld id="{41C62181-A7EB-4C40-8A6B-6BA72513230C}" type="slidenum">
              <a:rPr lang="en-US" altLang="ja-JP"/>
              <a:pPr/>
              <a:t>‹#›</a:t>
            </a:fld>
            <a:endParaRPr lang="en-US" altLang="ja-JP"/>
          </a:p>
        </p:txBody>
      </p:sp>
    </p:spTree>
    <p:extLst>
      <p:ext uri="{BB962C8B-B14F-4D97-AF65-F5344CB8AC3E}">
        <p14:creationId xmlns:p14="http://schemas.microsoft.com/office/powerpoint/2010/main" val="42095419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lvl1pPr>
              <a:defRPr/>
            </a:lvl1pPr>
          </a:lstStyle>
          <a:p>
            <a:endParaRPr lang="en-US" altLang="ja-JP"/>
          </a:p>
        </p:txBody>
      </p:sp>
      <p:sp>
        <p:nvSpPr>
          <p:cNvPr id="3" name="フッター プレースホルダー 2"/>
          <p:cNvSpPr>
            <a:spLocks noGrp="1"/>
          </p:cNvSpPr>
          <p:nvPr>
            <p:ph type="ftr" sz="quarter" idx="11"/>
          </p:nvPr>
        </p:nvSpPr>
        <p:spPr/>
        <p:txBody>
          <a:bodyPr/>
          <a:lstStyle>
            <a:lvl1pPr>
              <a:defRPr/>
            </a:lvl1pPr>
          </a:lstStyle>
          <a:p>
            <a:endParaRPr lang="en-US" altLang="ja-JP"/>
          </a:p>
        </p:txBody>
      </p:sp>
      <p:sp>
        <p:nvSpPr>
          <p:cNvPr id="4" name="スライド番号プレースホルダー 3"/>
          <p:cNvSpPr>
            <a:spLocks noGrp="1"/>
          </p:cNvSpPr>
          <p:nvPr>
            <p:ph type="sldNum" sz="quarter" idx="12"/>
          </p:nvPr>
        </p:nvSpPr>
        <p:spPr/>
        <p:txBody>
          <a:bodyPr/>
          <a:lstStyle>
            <a:lvl1pPr>
              <a:defRPr/>
            </a:lvl1pPr>
          </a:lstStyle>
          <a:p>
            <a:fld id="{1BCDDFE0-14D4-4C6E-B4D3-9AC4E2769B85}" type="slidenum">
              <a:rPr lang="en-US" altLang="ja-JP"/>
              <a:pPr/>
              <a:t>‹#›</a:t>
            </a:fld>
            <a:endParaRPr lang="en-US" altLang="ja-JP"/>
          </a:p>
        </p:txBody>
      </p:sp>
    </p:spTree>
    <p:extLst>
      <p:ext uri="{BB962C8B-B14F-4D97-AF65-F5344CB8AC3E}">
        <p14:creationId xmlns:p14="http://schemas.microsoft.com/office/powerpoint/2010/main" val="5914943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nchor="b"/>
          <a:lstStyle>
            <a:lvl1pPr algn="l">
              <a:defRPr sz="2000" b="1"/>
            </a:lvl1pPr>
          </a:lstStyle>
          <a:p>
            <a:r>
              <a:rPr lang="ja-JP" altLang="en-US"/>
              <a:t>マスター タイトルの書式設定</a:t>
            </a:r>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4F6140E4-01C5-4669-A8C6-BD9B0FB5CFED}" type="slidenum">
              <a:rPr lang="en-US" altLang="ja-JP"/>
              <a:pPr/>
              <a:t>‹#›</a:t>
            </a:fld>
            <a:endParaRPr lang="en-US" altLang="ja-JP"/>
          </a:p>
        </p:txBody>
      </p:sp>
    </p:spTree>
    <p:extLst>
      <p:ext uri="{BB962C8B-B14F-4D97-AF65-F5344CB8AC3E}">
        <p14:creationId xmlns:p14="http://schemas.microsoft.com/office/powerpoint/2010/main" val="42754715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nchor="b"/>
          <a:lstStyle>
            <a:lvl1pPr algn="l">
              <a:defRPr sz="2000" b="1"/>
            </a:lvl1pPr>
          </a:lstStyle>
          <a:p>
            <a:r>
              <a:rPr lang="ja-JP" altLang="en-US"/>
              <a:t>マスター タイトルの書式設定</a:t>
            </a:r>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B3AB5CDF-4953-49BD-8C3E-1F40105F14FD}" type="slidenum">
              <a:rPr lang="en-US" altLang="ja-JP"/>
              <a:pPr/>
              <a:t>‹#›</a:t>
            </a:fld>
            <a:endParaRPr lang="en-US" altLang="ja-JP"/>
          </a:p>
        </p:txBody>
      </p:sp>
    </p:spTree>
    <p:extLst>
      <p:ext uri="{BB962C8B-B14F-4D97-AF65-F5344CB8AC3E}">
        <p14:creationId xmlns:p14="http://schemas.microsoft.com/office/powerpoint/2010/main" val="14918356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95300" y="274638"/>
            <a:ext cx="89154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495300" y="1600200"/>
            <a:ext cx="89154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p:cNvSpPr>
            <a:spLocks noGrp="1" noChangeArrowheads="1"/>
          </p:cNvSpPr>
          <p:nvPr>
            <p:ph type="dt" sz="half" idx="2"/>
          </p:nvPr>
        </p:nvSpPr>
        <p:spPr bwMode="auto">
          <a:xfrm>
            <a:off x="495300" y="6245225"/>
            <a:ext cx="23114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ja-JP"/>
          </a:p>
        </p:txBody>
      </p:sp>
      <p:sp>
        <p:nvSpPr>
          <p:cNvPr id="1029" name="Rectangle 5"/>
          <p:cNvSpPr>
            <a:spLocks noGrp="1" noChangeArrowheads="1"/>
          </p:cNvSpPr>
          <p:nvPr>
            <p:ph type="ftr" sz="quarter" idx="3"/>
          </p:nvPr>
        </p:nvSpPr>
        <p:spPr bwMode="auto">
          <a:xfrm>
            <a:off x="3384550" y="6245225"/>
            <a:ext cx="31369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ja-JP"/>
          </a:p>
        </p:txBody>
      </p:sp>
      <p:sp>
        <p:nvSpPr>
          <p:cNvPr id="1030" name="Rectangle 6"/>
          <p:cNvSpPr>
            <a:spLocks noGrp="1" noChangeArrowheads="1"/>
          </p:cNvSpPr>
          <p:nvPr>
            <p:ph type="sldNum" sz="quarter" idx="4"/>
          </p:nvPr>
        </p:nvSpPr>
        <p:spPr bwMode="auto">
          <a:xfrm>
            <a:off x="7099300" y="6245225"/>
            <a:ext cx="23114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F07AF48E-AEE8-472A-9C47-1438F7C9C5F1}" type="slidenum">
              <a:rPr lang="en-US" altLang="ja-JP"/>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kumimoji="1" sz="4400">
          <a:solidFill>
            <a:schemeClr val="tx2"/>
          </a:solidFill>
          <a:latin typeface="+mj-lt"/>
          <a:ea typeface="+mj-ea"/>
          <a:cs typeface="+mj-cs"/>
        </a:defRPr>
      </a:lvl1pPr>
      <a:lvl2pPr algn="ctr" rtl="0" fontAlgn="base">
        <a:spcBef>
          <a:spcPct val="0"/>
        </a:spcBef>
        <a:spcAft>
          <a:spcPct val="0"/>
        </a:spcAft>
        <a:defRPr kumimoji="1" sz="4400">
          <a:solidFill>
            <a:schemeClr val="tx2"/>
          </a:solidFill>
          <a:latin typeface="Arial" charset="0"/>
          <a:ea typeface="ＭＳ Ｐゴシック" pitchFamily="50" charset="-128"/>
        </a:defRPr>
      </a:lvl2pPr>
      <a:lvl3pPr algn="ctr" rtl="0" fontAlgn="base">
        <a:spcBef>
          <a:spcPct val="0"/>
        </a:spcBef>
        <a:spcAft>
          <a:spcPct val="0"/>
        </a:spcAft>
        <a:defRPr kumimoji="1" sz="4400">
          <a:solidFill>
            <a:schemeClr val="tx2"/>
          </a:solidFill>
          <a:latin typeface="Arial" charset="0"/>
          <a:ea typeface="ＭＳ Ｐゴシック" pitchFamily="50" charset="-128"/>
        </a:defRPr>
      </a:lvl3pPr>
      <a:lvl4pPr algn="ctr" rtl="0" fontAlgn="base">
        <a:spcBef>
          <a:spcPct val="0"/>
        </a:spcBef>
        <a:spcAft>
          <a:spcPct val="0"/>
        </a:spcAft>
        <a:defRPr kumimoji="1" sz="4400">
          <a:solidFill>
            <a:schemeClr val="tx2"/>
          </a:solidFill>
          <a:latin typeface="Arial" charset="0"/>
          <a:ea typeface="ＭＳ Ｐゴシック" pitchFamily="50" charset="-128"/>
        </a:defRPr>
      </a:lvl4pPr>
      <a:lvl5pPr algn="ctr" rtl="0" fontAlgn="base">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fontAlgn="base">
        <a:spcBef>
          <a:spcPct val="20000"/>
        </a:spcBef>
        <a:spcAft>
          <a:spcPct val="0"/>
        </a:spcAft>
        <a:buChar char="•"/>
        <a:defRPr kumimoji="1" sz="3200">
          <a:solidFill>
            <a:schemeClr val="tx1"/>
          </a:solidFill>
          <a:latin typeface="+mn-lt"/>
          <a:ea typeface="+mn-ea"/>
          <a:cs typeface="+mn-cs"/>
        </a:defRPr>
      </a:lvl1pPr>
      <a:lvl2pPr marL="742950" indent="-285750" algn="l" rtl="0" fontAlgn="base">
        <a:spcBef>
          <a:spcPct val="20000"/>
        </a:spcBef>
        <a:spcAft>
          <a:spcPct val="0"/>
        </a:spcAft>
        <a:buChar char="–"/>
        <a:defRPr kumimoji="1" sz="2800">
          <a:solidFill>
            <a:schemeClr val="tx1"/>
          </a:solidFill>
          <a:latin typeface="+mn-lt"/>
          <a:ea typeface="+mn-ea"/>
        </a:defRPr>
      </a:lvl2pPr>
      <a:lvl3pPr marL="1143000" indent="-228600" algn="l" rtl="0" fontAlgn="base">
        <a:spcBef>
          <a:spcPct val="20000"/>
        </a:spcBef>
        <a:spcAft>
          <a:spcPct val="0"/>
        </a:spcAft>
        <a:buChar char="•"/>
        <a:defRPr kumimoji="1" sz="2400">
          <a:solidFill>
            <a:schemeClr val="tx1"/>
          </a:solidFill>
          <a:latin typeface="+mn-lt"/>
          <a:ea typeface="+mn-ea"/>
        </a:defRPr>
      </a:lvl3pPr>
      <a:lvl4pPr marL="1600200" indent="-228600" algn="l" rtl="0" fontAlgn="base">
        <a:spcBef>
          <a:spcPct val="20000"/>
        </a:spcBef>
        <a:spcAft>
          <a:spcPct val="0"/>
        </a:spcAft>
        <a:buChar char="–"/>
        <a:defRPr kumimoji="1" sz="2000">
          <a:solidFill>
            <a:schemeClr val="tx1"/>
          </a:solidFill>
          <a:latin typeface="+mn-lt"/>
          <a:ea typeface="+mn-ea"/>
        </a:defRPr>
      </a:lvl4pPr>
      <a:lvl5pPr marL="2057400" indent="-228600" algn="l" rtl="0" fontAlgn="base">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9" name="フリーフォーム: 図形 148">
            <a:extLst>
              <a:ext uri="{FF2B5EF4-FFF2-40B4-BE49-F238E27FC236}">
                <a16:creationId xmlns:a16="http://schemas.microsoft.com/office/drawing/2014/main" id="{4DF515A8-73DA-4BE9-A806-51281790037A}"/>
              </a:ext>
            </a:extLst>
          </p:cNvPr>
          <p:cNvSpPr/>
          <p:nvPr/>
        </p:nvSpPr>
        <p:spPr>
          <a:xfrm>
            <a:off x="433792" y="334921"/>
            <a:ext cx="9038416" cy="6188158"/>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00B0F0"/>
          </a:solidFill>
          <a:ln w="127000" cmpd="sng">
            <a:solidFill>
              <a:srgbClr val="99CC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
        <p:nvSpPr>
          <p:cNvPr id="73" name="テキスト ボックス 72">
            <a:extLst>
              <a:ext uri="{FF2B5EF4-FFF2-40B4-BE49-F238E27FC236}">
                <a16:creationId xmlns:a16="http://schemas.microsoft.com/office/drawing/2014/main" id="{1EC2CA42-053E-B6F3-7F99-BF11B9CED3D6}"/>
              </a:ext>
            </a:extLst>
          </p:cNvPr>
          <p:cNvSpPr txBox="1"/>
          <p:nvPr/>
        </p:nvSpPr>
        <p:spPr>
          <a:xfrm>
            <a:off x="1139370" y="1175657"/>
            <a:ext cx="7627260" cy="4506686"/>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solidFill>
                    <a:sysClr val="windowText" lastClr="000000"/>
                  </a:solidFill>
                </a:ln>
                <a:solidFill>
                  <a:srgbClr val="FF0000"/>
                </a:solidFill>
              </a:rPr>
              <a:t>食器はこちらへ</a:t>
            </a:r>
          </a:p>
          <a:p>
            <a:pPr>
              <a:spcAft>
                <a:spcPts val="0"/>
              </a:spcAft>
            </a:pPr>
            <a:r>
              <a:rPr lang="ja-JP" altLang="en-US" sz="5400" dirty="0">
                <a:ln w="28575">
                  <a:solidFill>
                    <a:sysClr val="windowText" lastClr="000000"/>
                  </a:solidFill>
                </a:ln>
                <a:solidFill>
                  <a:srgbClr val="FFFF00"/>
                </a:solidFill>
              </a:rPr>
              <a:t>お戻しください</a:t>
            </a:r>
            <a:endParaRPr lang="en-US" altLang="ja-JP" sz="5400" dirty="0">
              <a:ln w="28575">
                <a:solidFill>
                  <a:sysClr val="windowText" lastClr="000000"/>
                </a:solidFill>
              </a:ln>
              <a:solidFill>
                <a:srgbClr val="FFFF00"/>
              </a:solidFill>
            </a:endParaRPr>
          </a:p>
        </p:txBody>
      </p:sp>
      <p:sp>
        <p:nvSpPr>
          <p:cNvPr id="2" name="フリーフォーム: 図形 1">
            <a:extLst>
              <a:ext uri="{FF2B5EF4-FFF2-40B4-BE49-F238E27FC236}">
                <a16:creationId xmlns:a16="http://schemas.microsoft.com/office/drawing/2014/main" id="{42633B03-204D-46B1-870A-8B9921E6370C}"/>
              </a:ext>
            </a:extLst>
          </p:cNvPr>
          <p:cNvSpPr/>
          <p:nvPr/>
        </p:nvSpPr>
        <p:spPr>
          <a:xfrm>
            <a:off x="316301" y="254480"/>
            <a:ext cx="9273399" cy="6349040"/>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99CCFF"/>
          </a:solidFill>
          <a:ln w="127000" cmpd="sng">
            <a:solidFill>
              <a:srgbClr val="00B0F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Tree>
    <p:extLst>
      <p:ext uri="{BB962C8B-B14F-4D97-AF65-F5344CB8AC3E}">
        <p14:creationId xmlns:p14="http://schemas.microsoft.com/office/powerpoint/2010/main" val="334729290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5D78C8F-2291-5614-86D6-21728D049412}"/>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940755B-172A-C657-3517-CE032A936CEE}"/>
              </a:ext>
            </a:extLst>
          </p:cNvPr>
          <p:cNvSpPr txBox="1"/>
          <p:nvPr/>
        </p:nvSpPr>
        <p:spPr>
          <a:xfrm>
            <a:off x="415638" y="683695"/>
            <a:ext cx="9074726" cy="5564705"/>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食器はこちらへ</a:t>
            </a:r>
          </a:p>
          <a:p>
            <a:pPr algn="l">
              <a:spcAft>
                <a:spcPts val="0"/>
              </a:spcAft>
            </a:pPr>
            <a:r>
              <a:rPr lang="ja-JP" altLang="en-US" sz="5400" dirty="0">
                <a:ln w="28575">
                  <a:noFill/>
                </a:ln>
              </a:rPr>
              <a:t>お戻しください</a:t>
            </a:r>
            <a:endParaRPr lang="en-US" altLang="ja-JP" sz="5400" dirty="0">
              <a:ln w="28575">
                <a:noFill/>
              </a:ln>
            </a:endParaRPr>
          </a:p>
        </p:txBody>
      </p:sp>
    </p:spTree>
    <p:extLst>
      <p:ext uri="{BB962C8B-B14F-4D97-AF65-F5344CB8AC3E}">
        <p14:creationId xmlns:p14="http://schemas.microsoft.com/office/powerpoint/2010/main" val="346378818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532FF683-E83A-5EAD-08C0-C3B89694BFD0}"/>
              </a:ext>
            </a:extLst>
          </p:cNvPr>
          <p:cNvSpPr txBox="1"/>
          <p:nvPr/>
        </p:nvSpPr>
        <p:spPr>
          <a:xfrm>
            <a:off x="415638" y="908720"/>
            <a:ext cx="9074726" cy="3494475"/>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食器はこちらへ</a:t>
            </a:r>
          </a:p>
          <a:p>
            <a:pPr algn="l">
              <a:spcAft>
                <a:spcPts val="0"/>
              </a:spcAft>
            </a:pPr>
            <a:r>
              <a:rPr lang="ja-JP" altLang="en-US" sz="5400" dirty="0">
                <a:ln w="28575">
                  <a:noFill/>
                </a:ln>
                <a:solidFill>
                  <a:srgbClr val="FF0000"/>
                </a:solidFill>
              </a:rPr>
              <a:t>お戻しください</a:t>
            </a:r>
            <a:endParaRPr lang="en-US" altLang="ja-JP" sz="5400" dirty="0">
              <a:ln w="28575">
                <a:noFill/>
              </a:ln>
              <a:solidFill>
                <a:srgbClr val="FF0000"/>
              </a:solidFill>
            </a:endParaRPr>
          </a:p>
        </p:txBody>
      </p:sp>
      <p:sp>
        <p:nvSpPr>
          <p:cNvPr id="4" name="テキスト ボックス 3">
            <a:extLst>
              <a:ext uri="{FF2B5EF4-FFF2-40B4-BE49-F238E27FC236}">
                <a16:creationId xmlns:a16="http://schemas.microsoft.com/office/drawing/2014/main" id="{14D80147-616B-FE91-BE8E-0BA82628AFC0}"/>
              </a:ext>
            </a:extLst>
          </p:cNvPr>
          <p:cNvSpPr txBox="1"/>
          <p:nvPr/>
        </p:nvSpPr>
        <p:spPr>
          <a:xfrm>
            <a:off x="415637" y="4877287"/>
            <a:ext cx="9074727" cy="1200329"/>
          </a:xfrm>
          <a:prstGeom prst="rect">
            <a:avLst/>
          </a:prstGeom>
          <a:noFill/>
        </p:spPr>
        <p:txBody>
          <a:bodyPr wrap="square" rtlCol="0">
            <a:spAutoFit/>
          </a:bodyPr>
          <a:lstStyle/>
          <a:p>
            <a:pPr algn="ctr"/>
            <a:r>
              <a:rPr lang="ja-JP" altLang="en-US" sz="3600" b="1" dirty="0">
                <a:latin typeface="メイリオ" panose="020B0604030504040204" pitchFamily="50" charset="-128"/>
                <a:ea typeface="メイリオ" panose="020B0604030504040204" pitchFamily="50" charset="-128"/>
              </a:rPr>
              <a:t>お食事後の食器は、こちらの返却口まで</a:t>
            </a:r>
          </a:p>
          <a:p>
            <a:pPr algn="ctr"/>
            <a:r>
              <a:rPr lang="ja-JP" altLang="en-US" sz="3600" b="1" dirty="0">
                <a:latin typeface="メイリオ" panose="020B0604030504040204" pitchFamily="50" charset="-128"/>
                <a:ea typeface="メイリオ" panose="020B0604030504040204" pitchFamily="50" charset="-128"/>
              </a:rPr>
              <a:t>ご返却をお願いいたします。</a:t>
            </a:r>
            <a:endParaRPr kumimoji="1" lang="ja-JP" altLang="en-US" sz="3600" b="1"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121630752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1" name="テキスト ボックス 180">
            <a:extLst>
              <a:ext uri="{FF2B5EF4-FFF2-40B4-BE49-F238E27FC236}">
                <a16:creationId xmlns:a16="http://schemas.microsoft.com/office/drawing/2014/main" id="{0C92871F-F56D-545B-0CB1-8223F8B5854A}"/>
              </a:ext>
            </a:extLst>
          </p:cNvPr>
          <p:cNvSpPr txBox="1"/>
          <p:nvPr/>
        </p:nvSpPr>
        <p:spPr>
          <a:xfrm>
            <a:off x="415638" y="304022"/>
            <a:ext cx="9074726" cy="2675701"/>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食器はこちらへ</a:t>
            </a:r>
          </a:p>
          <a:p>
            <a:pPr algn="l">
              <a:spcAft>
                <a:spcPts val="0"/>
              </a:spcAft>
            </a:pPr>
            <a:r>
              <a:rPr lang="ja-JP" altLang="en-US" sz="5400" dirty="0">
                <a:ln w="28575">
                  <a:noFill/>
                </a:ln>
              </a:rPr>
              <a:t>お戻しください</a:t>
            </a:r>
            <a:endParaRPr lang="en-US" altLang="ja-JP" sz="5400" dirty="0">
              <a:ln w="28575">
                <a:noFill/>
              </a:ln>
            </a:endParaRPr>
          </a:p>
        </p:txBody>
      </p:sp>
      <p:grpSp>
        <p:nvGrpSpPr>
          <p:cNvPr id="3" name="グループ化 2">
            <a:extLst>
              <a:ext uri="{FF2B5EF4-FFF2-40B4-BE49-F238E27FC236}">
                <a16:creationId xmlns:a16="http://schemas.microsoft.com/office/drawing/2014/main" id="{57C6D1DC-07F1-B1A0-2D78-0DE5291D8D45}"/>
              </a:ext>
            </a:extLst>
          </p:cNvPr>
          <p:cNvGrpSpPr/>
          <p:nvPr/>
        </p:nvGrpSpPr>
        <p:grpSpPr>
          <a:xfrm>
            <a:off x="540625" y="3397342"/>
            <a:ext cx="1485964" cy="3162466"/>
            <a:chOff x="3602994" y="1272764"/>
            <a:chExt cx="1485964" cy="3162466"/>
          </a:xfrm>
        </p:grpSpPr>
        <p:sp>
          <p:nvSpPr>
            <p:cNvPr id="8" name="四角形: 上の 2 つの角を丸める 7">
              <a:extLst>
                <a:ext uri="{FF2B5EF4-FFF2-40B4-BE49-F238E27FC236}">
                  <a16:creationId xmlns:a16="http://schemas.microsoft.com/office/drawing/2014/main" id="{A8015BAB-4FE4-6FE8-888C-D48DCE426FA6}"/>
                </a:ext>
              </a:extLst>
            </p:cNvPr>
            <p:cNvSpPr/>
            <p:nvPr/>
          </p:nvSpPr>
          <p:spPr bwMode="auto">
            <a:xfrm rot="20700000" flipH="1">
              <a:off x="4805824" y="2416140"/>
              <a:ext cx="180900" cy="515388"/>
            </a:xfrm>
            <a:prstGeom prst="round2SameRect">
              <a:avLst>
                <a:gd name="adj1" fmla="val 16667"/>
                <a:gd name="adj2" fmla="val 50000"/>
              </a:avLst>
            </a:pr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9" name="四角形: 上の 2 つの角を丸める 8">
              <a:extLst>
                <a:ext uri="{FF2B5EF4-FFF2-40B4-BE49-F238E27FC236}">
                  <a16:creationId xmlns:a16="http://schemas.microsoft.com/office/drawing/2014/main" id="{D8225007-1C1A-590C-0B25-51F39E23ED59}"/>
                </a:ext>
              </a:extLst>
            </p:cNvPr>
            <p:cNvSpPr/>
            <p:nvPr/>
          </p:nvSpPr>
          <p:spPr bwMode="auto">
            <a:xfrm rot="900000">
              <a:off x="3715165" y="2416140"/>
              <a:ext cx="180900" cy="515388"/>
            </a:xfrm>
            <a:prstGeom prst="round2SameRect">
              <a:avLst>
                <a:gd name="adj1" fmla="val 16667"/>
                <a:gd name="adj2" fmla="val 50000"/>
              </a:avLst>
            </a:pr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38" name="フリーフォーム: 図形 37">
              <a:extLst>
                <a:ext uri="{FF2B5EF4-FFF2-40B4-BE49-F238E27FC236}">
                  <a16:creationId xmlns:a16="http://schemas.microsoft.com/office/drawing/2014/main" id="{719A3F6C-BFDF-B3B0-A4CD-7BB66179D2F5}"/>
                </a:ext>
              </a:extLst>
            </p:cNvPr>
            <p:cNvSpPr/>
            <p:nvPr/>
          </p:nvSpPr>
          <p:spPr bwMode="auto">
            <a:xfrm rot="10800000">
              <a:off x="4094319" y="3699029"/>
              <a:ext cx="525306" cy="480772"/>
            </a:xfrm>
            <a:custGeom>
              <a:avLst/>
              <a:gdLst>
                <a:gd name="connsiteX0" fmla="*/ 296698 w 644368"/>
                <a:gd name="connsiteY0" fmla="*/ 588977 h 588977"/>
                <a:gd name="connsiteX1" fmla="*/ 0 w 644368"/>
                <a:gd name="connsiteY1" fmla="*/ 588977 h 588977"/>
                <a:gd name="connsiteX2" fmla="*/ 126471 w 644368"/>
                <a:gd name="connsiteY2" fmla="*/ 0 h 588977"/>
                <a:gd name="connsiteX3" fmla="*/ 296698 w 644368"/>
                <a:gd name="connsiteY3" fmla="*/ 0 h 588977"/>
                <a:gd name="connsiteX4" fmla="*/ 644368 w 644368"/>
                <a:gd name="connsiteY4" fmla="*/ 588977 h 588977"/>
                <a:gd name="connsiteX5" fmla="*/ 342417 w 644368"/>
                <a:gd name="connsiteY5" fmla="*/ 588977 h 588977"/>
                <a:gd name="connsiteX6" fmla="*/ 342417 w 644368"/>
                <a:gd name="connsiteY6" fmla="*/ 0 h 588977"/>
                <a:gd name="connsiteX7" fmla="*/ 517897 w 644368"/>
                <a:gd name="connsiteY7" fmla="*/ 0 h 58897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44368" h="588977">
                  <a:moveTo>
                    <a:pt x="296698" y="588977"/>
                  </a:moveTo>
                  <a:lnTo>
                    <a:pt x="0" y="588977"/>
                  </a:lnTo>
                  <a:lnTo>
                    <a:pt x="126471" y="0"/>
                  </a:lnTo>
                  <a:lnTo>
                    <a:pt x="296698" y="0"/>
                  </a:lnTo>
                  <a:close/>
                  <a:moveTo>
                    <a:pt x="644368" y="588977"/>
                  </a:moveTo>
                  <a:lnTo>
                    <a:pt x="342417" y="588977"/>
                  </a:lnTo>
                  <a:lnTo>
                    <a:pt x="342417" y="0"/>
                  </a:lnTo>
                  <a:lnTo>
                    <a:pt x="517897" y="0"/>
                  </a:lnTo>
                  <a:close/>
                </a:path>
              </a:pathLst>
            </a:custGeom>
            <a:solidFill>
              <a:schemeClr val="bg2">
                <a:lumMod val="50000"/>
              </a:schemeClr>
            </a:solidFill>
            <a:ln w="381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41" name="フリーフォーム: 図形 40">
              <a:extLst>
                <a:ext uri="{FF2B5EF4-FFF2-40B4-BE49-F238E27FC236}">
                  <a16:creationId xmlns:a16="http://schemas.microsoft.com/office/drawing/2014/main" id="{C4212A39-4904-7B1E-BA24-7CFC2CEB5B79}"/>
                </a:ext>
              </a:extLst>
            </p:cNvPr>
            <p:cNvSpPr/>
            <p:nvPr/>
          </p:nvSpPr>
          <p:spPr bwMode="auto">
            <a:xfrm>
              <a:off x="3621551" y="2992919"/>
              <a:ext cx="1450039" cy="920479"/>
            </a:xfrm>
            <a:custGeom>
              <a:avLst/>
              <a:gdLst>
                <a:gd name="connsiteX0" fmla="*/ 341411 w 1450039"/>
                <a:gd name="connsiteY0" fmla="*/ 0 h 1263325"/>
                <a:gd name="connsiteX1" fmla="*/ 1113101 w 1450039"/>
                <a:gd name="connsiteY1" fmla="*/ 0 h 1263325"/>
                <a:gd name="connsiteX2" fmla="*/ 1450039 w 1450039"/>
                <a:gd name="connsiteY2" fmla="*/ 1113809 h 1263325"/>
                <a:gd name="connsiteX3" fmla="*/ 1388688 w 1450039"/>
                <a:gd name="connsiteY3" fmla="*/ 1145103 h 1263325"/>
                <a:gd name="connsiteX4" fmla="*/ 710524 w 1450039"/>
                <a:gd name="connsiteY4" fmla="*/ 1263325 h 1263325"/>
                <a:gd name="connsiteX5" fmla="*/ 32360 w 1450039"/>
                <a:gd name="connsiteY5" fmla="*/ 1145103 h 1263325"/>
                <a:gd name="connsiteX6" fmla="*/ 0 w 1450039"/>
                <a:gd name="connsiteY6" fmla="*/ 1128596 h 12633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450039" h="1263325">
                  <a:moveTo>
                    <a:pt x="341411" y="0"/>
                  </a:moveTo>
                  <a:lnTo>
                    <a:pt x="1113101" y="0"/>
                  </a:lnTo>
                  <a:lnTo>
                    <a:pt x="1450039" y="1113809"/>
                  </a:lnTo>
                  <a:lnTo>
                    <a:pt x="1388688" y="1145103"/>
                  </a:lnTo>
                  <a:cubicBezTo>
                    <a:pt x="1215131" y="1218147"/>
                    <a:pt x="975364" y="1263325"/>
                    <a:pt x="710524" y="1263325"/>
                  </a:cubicBezTo>
                  <a:cubicBezTo>
                    <a:pt x="445685" y="1263325"/>
                    <a:pt x="205917" y="1218147"/>
                    <a:pt x="32360" y="1145103"/>
                  </a:cubicBezTo>
                  <a:lnTo>
                    <a:pt x="0" y="1128596"/>
                  </a:lnTo>
                  <a:close/>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42" name="フリーフォーム: 図形 41">
              <a:extLst>
                <a:ext uri="{FF2B5EF4-FFF2-40B4-BE49-F238E27FC236}">
                  <a16:creationId xmlns:a16="http://schemas.microsoft.com/office/drawing/2014/main" id="{C3C961E0-B4FD-88EF-1923-15C65B5AB1A5}"/>
                </a:ext>
              </a:extLst>
            </p:cNvPr>
            <p:cNvSpPr/>
            <p:nvPr/>
          </p:nvSpPr>
          <p:spPr bwMode="auto">
            <a:xfrm rot="16200000">
              <a:off x="4250496" y="3130599"/>
              <a:ext cx="190959" cy="1485964"/>
            </a:xfrm>
            <a:custGeom>
              <a:avLst/>
              <a:gdLst>
                <a:gd name="connsiteX0" fmla="*/ 262085 w 262085"/>
                <a:gd name="connsiteY0" fmla="*/ 1457225 h 1485964"/>
                <a:gd name="connsiteX1" fmla="*/ 167086 w 262085"/>
                <a:gd name="connsiteY1" fmla="*/ 1485964 h 1485964"/>
                <a:gd name="connsiteX2" fmla="*/ 139084 w 262085"/>
                <a:gd name="connsiteY2" fmla="*/ 1444402 h 1485964"/>
                <a:gd name="connsiteX3" fmla="*/ 0 w 262085"/>
                <a:gd name="connsiteY3" fmla="*/ 729081 h 1485964"/>
                <a:gd name="connsiteX4" fmla="*/ 139084 w 262085"/>
                <a:gd name="connsiteY4" fmla="*/ 13761 h 1485964"/>
                <a:gd name="connsiteX5" fmla="*/ 148356 w 262085"/>
                <a:gd name="connsiteY5" fmla="*/ 0 h 1485964"/>
                <a:gd name="connsiteX6" fmla="*/ 251711 w 262085"/>
                <a:gd name="connsiteY6" fmla="*/ 31266 h 1485964"/>
                <a:gd name="connsiteX7" fmla="*/ 248927 w 262085"/>
                <a:gd name="connsiteY7" fmla="*/ 39406 h 1485964"/>
                <a:gd name="connsiteX8" fmla="*/ 157731 w 262085"/>
                <a:gd name="connsiteY8" fmla="*/ 729081 h 1485964"/>
                <a:gd name="connsiteX9" fmla="*/ 248927 w 262085"/>
                <a:gd name="connsiteY9" fmla="*/ 1418757 h 14859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62085" h="1485964">
                  <a:moveTo>
                    <a:pt x="262085" y="1457225"/>
                  </a:moveTo>
                  <a:lnTo>
                    <a:pt x="167086" y="1485964"/>
                  </a:lnTo>
                  <a:lnTo>
                    <a:pt x="139084" y="1444402"/>
                  </a:lnTo>
                  <a:cubicBezTo>
                    <a:pt x="55171" y="1289378"/>
                    <a:pt x="0" y="1026848"/>
                    <a:pt x="0" y="729081"/>
                  </a:cubicBezTo>
                  <a:cubicBezTo>
                    <a:pt x="0" y="431314"/>
                    <a:pt x="55171" y="168785"/>
                    <a:pt x="139084" y="13761"/>
                  </a:cubicBezTo>
                  <a:lnTo>
                    <a:pt x="148356" y="0"/>
                  </a:lnTo>
                  <a:lnTo>
                    <a:pt x="251711" y="31266"/>
                  </a:lnTo>
                  <a:lnTo>
                    <a:pt x="248927" y="39406"/>
                  </a:lnTo>
                  <a:cubicBezTo>
                    <a:pt x="190602" y="231114"/>
                    <a:pt x="157731" y="474527"/>
                    <a:pt x="157731" y="729081"/>
                  </a:cubicBezTo>
                  <a:cubicBezTo>
                    <a:pt x="157731" y="983636"/>
                    <a:pt x="190602" y="1227048"/>
                    <a:pt x="248927" y="1418757"/>
                  </a:cubicBez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43" name="円/楕円 840">
              <a:extLst>
                <a:ext uri="{FF2B5EF4-FFF2-40B4-BE49-F238E27FC236}">
                  <a16:creationId xmlns:a16="http://schemas.microsoft.com/office/drawing/2014/main" id="{A9E9EAE7-045E-2812-4003-E940D1337553}"/>
                </a:ext>
              </a:extLst>
            </p:cNvPr>
            <p:cNvSpPr/>
            <p:nvPr/>
          </p:nvSpPr>
          <p:spPr>
            <a:xfrm>
              <a:off x="3833440" y="1381386"/>
              <a:ext cx="981681" cy="1400761"/>
            </a:xfrm>
            <a:prstGeom prst="ellipse">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nvGrpSpPr>
            <p:cNvPr id="44" name="グループ化 43">
              <a:extLst>
                <a:ext uri="{FF2B5EF4-FFF2-40B4-BE49-F238E27FC236}">
                  <a16:creationId xmlns:a16="http://schemas.microsoft.com/office/drawing/2014/main" id="{9E6678C5-37B4-A6E9-20D1-C0D597101292}"/>
                </a:ext>
              </a:extLst>
            </p:cNvPr>
            <p:cNvGrpSpPr/>
            <p:nvPr/>
          </p:nvGrpSpPr>
          <p:grpSpPr>
            <a:xfrm>
              <a:off x="3664968" y="2267007"/>
              <a:ext cx="1342876" cy="707629"/>
              <a:chOff x="-4395675" y="2359371"/>
              <a:chExt cx="2187192" cy="1152542"/>
            </a:xfrm>
          </p:grpSpPr>
          <p:grpSp>
            <p:nvGrpSpPr>
              <p:cNvPr id="203" name="グループ化 202">
                <a:extLst>
                  <a:ext uri="{FF2B5EF4-FFF2-40B4-BE49-F238E27FC236}">
                    <a16:creationId xmlns:a16="http://schemas.microsoft.com/office/drawing/2014/main" id="{FCC2CB8B-3D3A-B3B3-D540-101C1F7D6089}"/>
                  </a:ext>
                </a:extLst>
              </p:cNvPr>
              <p:cNvGrpSpPr/>
              <p:nvPr/>
            </p:nvGrpSpPr>
            <p:grpSpPr>
              <a:xfrm rot="5400000" flipH="1">
                <a:off x="-4511509" y="2475205"/>
                <a:ext cx="540148" cy="308480"/>
                <a:chOff x="-3055204" y="2832352"/>
                <a:chExt cx="617917" cy="327511"/>
              </a:xfrm>
            </p:grpSpPr>
            <p:sp>
              <p:nvSpPr>
                <p:cNvPr id="211" name="フリーフォーム: 図形 210">
                  <a:extLst>
                    <a:ext uri="{FF2B5EF4-FFF2-40B4-BE49-F238E27FC236}">
                      <a16:creationId xmlns:a16="http://schemas.microsoft.com/office/drawing/2014/main" id="{96CA5EB9-FF69-B71C-1858-D57F9BBF4F7C}"/>
                    </a:ext>
                  </a:extLst>
                </p:cNvPr>
                <p:cNvSpPr/>
                <p:nvPr/>
              </p:nvSpPr>
              <p:spPr bwMode="auto">
                <a:xfrm rot="2700000">
                  <a:off x="-3033780" y="2810928"/>
                  <a:ext cx="219814" cy="262661"/>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2" name="フリーフォーム: 図形 211">
                  <a:extLst>
                    <a:ext uri="{FF2B5EF4-FFF2-40B4-BE49-F238E27FC236}">
                      <a16:creationId xmlns:a16="http://schemas.microsoft.com/office/drawing/2014/main" id="{664C16FC-4C5F-17E9-CB86-E88EB5029683}"/>
                    </a:ext>
                  </a:extLst>
                </p:cNvPr>
                <p:cNvSpPr/>
                <p:nvPr/>
              </p:nvSpPr>
              <p:spPr bwMode="auto">
                <a:xfrm rot="900000">
                  <a:off x="-2908296" y="2856531"/>
                  <a:ext cx="185738" cy="28048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3" name="フリーフォーム: 図形 212">
                  <a:extLst>
                    <a:ext uri="{FF2B5EF4-FFF2-40B4-BE49-F238E27FC236}">
                      <a16:creationId xmlns:a16="http://schemas.microsoft.com/office/drawing/2014/main" id="{E3E3F4CA-FC4E-98EF-8AD1-E01EEF97135C}"/>
                    </a:ext>
                  </a:extLst>
                </p:cNvPr>
                <p:cNvSpPr/>
                <p:nvPr/>
              </p:nvSpPr>
              <p:spPr bwMode="auto">
                <a:xfrm rot="20700000">
                  <a:off x="-2646366" y="2862748"/>
                  <a:ext cx="209079" cy="283772"/>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4" name="フリーフォーム: 図形 213">
                  <a:extLst>
                    <a:ext uri="{FF2B5EF4-FFF2-40B4-BE49-F238E27FC236}">
                      <a16:creationId xmlns:a16="http://schemas.microsoft.com/office/drawing/2014/main" id="{91974DF9-B579-1550-0AA6-8CF9BE9DC0E1}"/>
                    </a:ext>
                  </a:extLst>
                </p:cNvPr>
                <p:cNvSpPr/>
                <p:nvPr/>
              </p:nvSpPr>
              <p:spPr bwMode="auto">
                <a:xfrm>
                  <a:off x="-2774790" y="2876196"/>
                  <a:ext cx="191772" cy="28366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grpSp>
            <p:nvGrpSpPr>
              <p:cNvPr id="204" name="グループ化 203">
                <a:extLst>
                  <a:ext uri="{FF2B5EF4-FFF2-40B4-BE49-F238E27FC236}">
                    <a16:creationId xmlns:a16="http://schemas.microsoft.com/office/drawing/2014/main" id="{C3C095C6-DA44-D8DA-36B9-787C07BE5068}"/>
                  </a:ext>
                </a:extLst>
              </p:cNvPr>
              <p:cNvGrpSpPr/>
              <p:nvPr/>
            </p:nvGrpSpPr>
            <p:grpSpPr>
              <a:xfrm rot="16200000">
                <a:off x="-2632797" y="2478380"/>
                <a:ext cx="540148" cy="308480"/>
                <a:chOff x="-3055204" y="2832352"/>
                <a:chExt cx="617917" cy="327511"/>
              </a:xfrm>
            </p:grpSpPr>
            <p:sp>
              <p:nvSpPr>
                <p:cNvPr id="207" name="フリーフォーム: 図形 206">
                  <a:extLst>
                    <a:ext uri="{FF2B5EF4-FFF2-40B4-BE49-F238E27FC236}">
                      <a16:creationId xmlns:a16="http://schemas.microsoft.com/office/drawing/2014/main" id="{823B25DE-1FE9-57C0-7DCA-39EDCED84373}"/>
                    </a:ext>
                  </a:extLst>
                </p:cNvPr>
                <p:cNvSpPr/>
                <p:nvPr/>
              </p:nvSpPr>
              <p:spPr bwMode="auto">
                <a:xfrm rot="2700000">
                  <a:off x="-3033780" y="2810928"/>
                  <a:ext cx="219814" cy="262661"/>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8" name="フリーフォーム: 図形 207">
                  <a:extLst>
                    <a:ext uri="{FF2B5EF4-FFF2-40B4-BE49-F238E27FC236}">
                      <a16:creationId xmlns:a16="http://schemas.microsoft.com/office/drawing/2014/main" id="{1A575905-8584-1D95-25B5-75BD3E838B5C}"/>
                    </a:ext>
                  </a:extLst>
                </p:cNvPr>
                <p:cNvSpPr/>
                <p:nvPr/>
              </p:nvSpPr>
              <p:spPr bwMode="auto">
                <a:xfrm rot="900000">
                  <a:off x="-2908296" y="2856531"/>
                  <a:ext cx="185738" cy="28048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9" name="フリーフォーム: 図形 208">
                  <a:extLst>
                    <a:ext uri="{FF2B5EF4-FFF2-40B4-BE49-F238E27FC236}">
                      <a16:creationId xmlns:a16="http://schemas.microsoft.com/office/drawing/2014/main" id="{3DAE8581-96EA-3299-EAFA-C93B91401DFB}"/>
                    </a:ext>
                  </a:extLst>
                </p:cNvPr>
                <p:cNvSpPr/>
                <p:nvPr/>
              </p:nvSpPr>
              <p:spPr bwMode="auto">
                <a:xfrm rot="20700000">
                  <a:off x="-2646366" y="2862748"/>
                  <a:ext cx="209079" cy="283772"/>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0" name="フリーフォーム: 図形 209">
                  <a:extLst>
                    <a:ext uri="{FF2B5EF4-FFF2-40B4-BE49-F238E27FC236}">
                      <a16:creationId xmlns:a16="http://schemas.microsoft.com/office/drawing/2014/main" id="{356F7BCA-C15D-9E06-AB7F-EFB97011FD7C}"/>
                    </a:ext>
                  </a:extLst>
                </p:cNvPr>
                <p:cNvSpPr/>
                <p:nvPr/>
              </p:nvSpPr>
              <p:spPr bwMode="auto">
                <a:xfrm>
                  <a:off x="-2774790" y="2876196"/>
                  <a:ext cx="191772" cy="28366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205" name="フリーフォーム: 図形 204">
                <a:extLst>
                  <a:ext uri="{FF2B5EF4-FFF2-40B4-BE49-F238E27FC236}">
                    <a16:creationId xmlns:a16="http://schemas.microsoft.com/office/drawing/2014/main" id="{D5887817-D184-B232-71A2-619CEB4C09F8}"/>
                  </a:ext>
                </a:extLst>
              </p:cNvPr>
              <p:cNvSpPr/>
              <p:nvPr/>
            </p:nvSpPr>
            <p:spPr bwMode="auto">
              <a:xfrm>
                <a:off x="-4254457" y="2361983"/>
                <a:ext cx="1901512" cy="1149930"/>
              </a:xfrm>
              <a:custGeom>
                <a:avLst/>
                <a:gdLst>
                  <a:gd name="connsiteX0" fmla="*/ 677048 w 1901511"/>
                  <a:gd name="connsiteY0" fmla="*/ 0 h 985743"/>
                  <a:gd name="connsiteX1" fmla="*/ 1224462 w 1901511"/>
                  <a:gd name="connsiteY1" fmla="*/ 0 h 985743"/>
                  <a:gd name="connsiteX2" fmla="*/ 1398771 w 1901511"/>
                  <a:gd name="connsiteY2" fmla="*/ 35192 h 985743"/>
                  <a:gd name="connsiteX3" fmla="*/ 1448296 w 1901511"/>
                  <a:gd name="connsiteY3" fmla="*/ 62073 h 985743"/>
                  <a:gd name="connsiteX4" fmla="*/ 1476923 w 1901511"/>
                  <a:gd name="connsiteY4" fmla="*/ 46535 h 985743"/>
                  <a:gd name="connsiteX5" fmla="*/ 1595886 w 1901511"/>
                  <a:gd name="connsiteY5" fmla="*/ 22517 h 985743"/>
                  <a:gd name="connsiteX6" fmla="*/ 1901511 w 1901511"/>
                  <a:gd name="connsiteY6" fmla="*/ 328142 h 985743"/>
                  <a:gd name="connsiteX7" fmla="*/ 1714849 w 1901511"/>
                  <a:gd name="connsiteY7" fmla="*/ 609750 h 985743"/>
                  <a:gd name="connsiteX8" fmla="*/ 1672275 w 1901511"/>
                  <a:gd name="connsiteY8" fmla="*/ 622965 h 985743"/>
                  <a:gd name="connsiteX9" fmla="*/ 1672275 w 1901511"/>
                  <a:gd name="connsiteY9" fmla="*/ 985743 h 985743"/>
                  <a:gd name="connsiteX10" fmla="*/ 229235 w 1901511"/>
                  <a:gd name="connsiteY10" fmla="*/ 985743 h 985743"/>
                  <a:gd name="connsiteX11" fmla="*/ 229235 w 1901511"/>
                  <a:gd name="connsiteY11" fmla="*/ 622965 h 985743"/>
                  <a:gd name="connsiteX12" fmla="*/ 186662 w 1901511"/>
                  <a:gd name="connsiteY12" fmla="*/ 609750 h 985743"/>
                  <a:gd name="connsiteX13" fmla="*/ 0 w 1901511"/>
                  <a:gd name="connsiteY13" fmla="*/ 328142 h 985743"/>
                  <a:gd name="connsiteX14" fmla="*/ 305625 w 1901511"/>
                  <a:gd name="connsiteY14" fmla="*/ 22517 h 985743"/>
                  <a:gd name="connsiteX15" fmla="*/ 424588 w 1901511"/>
                  <a:gd name="connsiteY15" fmla="*/ 46535 h 985743"/>
                  <a:gd name="connsiteX16" fmla="*/ 453215 w 1901511"/>
                  <a:gd name="connsiteY16" fmla="*/ 62073 h 985743"/>
                  <a:gd name="connsiteX17" fmla="*/ 502739 w 1901511"/>
                  <a:gd name="connsiteY17" fmla="*/ 35192 h 985743"/>
                  <a:gd name="connsiteX18" fmla="*/ 677048 w 1901511"/>
                  <a:gd name="connsiteY18" fmla="*/ 0 h 985743"/>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72275 w 1901511"/>
                  <a:gd name="connsiteY9" fmla="*/ 985743 h 1544237"/>
                  <a:gd name="connsiteX10" fmla="*/ 368858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59751"/>
                  <a:gd name="connsiteX1" fmla="*/ 1224462 w 1901511"/>
                  <a:gd name="connsiteY1" fmla="*/ 0 h 1559751"/>
                  <a:gd name="connsiteX2" fmla="*/ 1398771 w 1901511"/>
                  <a:gd name="connsiteY2" fmla="*/ 35192 h 1559751"/>
                  <a:gd name="connsiteX3" fmla="*/ 1448296 w 1901511"/>
                  <a:gd name="connsiteY3" fmla="*/ 62073 h 1559751"/>
                  <a:gd name="connsiteX4" fmla="*/ 1476923 w 1901511"/>
                  <a:gd name="connsiteY4" fmla="*/ 46535 h 1559751"/>
                  <a:gd name="connsiteX5" fmla="*/ 1595886 w 1901511"/>
                  <a:gd name="connsiteY5" fmla="*/ 22517 h 1559751"/>
                  <a:gd name="connsiteX6" fmla="*/ 1901511 w 1901511"/>
                  <a:gd name="connsiteY6" fmla="*/ 328142 h 1559751"/>
                  <a:gd name="connsiteX7" fmla="*/ 1714849 w 1901511"/>
                  <a:gd name="connsiteY7" fmla="*/ 609750 h 1559751"/>
                  <a:gd name="connsiteX8" fmla="*/ 1672275 w 1901511"/>
                  <a:gd name="connsiteY8" fmla="*/ 622965 h 1559751"/>
                  <a:gd name="connsiteX9" fmla="*/ 1620562 w 1901511"/>
                  <a:gd name="connsiteY9" fmla="*/ 1559751 h 1559751"/>
                  <a:gd name="connsiteX10" fmla="*/ 368858 w 1901511"/>
                  <a:gd name="connsiteY10" fmla="*/ 1544237 h 1559751"/>
                  <a:gd name="connsiteX11" fmla="*/ 229235 w 1901511"/>
                  <a:gd name="connsiteY11" fmla="*/ 622965 h 1559751"/>
                  <a:gd name="connsiteX12" fmla="*/ 186662 w 1901511"/>
                  <a:gd name="connsiteY12" fmla="*/ 609750 h 1559751"/>
                  <a:gd name="connsiteX13" fmla="*/ 0 w 1901511"/>
                  <a:gd name="connsiteY13" fmla="*/ 328142 h 1559751"/>
                  <a:gd name="connsiteX14" fmla="*/ 305625 w 1901511"/>
                  <a:gd name="connsiteY14" fmla="*/ 22517 h 1559751"/>
                  <a:gd name="connsiteX15" fmla="*/ 424588 w 1901511"/>
                  <a:gd name="connsiteY15" fmla="*/ 46535 h 1559751"/>
                  <a:gd name="connsiteX16" fmla="*/ 453215 w 1901511"/>
                  <a:gd name="connsiteY16" fmla="*/ 62073 h 1559751"/>
                  <a:gd name="connsiteX17" fmla="*/ 502739 w 1901511"/>
                  <a:gd name="connsiteY17" fmla="*/ 35192 h 1559751"/>
                  <a:gd name="connsiteX18" fmla="*/ 677048 w 1901511"/>
                  <a:gd name="connsiteY18" fmla="*/ 0 h 1559751"/>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30905 w 1901511"/>
                  <a:gd name="connsiteY9" fmla="*/ 1539066 h 1544237"/>
                  <a:gd name="connsiteX10" fmla="*/ 368858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39066"/>
                  <a:gd name="connsiteX1" fmla="*/ 1224462 w 1901511"/>
                  <a:gd name="connsiteY1" fmla="*/ 0 h 1539066"/>
                  <a:gd name="connsiteX2" fmla="*/ 1398771 w 1901511"/>
                  <a:gd name="connsiteY2" fmla="*/ 35192 h 1539066"/>
                  <a:gd name="connsiteX3" fmla="*/ 1448296 w 1901511"/>
                  <a:gd name="connsiteY3" fmla="*/ 62073 h 1539066"/>
                  <a:gd name="connsiteX4" fmla="*/ 1476923 w 1901511"/>
                  <a:gd name="connsiteY4" fmla="*/ 46535 h 1539066"/>
                  <a:gd name="connsiteX5" fmla="*/ 1595886 w 1901511"/>
                  <a:gd name="connsiteY5" fmla="*/ 22517 h 1539066"/>
                  <a:gd name="connsiteX6" fmla="*/ 1901511 w 1901511"/>
                  <a:gd name="connsiteY6" fmla="*/ 328142 h 1539066"/>
                  <a:gd name="connsiteX7" fmla="*/ 1714849 w 1901511"/>
                  <a:gd name="connsiteY7" fmla="*/ 609750 h 1539066"/>
                  <a:gd name="connsiteX8" fmla="*/ 1672275 w 1901511"/>
                  <a:gd name="connsiteY8" fmla="*/ 622965 h 1539066"/>
                  <a:gd name="connsiteX9" fmla="*/ 1630905 w 1901511"/>
                  <a:gd name="connsiteY9" fmla="*/ 1539066 h 1539066"/>
                  <a:gd name="connsiteX10" fmla="*/ 332660 w 1901511"/>
                  <a:gd name="connsiteY10" fmla="*/ 1528723 h 1539066"/>
                  <a:gd name="connsiteX11" fmla="*/ 229235 w 1901511"/>
                  <a:gd name="connsiteY11" fmla="*/ 622965 h 1539066"/>
                  <a:gd name="connsiteX12" fmla="*/ 186662 w 1901511"/>
                  <a:gd name="connsiteY12" fmla="*/ 609750 h 1539066"/>
                  <a:gd name="connsiteX13" fmla="*/ 0 w 1901511"/>
                  <a:gd name="connsiteY13" fmla="*/ 328142 h 1539066"/>
                  <a:gd name="connsiteX14" fmla="*/ 305625 w 1901511"/>
                  <a:gd name="connsiteY14" fmla="*/ 22517 h 1539066"/>
                  <a:gd name="connsiteX15" fmla="*/ 424588 w 1901511"/>
                  <a:gd name="connsiteY15" fmla="*/ 46535 h 1539066"/>
                  <a:gd name="connsiteX16" fmla="*/ 453215 w 1901511"/>
                  <a:gd name="connsiteY16" fmla="*/ 62073 h 1539066"/>
                  <a:gd name="connsiteX17" fmla="*/ 502739 w 1901511"/>
                  <a:gd name="connsiteY17" fmla="*/ 35192 h 1539066"/>
                  <a:gd name="connsiteX18" fmla="*/ 677048 w 1901511"/>
                  <a:gd name="connsiteY18" fmla="*/ 0 h 1539066"/>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30905 w 1901511"/>
                  <a:gd name="connsiteY9" fmla="*/ 1539066 h 1544237"/>
                  <a:gd name="connsiteX10" fmla="*/ 322317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39066 h 1549408"/>
                  <a:gd name="connsiteX10" fmla="*/ 337831 w 1901511"/>
                  <a:gd name="connsiteY10" fmla="*/ 1549408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49408 h 1549408"/>
                  <a:gd name="connsiteX10" fmla="*/ 337831 w 1901511"/>
                  <a:gd name="connsiteY10" fmla="*/ 1549408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49408 h 1549408"/>
                  <a:gd name="connsiteX10" fmla="*/ 330075 w 1901511"/>
                  <a:gd name="connsiteY10" fmla="*/ 1146051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149930"/>
                  <a:gd name="connsiteX1" fmla="*/ 1224462 w 1901511"/>
                  <a:gd name="connsiteY1" fmla="*/ 0 h 1149930"/>
                  <a:gd name="connsiteX2" fmla="*/ 1398771 w 1901511"/>
                  <a:gd name="connsiteY2" fmla="*/ 35192 h 1149930"/>
                  <a:gd name="connsiteX3" fmla="*/ 1448296 w 1901511"/>
                  <a:gd name="connsiteY3" fmla="*/ 62073 h 1149930"/>
                  <a:gd name="connsiteX4" fmla="*/ 1476923 w 1901511"/>
                  <a:gd name="connsiteY4" fmla="*/ 46535 h 1149930"/>
                  <a:gd name="connsiteX5" fmla="*/ 1595886 w 1901511"/>
                  <a:gd name="connsiteY5" fmla="*/ 22517 h 1149930"/>
                  <a:gd name="connsiteX6" fmla="*/ 1901511 w 1901511"/>
                  <a:gd name="connsiteY6" fmla="*/ 328142 h 1149930"/>
                  <a:gd name="connsiteX7" fmla="*/ 1714849 w 1901511"/>
                  <a:gd name="connsiteY7" fmla="*/ 609750 h 1149930"/>
                  <a:gd name="connsiteX8" fmla="*/ 1672275 w 1901511"/>
                  <a:gd name="connsiteY8" fmla="*/ 622965 h 1149930"/>
                  <a:gd name="connsiteX9" fmla="*/ 1603757 w 1901511"/>
                  <a:gd name="connsiteY9" fmla="*/ 1149930 h 1149930"/>
                  <a:gd name="connsiteX10" fmla="*/ 330075 w 1901511"/>
                  <a:gd name="connsiteY10" fmla="*/ 1146051 h 1149930"/>
                  <a:gd name="connsiteX11" fmla="*/ 229235 w 1901511"/>
                  <a:gd name="connsiteY11" fmla="*/ 622965 h 1149930"/>
                  <a:gd name="connsiteX12" fmla="*/ 186662 w 1901511"/>
                  <a:gd name="connsiteY12" fmla="*/ 609750 h 1149930"/>
                  <a:gd name="connsiteX13" fmla="*/ 0 w 1901511"/>
                  <a:gd name="connsiteY13" fmla="*/ 328142 h 1149930"/>
                  <a:gd name="connsiteX14" fmla="*/ 305625 w 1901511"/>
                  <a:gd name="connsiteY14" fmla="*/ 22517 h 1149930"/>
                  <a:gd name="connsiteX15" fmla="*/ 424588 w 1901511"/>
                  <a:gd name="connsiteY15" fmla="*/ 46535 h 1149930"/>
                  <a:gd name="connsiteX16" fmla="*/ 453215 w 1901511"/>
                  <a:gd name="connsiteY16" fmla="*/ 62073 h 1149930"/>
                  <a:gd name="connsiteX17" fmla="*/ 502739 w 1901511"/>
                  <a:gd name="connsiteY17" fmla="*/ 35192 h 1149930"/>
                  <a:gd name="connsiteX18" fmla="*/ 677048 w 1901511"/>
                  <a:gd name="connsiteY18" fmla="*/ 0 h 114993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1901511" h="1149930">
                    <a:moveTo>
                      <a:pt x="677048" y="0"/>
                    </a:moveTo>
                    <a:lnTo>
                      <a:pt x="1224462" y="0"/>
                    </a:lnTo>
                    <a:cubicBezTo>
                      <a:pt x="1286292" y="0"/>
                      <a:pt x="1345195" y="12531"/>
                      <a:pt x="1398771" y="35192"/>
                    </a:cubicBezTo>
                    <a:lnTo>
                      <a:pt x="1448296" y="62073"/>
                    </a:lnTo>
                    <a:lnTo>
                      <a:pt x="1476923" y="46535"/>
                    </a:lnTo>
                    <a:cubicBezTo>
                      <a:pt x="1513488" y="31069"/>
                      <a:pt x="1553688" y="22517"/>
                      <a:pt x="1595886" y="22517"/>
                    </a:cubicBezTo>
                    <a:cubicBezTo>
                      <a:pt x="1764678" y="22517"/>
                      <a:pt x="1901511" y="159350"/>
                      <a:pt x="1901511" y="328142"/>
                    </a:cubicBezTo>
                    <a:cubicBezTo>
                      <a:pt x="1901511" y="454736"/>
                      <a:pt x="1824543" y="563353"/>
                      <a:pt x="1714849" y="609750"/>
                    </a:cubicBezTo>
                    <a:lnTo>
                      <a:pt x="1672275" y="622965"/>
                    </a:lnTo>
                    <a:lnTo>
                      <a:pt x="1603757" y="1149930"/>
                    </a:lnTo>
                    <a:lnTo>
                      <a:pt x="330075" y="1146051"/>
                    </a:lnTo>
                    <a:lnTo>
                      <a:pt x="229235" y="622965"/>
                    </a:lnTo>
                    <a:lnTo>
                      <a:pt x="186662" y="609750"/>
                    </a:lnTo>
                    <a:cubicBezTo>
                      <a:pt x="76969" y="563353"/>
                      <a:pt x="0" y="454736"/>
                      <a:pt x="0" y="328142"/>
                    </a:cubicBezTo>
                    <a:cubicBezTo>
                      <a:pt x="0" y="159350"/>
                      <a:pt x="136833" y="22517"/>
                      <a:pt x="305625" y="22517"/>
                    </a:cubicBezTo>
                    <a:cubicBezTo>
                      <a:pt x="347823" y="22517"/>
                      <a:pt x="388024" y="31069"/>
                      <a:pt x="424588" y="46535"/>
                    </a:cubicBezTo>
                    <a:lnTo>
                      <a:pt x="453215" y="62073"/>
                    </a:lnTo>
                    <a:lnTo>
                      <a:pt x="502739" y="35192"/>
                    </a:lnTo>
                    <a:cubicBezTo>
                      <a:pt x="556315" y="12531"/>
                      <a:pt x="615218" y="0"/>
                      <a:pt x="677048" y="0"/>
                    </a:cubicBezTo>
                    <a:close/>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206" name="フリーフォーム: 図形 205">
                <a:extLst>
                  <a:ext uri="{FF2B5EF4-FFF2-40B4-BE49-F238E27FC236}">
                    <a16:creationId xmlns:a16="http://schemas.microsoft.com/office/drawing/2014/main" id="{BF5F4D02-4BA2-9F17-4D40-ECB53E92842B}"/>
                  </a:ext>
                </a:extLst>
              </p:cNvPr>
              <p:cNvSpPr/>
              <p:nvPr/>
            </p:nvSpPr>
            <p:spPr bwMode="auto">
              <a:xfrm>
                <a:off x="-3755068" y="2404127"/>
                <a:ext cx="891862" cy="373615"/>
              </a:xfrm>
              <a:custGeom>
                <a:avLst/>
                <a:gdLst>
                  <a:gd name="connsiteX0" fmla="*/ 3273 w 714643"/>
                  <a:gd name="connsiteY0" fmla="*/ 0 h 198086"/>
                  <a:gd name="connsiteX1" fmla="*/ 711370 w 714643"/>
                  <a:gd name="connsiteY1" fmla="*/ 0 h 198086"/>
                  <a:gd name="connsiteX2" fmla="*/ 714643 w 714643"/>
                  <a:gd name="connsiteY2" fmla="*/ 16081 h 198086"/>
                  <a:gd name="connsiteX3" fmla="*/ 531153 w 714643"/>
                  <a:gd name="connsiteY3" fmla="*/ 198086 h 198086"/>
                  <a:gd name="connsiteX4" fmla="*/ 362083 w 714643"/>
                  <a:gd name="connsiteY4" fmla="*/ 86926 h 198086"/>
                  <a:gd name="connsiteX5" fmla="*/ 357322 w 714643"/>
                  <a:gd name="connsiteY5" fmla="*/ 63535 h 198086"/>
                  <a:gd name="connsiteX6" fmla="*/ 352561 w 714643"/>
                  <a:gd name="connsiteY6" fmla="*/ 86926 h 198086"/>
                  <a:gd name="connsiteX7" fmla="*/ 183490 w 714643"/>
                  <a:gd name="connsiteY7" fmla="*/ 198086 h 198086"/>
                  <a:gd name="connsiteX8" fmla="*/ 0 w 714643"/>
                  <a:gd name="connsiteY8" fmla="*/ 16081 h 198086"/>
                  <a:gd name="connsiteX0" fmla="*/ 3273 w 714643"/>
                  <a:gd name="connsiteY0" fmla="*/ 0 h 198086"/>
                  <a:gd name="connsiteX1" fmla="*/ 711370 w 714643"/>
                  <a:gd name="connsiteY1" fmla="*/ 0 h 198086"/>
                  <a:gd name="connsiteX2" fmla="*/ 714643 w 714643"/>
                  <a:gd name="connsiteY2" fmla="*/ 16081 h 198086"/>
                  <a:gd name="connsiteX3" fmla="*/ 531153 w 714643"/>
                  <a:gd name="connsiteY3" fmla="*/ 198086 h 198086"/>
                  <a:gd name="connsiteX4" fmla="*/ 362083 w 714643"/>
                  <a:gd name="connsiteY4" fmla="*/ 86926 h 198086"/>
                  <a:gd name="connsiteX5" fmla="*/ 352561 w 714643"/>
                  <a:gd name="connsiteY5" fmla="*/ 86926 h 198086"/>
                  <a:gd name="connsiteX6" fmla="*/ 183490 w 714643"/>
                  <a:gd name="connsiteY6" fmla="*/ 198086 h 198086"/>
                  <a:gd name="connsiteX7" fmla="*/ 0 w 714643"/>
                  <a:gd name="connsiteY7" fmla="*/ 16081 h 198086"/>
                  <a:gd name="connsiteX8" fmla="*/ 3273 w 714643"/>
                  <a:gd name="connsiteY8" fmla="*/ 0 h 1980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14643" h="198086">
                    <a:moveTo>
                      <a:pt x="3273" y="0"/>
                    </a:moveTo>
                    <a:lnTo>
                      <a:pt x="711370" y="0"/>
                    </a:lnTo>
                    <a:lnTo>
                      <a:pt x="714643" y="16081"/>
                    </a:lnTo>
                    <a:cubicBezTo>
                      <a:pt x="714643" y="116600"/>
                      <a:pt x="632492" y="198086"/>
                      <a:pt x="531153" y="198086"/>
                    </a:cubicBezTo>
                    <a:cubicBezTo>
                      <a:pt x="455149" y="198086"/>
                      <a:pt x="389938" y="152250"/>
                      <a:pt x="362083" y="86926"/>
                    </a:cubicBezTo>
                    <a:lnTo>
                      <a:pt x="352561" y="86926"/>
                    </a:lnTo>
                    <a:cubicBezTo>
                      <a:pt x="324705" y="152250"/>
                      <a:pt x="259494" y="198086"/>
                      <a:pt x="183490" y="198086"/>
                    </a:cubicBezTo>
                    <a:cubicBezTo>
                      <a:pt x="82151" y="198086"/>
                      <a:pt x="0" y="116600"/>
                      <a:pt x="0" y="16081"/>
                    </a:cubicBezTo>
                    <a:lnTo>
                      <a:pt x="3273" y="0"/>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45" name="片側の 2 つの角を丸めた四角形 68">
              <a:extLst>
                <a:ext uri="{FF2B5EF4-FFF2-40B4-BE49-F238E27FC236}">
                  <a16:creationId xmlns:a16="http://schemas.microsoft.com/office/drawing/2014/main" id="{9EAA51C4-55F2-3A01-444F-A3923C6C251D}"/>
                </a:ext>
              </a:extLst>
            </p:cNvPr>
            <p:cNvSpPr/>
            <p:nvPr/>
          </p:nvSpPr>
          <p:spPr>
            <a:xfrm rot="10800000">
              <a:off x="4229553" y="2011594"/>
              <a:ext cx="205040" cy="357938"/>
            </a:xfrm>
            <a:prstGeom prst="round2SameRect">
              <a:avLst>
                <a:gd name="adj1" fmla="val 50000"/>
                <a:gd name="adj2" fmla="val 0"/>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46" name="片側の 2 つの角を丸めた四角形 68">
              <a:extLst>
                <a:ext uri="{FF2B5EF4-FFF2-40B4-BE49-F238E27FC236}">
                  <a16:creationId xmlns:a16="http://schemas.microsoft.com/office/drawing/2014/main" id="{2730B631-38DE-FCDA-E3BD-0FDB6BA504E8}"/>
                </a:ext>
              </a:extLst>
            </p:cNvPr>
            <p:cNvSpPr/>
            <p:nvPr/>
          </p:nvSpPr>
          <p:spPr>
            <a:xfrm rot="10800000">
              <a:off x="4251689" y="2202456"/>
              <a:ext cx="160766" cy="166429"/>
            </a:xfrm>
            <a:prstGeom prst="round2SameRect">
              <a:avLst>
                <a:gd name="adj1" fmla="val 50000"/>
                <a:gd name="adj2" fmla="val 0"/>
              </a:avLst>
            </a:prstGeom>
            <a:solidFill>
              <a:srgbClr val="FF9966"/>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47" name="円/楕円 840">
              <a:extLst>
                <a:ext uri="{FF2B5EF4-FFF2-40B4-BE49-F238E27FC236}">
                  <a16:creationId xmlns:a16="http://schemas.microsoft.com/office/drawing/2014/main" id="{1430A481-8A35-FD13-9256-DA4C9EF70B26}"/>
                </a:ext>
              </a:extLst>
            </p:cNvPr>
            <p:cNvSpPr/>
            <p:nvPr/>
          </p:nvSpPr>
          <p:spPr>
            <a:xfrm>
              <a:off x="3841233" y="1272764"/>
              <a:ext cx="981681" cy="946117"/>
            </a:xfrm>
            <a:prstGeom prst="ellipse">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cs typeface="+mn-cs"/>
              </a:endParaRPr>
            </a:p>
          </p:txBody>
        </p:sp>
        <p:sp>
          <p:nvSpPr>
            <p:cNvPr id="48" name="円/楕円 840">
              <a:extLst>
                <a:ext uri="{FF2B5EF4-FFF2-40B4-BE49-F238E27FC236}">
                  <a16:creationId xmlns:a16="http://schemas.microsoft.com/office/drawing/2014/main" id="{5B592E04-5B16-AA2B-73F1-7DF680A5E12F}"/>
                </a:ext>
              </a:extLst>
            </p:cNvPr>
            <p:cNvSpPr/>
            <p:nvPr/>
          </p:nvSpPr>
          <p:spPr>
            <a:xfrm rot="900000" flipH="1">
              <a:off x="4635744" y="1797337"/>
              <a:ext cx="229562" cy="342473"/>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49" name="円/楕円 840">
              <a:extLst>
                <a:ext uri="{FF2B5EF4-FFF2-40B4-BE49-F238E27FC236}">
                  <a16:creationId xmlns:a16="http://schemas.microsoft.com/office/drawing/2014/main" id="{FB204735-26CB-B855-1AB8-C85E5700B348}"/>
                </a:ext>
              </a:extLst>
            </p:cNvPr>
            <p:cNvSpPr/>
            <p:nvPr/>
          </p:nvSpPr>
          <p:spPr>
            <a:xfrm rot="20700000">
              <a:off x="3788818" y="1797337"/>
              <a:ext cx="229562" cy="342473"/>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50" name="円/楕円 840">
              <a:extLst>
                <a:ext uri="{FF2B5EF4-FFF2-40B4-BE49-F238E27FC236}">
                  <a16:creationId xmlns:a16="http://schemas.microsoft.com/office/drawing/2014/main" id="{EFE38482-1CDC-7BA1-A7A4-8130C9ED37C5}"/>
                </a:ext>
              </a:extLst>
            </p:cNvPr>
            <p:cNvSpPr/>
            <p:nvPr/>
          </p:nvSpPr>
          <p:spPr>
            <a:xfrm>
              <a:off x="3907991" y="1477163"/>
              <a:ext cx="848162" cy="913025"/>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51" name="楕円 11">
              <a:extLst>
                <a:ext uri="{FF2B5EF4-FFF2-40B4-BE49-F238E27FC236}">
                  <a16:creationId xmlns:a16="http://schemas.microsoft.com/office/drawing/2014/main" id="{5C1C40A3-9686-0EE5-1178-5987B63048D7}"/>
                </a:ext>
              </a:extLst>
            </p:cNvPr>
            <p:cNvSpPr/>
            <p:nvPr/>
          </p:nvSpPr>
          <p:spPr bwMode="auto">
            <a:xfrm>
              <a:off x="4240514" y="2255044"/>
              <a:ext cx="179086" cy="63420"/>
            </a:xfrm>
            <a:custGeom>
              <a:avLst/>
              <a:gdLst>
                <a:gd name="connsiteX0" fmla="*/ 0 w 990110"/>
                <a:gd name="connsiteY0" fmla="*/ 124778 h 249555"/>
                <a:gd name="connsiteX1" fmla="*/ 495055 w 990110"/>
                <a:gd name="connsiteY1" fmla="*/ 0 h 249555"/>
                <a:gd name="connsiteX2" fmla="*/ 990110 w 990110"/>
                <a:gd name="connsiteY2" fmla="*/ 124778 h 249555"/>
                <a:gd name="connsiteX3" fmla="*/ 495055 w 990110"/>
                <a:gd name="connsiteY3" fmla="*/ 249556 h 249555"/>
                <a:gd name="connsiteX4" fmla="*/ 0 w 990110"/>
                <a:gd name="connsiteY4" fmla="*/ 124778 h 249555"/>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544831"/>
                <a:gd name="connsiteX1" fmla="*/ 495055 w 990110"/>
                <a:gd name="connsiteY1" fmla="*/ 0 h 544831"/>
                <a:gd name="connsiteX2" fmla="*/ 990110 w 990110"/>
                <a:gd name="connsiteY2" fmla="*/ 124778 h 544831"/>
                <a:gd name="connsiteX3" fmla="*/ 485530 w 990110"/>
                <a:gd name="connsiteY3" fmla="*/ 544831 h 544831"/>
                <a:gd name="connsiteX4" fmla="*/ 0 w 990110"/>
                <a:gd name="connsiteY4" fmla="*/ 124778 h 544831"/>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90110" h="483053">
                  <a:moveTo>
                    <a:pt x="0" y="63000"/>
                  </a:moveTo>
                  <a:cubicBezTo>
                    <a:pt x="0" y="-5913"/>
                    <a:pt x="231169" y="135"/>
                    <a:pt x="504580" y="135"/>
                  </a:cubicBezTo>
                  <a:cubicBezTo>
                    <a:pt x="777991" y="135"/>
                    <a:pt x="990110" y="-5913"/>
                    <a:pt x="990110" y="63000"/>
                  </a:cubicBezTo>
                  <a:cubicBezTo>
                    <a:pt x="990110" y="131913"/>
                    <a:pt x="758941" y="483053"/>
                    <a:pt x="485530" y="483053"/>
                  </a:cubicBezTo>
                  <a:cubicBezTo>
                    <a:pt x="212119" y="483053"/>
                    <a:pt x="0" y="131913"/>
                    <a:pt x="0" y="63000"/>
                  </a:cubicBezTo>
                  <a:close/>
                </a:path>
              </a:pathLst>
            </a:custGeom>
            <a:solidFill>
              <a:srgbClr val="FF000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a:endParaRPr kumimoji="0" lang="ja-JP" altLang="en-US" kern="0">
                <a:solidFill>
                  <a:prstClr val="white"/>
                </a:solidFill>
                <a:latin typeface="Calibri" panose="020F0502020204030204"/>
                <a:ea typeface="ＭＳ Ｐゴシック"/>
              </a:endParaRPr>
            </a:p>
          </p:txBody>
        </p:sp>
        <p:sp>
          <p:nvSpPr>
            <p:cNvPr id="52" name="楕円 11">
              <a:extLst>
                <a:ext uri="{FF2B5EF4-FFF2-40B4-BE49-F238E27FC236}">
                  <a16:creationId xmlns:a16="http://schemas.microsoft.com/office/drawing/2014/main" id="{F3C23CC8-E872-94F8-405E-C163C02D75F3}"/>
                </a:ext>
              </a:extLst>
            </p:cNvPr>
            <p:cNvSpPr/>
            <p:nvPr/>
          </p:nvSpPr>
          <p:spPr bwMode="auto">
            <a:xfrm>
              <a:off x="4282399" y="2178064"/>
              <a:ext cx="95317" cy="35032"/>
            </a:xfrm>
            <a:custGeom>
              <a:avLst/>
              <a:gdLst>
                <a:gd name="connsiteX0" fmla="*/ 0 w 990110"/>
                <a:gd name="connsiteY0" fmla="*/ 124778 h 249555"/>
                <a:gd name="connsiteX1" fmla="*/ 495055 w 990110"/>
                <a:gd name="connsiteY1" fmla="*/ 0 h 249555"/>
                <a:gd name="connsiteX2" fmla="*/ 990110 w 990110"/>
                <a:gd name="connsiteY2" fmla="*/ 124778 h 249555"/>
                <a:gd name="connsiteX3" fmla="*/ 495055 w 990110"/>
                <a:gd name="connsiteY3" fmla="*/ 249556 h 249555"/>
                <a:gd name="connsiteX4" fmla="*/ 0 w 990110"/>
                <a:gd name="connsiteY4" fmla="*/ 124778 h 249555"/>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544831"/>
                <a:gd name="connsiteX1" fmla="*/ 495055 w 990110"/>
                <a:gd name="connsiteY1" fmla="*/ 0 h 544831"/>
                <a:gd name="connsiteX2" fmla="*/ 990110 w 990110"/>
                <a:gd name="connsiteY2" fmla="*/ 124778 h 544831"/>
                <a:gd name="connsiteX3" fmla="*/ 485530 w 990110"/>
                <a:gd name="connsiteY3" fmla="*/ 544831 h 544831"/>
                <a:gd name="connsiteX4" fmla="*/ 0 w 990110"/>
                <a:gd name="connsiteY4" fmla="*/ 124778 h 544831"/>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90110" h="483053">
                  <a:moveTo>
                    <a:pt x="0" y="63000"/>
                  </a:moveTo>
                  <a:cubicBezTo>
                    <a:pt x="0" y="-5913"/>
                    <a:pt x="231169" y="135"/>
                    <a:pt x="504580" y="135"/>
                  </a:cubicBezTo>
                  <a:cubicBezTo>
                    <a:pt x="777991" y="135"/>
                    <a:pt x="990110" y="-5913"/>
                    <a:pt x="990110" y="63000"/>
                  </a:cubicBezTo>
                  <a:cubicBezTo>
                    <a:pt x="990110" y="131913"/>
                    <a:pt x="758941" y="483053"/>
                    <a:pt x="485530" y="483053"/>
                  </a:cubicBezTo>
                  <a:cubicBezTo>
                    <a:pt x="212119" y="483053"/>
                    <a:pt x="0" y="131913"/>
                    <a:pt x="0" y="63000"/>
                  </a:cubicBezTo>
                  <a:close/>
                </a:path>
              </a:pathLst>
            </a:custGeom>
            <a:solidFill>
              <a:srgbClr val="FF9966"/>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a:endParaRPr kumimoji="0" lang="ja-JP" altLang="en-US" kern="0">
                <a:solidFill>
                  <a:prstClr val="white"/>
                </a:solidFill>
                <a:latin typeface="Calibri" panose="020F0502020204030204"/>
                <a:ea typeface="ＭＳ Ｐゴシック"/>
              </a:endParaRPr>
            </a:p>
          </p:txBody>
        </p:sp>
        <p:sp>
          <p:nvSpPr>
            <p:cNvPr id="53" name="月 52">
              <a:extLst>
                <a:ext uri="{FF2B5EF4-FFF2-40B4-BE49-F238E27FC236}">
                  <a16:creationId xmlns:a16="http://schemas.microsoft.com/office/drawing/2014/main" id="{C1C9D0E3-8B16-7E15-5C44-6390EF561F1B}"/>
                </a:ext>
              </a:extLst>
            </p:cNvPr>
            <p:cNvSpPr/>
            <p:nvPr/>
          </p:nvSpPr>
          <p:spPr bwMode="auto">
            <a:xfrm rot="5400000">
              <a:off x="4067991" y="1741279"/>
              <a:ext cx="69264" cy="182073"/>
            </a:xfrm>
            <a:prstGeom prst="moon">
              <a:avLst>
                <a:gd name="adj" fmla="val 37848"/>
              </a:avLst>
            </a:prstGeom>
            <a:solidFill>
              <a:schemeClr val="tx1"/>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54" name="月 53">
              <a:extLst>
                <a:ext uri="{FF2B5EF4-FFF2-40B4-BE49-F238E27FC236}">
                  <a16:creationId xmlns:a16="http://schemas.microsoft.com/office/drawing/2014/main" id="{6CF8D965-FA5A-5F10-A04E-8D549B96E7BC}"/>
                </a:ext>
              </a:extLst>
            </p:cNvPr>
            <p:cNvSpPr/>
            <p:nvPr/>
          </p:nvSpPr>
          <p:spPr bwMode="auto">
            <a:xfrm rot="5400000">
              <a:off x="4523049" y="1741281"/>
              <a:ext cx="69264" cy="182073"/>
            </a:xfrm>
            <a:prstGeom prst="moon">
              <a:avLst>
                <a:gd name="adj" fmla="val 37848"/>
              </a:avLst>
            </a:prstGeom>
            <a:solidFill>
              <a:schemeClr val="tx1"/>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55" name="月 54">
              <a:extLst>
                <a:ext uri="{FF2B5EF4-FFF2-40B4-BE49-F238E27FC236}">
                  <a16:creationId xmlns:a16="http://schemas.microsoft.com/office/drawing/2014/main" id="{0F9A5668-47E0-CACE-2255-6F1D4F689BAC}"/>
                </a:ext>
              </a:extLst>
            </p:cNvPr>
            <p:cNvSpPr/>
            <p:nvPr/>
          </p:nvSpPr>
          <p:spPr bwMode="auto">
            <a:xfrm>
              <a:off x="3893211" y="1608022"/>
              <a:ext cx="105713" cy="648817"/>
            </a:xfrm>
            <a:prstGeom prst="moon">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56" name="月 55">
              <a:extLst>
                <a:ext uri="{FF2B5EF4-FFF2-40B4-BE49-F238E27FC236}">
                  <a16:creationId xmlns:a16="http://schemas.microsoft.com/office/drawing/2014/main" id="{3D1A6440-BBCE-0681-6FF8-CB9888A30611}"/>
                </a:ext>
              </a:extLst>
            </p:cNvPr>
            <p:cNvSpPr/>
            <p:nvPr/>
          </p:nvSpPr>
          <p:spPr bwMode="auto">
            <a:xfrm flipH="1">
              <a:off x="4668186" y="1608022"/>
              <a:ext cx="105713" cy="648817"/>
            </a:xfrm>
            <a:prstGeom prst="moon">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nvGrpSpPr>
            <p:cNvPr id="57" name="グループ化 56">
              <a:extLst>
                <a:ext uri="{FF2B5EF4-FFF2-40B4-BE49-F238E27FC236}">
                  <a16:creationId xmlns:a16="http://schemas.microsoft.com/office/drawing/2014/main" id="{D98A93EF-2649-4F3B-5BBA-A3723BB29B32}"/>
                </a:ext>
              </a:extLst>
            </p:cNvPr>
            <p:cNvGrpSpPr/>
            <p:nvPr/>
          </p:nvGrpSpPr>
          <p:grpSpPr>
            <a:xfrm>
              <a:off x="3951671" y="1430283"/>
              <a:ext cx="760801" cy="339232"/>
              <a:chOff x="-3928709" y="566750"/>
              <a:chExt cx="1239145" cy="552520"/>
            </a:xfrm>
          </p:grpSpPr>
          <p:sp>
            <p:nvSpPr>
              <p:cNvPr id="199" name="フリーフォーム: 図形 198">
                <a:extLst>
                  <a:ext uri="{FF2B5EF4-FFF2-40B4-BE49-F238E27FC236}">
                    <a16:creationId xmlns:a16="http://schemas.microsoft.com/office/drawing/2014/main" id="{68799CA5-829A-5ADE-9B0C-43DB870C4E88}"/>
                  </a:ext>
                </a:extLst>
              </p:cNvPr>
              <p:cNvSpPr/>
              <p:nvPr/>
            </p:nvSpPr>
            <p:spPr bwMode="auto">
              <a:xfrm>
                <a:off x="-3294480" y="831306"/>
                <a:ext cx="506098" cy="287964"/>
              </a:xfrm>
              <a:custGeom>
                <a:avLst/>
                <a:gdLst>
                  <a:gd name="connsiteX0" fmla="*/ 230715 w 405533"/>
                  <a:gd name="connsiteY0" fmla="*/ 0 h 197820"/>
                  <a:gd name="connsiteX1" fmla="*/ 348174 w 405533"/>
                  <a:gd name="connsiteY1" fmla="*/ 0 h 197820"/>
                  <a:gd name="connsiteX2" fmla="*/ 345069 w 405533"/>
                  <a:gd name="connsiteY2" fmla="*/ 19138 h 197820"/>
                  <a:gd name="connsiteX3" fmla="*/ 405533 w 405533"/>
                  <a:gd name="connsiteY3" fmla="*/ 197819 h 197820"/>
                  <a:gd name="connsiteX4" fmla="*/ 405533 w 405533"/>
                  <a:gd name="connsiteY4" fmla="*/ 197820 h 197820"/>
                  <a:gd name="connsiteX5" fmla="*/ 226851 w 405533"/>
                  <a:gd name="connsiteY5" fmla="*/ 19138 h 197820"/>
                  <a:gd name="connsiteX6" fmla="*/ 111294 w 405533"/>
                  <a:gd name="connsiteY6" fmla="*/ 0 h 197820"/>
                  <a:gd name="connsiteX7" fmla="*/ 217841 w 405533"/>
                  <a:gd name="connsiteY7" fmla="*/ 0 h 197820"/>
                  <a:gd name="connsiteX8" fmla="*/ 215024 w 405533"/>
                  <a:gd name="connsiteY8" fmla="*/ 17360 h 197820"/>
                  <a:gd name="connsiteX9" fmla="*/ 269871 w 405533"/>
                  <a:gd name="connsiteY9" fmla="*/ 179441 h 197820"/>
                  <a:gd name="connsiteX10" fmla="*/ 269871 w 405533"/>
                  <a:gd name="connsiteY10" fmla="*/ 179442 h 197820"/>
                  <a:gd name="connsiteX11" fmla="*/ 107789 w 405533"/>
                  <a:gd name="connsiteY11" fmla="*/ 17360 h 197820"/>
                  <a:gd name="connsiteX12" fmla="*/ 3202 w 405533"/>
                  <a:gd name="connsiteY12" fmla="*/ 0 h 197820"/>
                  <a:gd name="connsiteX13" fmla="*/ 100531 w 405533"/>
                  <a:gd name="connsiteY13" fmla="*/ 0 h 197820"/>
                  <a:gd name="connsiteX14" fmla="*/ 97958 w 405533"/>
                  <a:gd name="connsiteY14" fmla="*/ 15858 h 197820"/>
                  <a:gd name="connsiteX15" fmla="*/ 148060 w 405533"/>
                  <a:gd name="connsiteY15" fmla="*/ 163917 h 197820"/>
                  <a:gd name="connsiteX16" fmla="*/ 148060 w 405533"/>
                  <a:gd name="connsiteY16" fmla="*/ 163918 h 197820"/>
                  <a:gd name="connsiteX17" fmla="*/ 0 w 405533"/>
                  <a:gd name="connsiteY17" fmla="*/ 15858 h 1978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05533" h="197820">
                    <a:moveTo>
                      <a:pt x="230715" y="0"/>
                    </a:moveTo>
                    <a:lnTo>
                      <a:pt x="348174" y="0"/>
                    </a:lnTo>
                    <a:lnTo>
                      <a:pt x="345069" y="19138"/>
                    </a:lnTo>
                    <a:cubicBezTo>
                      <a:pt x="345069" y="82108"/>
                      <a:pt x="365224" y="145079"/>
                      <a:pt x="405533" y="197819"/>
                    </a:cubicBezTo>
                    <a:lnTo>
                      <a:pt x="405533" y="197820"/>
                    </a:lnTo>
                    <a:cubicBezTo>
                      <a:pt x="306850" y="197820"/>
                      <a:pt x="226851" y="117821"/>
                      <a:pt x="226851" y="19138"/>
                    </a:cubicBezTo>
                    <a:close/>
                    <a:moveTo>
                      <a:pt x="111294" y="0"/>
                    </a:moveTo>
                    <a:lnTo>
                      <a:pt x="217841" y="0"/>
                    </a:lnTo>
                    <a:lnTo>
                      <a:pt x="215024" y="17360"/>
                    </a:lnTo>
                    <a:cubicBezTo>
                      <a:pt x="215024" y="74480"/>
                      <a:pt x="233307" y="131601"/>
                      <a:pt x="269871" y="179441"/>
                    </a:cubicBezTo>
                    <a:lnTo>
                      <a:pt x="269871" y="179442"/>
                    </a:lnTo>
                    <a:cubicBezTo>
                      <a:pt x="180356" y="179442"/>
                      <a:pt x="107789" y="106875"/>
                      <a:pt x="107789" y="17360"/>
                    </a:cubicBezTo>
                    <a:close/>
                    <a:moveTo>
                      <a:pt x="3202" y="0"/>
                    </a:moveTo>
                    <a:lnTo>
                      <a:pt x="100531" y="0"/>
                    </a:lnTo>
                    <a:lnTo>
                      <a:pt x="97958" y="15858"/>
                    </a:lnTo>
                    <a:cubicBezTo>
                      <a:pt x="97958" y="68037"/>
                      <a:pt x="114659" y="120216"/>
                      <a:pt x="148060" y="163917"/>
                    </a:cubicBezTo>
                    <a:lnTo>
                      <a:pt x="148060" y="163918"/>
                    </a:lnTo>
                    <a:cubicBezTo>
                      <a:pt x="66289" y="163918"/>
                      <a:pt x="0" y="97629"/>
                      <a:pt x="0" y="15858"/>
                    </a:cubicBezTo>
                    <a:close/>
                  </a:path>
                </a:pathLst>
              </a:cu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0" name="フリーフォーム: 図形 199">
                <a:extLst>
                  <a:ext uri="{FF2B5EF4-FFF2-40B4-BE49-F238E27FC236}">
                    <a16:creationId xmlns:a16="http://schemas.microsoft.com/office/drawing/2014/main" id="{636BBFCD-8EA1-1FD7-AD50-4CBD552C5C13}"/>
                  </a:ext>
                </a:extLst>
              </p:cNvPr>
              <p:cNvSpPr/>
              <p:nvPr/>
            </p:nvSpPr>
            <p:spPr bwMode="auto">
              <a:xfrm flipH="1">
                <a:off x="-3825803" y="831306"/>
                <a:ext cx="506098" cy="287964"/>
              </a:xfrm>
              <a:custGeom>
                <a:avLst/>
                <a:gdLst>
                  <a:gd name="connsiteX0" fmla="*/ 230715 w 405533"/>
                  <a:gd name="connsiteY0" fmla="*/ 0 h 197820"/>
                  <a:gd name="connsiteX1" fmla="*/ 348174 w 405533"/>
                  <a:gd name="connsiteY1" fmla="*/ 0 h 197820"/>
                  <a:gd name="connsiteX2" fmla="*/ 345069 w 405533"/>
                  <a:gd name="connsiteY2" fmla="*/ 19138 h 197820"/>
                  <a:gd name="connsiteX3" fmla="*/ 405533 w 405533"/>
                  <a:gd name="connsiteY3" fmla="*/ 197819 h 197820"/>
                  <a:gd name="connsiteX4" fmla="*/ 405533 w 405533"/>
                  <a:gd name="connsiteY4" fmla="*/ 197820 h 197820"/>
                  <a:gd name="connsiteX5" fmla="*/ 226851 w 405533"/>
                  <a:gd name="connsiteY5" fmla="*/ 19138 h 197820"/>
                  <a:gd name="connsiteX6" fmla="*/ 111294 w 405533"/>
                  <a:gd name="connsiteY6" fmla="*/ 0 h 197820"/>
                  <a:gd name="connsiteX7" fmla="*/ 217841 w 405533"/>
                  <a:gd name="connsiteY7" fmla="*/ 0 h 197820"/>
                  <a:gd name="connsiteX8" fmla="*/ 215024 w 405533"/>
                  <a:gd name="connsiteY8" fmla="*/ 17360 h 197820"/>
                  <a:gd name="connsiteX9" fmla="*/ 269871 w 405533"/>
                  <a:gd name="connsiteY9" fmla="*/ 179441 h 197820"/>
                  <a:gd name="connsiteX10" fmla="*/ 269871 w 405533"/>
                  <a:gd name="connsiteY10" fmla="*/ 179442 h 197820"/>
                  <a:gd name="connsiteX11" fmla="*/ 107789 w 405533"/>
                  <a:gd name="connsiteY11" fmla="*/ 17360 h 197820"/>
                  <a:gd name="connsiteX12" fmla="*/ 3202 w 405533"/>
                  <a:gd name="connsiteY12" fmla="*/ 0 h 197820"/>
                  <a:gd name="connsiteX13" fmla="*/ 100531 w 405533"/>
                  <a:gd name="connsiteY13" fmla="*/ 0 h 197820"/>
                  <a:gd name="connsiteX14" fmla="*/ 97958 w 405533"/>
                  <a:gd name="connsiteY14" fmla="*/ 15858 h 197820"/>
                  <a:gd name="connsiteX15" fmla="*/ 148060 w 405533"/>
                  <a:gd name="connsiteY15" fmla="*/ 163917 h 197820"/>
                  <a:gd name="connsiteX16" fmla="*/ 148060 w 405533"/>
                  <a:gd name="connsiteY16" fmla="*/ 163918 h 197820"/>
                  <a:gd name="connsiteX17" fmla="*/ 0 w 405533"/>
                  <a:gd name="connsiteY17" fmla="*/ 15858 h 1978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05533" h="197820">
                    <a:moveTo>
                      <a:pt x="230715" y="0"/>
                    </a:moveTo>
                    <a:lnTo>
                      <a:pt x="348174" y="0"/>
                    </a:lnTo>
                    <a:lnTo>
                      <a:pt x="345069" y="19138"/>
                    </a:lnTo>
                    <a:cubicBezTo>
                      <a:pt x="345069" y="82108"/>
                      <a:pt x="365224" y="145079"/>
                      <a:pt x="405533" y="197819"/>
                    </a:cubicBezTo>
                    <a:lnTo>
                      <a:pt x="405533" y="197820"/>
                    </a:lnTo>
                    <a:cubicBezTo>
                      <a:pt x="306850" y="197820"/>
                      <a:pt x="226851" y="117821"/>
                      <a:pt x="226851" y="19138"/>
                    </a:cubicBezTo>
                    <a:close/>
                    <a:moveTo>
                      <a:pt x="111294" y="0"/>
                    </a:moveTo>
                    <a:lnTo>
                      <a:pt x="217841" y="0"/>
                    </a:lnTo>
                    <a:lnTo>
                      <a:pt x="215024" y="17360"/>
                    </a:lnTo>
                    <a:cubicBezTo>
                      <a:pt x="215024" y="74480"/>
                      <a:pt x="233307" y="131601"/>
                      <a:pt x="269871" y="179441"/>
                    </a:cubicBezTo>
                    <a:lnTo>
                      <a:pt x="269871" y="179442"/>
                    </a:lnTo>
                    <a:cubicBezTo>
                      <a:pt x="180356" y="179442"/>
                      <a:pt x="107789" y="106875"/>
                      <a:pt x="107789" y="17360"/>
                    </a:cubicBezTo>
                    <a:close/>
                    <a:moveTo>
                      <a:pt x="3202" y="0"/>
                    </a:moveTo>
                    <a:lnTo>
                      <a:pt x="100531" y="0"/>
                    </a:lnTo>
                    <a:lnTo>
                      <a:pt x="97958" y="15858"/>
                    </a:lnTo>
                    <a:cubicBezTo>
                      <a:pt x="97958" y="68037"/>
                      <a:pt x="114659" y="120216"/>
                      <a:pt x="148060" y="163917"/>
                    </a:cubicBezTo>
                    <a:lnTo>
                      <a:pt x="148060" y="163918"/>
                    </a:lnTo>
                    <a:cubicBezTo>
                      <a:pt x="66289" y="163918"/>
                      <a:pt x="0" y="97629"/>
                      <a:pt x="0" y="15858"/>
                    </a:cubicBezTo>
                    <a:close/>
                  </a:path>
                </a:pathLst>
              </a:cu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1" name="フリーフォーム: 図形 200">
                <a:extLst>
                  <a:ext uri="{FF2B5EF4-FFF2-40B4-BE49-F238E27FC236}">
                    <a16:creationId xmlns:a16="http://schemas.microsoft.com/office/drawing/2014/main" id="{F5C5D537-C67A-8B9E-1A8D-25F3DAF78E22}"/>
                  </a:ext>
                </a:extLst>
              </p:cNvPr>
              <p:cNvSpPr/>
              <p:nvPr/>
            </p:nvSpPr>
            <p:spPr bwMode="auto">
              <a:xfrm>
                <a:off x="-3889945" y="566750"/>
                <a:ext cx="1140482" cy="370917"/>
              </a:xfrm>
              <a:custGeom>
                <a:avLst/>
                <a:gdLst>
                  <a:gd name="connsiteX0" fmla="*/ 462769 w 913860"/>
                  <a:gd name="connsiteY0" fmla="*/ 0 h 297214"/>
                  <a:gd name="connsiteX1" fmla="*/ 543349 w 913860"/>
                  <a:gd name="connsiteY1" fmla="*/ 53412 h 297214"/>
                  <a:gd name="connsiteX2" fmla="*/ 544191 w 913860"/>
                  <a:gd name="connsiteY2" fmla="*/ 57584 h 297214"/>
                  <a:gd name="connsiteX3" fmla="*/ 548085 w 913860"/>
                  <a:gd name="connsiteY3" fmla="*/ 51808 h 297214"/>
                  <a:gd name="connsiteX4" fmla="*/ 609923 w 913860"/>
                  <a:gd name="connsiteY4" fmla="*/ 26194 h 297214"/>
                  <a:gd name="connsiteX5" fmla="*/ 690502 w 913860"/>
                  <a:gd name="connsiteY5" fmla="*/ 79606 h 297214"/>
                  <a:gd name="connsiteX6" fmla="*/ 694986 w 913860"/>
                  <a:gd name="connsiteY6" fmla="*/ 101814 h 297214"/>
                  <a:gd name="connsiteX7" fmla="*/ 712254 w 913860"/>
                  <a:gd name="connsiteY7" fmla="*/ 90278 h 297214"/>
                  <a:gd name="connsiteX8" fmla="*/ 741841 w 913860"/>
                  <a:gd name="connsiteY8" fmla="*/ 84360 h 297214"/>
                  <a:gd name="connsiteX9" fmla="*/ 817851 w 913860"/>
                  <a:gd name="connsiteY9" fmla="*/ 159673 h 297214"/>
                  <a:gd name="connsiteX10" fmla="*/ 817247 w 913860"/>
                  <a:gd name="connsiteY10" fmla="*/ 162638 h 297214"/>
                  <a:gd name="connsiteX11" fmla="*/ 843883 w 913860"/>
                  <a:gd name="connsiteY11" fmla="*/ 157260 h 297214"/>
                  <a:gd name="connsiteX12" fmla="*/ 913860 w 913860"/>
                  <a:gd name="connsiteY12" fmla="*/ 227237 h 297214"/>
                  <a:gd name="connsiteX13" fmla="*/ 843883 w 913860"/>
                  <a:gd name="connsiteY13" fmla="*/ 297214 h 297214"/>
                  <a:gd name="connsiteX14" fmla="*/ 779405 w 913860"/>
                  <a:gd name="connsiteY14" fmla="*/ 254475 h 297214"/>
                  <a:gd name="connsiteX15" fmla="*/ 773937 w 913860"/>
                  <a:gd name="connsiteY15" fmla="*/ 227391 h 297214"/>
                  <a:gd name="connsiteX16" fmla="*/ 771427 w 913860"/>
                  <a:gd name="connsiteY16" fmla="*/ 229068 h 297214"/>
                  <a:gd name="connsiteX17" fmla="*/ 741841 w 913860"/>
                  <a:gd name="connsiteY17" fmla="*/ 234986 h 297214"/>
                  <a:gd name="connsiteX18" fmla="*/ 671804 w 913860"/>
                  <a:gd name="connsiteY18" fmla="*/ 188988 h 297214"/>
                  <a:gd name="connsiteX19" fmla="*/ 669380 w 913860"/>
                  <a:gd name="connsiteY19" fmla="*/ 177089 h 297214"/>
                  <a:gd name="connsiteX20" fmla="*/ 643963 w 913860"/>
                  <a:gd name="connsiteY20" fmla="*/ 194226 h 297214"/>
                  <a:gd name="connsiteX21" fmla="*/ 609923 w 913860"/>
                  <a:gd name="connsiteY21" fmla="*/ 201098 h 297214"/>
                  <a:gd name="connsiteX22" fmla="*/ 529343 w 913860"/>
                  <a:gd name="connsiteY22" fmla="*/ 147686 h 297214"/>
                  <a:gd name="connsiteX23" fmla="*/ 528501 w 913860"/>
                  <a:gd name="connsiteY23" fmla="*/ 143513 h 297214"/>
                  <a:gd name="connsiteX24" fmla="*/ 524607 w 913860"/>
                  <a:gd name="connsiteY24" fmla="*/ 149289 h 297214"/>
                  <a:gd name="connsiteX25" fmla="*/ 462769 w 913860"/>
                  <a:gd name="connsiteY25" fmla="*/ 174904 h 297214"/>
                  <a:gd name="connsiteX26" fmla="*/ 400931 w 913860"/>
                  <a:gd name="connsiteY26" fmla="*/ 149289 h 297214"/>
                  <a:gd name="connsiteX27" fmla="*/ 400162 w 913860"/>
                  <a:gd name="connsiteY27" fmla="*/ 148148 h 297214"/>
                  <a:gd name="connsiteX28" fmla="*/ 381732 w 913860"/>
                  <a:gd name="connsiteY28" fmla="*/ 175484 h 297214"/>
                  <a:gd name="connsiteX29" fmla="*/ 319894 w 913860"/>
                  <a:gd name="connsiteY29" fmla="*/ 201098 h 297214"/>
                  <a:gd name="connsiteX30" fmla="*/ 258056 w 913860"/>
                  <a:gd name="connsiteY30" fmla="*/ 175484 h 297214"/>
                  <a:gd name="connsiteX31" fmla="*/ 253908 w 913860"/>
                  <a:gd name="connsiteY31" fmla="*/ 169331 h 297214"/>
                  <a:gd name="connsiteX32" fmla="*/ 249903 w 913860"/>
                  <a:gd name="connsiteY32" fmla="*/ 188988 h 297214"/>
                  <a:gd name="connsiteX33" fmla="*/ 179866 w 913860"/>
                  <a:gd name="connsiteY33" fmla="*/ 234986 h 297214"/>
                  <a:gd name="connsiteX34" fmla="*/ 150280 w 913860"/>
                  <a:gd name="connsiteY34" fmla="*/ 229068 h 297214"/>
                  <a:gd name="connsiteX35" fmla="*/ 137052 w 913860"/>
                  <a:gd name="connsiteY35" fmla="*/ 220231 h 297214"/>
                  <a:gd name="connsiteX36" fmla="*/ 139954 w 913860"/>
                  <a:gd name="connsiteY36" fmla="*/ 227237 h 297214"/>
                  <a:gd name="connsiteX37" fmla="*/ 69977 w 913860"/>
                  <a:gd name="connsiteY37" fmla="*/ 297214 h 297214"/>
                  <a:gd name="connsiteX38" fmla="*/ 0 w 913860"/>
                  <a:gd name="connsiteY38" fmla="*/ 227237 h 297214"/>
                  <a:gd name="connsiteX39" fmla="*/ 69977 w 913860"/>
                  <a:gd name="connsiteY39" fmla="*/ 157260 h 297214"/>
                  <a:gd name="connsiteX40" fmla="*/ 97215 w 913860"/>
                  <a:gd name="connsiteY40" fmla="*/ 162759 h 297214"/>
                  <a:gd name="connsiteX41" fmla="*/ 105643 w 913860"/>
                  <a:gd name="connsiteY41" fmla="*/ 168441 h 297214"/>
                  <a:gd name="connsiteX42" fmla="*/ 103856 w 913860"/>
                  <a:gd name="connsiteY42" fmla="*/ 159673 h 297214"/>
                  <a:gd name="connsiteX43" fmla="*/ 179866 w 913860"/>
                  <a:gd name="connsiteY43" fmla="*/ 84360 h 297214"/>
                  <a:gd name="connsiteX44" fmla="*/ 233613 w 913860"/>
                  <a:gd name="connsiteY44" fmla="*/ 106419 h 297214"/>
                  <a:gd name="connsiteX45" fmla="*/ 233835 w 913860"/>
                  <a:gd name="connsiteY45" fmla="*/ 106745 h 297214"/>
                  <a:gd name="connsiteX46" fmla="*/ 239314 w 913860"/>
                  <a:gd name="connsiteY46" fmla="*/ 79606 h 297214"/>
                  <a:gd name="connsiteX47" fmla="*/ 319894 w 913860"/>
                  <a:gd name="connsiteY47" fmla="*/ 26194 h 297214"/>
                  <a:gd name="connsiteX48" fmla="*/ 381732 w 913860"/>
                  <a:gd name="connsiteY48" fmla="*/ 51808 h 297214"/>
                  <a:gd name="connsiteX49" fmla="*/ 382501 w 913860"/>
                  <a:gd name="connsiteY49" fmla="*/ 52949 h 297214"/>
                  <a:gd name="connsiteX50" fmla="*/ 400931 w 913860"/>
                  <a:gd name="connsiteY50" fmla="*/ 25614 h 297214"/>
                  <a:gd name="connsiteX51" fmla="*/ 462769 w 913860"/>
                  <a:gd name="connsiteY51" fmla="*/ 0 h 2972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913860" h="297214">
                    <a:moveTo>
                      <a:pt x="462769" y="0"/>
                    </a:moveTo>
                    <a:cubicBezTo>
                      <a:pt x="498992" y="0"/>
                      <a:pt x="530072" y="22024"/>
                      <a:pt x="543349" y="53412"/>
                    </a:cubicBezTo>
                    <a:lnTo>
                      <a:pt x="544191" y="57584"/>
                    </a:lnTo>
                    <a:lnTo>
                      <a:pt x="548085" y="51808"/>
                    </a:lnTo>
                    <a:cubicBezTo>
                      <a:pt x="563911" y="35982"/>
                      <a:pt x="585774" y="26194"/>
                      <a:pt x="609923" y="26194"/>
                    </a:cubicBezTo>
                    <a:cubicBezTo>
                      <a:pt x="646146" y="26194"/>
                      <a:pt x="677226" y="48218"/>
                      <a:pt x="690502" y="79606"/>
                    </a:cubicBezTo>
                    <a:lnTo>
                      <a:pt x="694986" y="101814"/>
                    </a:lnTo>
                    <a:lnTo>
                      <a:pt x="712254" y="90278"/>
                    </a:lnTo>
                    <a:cubicBezTo>
                      <a:pt x="721348" y="86467"/>
                      <a:pt x="731346" y="84360"/>
                      <a:pt x="741841" y="84360"/>
                    </a:cubicBezTo>
                    <a:cubicBezTo>
                      <a:pt x="783820" y="84360"/>
                      <a:pt x="817851" y="118079"/>
                      <a:pt x="817851" y="159673"/>
                    </a:cubicBezTo>
                    <a:lnTo>
                      <a:pt x="817247" y="162638"/>
                    </a:lnTo>
                    <a:lnTo>
                      <a:pt x="843883" y="157260"/>
                    </a:lnTo>
                    <a:cubicBezTo>
                      <a:pt x="882530" y="157260"/>
                      <a:pt x="913860" y="188590"/>
                      <a:pt x="913860" y="227237"/>
                    </a:cubicBezTo>
                    <a:cubicBezTo>
                      <a:pt x="913860" y="265884"/>
                      <a:pt x="882530" y="297214"/>
                      <a:pt x="843883" y="297214"/>
                    </a:cubicBezTo>
                    <a:cubicBezTo>
                      <a:pt x="814898" y="297214"/>
                      <a:pt x="790028" y="279591"/>
                      <a:pt x="779405" y="254475"/>
                    </a:cubicBezTo>
                    <a:lnTo>
                      <a:pt x="773937" y="227391"/>
                    </a:lnTo>
                    <a:lnTo>
                      <a:pt x="771427" y="229068"/>
                    </a:lnTo>
                    <a:cubicBezTo>
                      <a:pt x="762334" y="232879"/>
                      <a:pt x="752336" y="234986"/>
                      <a:pt x="741841" y="234986"/>
                    </a:cubicBezTo>
                    <a:cubicBezTo>
                      <a:pt x="710357" y="234986"/>
                      <a:pt x="683343" y="216019"/>
                      <a:pt x="671804" y="188988"/>
                    </a:cubicBezTo>
                    <a:lnTo>
                      <a:pt x="669380" y="177089"/>
                    </a:lnTo>
                    <a:lnTo>
                      <a:pt x="643963" y="194226"/>
                    </a:lnTo>
                    <a:cubicBezTo>
                      <a:pt x="633500" y="198651"/>
                      <a:pt x="621997" y="201098"/>
                      <a:pt x="609923" y="201098"/>
                    </a:cubicBezTo>
                    <a:cubicBezTo>
                      <a:pt x="573699" y="201098"/>
                      <a:pt x="542619" y="179074"/>
                      <a:pt x="529343" y="147686"/>
                    </a:cubicBezTo>
                    <a:lnTo>
                      <a:pt x="528501" y="143513"/>
                    </a:lnTo>
                    <a:lnTo>
                      <a:pt x="524607" y="149289"/>
                    </a:lnTo>
                    <a:cubicBezTo>
                      <a:pt x="508781" y="165116"/>
                      <a:pt x="486918" y="174904"/>
                      <a:pt x="462769" y="174904"/>
                    </a:cubicBezTo>
                    <a:cubicBezTo>
                      <a:pt x="438620" y="174904"/>
                      <a:pt x="416757" y="165116"/>
                      <a:pt x="400931" y="149289"/>
                    </a:cubicBezTo>
                    <a:lnTo>
                      <a:pt x="400162" y="148148"/>
                    </a:lnTo>
                    <a:lnTo>
                      <a:pt x="381732" y="175484"/>
                    </a:lnTo>
                    <a:cubicBezTo>
                      <a:pt x="365906" y="191310"/>
                      <a:pt x="344043" y="201098"/>
                      <a:pt x="319894" y="201098"/>
                    </a:cubicBezTo>
                    <a:cubicBezTo>
                      <a:pt x="295745" y="201098"/>
                      <a:pt x="273882" y="191310"/>
                      <a:pt x="258056" y="175484"/>
                    </a:cubicBezTo>
                    <a:lnTo>
                      <a:pt x="253908" y="169331"/>
                    </a:lnTo>
                    <a:lnTo>
                      <a:pt x="249903" y="188988"/>
                    </a:lnTo>
                    <a:cubicBezTo>
                      <a:pt x="238364" y="216019"/>
                      <a:pt x="211350" y="234986"/>
                      <a:pt x="179866" y="234986"/>
                    </a:cubicBezTo>
                    <a:cubicBezTo>
                      <a:pt x="169371" y="234986"/>
                      <a:pt x="159373" y="232879"/>
                      <a:pt x="150280" y="229068"/>
                    </a:cubicBezTo>
                    <a:lnTo>
                      <a:pt x="137052" y="220231"/>
                    </a:lnTo>
                    <a:lnTo>
                      <a:pt x="139954" y="227237"/>
                    </a:lnTo>
                    <a:cubicBezTo>
                      <a:pt x="139954" y="265884"/>
                      <a:pt x="108624" y="297214"/>
                      <a:pt x="69977" y="297214"/>
                    </a:cubicBezTo>
                    <a:cubicBezTo>
                      <a:pt x="31330" y="297214"/>
                      <a:pt x="0" y="265884"/>
                      <a:pt x="0" y="227237"/>
                    </a:cubicBezTo>
                    <a:cubicBezTo>
                      <a:pt x="0" y="188590"/>
                      <a:pt x="31330" y="157260"/>
                      <a:pt x="69977" y="157260"/>
                    </a:cubicBezTo>
                    <a:cubicBezTo>
                      <a:pt x="79639" y="157260"/>
                      <a:pt x="88843" y="159218"/>
                      <a:pt x="97215" y="162759"/>
                    </a:cubicBezTo>
                    <a:lnTo>
                      <a:pt x="105643" y="168441"/>
                    </a:lnTo>
                    <a:lnTo>
                      <a:pt x="103856" y="159673"/>
                    </a:lnTo>
                    <a:cubicBezTo>
                      <a:pt x="103856" y="118079"/>
                      <a:pt x="137887" y="84360"/>
                      <a:pt x="179866" y="84360"/>
                    </a:cubicBezTo>
                    <a:cubicBezTo>
                      <a:pt x="200855" y="84360"/>
                      <a:pt x="219858" y="92790"/>
                      <a:pt x="233613" y="106419"/>
                    </a:cubicBezTo>
                    <a:lnTo>
                      <a:pt x="233835" y="106745"/>
                    </a:lnTo>
                    <a:lnTo>
                      <a:pt x="239314" y="79606"/>
                    </a:lnTo>
                    <a:cubicBezTo>
                      <a:pt x="252590" y="48218"/>
                      <a:pt x="283670" y="26194"/>
                      <a:pt x="319894" y="26194"/>
                    </a:cubicBezTo>
                    <a:cubicBezTo>
                      <a:pt x="344043" y="26194"/>
                      <a:pt x="365906" y="35982"/>
                      <a:pt x="381732" y="51808"/>
                    </a:cubicBezTo>
                    <a:lnTo>
                      <a:pt x="382501" y="52949"/>
                    </a:lnTo>
                    <a:lnTo>
                      <a:pt x="400931" y="25614"/>
                    </a:lnTo>
                    <a:cubicBezTo>
                      <a:pt x="416757" y="9788"/>
                      <a:pt x="438620" y="0"/>
                      <a:pt x="462769" y="0"/>
                    </a:cubicBez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2" name="月 201">
                <a:extLst>
                  <a:ext uri="{FF2B5EF4-FFF2-40B4-BE49-F238E27FC236}">
                    <a16:creationId xmlns:a16="http://schemas.microsoft.com/office/drawing/2014/main" id="{86AFE3CA-86C7-D12A-CB41-87FC1E2F8EC9}"/>
                  </a:ext>
                </a:extLst>
              </p:cNvPr>
              <p:cNvSpPr/>
              <p:nvPr/>
            </p:nvSpPr>
            <p:spPr bwMode="auto">
              <a:xfrm rot="5400000">
                <a:off x="-3503891" y="275951"/>
                <a:ext cx="389510" cy="1239145"/>
              </a:xfrm>
              <a:prstGeom prst="moon">
                <a:avLst>
                  <a:gd name="adj" fmla="val 38303"/>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grpSp>
        <p:sp>
          <p:nvSpPr>
            <p:cNvPr id="182" name="楕円 181">
              <a:extLst>
                <a:ext uri="{FF2B5EF4-FFF2-40B4-BE49-F238E27FC236}">
                  <a16:creationId xmlns:a16="http://schemas.microsoft.com/office/drawing/2014/main" id="{E4C83011-CC98-D918-F72F-2B7BEB26C3F7}"/>
                </a:ext>
              </a:extLst>
            </p:cNvPr>
            <p:cNvSpPr/>
            <p:nvPr/>
          </p:nvSpPr>
          <p:spPr bwMode="auto">
            <a:xfrm>
              <a:off x="4005492" y="2122375"/>
              <a:ext cx="98012" cy="43576"/>
            </a:xfrm>
            <a:prstGeom prst="ellipse">
              <a:avLst/>
            </a:prstGeom>
            <a:solidFill>
              <a:srgbClr val="FF7C8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4" name="楕円 183">
              <a:extLst>
                <a:ext uri="{FF2B5EF4-FFF2-40B4-BE49-F238E27FC236}">
                  <a16:creationId xmlns:a16="http://schemas.microsoft.com/office/drawing/2014/main" id="{A46B74A1-A01B-0660-FB72-AF8FBDB14169}"/>
                </a:ext>
              </a:extLst>
            </p:cNvPr>
            <p:cNvSpPr/>
            <p:nvPr/>
          </p:nvSpPr>
          <p:spPr bwMode="auto">
            <a:xfrm>
              <a:off x="4569833" y="2122375"/>
              <a:ext cx="98012" cy="43576"/>
            </a:xfrm>
            <a:prstGeom prst="ellipse">
              <a:avLst/>
            </a:prstGeom>
            <a:solidFill>
              <a:srgbClr val="FF7C8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5" name="四角形: 上の 2 つの角を丸める 184">
              <a:extLst>
                <a:ext uri="{FF2B5EF4-FFF2-40B4-BE49-F238E27FC236}">
                  <a16:creationId xmlns:a16="http://schemas.microsoft.com/office/drawing/2014/main" id="{5D9FA8A3-4ACD-4754-4C8C-25458C756B3D}"/>
                </a:ext>
              </a:extLst>
            </p:cNvPr>
            <p:cNvSpPr/>
            <p:nvPr/>
          </p:nvSpPr>
          <p:spPr bwMode="auto">
            <a:xfrm>
              <a:off x="3952875" y="3010905"/>
              <a:ext cx="812008" cy="737042"/>
            </a:xfrm>
            <a:prstGeom prst="round2SameRect">
              <a:avLst>
                <a:gd name="adj1" fmla="val 0"/>
                <a:gd name="adj2" fmla="val 50000"/>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7" name="四角形: 上の 2 つの角を丸める 186">
              <a:extLst>
                <a:ext uri="{FF2B5EF4-FFF2-40B4-BE49-F238E27FC236}">
                  <a16:creationId xmlns:a16="http://schemas.microsoft.com/office/drawing/2014/main" id="{0A65EA37-83FF-2A99-1DC9-21A4C989EACA}"/>
                </a:ext>
              </a:extLst>
            </p:cNvPr>
            <p:cNvSpPr/>
            <p:nvPr/>
          </p:nvSpPr>
          <p:spPr bwMode="auto">
            <a:xfrm>
              <a:off x="4016156" y="2993299"/>
              <a:ext cx="679669" cy="663412"/>
            </a:xfrm>
            <a:prstGeom prst="round2SameRect">
              <a:avLst>
                <a:gd name="adj1" fmla="val 0"/>
                <a:gd name="adj2" fmla="val 41272"/>
              </a:avLst>
            </a:prstGeom>
            <a:solidFill>
              <a:schemeClr val="bg1"/>
            </a:solidFill>
            <a:ln w="19050" cap="flat" cmpd="sng" algn="ctr">
              <a:solidFill>
                <a:schemeClr val="accent5">
                  <a:lumMod val="90000"/>
                </a:schemeClr>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8" name="正方形/長方形 187">
              <a:extLst>
                <a:ext uri="{FF2B5EF4-FFF2-40B4-BE49-F238E27FC236}">
                  <a16:creationId xmlns:a16="http://schemas.microsoft.com/office/drawing/2014/main" id="{84DF7BB3-D3A2-D31D-4222-0E45DB2FEBD3}"/>
                </a:ext>
              </a:extLst>
            </p:cNvPr>
            <p:cNvSpPr/>
            <p:nvPr/>
          </p:nvSpPr>
          <p:spPr bwMode="auto">
            <a:xfrm>
              <a:off x="3933146" y="2903085"/>
              <a:ext cx="838880" cy="138494"/>
            </a:xfrm>
            <a:prstGeom prst="rect">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9" name="フリーフォーム: 図形 188">
              <a:extLst>
                <a:ext uri="{FF2B5EF4-FFF2-40B4-BE49-F238E27FC236}">
                  <a16:creationId xmlns:a16="http://schemas.microsoft.com/office/drawing/2014/main" id="{1A4BEBB1-380F-4E14-FCAD-1ED168B77E48}"/>
                </a:ext>
              </a:extLst>
            </p:cNvPr>
            <p:cNvSpPr/>
            <p:nvPr/>
          </p:nvSpPr>
          <p:spPr bwMode="auto">
            <a:xfrm rot="8100000">
              <a:off x="4100325" y="3073074"/>
              <a:ext cx="425892" cy="529549"/>
            </a:xfrm>
            <a:custGeom>
              <a:avLst/>
              <a:gdLst>
                <a:gd name="connsiteX0" fmla="*/ 1076440 w 1984271"/>
                <a:gd name="connsiteY0" fmla="*/ 7 h 2467217"/>
                <a:gd name="connsiteX1" fmla="*/ 1213189 w 1984271"/>
                <a:gd name="connsiteY1" fmla="*/ 133932 h 2467217"/>
                <a:gd name="connsiteX2" fmla="*/ 1221916 w 1984271"/>
                <a:gd name="connsiteY2" fmla="*/ 970859 h 2467217"/>
                <a:gd name="connsiteX3" fmla="*/ 1266780 w 1984271"/>
                <a:gd name="connsiteY3" fmla="*/ 970391 h 2467217"/>
                <a:gd name="connsiteX4" fmla="*/ 1449313 w 1984271"/>
                <a:gd name="connsiteY4" fmla="*/ 259616 h 2467217"/>
                <a:gd name="connsiteX5" fmla="*/ 1560395 w 1984271"/>
                <a:gd name="connsiteY5" fmla="*/ 159387 h 2467217"/>
                <a:gd name="connsiteX6" fmla="*/ 1614066 w 1984271"/>
                <a:gd name="connsiteY6" fmla="*/ 162191 h 2467217"/>
                <a:gd name="connsiteX7" fmla="*/ 1711491 w 1984271"/>
                <a:gd name="connsiteY7" fmla="*/ 326947 h 2467217"/>
                <a:gd name="connsiteX8" fmla="*/ 1528218 w 1984271"/>
                <a:gd name="connsiteY8" fmla="*/ 1040616 h 2467217"/>
                <a:gd name="connsiteX9" fmla="*/ 1559948 w 1984271"/>
                <a:gd name="connsiteY9" fmla="*/ 1066247 h 2467217"/>
                <a:gd name="connsiteX10" fmla="*/ 1791130 w 1984271"/>
                <a:gd name="connsiteY10" fmla="*/ 656004 h 2467217"/>
                <a:gd name="connsiteX11" fmla="*/ 1892735 w 1984271"/>
                <a:gd name="connsiteY11" fmla="*/ 604100 h 2467217"/>
                <a:gd name="connsiteX12" fmla="*/ 1931711 w 1984271"/>
                <a:gd name="connsiteY12" fmla="*/ 616758 h 2467217"/>
                <a:gd name="connsiteX13" fmla="*/ 1980453 w 1984271"/>
                <a:gd name="connsiteY13" fmla="*/ 678921 h 2467217"/>
                <a:gd name="connsiteX14" fmla="*/ 1970956 w 1984271"/>
                <a:gd name="connsiteY14" fmla="*/ 757338 h 2467217"/>
                <a:gd name="connsiteX15" fmla="*/ 1684871 w 1984271"/>
                <a:gd name="connsiteY15" fmla="*/ 1339483 h 2467217"/>
                <a:gd name="connsiteX16" fmla="*/ 1686726 w 1984271"/>
                <a:gd name="connsiteY16" fmla="*/ 1517300 h 2467217"/>
                <a:gd name="connsiteX17" fmla="*/ 1448462 w 1984271"/>
                <a:gd name="connsiteY17" fmla="*/ 1976919 h 2467217"/>
                <a:gd name="connsiteX18" fmla="*/ 1363775 w 1984271"/>
                <a:gd name="connsiteY18" fmla="*/ 2024034 h 2467217"/>
                <a:gd name="connsiteX19" fmla="*/ 1397674 w 1984271"/>
                <a:gd name="connsiteY19" fmla="*/ 2467217 h 2467217"/>
                <a:gd name="connsiteX20" fmla="*/ 862491 w 1984271"/>
                <a:gd name="connsiteY20" fmla="*/ 2467217 h 2467217"/>
                <a:gd name="connsiteX21" fmla="*/ 874684 w 1984271"/>
                <a:gd name="connsiteY21" fmla="*/ 2028808 h 2467217"/>
                <a:gd name="connsiteX22" fmla="*/ 778724 w 1984271"/>
                <a:gd name="connsiteY22" fmla="*/ 1983903 h 2467217"/>
                <a:gd name="connsiteX23" fmla="*/ 576484 w 1984271"/>
                <a:gd name="connsiteY23" fmla="*/ 1743459 h 2467217"/>
                <a:gd name="connsiteX24" fmla="*/ 111078 w 1984271"/>
                <a:gd name="connsiteY24" fmla="*/ 1424434 h 2467217"/>
                <a:gd name="connsiteX25" fmla="*/ 15844 w 1984271"/>
                <a:gd name="connsiteY25" fmla="*/ 1194702 h 2467217"/>
                <a:gd name="connsiteX26" fmla="*/ 248851 w 1984271"/>
                <a:gd name="connsiteY26" fmla="*/ 1129072 h 2467217"/>
                <a:gd name="connsiteX27" fmla="*/ 521206 w 1984271"/>
                <a:gd name="connsiteY27" fmla="*/ 1295432 h 2467217"/>
                <a:gd name="connsiteX28" fmla="*/ 659972 w 1984271"/>
                <a:gd name="connsiteY28" fmla="*/ 1269367 h 2467217"/>
                <a:gd name="connsiteX29" fmla="*/ 457061 w 1984271"/>
                <a:gd name="connsiteY29" fmla="*/ 340024 h 2467217"/>
                <a:gd name="connsiteX30" fmla="*/ 503148 w 1984271"/>
                <a:gd name="connsiteY30" fmla="*/ 197683 h 2467217"/>
                <a:gd name="connsiteX31" fmla="*/ 551031 w 1984271"/>
                <a:gd name="connsiteY31" fmla="*/ 173271 h 2467217"/>
                <a:gd name="connsiteX32" fmla="*/ 717783 w 1984271"/>
                <a:gd name="connsiteY32" fmla="*/ 267245 h 2467217"/>
                <a:gd name="connsiteX33" fmla="*/ 915094 w 1984271"/>
                <a:gd name="connsiteY33" fmla="*/ 974058 h 2467217"/>
                <a:gd name="connsiteX34" fmla="*/ 951240 w 1984271"/>
                <a:gd name="connsiteY34" fmla="*/ 973680 h 2467217"/>
                <a:gd name="connsiteX35" fmla="*/ 942512 w 1984271"/>
                <a:gd name="connsiteY35" fmla="*/ 136757 h 2467217"/>
                <a:gd name="connsiteX36" fmla="*/ 1076440 w 1984271"/>
                <a:gd name="connsiteY36" fmla="*/ 7 h 24672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Lst>
              <a:rect l="l" t="t" r="r" b="b"/>
              <a:pathLst>
                <a:path w="1984271" h="2467217">
                  <a:moveTo>
                    <a:pt x="1076440" y="7"/>
                  </a:moveTo>
                  <a:cubicBezTo>
                    <a:pt x="1151184" y="-773"/>
                    <a:pt x="1212409" y="59189"/>
                    <a:pt x="1213189" y="133932"/>
                  </a:cubicBezTo>
                  <a:lnTo>
                    <a:pt x="1221916" y="970859"/>
                  </a:lnTo>
                  <a:lnTo>
                    <a:pt x="1266780" y="970391"/>
                  </a:lnTo>
                  <a:lnTo>
                    <a:pt x="1449313" y="259616"/>
                  </a:lnTo>
                  <a:cubicBezTo>
                    <a:pt x="1463253" y="205315"/>
                    <a:pt x="1508231" y="167206"/>
                    <a:pt x="1560395" y="159387"/>
                  </a:cubicBezTo>
                  <a:cubicBezTo>
                    <a:pt x="1577782" y="156780"/>
                    <a:pt x="1595967" y="157540"/>
                    <a:pt x="1614066" y="162191"/>
                  </a:cubicBezTo>
                  <a:cubicBezTo>
                    <a:pt x="1686467" y="180782"/>
                    <a:pt x="1730088" y="254543"/>
                    <a:pt x="1711491" y="326947"/>
                  </a:cubicBezTo>
                  <a:lnTo>
                    <a:pt x="1528218" y="1040616"/>
                  </a:lnTo>
                  <a:lnTo>
                    <a:pt x="1559948" y="1066247"/>
                  </a:lnTo>
                  <a:lnTo>
                    <a:pt x="1791130" y="656004"/>
                  </a:lnTo>
                  <a:cubicBezTo>
                    <a:pt x="1812119" y="618762"/>
                    <a:pt x="1852769" y="599567"/>
                    <a:pt x="1892735" y="604100"/>
                  </a:cubicBezTo>
                  <a:cubicBezTo>
                    <a:pt x="1906057" y="605614"/>
                    <a:pt x="1919300" y="609764"/>
                    <a:pt x="1931711" y="616758"/>
                  </a:cubicBezTo>
                  <a:cubicBezTo>
                    <a:pt x="1956543" y="630749"/>
                    <a:pt x="1973348" y="653481"/>
                    <a:pt x="1980453" y="678921"/>
                  </a:cubicBezTo>
                  <a:cubicBezTo>
                    <a:pt x="1987555" y="704364"/>
                    <a:pt x="1984950" y="732511"/>
                    <a:pt x="1970956" y="757338"/>
                  </a:cubicBezTo>
                  <a:lnTo>
                    <a:pt x="1684871" y="1339483"/>
                  </a:lnTo>
                  <a:lnTo>
                    <a:pt x="1686726" y="1517300"/>
                  </a:lnTo>
                  <a:cubicBezTo>
                    <a:pt x="1688710" y="1707568"/>
                    <a:pt x="1594055" y="1876331"/>
                    <a:pt x="1448462" y="1976919"/>
                  </a:cubicBezTo>
                  <a:lnTo>
                    <a:pt x="1363775" y="2024034"/>
                  </a:lnTo>
                  <a:lnTo>
                    <a:pt x="1397674" y="2467217"/>
                  </a:lnTo>
                  <a:lnTo>
                    <a:pt x="862491" y="2467217"/>
                  </a:lnTo>
                  <a:lnTo>
                    <a:pt x="874684" y="2028808"/>
                  </a:lnTo>
                  <a:lnTo>
                    <a:pt x="778724" y="1983903"/>
                  </a:lnTo>
                  <a:cubicBezTo>
                    <a:pt x="690128" y="1925386"/>
                    <a:pt x="619354" y="1841947"/>
                    <a:pt x="576484" y="1743459"/>
                  </a:cubicBezTo>
                  <a:lnTo>
                    <a:pt x="111078" y="1424434"/>
                  </a:lnTo>
                  <a:cubicBezTo>
                    <a:pt x="31903" y="1379818"/>
                    <a:pt x="-30487" y="1276773"/>
                    <a:pt x="15844" y="1194702"/>
                  </a:cubicBezTo>
                  <a:cubicBezTo>
                    <a:pt x="62178" y="1112627"/>
                    <a:pt x="169673" y="1084455"/>
                    <a:pt x="248851" y="1129072"/>
                  </a:cubicBezTo>
                  <a:lnTo>
                    <a:pt x="521206" y="1295432"/>
                  </a:lnTo>
                  <a:cubicBezTo>
                    <a:pt x="551944" y="1314567"/>
                    <a:pt x="633891" y="1324467"/>
                    <a:pt x="659972" y="1269367"/>
                  </a:cubicBezTo>
                  <a:lnTo>
                    <a:pt x="457061" y="340024"/>
                  </a:lnTo>
                  <a:cubicBezTo>
                    <a:pt x="441989" y="286027"/>
                    <a:pt x="461884" y="230533"/>
                    <a:pt x="503148" y="197683"/>
                  </a:cubicBezTo>
                  <a:cubicBezTo>
                    <a:pt x="516903" y="186730"/>
                    <a:pt x="533031" y="178297"/>
                    <a:pt x="551031" y="173271"/>
                  </a:cubicBezTo>
                  <a:cubicBezTo>
                    <a:pt x="623028" y="153174"/>
                    <a:pt x="697682" y="195247"/>
                    <a:pt x="717783" y="267245"/>
                  </a:cubicBezTo>
                  <a:lnTo>
                    <a:pt x="915094" y="974058"/>
                  </a:lnTo>
                  <a:lnTo>
                    <a:pt x="951240" y="973680"/>
                  </a:lnTo>
                  <a:lnTo>
                    <a:pt x="942512" y="136757"/>
                  </a:lnTo>
                  <a:cubicBezTo>
                    <a:pt x="941734" y="62013"/>
                    <a:pt x="1001695" y="787"/>
                    <a:pt x="1076440" y="7"/>
                  </a:cubicBezTo>
                  <a:close/>
                </a:path>
              </a:pathLst>
            </a:cu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0" name="四角形: 上の 2 つの角を丸める 70">
              <a:extLst>
                <a:ext uri="{FF2B5EF4-FFF2-40B4-BE49-F238E27FC236}">
                  <a16:creationId xmlns:a16="http://schemas.microsoft.com/office/drawing/2014/main" id="{7EAEEE4A-D8C3-7E05-07F6-55E1539C5F0E}"/>
                </a:ext>
              </a:extLst>
            </p:cNvPr>
            <p:cNvSpPr/>
            <p:nvPr/>
          </p:nvSpPr>
          <p:spPr bwMode="auto">
            <a:xfrm rot="18900000">
              <a:off x="3787410" y="2696980"/>
              <a:ext cx="182584" cy="514872"/>
            </a:xfrm>
            <a:custGeom>
              <a:avLst/>
              <a:gdLst>
                <a:gd name="connsiteX0" fmla="*/ 90450 w 180900"/>
                <a:gd name="connsiteY0" fmla="*/ 0 h 515388"/>
                <a:gd name="connsiteX1" fmla="*/ 90450 w 180900"/>
                <a:gd name="connsiteY1" fmla="*/ 0 h 515388"/>
                <a:gd name="connsiteX2" fmla="*/ 180900 w 180900"/>
                <a:gd name="connsiteY2" fmla="*/ 90450 h 515388"/>
                <a:gd name="connsiteX3" fmla="*/ 180900 w 180900"/>
                <a:gd name="connsiteY3" fmla="*/ 515388 h 515388"/>
                <a:gd name="connsiteX4" fmla="*/ 180900 w 180900"/>
                <a:gd name="connsiteY4" fmla="*/ 515388 h 515388"/>
                <a:gd name="connsiteX5" fmla="*/ 0 w 180900"/>
                <a:gd name="connsiteY5" fmla="*/ 515388 h 515388"/>
                <a:gd name="connsiteX6" fmla="*/ 0 w 180900"/>
                <a:gd name="connsiteY6" fmla="*/ 515388 h 515388"/>
                <a:gd name="connsiteX7" fmla="*/ 0 w 180900"/>
                <a:gd name="connsiteY7" fmla="*/ 90450 h 515388"/>
                <a:gd name="connsiteX8" fmla="*/ 90450 w 180900"/>
                <a:gd name="connsiteY8" fmla="*/ 0 h 515388"/>
                <a:gd name="connsiteX0" fmla="*/ 90450 w 181890"/>
                <a:gd name="connsiteY0" fmla="*/ 0 h 515388"/>
                <a:gd name="connsiteX1" fmla="*/ 90450 w 181890"/>
                <a:gd name="connsiteY1" fmla="*/ 0 h 515388"/>
                <a:gd name="connsiteX2" fmla="*/ 180900 w 181890"/>
                <a:gd name="connsiteY2" fmla="*/ 90450 h 515388"/>
                <a:gd name="connsiteX3" fmla="*/ 180900 w 181890"/>
                <a:gd name="connsiteY3" fmla="*/ 515388 h 515388"/>
                <a:gd name="connsiteX4" fmla="*/ 180900 w 181890"/>
                <a:gd name="connsiteY4" fmla="*/ 515388 h 515388"/>
                <a:gd name="connsiteX5" fmla="*/ 0 w 181890"/>
                <a:gd name="connsiteY5" fmla="*/ 515388 h 515388"/>
                <a:gd name="connsiteX6" fmla="*/ 0 w 181890"/>
                <a:gd name="connsiteY6" fmla="*/ 515388 h 515388"/>
                <a:gd name="connsiteX7" fmla="*/ 0 w 181890"/>
                <a:gd name="connsiteY7" fmla="*/ 90450 h 515388"/>
                <a:gd name="connsiteX8" fmla="*/ 181890 w 181890"/>
                <a:gd name="connsiteY8" fmla="*/ 91440 h 515388"/>
                <a:gd name="connsiteX0" fmla="*/ 117203 w 207653"/>
                <a:gd name="connsiteY0" fmla="*/ 31037 h 546425"/>
                <a:gd name="connsiteX1" fmla="*/ 117203 w 207653"/>
                <a:gd name="connsiteY1" fmla="*/ 31037 h 546425"/>
                <a:gd name="connsiteX2" fmla="*/ 207653 w 207653"/>
                <a:gd name="connsiteY2" fmla="*/ 121487 h 546425"/>
                <a:gd name="connsiteX3" fmla="*/ 207653 w 207653"/>
                <a:gd name="connsiteY3" fmla="*/ 546425 h 546425"/>
                <a:gd name="connsiteX4" fmla="*/ 207653 w 207653"/>
                <a:gd name="connsiteY4" fmla="*/ 546425 h 546425"/>
                <a:gd name="connsiteX5" fmla="*/ 26753 w 207653"/>
                <a:gd name="connsiteY5" fmla="*/ 546425 h 546425"/>
                <a:gd name="connsiteX6" fmla="*/ 26753 w 207653"/>
                <a:gd name="connsiteY6" fmla="*/ 546425 h 546425"/>
                <a:gd name="connsiteX7" fmla="*/ 26753 w 207653"/>
                <a:gd name="connsiteY7" fmla="*/ 121487 h 546425"/>
                <a:gd name="connsiteX8" fmla="*/ 80674 w 207653"/>
                <a:gd name="connsiteY8" fmla="*/ 31553 h 546425"/>
                <a:gd name="connsiteX0" fmla="*/ 117203 w 207653"/>
                <a:gd name="connsiteY0" fmla="*/ 31037 h 546425"/>
                <a:gd name="connsiteX1" fmla="*/ 207653 w 207653"/>
                <a:gd name="connsiteY1" fmla="*/ 121487 h 546425"/>
                <a:gd name="connsiteX2" fmla="*/ 207653 w 207653"/>
                <a:gd name="connsiteY2" fmla="*/ 546425 h 546425"/>
                <a:gd name="connsiteX3" fmla="*/ 207653 w 207653"/>
                <a:gd name="connsiteY3" fmla="*/ 546425 h 546425"/>
                <a:gd name="connsiteX4" fmla="*/ 26753 w 207653"/>
                <a:gd name="connsiteY4" fmla="*/ 546425 h 546425"/>
                <a:gd name="connsiteX5" fmla="*/ 26753 w 207653"/>
                <a:gd name="connsiteY5" fmla="*/ 546425 h 546425"/>
                <a:gd name="connsiteX6" fmla="*/ 26753 w 207653"/>
                <a:gd name="connsiteY6" fmla="*/ 121487 h 546425"/>
                <a:gd name="connsiteX7" fmla="*/ 80674 w 207653"/>
                <a:gd name="connsiteY7" fmla="*/ 31553 h 546425"/>
                <a:gd name="connsiteX0" fmla="*/ 207653 w 207653"/>
                <a:gd name="connsiteY0" fmla="*/ 121487 h 546425"/>
                <a:gd name="connsiteX1" fmla="*/ 207653 w 207653"/>
                <a:gd name="connsiteY1" fmla="*/ 546425 h 546425"/>
                <a:gd name="connsiteX2" fmla="*/ 207653 w 207653"/>
                <a:gd name="connsiteY2" fmla="*/ 546425 h 546425"/>
                <a:gd name="connsiteX3" fmla="*/ 26753 w 207653"/>
                <a:gd name="connsiteY3" fmla="*/ 546425 h 546425"/>
                <a:gd name="connsiteX4" fmla="*/ 26753 w 207653"/>
                <a:gd name="connsiteY4" fmla="*/ 546425 h 546425"/>
                <a:gd name="connsiteX5" fmla="*/ 26753 w 207653"/>
                <a:gd name="connsiteY5" fmla="*/ 121487 h 546425"/>
                <a:gd name="connsiteX6" fmla="*/ 80674 w 207653"/>
                <a:gd name="connsiteY6" fmla="*/ 31553 h 546425"/>
                <a:gd name="connsiteX0" fmla="*/ 209337 w 209337"/>
                <a:gd name="connsiteY0" fmla="*/ 166950 h 546425"/>
                <a:gd name="connsiteX1" fmla="*/ 207653 w 209337"/>
                <a:gd name="connsiteY1" fmla="*/ 546425 h 546425"/>
                <a:gd name="connsiteX2" fmla="*/ 207653 w 209337"/>
                <a:gd name="connsiteY2" fmla="*/ 546425 h 546425"/>
                <a:gd name="connsiteX3" fmla="*/ 26753 w 209337"/>
                <a:gd name="connsiteY3" fmla="*/ 546425 h 546425"/>
                <a:gd name="connsiteX4" fmla="*/ 26753 w 209337"/>
                <a:gd name="connsiteY4" fmla="*/ 546425 h 546425"/>
                <a:gd name="connsiteX5" fmla="*/ 26753 w 209337"/>
                <a:gd name="connsiteY5" fmla="*/ 121487 h 546425"/>
                <a:gd name="connsiteX6" fmla="*/ 80674 w 209337"/>
                <a:gd name="connsiteY6" fmla="*/ 31553 h 546425"/>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53921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2584" h="514872">
                  <a:moveTo>
                    <a:pt x="182584" y="135397"/>
                  </a:moveTo>
                  <a:cubicBezTo>
                    <a:pt x="182023" y="261889"/>
                    <a:pt x="181461" y="388380"/>
                    <a:pt x="180900" y="514872"/>
                  </a:cubicBezTo>
                  <a:lnTo>
                    <a:pt x="180900" y="514872"/>
                  </a:lnTo>
                  <a:lnTo>
                    <a:pt x="0" y="514872"/>
                  </a:lnTo>
                  <a:lnTo>
                    <a:pt x="0" y="514872"/>
                  </a:lnTo>
                  <a:lnTo>
                    <a:pt x="0" y="89934"/>
                  </a:lnTo>
                  <a:cubicBezTo>
                    <a:pt x="0" y="39980"/>
                    <a:pt x="33761" y="33159"/>
                    <a:pt x="70759" y="0"/>
                  </a:cubicBezTo>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191" name="台形 190">
              <a:extLst>
                <a:ext uri="{FF2B5EF4-FFF2-40B4-BE49-F238E27FC236}">
                  <a16:creationId xmlns:a16="http://schemas.microsoft.com/office/drawing/2014/main" id="{76E4F9F0-DC28-3EF3-7AF7-33572D7A66E1}"/>
                </a:ext>
              </a:extLst>
            </p:cNvPr>
            <p:cNvSpPr/>
            <p:nvPr/>
          </p:nvSpPr>
          <p:spPr bwMode="auto">
            <a:xfrm rot="8100000">
              <a:off x="3912221" y="3036060"/>
              <a:ext cx="303564" cy="209056"/>
            </a:xfrm>
            <a:prstGeom prst="trapezoid">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2" name="フリーフォーム: 図形 191">
              <a:extLst>
                <a:ext uri="{FF2B5EF4-FFF2-40B4-BE49-F238E27FC236}">
                  <a16:creationId xmlns:a16="http://schemas.microsoft.com/office/drawing/2014/main" id="{7943EEA2-9ED2-863C-31E9-CA4A9C90D136}"/>
                </a:ext>
              </a:extLst>
            </p:cNvPr>
            <p:cNvSpPr/>
            <p:nvPr/>
          </p:nvSpPr>
          <p:spPr bwMode="auto">
            <a:xfrm rot="13500000" flipH="1">
              <a:off x="4175672" y="3073074"/>
              <a:ext cx="425892" cy="529549"/>
            </a:xfrm>
            <a:custGeom>
              <a:avLst/>
              <a:gdLst>
                <a:gd name="connsiteX0" fmla="*/ 1076440 w 1984271"/>
                <a:gd name="connsiteY0" fmla="*/ 7 h 2467217"/>
                <a:gd name="connsiteX1" fmla="*/ 1213189 w 1984271"/>
                <a:gd name="connsiteY1" fmla="*/ 133932 h 2467217"/>
                <a:gd name="connsiteX2" fmla="*/ 1221916 w 1984271"/>
                <a:gd name="connsiteY2" fmla="*/ 970859 h 2467217"/>
                <a:gd name="connsiteX3" fmla="*/ 1266780 w 1984271"/>
                <a:gd name="connsiteY3" fmla="*/ 970391 h 2467217"/>
                <a:gd name="connsiteX4" fmla="*/ 1449313 w 1984271"/>
                <a:gd name="connsiteY4" fmla="*/ 259616 h 2467217"/>
                <a:gd name="connsiteX5" fmla="*/ 1560395 w 1984271"/>
                <a:gd name="connsiteY5" fmla="*/ 159387 h 2467217"/>
                <a:gd name="connsiteX6" fmla="*/ 1614066 w 1984271"/>
                <a:gd name="connsiteY6" fmla="*/ 162191 h 2467217"/>
                <a:gd name="connsiteX7" fmla="*/ 1711491 w 1984271"/>
                <a:gd name="connsiteY7" fmla="*/ 326947 h 2467217"/>
                <a:gd name="connsiteX8" fmla="*/ 1528218 w 1984271"/>
                <a:gd name="connsiteY8" fmla="*/ 1040616 h 2467217"/>
                <a:gd name="connsiteX9" fmla="*/ 1559948 w 1984271"/>
                <a:gd name="connsiteY9" fmla="*/ 1066247 h 2467217"/>
                <a:gd name="connsiteX10" fmla="*/ 1791130 w 1984271"/>
                <a:gd name="connsiteY10" fmla="*/ 656004 h 2467217"/>
                <a:gd name="connsiteX11" fmla="*/ 1892735 w 1984271"/>
                <a:gd name="connsiteY11" fmla="*/ 604100 h 2467217"/>
                <a:gd name="connsiteX12" fmla="*/ 1931711 w 1984271"/>
                <a:gd name="connsiteY12" fmla="*/ 616758 h 2467217"/>
                <a:gd name="connsiteX13" fmla="*/ 1980453 w 1984271"/>
                <a:gd name="connsiteY13" fmla="*/ 678921 h 2467217"/>
                <a:gd name="connsiteX14" fmla="*/ 1970956 w 1984271"/>
                <a:gd name="connsiteY14" fmla="*/ 757338 h 2467217"/>
                <a:gd name="connsiteX15" fmla="*/ 1684871 w 1984271"/>
                <a:gd name="connsiteY15" fmla="*/ 1339483 h 2467217"/>
                <a:gd name="connsiteX16" fmla="*/ 1686726 w 1984271"/>
                <a:gd name="connsiteY16" fmla="*/ 1517300 h 2467217"/>
                <a:gd name="connsiteX17" fmla="*/ 1448462 w 1984271"/>
                <a:gd name="connsiteY17" fmla="*/ 1976919 h 2467217"/>
                <a:gd name="connsiteX18" fmla="*/ 1363775 w 1984271"/>
                <a:gd name="connsiteY18" fmla="*/ 2024034 h 2467217"/>
                <a:gd name="connsiteX19" fmla="*/ 1397674 w 1984271"/>
                <a:gd name="connsiteY19" fmla="*/ 2467217 h 2467217"/>
                <a:gd name="connsiteX20" fmla="*/ 862491 w 1984271"/>
                <a:gd name="connsiteY20" fmla="*/ 2467217 h 2467217"/>
                <a:gd name="connsiteX21" fmla="*/ 874684 w 1984271"/>
                <a:gd name="connsiteY21" fmla="*/ 2028808 h 2467217"/>
                <a:gd name="connsiteX22" fmla="*/ 778724 w 1984271"/>
                <a:gd name="connsiteY22" fmla="*/ 1983903 h 2467217"/>
                <a:gd name="connsiteX23" fmla="*/ 576484 w 1984271"/>
                <a:gd name="connsiteY23" fmla="*/ 1743459 h 2467217"/>
                <a:gd name="connsiteX24" fmla="*/ 111078 w 1984271"/>
                <a:gd name="connsiteY24" fmla="*/ 1424434 h 2467217"/>
                <a:gd name="connsiteX25" fmla="*/ 15844 w 1984271"/>
                <a:gd name="connsiteY25" fmla="*/ 1194702 h 2467217"/>
                <a:gd name="connsiteX26" fmla="*/ 248851 w 1984271"/>
                <a:gd name="connsiteY26" fmla="*/ 1129072 h 2467217"/>
                <a:gd name="connsiteX27" fmla="*/ 521206 w 1984271"/>
                <a:gd name="connsiteY27" fmla="*/ 1295432 h 2467217"/>
                <a:gd name="connsiteX28" fmla="*/ 659972 w 1984271"/>
                <a:gd name="connsiteY28" fmla="*/ 1269367 h 2467217"/>
                <a:gd name="connsiteX29" fmla="*/ 457061 w 1984271"/>
                <a:gd name="connsiteY29" fmla="*/ 340024 h 2467217"/>
                <a:gd name="connsiteX30" fmla="*/ 503148 w 1984271"/>
                <a:gd name="connsiteY30" fmla="*/ 197683 h 2467217"/>
                <a:gd name="connsiteX31" fmla="*/ 551031 w 1984271"/>
                <a:gd name="connsiteY31" fmla="*/ 173271 h 2467217"/>
                <a:gd name="connsiteX32" fmla="*/ 717783 w 1984271"/>
                <a:gd name="connsiteY32" fmla="*/ 267245 h 2467217"/>
                <a:gd name="connsiteX33" fmla="*/ 915094 w 1984271"/>
                <a:gd name="connsiteY33" fmla="*/ 974058 h 2467217"/>
                <a:gd name="connsiteX34" fmla="*/ 951240 w 1984271"/>
                <a:gd name="connsiteY34" fmla="*/ 973680 h 2467217"/>
                <a:gd name="connsiteX35" fmla="*/ 942512 w 1984271"/>
                <a:gd name="connsiteY35" fmla="*/ 136757 h 2467217"/>
                <a:gd name="connsiteX36" fmla="*/ 1076440 w 1984271"/>
                <a:gd name="connsiteY36" fmla="*/ 7 h 24672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Lst>
              <a:rect l="l" t="t" r="r" b="b"/>
              <a:pathLst>
                <a:path w="1984271" h="2467217">
                  <a:moveTo>
                    <a:pt x="1076440" y="7"/>
                  </a:moveTo>
                  <a:cubicBezTo>
                    <a:pt x="1151184" y="-773"/>
                    <a:pt x="1212409" y="59189"/>
                    <a:pt x="1213189" y="133932"/>
                  </a:cubicBezTo>
                  <a:lnTo>
                    <a:pt x="1221916" y="970859"/>
                  </a:lnTo>
                  <a:lnTo>
                    <a:pt x="1266780" y="970391"/>
                  </a:lnTo>
                  <a:lnTo>
                    <a:pt x="1449313" y="259616"/>
                  </a:lnTo>
                  <a:cubicBezTo>
                    <a:pt x="1463253" y="205315"/>
                    <a:pt x="1508231" y="167206"/>
                    <a:pt x="1560395" y="159387"/>
                  </a:cubicBezTo>
                  <a:cubicBezTo>
                    <a:pt x="1577782" y="156780"/>
                    <a:pt x="1595967" y="157540"/>
                    <a:pt x="1614066" y="162191"/>
                  </a:cubicBezTo>
                  <a:cubicBezTo>
                    <a:pt x="1686467" y="180782"/>
                    <a:pt x="1730088" y="254543"/>
                    <a:pt x="1711491" y="326947"/>
                  </a:cubicBezTo>
                  <a:lnTo>
                    <a:pt x="1528218" y="1040616"/>
                  </a:lnTo>
                  <a:lnTo>
                    <a:pt x="1559948" y="1066247"/>
                  </a:lnTo>
                  <a:lnTo>
                    <a:pt x="1791130" y="656004"/>
                  </a:lnTo>
                  <a:cubicBezTo>
                    <a:pt x="1812119" y="618762"/>
                    <a:pt x="1852769" y="599567"/>
                    <a:pt x="1892735" y="604100"/>
                  </a:cubicBezTo>
                  <a:cubicBezTo>
                    <a:pt x="1906057" y="605614"/>
                    <a:pt x="1919300" y="609764"/>
                    <a:pt x="1931711" y="616758"/>
                  </a:cubicBezTo>
                  <a:cubicBezTo>
                    <a:pt x="1956543" y="630749"/>
                    <a:pt x="1973348" y="653481"/>
                    <a:pt x="1980453" y="678921"/>
                  </a:cubicBezTo>
                  <a:cubicBezTo>
                    <a:pt x="1987555" y="704364"/>
                    <a:pt x="1984950" y="732511"/>
                    <a:pt x="1970956" y="757338"/>
                  </a:cubicBezTo>
                  <a:lnTo>
                    <a:pt x="1684871" y="1339483"/>
                  </a:lnTo>
                  <a:lnTo>
                    <a:pt x="1686726" y="1517300"/>
                  </a:lnTo>
                  <a:cubicBezTo>
                    <a:pt x="1688710" y="1707568"/>
                    <a:pt x="1594055" y="1876331"/>
                    <a:pt x="1448462" y="1976919"/>
                  </a:cubicBezTo>
                  <a:lnTo>
                    <a:pt x="1363775" y="2024034"/>
                  </a:lnTo>
                  <a:lnTo>
                    <a:pt x="1397674" y="2467217"/>
                  </a:lnTo>
                  <a:lnTo>
                    <a:pt x="862491" y="2467217"/>
                  </a:lnTo>
                  <a:lnTo>
                    <a:pt x="874684" y="2028808"/>
                  </a:lnTo>
                  <a:lnTo>
                    <a:pt x="778724" y="1983903"/>
                  </a:lnTo>
                  <a:cubicBezTo>
                    <a:pt x="690128" y="1925386"/>
                    <a:pt x="619354" y="1841947"/>
                    <a:pt x="576484" y="1743459"/>
                  </a:cubicBezTo>
                  <a:lnTo>
                    <a:pt x="111078" y="1424434"/>
                  </a:lnTo>
                  <a:cubicBezTo>
                    <a:pt x="31903" y="1379818"/>
                    <a:pt x="-30487" y="1276773"/>
                    <a:pt x="15844" y="1194702"/>
                  </a:cubicBezTo>
                  <a:cubicBezTo>
                    <a:pt x="62178" y="1112627"/>
                    <a:pt x="169673" y="1084455"/>
                    <a:pt x="248851" y="1129072"/>
                  </a:cubicBezTo>
                  <a:lnTo>
                    <a:pt x="521206" y="1295432"/>
                  </a:lnTo>
                  <a:cubicBezTo>
                    <a:pt x="551944" y="1314567"/>
                    <a:pt x="633891" y="1324467"/>
                    <a:pt x="659972" y="1269367"/>
                  </a:cubicBezTo>
                  <a:lnTo>
                    <a:pt x="457061" y="340024"/>
                  </a:lnTo>
                  <a:cubicBezTo>
                    <a:pt x="441989" y="286027"/>
                    <a:pt x="461884" y="230533"/>
                    <a:pt x="503148" y="197683"/>
                  </a:cubicBezTo>
                  <a:cubicBezTo>
                    <a:pt x="516903" y="186730"/>
                    <a:pt x="533031" y="178297"/>
                    <a:pt x="551031" y="173271"/>
                  </a:cubicBezTo>
                  <a:cubicBezTo>
                    <a:pt x="623028" y="153174"/>
                    <a:pt x="697682" y="195247"/>
                    <a:pt x="717783" y="267245"/>
                  </a:cubicBezTo>
                  <a:lnTo>
                    <a:pt x="915094" y="974058"/>
                  </a:lnTo>
                  <a:lnTo>
                    <a:pt x="951240" y="973680"/>
                  </a:lnTo>
                  <a:lnTo>
                    <a:pt x="942512" y="136757"/>
                  </a:lnTo>
                  <a:cubicBezTo>
                    <a:pt x="941734" y="62013"/>
                    <a:pt x="1001695" y="787"/>
                    <a:pt x="1076440" y="7"/>
                  </a:cubicBezTo>
                  <a:close/>
                </a:path>
              </a:pathLst>
            </a:cu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3" name="四角形: 上の 2 つの角を丸める 70">
              <a:extLst>
                <a:ext uri="{FF2B5EF4-FFF2-40B4-BE49-F238E27FC236}">
                  <a16:creationId xmlns:a16="http://schemas.microsoft.com/office/drawing/2014/main" id="{27646839-7CAE-2155-2DB2-78E8F15E3A59}"/>
                </a:ext>
              </a:extLst>
            </p:cNvPr>
            <p:cNvSpPr/>
            <p:nvPr/>
          </p:nvSpPr>
          <p:spPr bwMode="auto">
            <a:xfrm rot="2700000" flipH="1">
              <a:off x="4731895" y="2696980"/>
              <a:ext cx="182584" cy="514872"/>
            </a:xfrm>
            <a:custGeom>
              <a:avLst/>
              <a:gdLst>
                <a:gd name="connsiteX0" fmla="*/ 90450 w 180900"/>
                <a:gd name="connsiteY0" fmla="*/ 0 h 515388"/>
                <a:gd name="connsiteX1" fmla="*/ 90450 w 180900"/>
                <a:gd name="connsiteY1" fmla="*/ 0 h 515388"/>
                <a:gd name="connsiteX2" fmla="*/ 180900 w 180900"/>
                <a:gd name="connsiteY2" fmla="*/ 90450 h 515388"/>
                <a:gd name="connsiteX3" fmla="*/ 180900 w 180900"/>
                <a:gd name="connsiteY3" fmla="*/ 515388 h 515388"/>
                <a:gd name="connsiteX4" fmla="*/ 180900 w 180900"/>
                <a:gd name="connsiteY4" fmla="*/ 515388 h 515388"/>
                <a:gd name="connsiteX5" fmla="*/ 0 w 180900"/>
                <a:gd name="connsiteY5" fmla="*/ 515388 h 515388"/>
                <a:gd name="connsiteX6" fmla="*/ 0 w 180900"/>
                <a:gd name="connsiteY6" fmla="*/ 515388 h 515388"/>
                <a:gd name="connsiteX7" fmla="*/ 0 w 180900"/>
                <a:gd name="connsiteY7" fmla="*/ 90450 h 515388"/>
                <a:gd name="connsiteX8" fmla="*/ 90450 w 180900"/>
                <a:gd name="connsiteY8" fmla="*/ 0 h 515388"/>
                <a:gd name="connsiteX0" fmla="*/ 90450 w 181890"/>
                <a:gd name="connsiteY0" fmla="*/ 0 h 515388"/>
                <a:gd name="connsiteX1" fmla="*/ 90450 w 181890"/>
                <a:gd name="connsiteY1" fmla="*/ 0 h 515388"/>
                <a:gd name="connsiteX2" fmla="*/ 180900 w 181890"/>
                <a:gd name="connsiteY2" fmla="*/ 90450 h 515388"/>
                <a:gd name="connsiteX3" fmla="*/ 180900 w 181890"/>
                <a:gd name="connsiteY3" fmla="*/ 515388 h 515388"/>
                <a:gd name="connsiteX4" fmla="*/ 180900 w 181890"/>
                <a:gd name="connsiteY4" fmla="*/ 515388 h 515388"/>
                <a:gd name="connsiteX5" fmla="*/ 0 w 181890"/>
                <a:gd name="connsiteY5" fmla="*/ 515388 h 515388"/>
                <a:gd name="connsiteX6" fmla="*/ 0 w 181890"/>
                <a:gd name="connsiteY6" fmla="*/ 515388 h 515388"/>
                <a:gd name="connsiteX7" fmla="*/ 0 w 181890"/>
                <a:gd name="connsiteY7" fmla="*/ 90450 h 515388"/>
                <a:gd name="connsiteX8" fmla="*/ 181890 w 181890"/>
                <a:gd name="connsiteY8" fmla="*/ 91440 h 515388"/>
                <a:gd name="connsiteX0" fmla="*/ 117203 w 207653"/>
                <a:gd name="connsiteY0" fmla="*/ 31037 h 546425"/>
                <a:gd name="connsiteX1" fmla="*/ 117203 w 207653"/>
                <a:gd name="connsiteY1" fmla="*/ 31037 h 546425"/>
                <a:gd name="connsiteX2" fmla="*/ 207653 w 207653"/>
                <a:gd name="connsiteY2" fmla="*/ 121487 h 546425"/>
                <a:gd name="connsiteX3" fmla="*/ 207653 w 207653"/>
                <a:gd name="connsiteY3" fmla="*/ 546425 h 546425"/>
                <a:gd name="connsiteX4" fmla="*/ 207653 w 207653"/>
                <a:gd name="connsiteY4" fmla="*/ 546425 h 546425"/>
                <a:gd name="connsiteX5" fmla="*/ 26753 w 207653"/>
                <a:gd name="connsiteY5" fmla="*/ 546425 h 546425"/>
                <a:gd name="connsiteX6" fmla="*/ 26753 w 207653"/>
                <a:gd name="connsiteY6" fmla="*/ 546425 h 546425"/>
                <a:gd name="connsiteX7" fmla="*/ 26753 w 207653"/>
                <a:gd name="connsiteY7" fmla="*/ 121487 h 546425"/>
                <a:gd name="connsiteX8" fmla="*/ 80674 w 207653"/>
                <a:gd name="connsiteY8" fmla="*/ 31553 h 546425"/>
                <a:gd name="connsiteX0" fmla="*/ 117203 w 207653"/>
                <a:gd name="connsiteY0" fmla="*/ 31037 h 546425"/>
                <a:gd name="connsiteX1" fmla="*/ 207653 w 207653"/>
                <a:gd name="connsiteY1" fmla="*/ 121487 h 546425"/>
                <a:gd name="connsiteX2" fmla="*/ 207653 w 207653"/>
                <a:gd name="connsiteY2" fmla="*/ 546425 h 546425"/>
                <a:gd name="connsiteX3" fmla="*/ 207653 w 207653"/>
                <a:gd name="connsiteY3" fmla="*/ 546425 h 546425"/>
                <a:gd name="connsiteX4" fmla="*/ 26753 w 207653"/>
                <a:gd name="connsiteY4" fmla="*/ 546425 h 546425"/>
                <a:gd name="connsiteX5" fmla="*/ 26753 w 207653"/>
                <a:gd name="connsiteY5" fmla="*/ 546425 h 546425"/>
                <a:gd name="connsiteX6" fmla="*/ 26753 w 207653"/>
                <a:gd name="connsiteY6" fmla="*/ 121487 h 546425"/>
                <a:gd name="connsiteX7" fmla="*/ 80674 w 207653"/>
                <a:gd name="connsiteY7" fmla="*/ 31553 h 546425"/>
                <a:gd name="connsiteX0" fmla="*/ 207653 w 207653"/>
                <a:gd name="connsiteY0" fmla="*/ 121487 h 546425"/>
                <a:gd name="connsiteX1" fmla="*/ 207653 w 207653"/>
                <a:gd name="connsiteY1" fmla="*/ 546425 h 546425"/>
                <a:gd name="connsiteX2" fmla="*/ 207653 w 207653"/>
                <a:gd name="connsiteY2" fmla="*/ 546425 h 546425"/>
                <a:gd name="connsiteX3" fmla="*/ 26753 w 207653"/>
                <a:gd name="connsiteY3" fmla="*/ 546425 h 546425"/>
                <a:gd name="connsiteX4" fmla="*/ 26753 w 207653"/>
                <a:gd name="connsiteY4" fmla="*/ 546425 h 546425"/>
                <a:gd name="connsiteX5" fmla="*/ 26753 w 207653"/>
                <a:gd name="connsiteY5" fmla="*/ 121487 h 546425"/>
                <a:gd name="connsiteX6" fmla="*/ 80674 w 207653"/>
                <a:gd name="connsiteY6" fmla="*/ 31553 h 546425"/>
                <a:gd name="connsiteX0" fmla="*/ 209337 w 209337"/>
                <a:gd name="connsiteY0" fmla="*/ 166950 h 546425"/>
                <a:gd name="connsiteX1" fmla="*/ 207653 w 209337"/>
                <a:gd name="connsiteY1" fmla="*/ 546425 h 546425"/>
                <a:gd name="connsiteX2" fmla="*/ 207653 w 209337"/>
                <a:gd name="connsiteY2" fmla="*/ 546425 h 546425"/>
                <a:gd name="connsiteX3" fmla="*/ 26753 w 209337"/>
                <a:gd name="connsiteY3" fmla="*/ 546425 h 546425"/>
                <a:gd name="connsiteX4" fmla="*/ 26753 w 209337"/>
                <a:gd name="connsiteY4" fmla="*/ 546425 h 546425"/>
                <a:gd name="connsiteX5" fmla="*/ 26753 w 209337"/>
                <a:gd name="connsiteY5" fmla="*/ 121487 h 546425"/>
                <a:gd name="connsiteX6" fmla="*/ 80674 w 209337"/>
                <a:gd name="connsiteY6" fmla="*/ 31553 h 546425"/>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53921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2584" h="514872">
                  <a:moveTo>
                    <a:pt x="182584" y="135397"/>
                  </a:moveTo>
                  <a:cubicBezTo>
                    <a:pt x="182023" y="261889"/>
                    <a:pt x="181461" y="388380"/>
                    <a:pt x="180900" y="514872"/>
                  </a:cubicBezTo>
                  <a:lnTo>
                    <a:pt x="180900" y="514872"/>
                  </a:lnTo>
                  <a:lnTo>
                    <a:pt x="0" y="514872"/>
                  </a:lnTo>
                  <a:lnTo>
                    <a:pt x="0" y="514872"/>
                  </a:lnTo>
                  <a:lnTo>
                    <a:pt x="0" y="89934"/>
                  </a:lnTo>
                  <a:cubicBezTo>
                    <a:pt x="0" y="39980"/>
                    <a:pt x="33761" y="33159"/>
                    <a:pt x="70759" y="0"/>
                  </a:cubicBezTo>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194" name="台形 193">
              <a:extLst>
                <a:ext uri="{FF2B5EF4-FFF2-40B4-BE49-F238E27FC236}">
                  <a16:creationId xmlns:a16="http://schemas.microsoft.com/office/drawing/2014/main" id="{F460943A-1894-C7E0-15EB-F1210F94FCBE}"/>
                </a:ext>
              </a:extLst>
            </p:cNvPr>
            <p:cNvSpPr/>
            <p:nvPr/>
          </p:nvSpPr>
          <p:spPr bwMode="auto">
            <a:xfrm rot="13500000" flipH="1">
              <a:off x="4486104" y="3036060"/>
              <a:ext cx="303564" cy="209056"/>
            </a:xfrm>
            <a:prstGeom prst="trapezoid">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5" name="フリーフォーム: 図形 194">
              <a:extLst>
                <a:ext uri="{FF2B5EF4-FFF2-40B4-BE49-F238E27FC236}">
                  <a16:creationId xmlns:a16="http://schemas.microsoft.com/office/drawing/2014/main" id="{986A1A12-399F-3D82-9BC1-876C694A2881}"/>
                </a:ext>
              </a:extLst>
            </p:cNvPr>
            <p:cNvSpPr/>
            <p:nvPr/>
          </p:nvSpPr>
          <p:spPr bwMode="auto">
            <a:xfrm>
              <a:off x="3819525" y="4111943"/>
              <a:ext cx="540599" cy="323287"/>
            </a:xfrm>
            <a:custGeom>
              <a:avLst/>
              <a:gdLst>
                <a:gd name="connsiteX0" fmla="*/ 824866 w 1187175"/>
                <a:gd name="connsiteY0" fmla="*/ 0 h 709948"/>
                <a:gd name="connsiteX1" fmla="*/ 1158112 w 1187175"/>
                <a:gd name="connsiteY1" fmla="*/ 0 h 709948"/>
                <a:gd name="connsiteX2" fmla="*/ 1187175 w 1187175"/>
                <a:gd name="connsiteY2" fmla="*/ 3998 h 709948"/>
                <a:gd name="connsiteX3" fmla="*/ 1187175 w 1187175"/>
                <a:gd name="connsiteY3" fmla="*/ 707845 h 709948"/>
                <a:gd name="connsiteX4" fmla="*/ 1171888 w 1187175"/>
                <a:gd name="connsiteY4" fmla="*/ 709948 h 709948"/>
                <a:gd name="connsiteX5" fmla="*/ 934946 w 1187175"/>
                <a:gd name="connsiteY5" fmla="*/ 709948 h 709948"/>
                <a:gd name="connsiteX6" fmla="*/ 934946 w 1187175"/>
                <a:gd name="connsiteY6" fmla="*/ 571135 h 709948"/>
                <a:gd name="connsiteX7" fmla="*/ 602202 w 1187175"/>
                <a:gd name="connsiteY7" fmla="*/ 709948 h 709948"/>
                <a:gd name="connsiteX8" fmla="*/ 78408 w 1187175"/>
                <a:gd name="connsiteY8" fmla="*/ 709948 h 709948"/>
                <a:gd name="connsiteX9" fmla="*/ 0 w 1187175"/>
                <a:gd name="connsiteY9" fmla="*/ 656522 h 709948"/>
                <a:gd name="connsiteX10" fmla="*/ 0 w 1187175"/>
                <a:gd name="connsiteY10" fmla="*/ 473299 h 709948"/>
                <a:gd name="connsiteX11" fmla="*/ 347305 w 1187175"/>
                <a:gd name="connsiteY11" fmla="*/ 236649 h 709948"/>
                <a:gd name="connsiteX12" fmla="*/ 614804 w 1187175"/>
                <a:gd name="connsiteY12" fmla="*/ 236649 h 709948"/>
                <a:gd name="connsiteX13" fmla="*/ 824866 w 1187175"/>
                <a:gd name="connsiteY13" fmla="*/ 0 h 70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187175" h="709948">
                  <a:moveTo>
                    <a:pt x="824866" y="0"/>
                  </a:moveTo>
                  <a:lnTo>
                    <a:pt x="1158112" y="0"/>
                  </a:lnTo>
                  <a:lnTo>
                    <a:pt x="1187175" y="3998"/>
                  </a:lnTo>
                  <a:lnTo>
                    <a:pt x="1187175" y="707845"/>
                  </a:lnTo>
                  <a:lnTo>
                    <a:pt x="1171888" y="709948"/>
                  </a:lnTo>
                  <a:lnTo>
                    <a:pt x="934946" y="709948"/>
                  </a:lnTo>
                  <a:lnTo>
                    <a:pt x="934946" y="571135"/>
                  </a:lnTo>
                  <a:lnTo>
                    <a:pt x="602202" y="709948"/>
                  </a:lnTo>
                  <a:lnTo>
                    <a:pt x="78408" y="709948"/>
                  </a:lnTo>
                  <a:cubicBezTo>
                    <a:pt x="35105" y="709948"/>
                    <a:pt x="0" y="686029"/>
                    <a:pt x="0" y="656522"/>
                  </a:cubicBezTo>
                  <a:lnTo>
                    <a:pt x="0" y="473299"/>
                  </a:lnTo>
                  <a:cubicBezTo>
                    <a:pt x="0" y="342601"/>
                    <a:pt x="155493" y="236649"/>
                    <a:pt x="347305" y="236649"/>
                  </a:cubicBezTo>
                  <a:lnTo>
                    <a:pt x="614804" y="236649"/>
                  </a:lnTo>
                  <a:cubicBezTo>
                    <a:pt x="707419" y="197208"/>
                    <a:pt x="734315" y="39442"/>
                    <a:pt x="824866" y="0"/>
                  </a:cubicBezTo>
                  <a:close/>
                </a:path>
              </a:pathLst>
            </a:custGeom>
            <a:solidFill>
              <a:srgbClr val="C00000"/>
            </a:solidFill>
            <a:ln w="381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6" name="フリーフォーム: 図形 195">
              <a:extLst>
                <a:ext uri="{FF2B5EF4-FFF2-40B4-BE49-F238E27FC236}">
                  <a16:creationId xmlns:a16="http://schemas.microsoft.com/office/drawing/2014/main" id="{A9CAFFA9-EF2A-2CBB-861A-64F397AFEF5E}"/>
                </a:ext>
              </a:extLst>
            </p:cNvPr>
            <p:cNvSpPr/>
            <p:nvPr/>
          </p:nvSpPr>
          <p:spPr bwMode="auto">
            <a:xfrm flipH="1">
              <a:off x="4360438" y="4111943"/>
              <a:ext cx="540599" cy="323287"/>
            </a:xfrm>
            <a:custGeom>
              <a:avLst/>
              <a:gdLst>
                <a:gd name="connsiteX0" fmla="*/ 824866 w 1187175"/>
                <a:gd name="connsiteY0" fmla="*/ 0 h 709948"/>
                <a:gd name="connsiteX1" fmla="*/ 1158112 w 1187175"/>
                <a:gd name="connsiteY1" fmla="*/ 0 h 709948"/>
                <a:gd name="connsiteX2" fmla="*/ 1187175 w 1187175"/>
                <a:gd name="connsiteY2" fmla="*/ 3998 h 709948"/>
                <a:gd name="connsiteX3" fmla="*/ 1187175 w 1187175"/>
                <a:gd name="connsiteY3" fmla="*/ 707845 h 709948"/>
                <a:gd name="connsiteX4" fmla="*/ 1171888 w 1187175"/>
                <a:gd name="connsiteY4" fmla="*/ 709948 h 709948"/>
                <a:gd name="connsiteX5" fmla="*/ 934946 w 1187175"/>
                <a:gd name="connsiteY5" fmla="*/ 709948 h 709948"/>
                <a:gd name="connsiteX6" fmla="*/ 934946 w 1187175"/>
                <a:gd name="connsiteY6" fmla="*/ 571135 h 709948"/>
                <a:gd name="connsiteX7" fmla="*/ 602202 w 1187175"/>
                <a:gd name="connsiteY7" fmla="*/ 709948 h 709948"/>
                <a:gd name="connsiteX8" fmla="*/ 78408 w 1187175"/>
                <a:gd name="connsiteY8" fmla="*/ 709948 h 709948"/>
                <a:gd name="connsiteX9" fmla="*/ 0 w 1187175"/>
                <a:gd name="connsiteY9" fmla="*/ 656522 h 709948"/>
                <a:gd name="connsiteX10" fmla="*/ 0 w 1187175"/>
                <a:gd name="connsiteY10" fmla="*/ 473299 h 709948"/>
                <a:gd name="connsiteX11" fmla="*/ 347305 w 1187175"/>
                <a:gd name="connsiteY11" fmla="*/ 236649 h 709948"/>
                <a:gd name="connsiteX12" fmla="*/ 614804 w 1187175"/>
                <a:gd name="connsiteY12" fmla="*/ 236649 h 709948"/>
                <a:gd name="connsiteX13" fmla="*/ 824866 w 1187175"/>
                <a:gd name="connsiteY13" fmla="*/ 0 h 70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187175" h="709948">
                  <a:moveTo>
                    <a:pt x="824866" y="0"/>
                  </a:moveTo>
                  <a:lnTo>
                    <a:pt x="1158112" y="0"/>
                  </a:lnTo>
                  <a:lnTo>
                    <a:pt x="1187175" y="3998"/>
                  </a:lnTo>
                  <a:lnTo>
                    <a:pt x="1187175" y="707845"/>
                  </a:lnTo>
                  <a:lnTo>
                    <a:pt x="1171888" y="709948"/>
                  </a:lnTo>
                  <a:lnTo>
                    <a:pt x="934946" y="709948"/>
                  </a:lnTo>
                  <a:lnTo>
                    <a:pt x="934946" y="571135"/>
                  </a:lnTo>
                  <a:lnTo>
                    <a:pt x="602202" y="709948"/>
                  </a:lnTo>
                  <a:lnTo>
                    <a:pt x="78408" y="709948"/>
                  </a:lnTo>
                  <a:cubicBezTo>
                    <a:pt x="35105" y="709948"/>
                    <a:pt x="0" y="686029"/>
                    <a:pt x="0" y="656522"/>
                  </a:cubicBezTo>
                  <a:lnTo>
                    <a:pt x="0" y="473299"/>
                  </a:lnTo>
                  <a:cubicBezTo>
                    <a:pt x="0" y="342601"/>
                    <a:pt x="155493" y="236649"/>
                    <a:pt x="347305" y="236649"/>
                  </a:cubicBezTo>
                  <a:lnTo>
                    <a:pt x="614804" y="236649"/>
                  </a:lnTo>
                  <a:cubicBezTo>
                    <a:pt x="707419" y="197208"/>
                    <a:pt x="734315" y="39442"/>
                    <a:pt x="824866" y="0"/>
                  </a:cubicBezTo>
                  <a:close/>
                </a:path>
              </a:pathLst>
            </a:custGeom>
            <a:solidFill>
              <a:srgbClr val="C00000"/>
            </a:solidFill>
            <a:ln w="381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7" name="フリーフォーム: 図形 196">
              <a:extLst>
                <a:ext uri="{FF2B5EF4-FFF2-40B4-BE49-F238E27FC236}">
                  <a16:creationId xmlns:a16="http://schemas.microsoft.com/office/drawing/2014/main" id="{664B0423-851D-F39D-E579-F86747FAE3DC}"/>
                </a:ext>
              </a:extLst>
            </p:cNvPr>
            <p:cNvSpPr/>
            <p:nvPr/>
          </p:nvSpPr>
          <p:spPr bwMode="auto">
            <a:xfrm rot="10800000">
              <a:off x="3997100" y="1958979"/>
              <a:ext cx="227335" cy="113668"/>
            </a:xfrm>
            <a:custGeom>
              <a:avLst/>
              <a:gdLst>
                <a:gd name="connsiteX0" fmla="*/ 157518 w 315036"/>
                <a:gd name="connsiteY0" fmla="*/ 0 h 157518"/>
                <a:gd name="connsiteX1" fmla="*/ 315036 w 315036"/>
                <a:gd name="connsiteY1" fmla="*/ 157518 h 157518"/>
                <a:gd name="connsiteX2" fmla="*/ 286862 w 315036"/>
                <a:gd name="connsiteY2" fmla="*/ 157518 h 157518"/>
                <a:gd name="connsiteX3" fmla="*/ 282013 w 315036"/>
                <a:gd name="connsiteY3" fmla="*/ 133501 h 157518"/>
                <a:gd name="connsiteX4" fmla="*/ 157518 w 315036"/>
                <a:gd name="connsiteY4" fmla="*/ 50981 h 157518"/>
                <a:gd name="connsiteX5" fmla="*/ 33023 w 315036"/>
                <a:gd name="connsiteY5" fmla="*/ 133501 h 157518"/>
                <a:gd name="connsiteX6" fmla="*/ 28174 w 315036"/>
                <a:gd name="connsiteY6" fmla="*/ 157518 h 157518"/>
                <a:gd name="connsiteX7" fmla="*/ 0 w 315036"/>
                <a:gd name="connsiteY7" fmla="*/ 157518 h 157518"/>
                <a:gd name="connsiteX8" fmla="*/ 157518 w 315036"/>
                <a:gd name="connsiteY8" fmla="*/ 0 h 1575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15036" h="157518">
                  <a:moveTo>
                    <a:pt x="157518" y="0"/>
                  </a:moveTo>
                  <a:cubicBezTo>
                    <a:pt x="244513" y="0"/>
                    <a:pt x="315036" y="70523"/>
                    <a:pt x="315036" y="157518"/>
                  </a:cubicBezTo>
                  <a:lnTo>
                    <a:pt x="286862" y="157518"/>
                  </a:lnTo>
                  <a:lnTo>
                    <a:pt x="282013" y="133501"/>
                  </a:lnTo>
                  <a:cubicBezTo>
                    <a:pt x="261502" y="85008"/>
                    <a:pt x="213484" y="50981"/>
                    <a:pt x="157518" y="50981"/>
                  </a:cubicBezTo>
                  <a:cubicBezTo>
                    <a:pt x="101552" y="50981"/>
                    <a:pt x="53534" y="85008"/>
                    <a:pt x="33023" y="133501"/>
                  </a:cubicBezTo>
                  <a:lnTo>
                    <a:pt x="28174" y="157518"/>
                  </a:lnTo>
                  <a:lnTo>
                    <a:pt x="0" y="157518"/>
                  </a:lnTo>
                  <a:cubicBezTo>
                    <a:pt x="0" y="70523"/>
                    <a:pt x="70523" y="0"/>
                    <a:pt x="157518" y="0"/>
                  </a:cubicBez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198" name="フリーフォーム: 図形 197">
              <a:extLst>
                <a:ext uri="{FF2B5EF4-FFF2-40B4-BE49-F238E27FC236}">
                  <a16:creationId xmlns:a16="http://schemas.microsoft.com/office/drawing/2014/main" id="{1D98FCD1-2B81-E3F0-0C05-13E4D799E56E}"/>
                </a:ext>
              </a:extLst>
            </p:cNvPr>
            <p:cNvSpPr/>
            <p:nvPr/>
          </p:nvSpPr>
          <p:spPr bwMode="auto">
            <a:xfrm rot="10800000">
              <a:off x="4438425" y="1958979"/>
              <a:ext cx="227335" cy="113668"/>
            </a:xfrm>
            <a:custGeom>
              <a:avLst/>
              <a:gdLst>
                <a:gd name="connsiteX0" fmla="*/ 157518 w 315036"/>
                <a:gd name="connsiteY0" fmla="*/ 0 h 157518"/>
                <a:gd name="connsiteX1" fmla="*/ 315036 w 315036"/>
                <a:gd name="connsiteY1" fmla="*/ 157518 h 157518"/>
                <a:gd name="connsiteX2" fmla="*/ 286862 w 315036"/>
                <a:gd name="connsiteY2" fmla="*/ 157518 h 157518"/>
                <a:gd name="connsiteX3" fmla="*/ 282013 w 315036"/>
                <a:gd name="connsiteY3" fmla="*/ 133501 h 157518"/>
                <a:gd name="connsiteX4" fmla="*/ 157518 w 315036"/>
                <a:gd name="connsiteY4" fmla="*/ 50981 h 157518"/>
                <a:gd name="connsiteX5" fmla="*/ 33023 w 315036"/>
                <a:gd name="connsiteY5" fmla="*/ 133501 h 157518"/>
                <a:gd name="connsiteX6" fmla="*/ 28174 w 315036"/>
                <a:gd name="connsiteY6" fmla="*/ 157518 h 157518"/>
                <a:gd name="connsiteX7" fmla="*/ 0 w 315036"/>
                <a:gd name="connsiteY7" fmla="*/ 157518 h 157518"/>
                <a:gd name="connsiteX8" fmla="*/ 157518 w 315036"/>
                <a:gd name="connsiteY8" fmla="*/ 0 h 1575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15036" h="157518">
                  <a:moveTo>
                    <a:pt x="157518" y="0"/>
                  </a:moveTo>
                  <a:cubicBezTo>
                    <a:pt x="244513" y="0"/>
                    <a:pt x="315036" y="70523"/>
                    <a:pt x="315036" y="157518"/>
                  </a:cubicBezTo>
                  <a:lnTo>
                    <a:pt x="286862" y="157518"/>
                  </a:lnTo>
                  <a:lnTo>
                    <a:pt x="282013" y="133501"/>
                  </a:lnTo>
                  <a:cubicBezTo>
                    <a:pt x="261502" y="85008"/>
                    <a:pt x="213484" y="50981"/>
                    <a:pt x="157518" y="50981"/>
                  </a:cubicBezTo>
                  <a:cubicBezTo>
                    <a:pt x="101552" y="50981"/>
                    <a:pt x="53534" y="85008"/>
                    <a:pt x="33023" y="133501"/>
                  </a:cubicBezTo>
                  <a:lnTo>
                    <a:pt x="28174" y="157518"/>
                  </a:lnTo>
                  <a:lnTo>
                    <a:pt x="0" y="157518"/>
                  </a:lnTo>
                  <a:cubicBezTo>
                    <a:pt x="0" y="70523"/>
                    <a:pt x="70523" y="0"/>
                    <a:pt x="157518" y="0"/>
                  </a:cubicBez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sp>
        <p:nvSpPr>
          <p:cNvPr id="217" name="フリーフォーム: 図形 216">
            <a:extLst>
              <a:ext uri="{FF2B5EF4-FFF2-40B4-BE49-F238E27FC236}">
                <a16:creationId xmlns:a16="http://schemas.microsoft.com/office/drawing/2014/main" id="{44BDBF13-A372-C42D-6492-7E00BA1C2864}"/>
              </a:ext>
            </a:extLst>
          </p:cNvPr>
          <p:cNvSpPr/>
          <p:nvPr/>
        </p:nvSpPr>
        <p:spPr>
          <a:xfrm>
            <a:off x="2216983" y="3512816"/>
            <a:ext cx="7146506" cy="2791563"/>
          </a:xfrm>
          <a:custGeom>
            <a:avLst/>
            <a:gdLst>
              <a:gd name="connsiteX0" fmla="*/ 944137 w 7146506"/>
              <a:gd name="connsiteY0" fmla="*/ 0 h 2791563"/>
              <a:gd name="connsiteX1" fmla="*/ 6681236 w 7146506"/>
              <a:gd name="connsiteY1" fmla="*/ 0 h 2791563"/>
              <a:gd name="connsiteX2" fmla="*/ 7146506 w 7146506"/>
              <a:gd name="connsiteY2" fmla="*/ 465270 h 2791563"/>
              <a:gd name="connsiteX3" fmla="*/ 7146506 w 7146506"/>
              <a:gd name="connsiteY3" fmla="*/ 2326293 h 2791563"/>
              <a:gd name="connsiteX4" fmla="*/ 6681236 w 7146506"/>
              <a:gd name="connsiteY4" fmla="*/ 2791563 h 2791563"/>
              <a:gd name="connsiteX5" fmla="*/ 944137 w 7146506"/>
              <a:gd name="connsiteY5" fmla="*/ 2791563 h 2791563"/>
              <a:gd name="connsiteX6" fmla="*/ 478867 w 7146506"/>
              <a:gd name="connsiteY6" fmla="*/ 2326293 h 2791563"/>
              <a:gd name="connsiteX7" fmla="*/ 478867 w 7146506"/>
              <a:gd name="connsiteY7" fmla="*/ 1680904 h 2791563"/>
              <a:gd name="connsiteX8" fmla="*/ 367864 w 7146506"/>
              <a:gd name="connsiteY8" fmla="*/ 1641574 h 2791563"/>
              <a:gd name="connsiteX9" fmla="*/ 0 w 7146506"/>
              <a:gd name="connsiteY9" fmla="*/ 1189941 h 2791563"/>
              <a:gd name="connsiteX10" fmla="*/ 406893 w 7146506"/>
              <a:gd name="connsiteY10" fmla="*/ 1294702 h 2791563"/>
              <a:gd name="connsiteX11" fmla="*/ 478867 w 7146506"/>
              <a:gd name="connsiteY11" fmla="*/ 1303575 h 2791563"/>
              <a:gd name="connsiteX12" fmla="*/ 478867 w 7146506"/>
              <a:gd name="connsiteY12" fmla="*/ 465270 h 2791563"/>
              <a:gd name="connsiteX13" fmla="*/ 944137 w 7146506"/>
              <a:gd name="connsiteY13" fmla="*/ 0 h 27915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7146506" h="2791563">
                <a:moveTo>
                  <a:pt x="944137" y="0"/>
                </a:moveTo>
                <a:lnTo>
                  <a:pt x="6681236" y="0"/>
                </a:lnTo>
                <a:cubicBezTo>
                  <a:pt x="6938198" y="0"/>
                  <a:pt x="7146506" y="208308"/>
                  <a:pt x="7146506" y="465270"/>
                </a:cubicBezTo>
                <a:lnTo>
                  <a:pt x="7146506" y="2326293"/>
                </a:lnTo>
                <a:cubicBezTo>
                  <a:pt x="7146506" y="2583255"/>
                  <a:pt x="6938198" y="2791563"/>
                  <a:pt x="6681236" y="2791563"/>
                </a:cubicBezTo>
                <a:lnTo>
                  <a:pt x="944137" y="2791563"/>
                </a:lnTo>
                <a:cubicBezTo>
                  <a:pt x="687175" y="2791563"/>
                  <a:pt x="478867" y="2583255"/>
                  <a:pt x="478867" y="2326293"/>
                </a:cubicBezTo>
                <a:lnTo>
                  <a:pt x="478867" y="1680904"/>
                </a:lnTo>
                <a:lnTo>
                  <a:pt x="367864" y="1641574"/>
                </a:lnTo>
                <a:cubicBezTo>
                  <a:pt x="145922" y="1543696"/>
                  <a:pt x="0" y="1377942"/>
                  <a:pt x="0" y="1189941"/>
                </a:cubicBezTo>
                <a:cubicBezTo>
                  <a:pt x="129915" y="1236501"/>
                  <a:pt x="266689" y="1271422"/>
                  <a:pt x="406893" y="1294702"/>
                </a:cubicBezTo>
                <a:lnTo>
                  <a:pt x="478867" y="1303575"/>
                </a:lnTo>
                <a:lnTo>
                  <a:pt x="478867" y="465270"/>
                </a:lnTo>
                <a:cubicBezTo>
                  <a:pt x="478867" y="208308"/>
                  <a:pt x="687175" y="0"/>
                  <a:pt x="944137" y="0"/>
                </a:cubicBezTo>
                <a:close/>
              </a:path>
            </a:pathLst>
          </a:custGeom>
          <a:solidFill>
            <a:srgbClr val="FFFF0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218" name="テキスト ボックス 217">
            <a:extLst>
              <a:ext uri="{FF2B5EF4-FFF2-40B4-BE49-F238E27FC236}">
                <a16:creationId xmlns:a16="http://schemas.microsoft.com/office/drawing/2014/main" id="{277F6E41-AA98-D4EF-907D-EBB7A17AD93F}"/>
              </a:ext>
            </a:extLst>
          </p:cNvPr>
          <p:cNvSpPr txBox="1"/>
          <p:nvPr/>
        </p:nvSpPr>
        <p:spPr>
          <a:xfrm>
            <a:off x="2901730" y="3775971"/>
            <a:ext cx="6254560" cy="2308324"/>
          </a:xfrm>
          <a:prstGeom prst="rect">
            <a:avLst/>
          </a:prstGeom>
          <a:noFill/>
        </p:spPr>
        <p:txBody>
          <a:bodyPr wrap="square" rtlCol="0">
            <a:spAutoFit/>
          </a:bodyPr>
          <a:lstStyle/>
          <a:p>
            <a:r>
              <a:rPr lang="ja-JP" altLang="en-US" sz="3600" b="1" dirty="0">
                <a:latin typeface="メイリオ" panose="020B0604030504040204" pitchFamily="50" charset="-128"/>
                <a:ea typeface="メイリオ" panose="020B0604030504040204" pitchFamily="50" charset="-128"/>
              </a:rPr>
              <a:t>ご飲食後の食器類は、お手数ですが所定の返却口までお持ちくださいますようご協力をお願いいたします。</a:t>
            </a:r>
            <a:endParaRPr kumimoji="1" lang="ja-JP" altLang="en-US" sz="3600" b="1"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6784346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CD21C8B7-724C-9F5A-A79D-123091AA4F49}"/>
              </a:ext>
            </a:extLst>
          </p:cNvPr>
          <p:cNvSpPr/>
          <p:nvPr/>
        </p:nvSpPr>
        <p:spPr>
          <a:xfrm>
            <a:off x="137465" y="143635"/>
            <a:ext cx="9631070" cy="3285365"/>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テキスト ボックス 2">
            <a:extLst>
              <a:ext uri="{FF2B5EF4-FFF2-40B4-BE49-F238E27FC236}">
                <a16:creationId xmlns:a16="http://schemas.microsoft.com/office/drawing/2014/main" id="{7F91859C-BB05-6060-F89F-447D3570D5F9}"/>
              </a:ext>
            </a:extLst>
          </p:cNvPr>
          <p:cNvSpPr txBox="1"/>
          <p:nvPr/>
        </p:nvSpPr>
        <p:spPr>
          <a:xfrm>
            <a:off x="498766" y="429492"/>
            <a:ext cx="8908470" cy="2713650"/>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食器はこちらへ</a:t>
            </a:r>
          </a:p>
          <a:p>
            <a:pPr algn="l">
              <a:spcAft>
                <a:spcPts val="0"/>
              </a:spcAft>
            </a:pPr>
            <a:r>
              <a:rPr lang="ja-JP" altLang="en-US" sz="5400" dirty="0">
                <a:ln w="28575">
                  <a:noFill/>
                </a:ln>
              </a:rPr>
              <a:t>お戻しください</a:t>
            </a:r>
            <a:endParaRPr lang="en-US" altLang="ja-JP" sz="5400" dirty="0">
              <a:ln w="28575">
                <a:noFill/>
              </a:ln>
            </a:endParaRPr>
          </a:p>
        </p:txBody>
      </p:sp>
      <p:grpSp>
        <p:nvGrpSpPr>
          <p:cNvPr id="4" name="グループ化 3">
            <a:extLst>
              <a:ext uri="{FF2B5EF4-FFF2-40B4-BE49-F238E27FC236}">
                <a16:creationId xmlns:a16="http://schemas.microsoft.com/office/drawing/2014/main" id="{13D4BF76-5482-B968-8956-C94401316252}"/>
              </a:ext>
            </a:extLst>
          </p:cNvPr>
          <p:cNvGrpSpPr/>
          <p:nvPr/>
        </p:nvGrpSpPr>
        <p:grpSpPr>
          <a:xfrm>
            <a:off x="2612740" y="3372254"/>
            <a:ext cx="4635515" cy="3094854"/>
            <a:chOff x="439286" y="6573180"/>
            <a:chExt cx="3763033" cy="2512350"/>
          </a:xfrm>
        </p:grpSpPr>
        <p:grpSp>
          <p:nvGrpSpPr>
            <p:cNvPr id="5" name="グループ化 4">
              <a:extLst>
                <a:ext uri="{FF2B5EF4-FFF2-40B4-BE49-F238E27FC236}">
                  <a16:creationId xmlns:a16="http://schemas.microsoft.com/office/drawing/2014/main" id="{B54DA343-7C48-AD59-8325-D07184184B01}"/>
                </a:ext>
              </a:extLst>
            </p:cNvPr>
            <p:cNvGrpSpPr/>
            <p:nvPr/>
          </p:nvGrpSpPr>
          <p:grpSpPr>
            <a:xfrm>
              <a:off x="439286" y="6573180"/>
              <a:ext cx="1976957" cy="2504375"/>
              <a:chOff x="360858" y="901043"/>
              <a:chExt cx="1976957" cy="2504375"/>
            </a:xfrm>
          </p:grpSpPr>
          <p:sp>
            <p:nvSpPr>
              <p:cNvPr id="552" name="フリーフォーム: 図形 551">
                <a:extLst>
                  <a:ext uri="{FF2B5EF4-FFF2-40B4-BE49-F238E27FC236}">
                    <a16:creationId xmlns:a16="http://schemas.microsoft.com/office/drawing/2014/main" id="{7E9242E8-B65D-AA4F-6F39-52F1087BEA26}"/>
                  </a:ext>
                </a:extLst>
              </p:cNvPr>
              <p:cNvSpPr/>
              <p:nvPr/>
            </p:nvSpPr>
            <p:spPr>
              <a:xfrm rot="8037351">
                <a:off x="1881994" y="1048361"/>
                <a:ext cx="425139" cy="486503"/>
              </a:xfrm>
              <a:custGeom>
                <a:avLst/>
                <a:gdLst>
                  <a:gd name="connsiteX0" fmla="*/ 81532 w 671788"/>
                  <a:gd name="connsiteY0" fmla="*/ 682385 h 768753"/>
                  <a:gd name="connsiteX1" fmla="*/ 71104 w 671788"/>
                  <a:gd name="connsiteY1" fmla="*/ 666917 h 768753"/>
                  <a:gd name="connsiteX2" fmla="*/ 58147 w 671788"/>
                  <a:gd name="connsiteY2" fmla="*/ 655228 h 768753"/>
                  <a:gd name="connsiteX3" fmla="*/ 43147 w 671788"/>
                  <a:gd name="connsiteY3" fmla="*/ 630461 h 768753"/>
                  <a:gd name="connsiteX4" fmla="*/ 40832 w 671788"/>
                  <a:gd name="connsiteY4" fmla="*/ 627766 h 768753"/>
                  <a:gd name="connsiteX5" fmla="*/ 40034 w 671788"/>
                  <a:gd name="connsiteY5" fmla="*/ 625321 h 768753"/>
                  <a:gd name="connsiteX6" fmla="*/ 29804 w 671788"/>
                  <a:gd name="connsiteY6" fmla="*/ 608429 h 768753"/>
                  <a:gd name="connsiteX7" fmla="*/ 27687 w 671788"/>
                  <a:gd name="connsiteY7" fmla="*/ 602521 h 768753"/>
                  <a:gd name="connsiteX8" fmla="*/ 21876 w 671788"/>
                  <a:gd name="connsiteY8" fmla="*/ 593902 h 768753"/>
                  <a:gd name="connsiteX9" fmla="*/ 18361 w 671788"/>
                  <a:gd name="connsiteY9" fmla="*/ 576492 h 768753"/>
                  <a:gd name="connsiteX10" fmla="*/ 10785 w 671788"/>
                  <a:gd name="connsiteY10" fmla="*/ 555348 h 768753"/>
                  <a:gd name="connsiteX11" fmla="*/ 2743 w 671788"/>
                  <a:gd name="connsiteY11" fmla="*/ 499539 h 768753"/>
                  <a:gd name="connsiteX12" fmla="*/ 2761 w 671788"/>
                  <a:gd name="connsiteY12" fmla="*/ 499226 h 768753"/>
                  <a:gd name="connsiteX13" fmla="*/ 0 w 671788"/>
                  <a:gd name="connsiteY13" fmla="*/ 485548 h 768753"/>
                  <a:gd name="connsiteX14" fmla="*/ 222268 w 671788"/>
                  <a:gd name="connsiteY14" fmla="*/ 212834 h 768753"/>
                  <a:gd name="connsiteX15" fmla="*/ 233086 w 671788"/>
                  <a:gd name="connsiteY15" fmla="*/ 211744 h 768753"/>
                  <a:gd name="connsiteX16" fmla="*/ 307519 w 671788"/>
                  <a:gd name="connsiteY16" fmla="*/ 187362 h 768753"/>
                  <a:gd name="connsiteX17" fmla="*/ 567861 w 671788"/>
                  <a:gd name="connsiteY17" fmla="*/ 11524 h 768753"/>
                  <a:gd name="connsiteX18" fmla="*/ 547888 w 671788"/>
                  <a:gd name="connsiteY18" fmla="*/ 97042 h 768753"/>
                  <a:gd name="connsiteX19" fmla="*/ 569259 w 671788"/>
                  <a:gd name="connsiteY19" fmla="*/ 83945 h 768753"/>
                  <a:gd name="connsiteX20" fmla="*/ 670701 w 671788"/>
                  <a:gd name="connsiteY20" fmla="*/ 0 h 768753"/>
                  <a:gd name="connsiteX21" fmla="*/ 612422 w 671788"/>
                  <a:gd name="connsiteY21" fmla="*/ 118071 h 768753"/>
                  <a:gd name="connsiteX22" fmla="*/ 610672 w 671788"/>
                  <a:gd name="connsiteY22" fmla="*/ 123406 h 768753"/>
                  <a:gd name="connsiteX23" fmla="*/ 671788 w 671788"/>
                  <a:gd name="connsiteY23" fmla="*/ 92129 h 768753"/>
                  <a:gd name="connsiteX24" fmla="*/ 563929 w 671788"/>
                  <a:gd name="connsiteY24" fmla="*/ 387194 h 768753"/>
                  <a:gd name="connsiteX25" fmla="*/ 559308 w 671788"/>
                  <a:gd name="connsiteY25" fmla="*/ 450390 h 768753"/>
                  <a:gd name="connsiteX26" fmla="*/ 559493 w 671788"/>
                  <a:gd name="connsiteY26" fmla="*/ 458031 h 768753"/>
                  <a:gd name="connsiteX27" fmla="*/ 315334 w 671788"/>
                  <a:gd name="connsiteY27" fmla="*/ 766844 h 768753"/>
                  <a:gd name="connsiteX28" fmla="*/ 205173 w 671788"/>
                  <a:gd name="connsiteY28" fmla="*/ 757699 h 768753"/>
                  <a:gd name="connsiteX29" fmla="*/ 177972 w 671788"/>
                  <a:gd name="connsiteY29" fmla="*/ 743648 h 768753"/>
                  <a:gd name="connsiteX30" fmla="*/ 170015 w 671788"/>
                  <a:gd name="connsiteY30" fmla="*/ 742041 h 768753"/>
                  <a:gd name="connsiteX31" fmla="*/ 158931 w 671788"/>
                  <a:gd name="connsiteY31" fmla="*/ 734568 h 768753"/>
                  <a:gd name="connsiteX32" fmla="*/ 137383 w 671788"/>
                  <a:gd name="connsiteY32" fmla="*/ 726711 h 768753"/>
                  <a:gd name="connsiteX33" fmla="*/ 126929 w 671788"/>
                  <a:gd name="connsiteY33" fmla="*/ 717281 h 768753"/>
                  <a:gd name="connsiteX34" fmla="*/ 110361 w 671788"/>
                  <a:gd name="connsiteY34" fmla="*/ 708722 h 768753"/>
                  <a:gd name="connsiteX35" fmla="*/ 96283 w 671788"/>
                  <a:gd name="connsiteY35" fmla="*/ 692330 h 7687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Lst>
                <a:rect l="l" t="t" r="r" b="b"/>
                <a:pathLst>
                  <a:path w="671788" h="768753">
                    <a:moveTo>
                      <a:pt x="81532" y="682385"/>
                    </a:moveTo>
                    <a:lnTo>
                      <a:pt x="71104" y="666917"/>
                    </a:lnTo>
                    <a:lnTo>
                      <a:pt x="58147" y="655228"/>
                    </a:lnTo>
                    <a:lnTo>
                      <a:pt x="43147" y="630461"/>
                    </a:lnTo>
                    <a:lnTo>
                      <a:pt x="40832" y="627766"/>
                    </a:lnTo>
                    <a:lnTo>
                      <a:pt x="40034" y="625321"/>
                    </a:lnTo>
                    <a:lnTo>
                      <a:pt x="29804" y="608429"/>
                    </a:lnTo>
                    <a:lnTo>
                      <a:pt x="27687" y="602521"/>
                    </a:lnTo>
                    <a:lnTo>
                      <a:pt x="21876" y="593902"/>
                    </a:lnTo>
                    <a:lnTo>
                      <a:pt x="18361" y="576492"/>
                    </a:lnTo>
                    <a:lnTo>
                      <a:pt x="10785" y="555348"/>
                    </a:lnTo>
                    <a:cubicBezTo>
                      <a:pt x="6150" y="536698"/>
                      <a:pt x="3515" y="518020"/>
                      <a:pt x="2743" y="499539"/>
                    </a:cubicBezTo>
                    <a:lnTo>
                      <a:pt x="2761" y="499226"/>
                    </a:lnTo>
                    <a:lnTo>
                      <a:pt x="0" y="485548"/>
                    </a:lnTo>
                    <a:cubicBezTo>
                      <a:pt x="0" y="351026"/>
                      <a:pt x="95420" y="238791"/>
                      <a:pt x="222268" y="212834"/>
                    </a:cubicBezTo>
                    <a:lnTo>
                      <a:pt x="233086" y="211744"/>
                    </a:lnTo>
                    <a:lnTo>
                      <a:pt x="307519" y="187362"/>
                    </a:lnTo>
                    <a:cubicBezTo>
                      <a:pt x="399502" y="149685"/>
                      <a:pt x="486282" y="91072"/>
                      <a:pt x="567861" y="11524"/>
                    </a:cubicBezTo>
                    <a:lnTo>
                      <a:pt x="547888" y="97042"/>
                    </a:lnTo>
                    <a:lnTo>
                      <a:pt x="569259" y="83945"/>
                    </a:lnTo>
                    <a:cubicBezTo>
                      <a:pt x="603469" y="59349"/>
                      <a:pt x="637283" y="31368"/>
                      <a:pt x="670701" y="0"/>
                    </a:cubicBezTo>
                    <a:cubicBezTo>
                      <a:pt x="647889" y="39753"/>
                      <a:pt x="628462" y="79110"/>
                      <a:pt x="612422" y="118071"/>
                    </a:cubicBezTo>
                    <a:lnTo>
                      <a:pt x="610672" y="123406"/>
                    </a:lnTo>
                    <a:lnTo>
                      <a:pt x="671788" y="92129"/>
                    </a:lnTo>
                    <a:cubicBezTo>
                      <a:pt x="614263" y="190484"/>
                      <a:pt x="578310" y="288839"/>
                      <a:pt x="563929" y="387194"/>
                    </a:cubicBezTo>
                    <a:lnTo>
                      <a:pt x="559308" y="450390"/>
                    </a:lnTo>
                    <a:lnTo>
                      <a:pt x="559493" y="458031"/>
                    </a:lnTo>
                    <a:cubicBezTo>
                      <a:pt x="577346" y="610730"/>
                      <a:pt x="468033" y="748990"/>
                      <a:pt x="315334" y="766844"/>
                    </a:cubicBezTo>
                    <a:cubicBezTo>
                      <a:pt x="277160" y="771307"/>
                      <a:pt x="239887" y="767823"/>
                      <a:pt x="205173" y="757699"/>
                    </a:cubicBezTo>
                    <a:lnTo>
                      <a:pt x="177972" y="743648"/>
                    </a:lnTo>
                    <a:lnTo>
                      <a:pt x="170015" y="742041"/>
                    </a:lnTo>
                    <a:lnTo>
                      <a:pt x="158931" y="734568"/>
                    </a:lnTo>
                    <a:lnTo>
                      <a:pt x="137383" y="726711"/>
                    </a:lnTo>
                    <a:lnTo>
                      <a:pt x="126929" y="717281"/>
                    </a:lnTo>
                    <a:lnTo>
                      <a:pt x="110361" y="708722"/>
                    </a:lnTo>
                    <a:lnTo>
                      <a:pt x="96283" y="692330"/>
                    </a:ln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553" name="グループ化 552">
                <a:extLst>
                  <a:ext uri="{FF2B5EF4-FFF2-40B4-BE49-F238E27FC236}">
                    <a16:creationId xmlns:a16="http://schemas.microsoft.com/office/drawing/2014/main" id="{DEEB1F27-C467-34AB-B7DB-40621387E1D9}"/>
                  </a:ext>
                </a:extLst>
              </p:cNvPr>
              <p:cNvGrpSpPr/>
              <p:nvPr/>
            </p:nvGrpSpPr>
            <p:grpSpPr>
              <a:xfrm>
                <a:off x="360858" y="901043"/>
                <a:ext cx="1864697" cy="2504375"/>
                <a:chOff x="360858" y="901043"/>
                <a:chExt cx="1864697" cy="2504375"/>
              </a:xfrm>
            </p:grpSpPr>
            <p:sp>
              <p:nvSpPr>
                <p:cNvPr id="554" name="角丸四角形 4">
                  <a:extLst>
                    <a:ext uri="{FF2B5EF4-FFF2-40B4-BE49-F238E27FC236}">
                      <a16:creationId xmlns:a16="http://schemas.microsoft.com/office/drawing/2014/main" id="{3D97654C-493C-606F-A0B3-37647552EA6D}"/>
                    </a:ext>
                  </a:extLst>
                </p:cNvPr>
                <p:cNvSpPr/>
                <p:nvPr/>
              </p:nvSpPr>
              <p:spPr>
                <a:xfrm rot="2930661">
                  <a:off x="781737" y="2126916"/>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FF9966"/>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55" name="アーチ 730">
                  <a:extLst>
                    <a:ext uri="{FF2B5EF4-FFF2-40B4-BE49-F238E27FC236}">
                      <a16:creationId xmlns:a16="http://schemas.microsoft.com/office/drawing/2014/main" id="{B41EE531-1C18-A7BA-E1D4-79BBC4BF889E}"/>
                    </a:ext>
                  </a:extLst>
                </p:cNvPr>
                <p:cNvSpPr/>
                <p:nvPr/>
              </p:nvSpPr>
              <p:spPr>
                <a:xfrm rot="17100000">
                  <a:off x="1044659" y="1900605"/>
                  <a:ext cx="532411" cy="473463"/>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556" name="フリーフォーム: 図形 555">
                  <a:extLst>
                    <a:ext uri="{FF2B5EF4-FFF2-40B4-BE49-F238E27FC236}">
                      <a16:creationId xmlns:a16="http://schemas.microsoft.com/office/drawing/2014/main" id="{C8806B91-D331-51E8-7792-4DD5E4AB4C0B}"/>
                    </a:ext>
                  </a:extLst>
                </p:cNvPr>
                <p:cNvSpPr/>
                <p:nvPr/>
              </p:nvSpPr>
              <p:spPr>
                <a:xfrm rot="2700000">
                  <a:off x="671002" y="3131718"/>
                  <a:ext cx="296857" cy="217005"/>
                </a:xfrm>
                <a:custGeom>
                  <a:avLst/>
                  <a:gdLst>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199594 w 600843"/>
                    <a:gd name="connsiteY19" fmla="*/ 147136 h 439221"/>
                    <a:gd name="connsiteX20" fmla="*/ 342912 w 600843"/>
                    <a:gd name="connsiteY20" fmla="*/ 30836 h 439221"/>
                    <a:gd name="connsiteX21" fmla="*/ 362726 w 600843"/>
                    <a:gd name="connsiteY21" fmla="*/ 20458 h 439221"/>
                    <a:gd name="connsiteX22" fmla="*/ 364040 w 600843"/>
                    <a:gd name="connsiteY22" fmla="*/ 17286 h 439221"/>
                    <a:gd name="connsiteX23" fmla="*/ 405772 w 600843"/>
                    <a:gd name="connsiteY2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342912 w 600843"/>
                    <a:gd name="connsiteY19" fmla="*/ 30836 h 439221"/>
                    <a:gd name="connsiteX20" fmla="*/ 362726 w 600843"/>
                    <a:gd name="connsiteY20" fmla="*/ 20458 h 439221"/>
                    <a:gd name="connsiteX21" fmla="*/ 364040 w 600843"/>
                    <a:gd name="connsiteY21" fmla="*/ 17286 h 439221"/>
                    <a:gd name="connsiteX22" fmla="*/ 405772 w 600843"/>
                    <a:gd name="connsiteY2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342912 w 600843"/>
                    <a:gd name="connsiteY18" fmla="*/ 30836 h 439221"/>
                    <a:gd name="connsiteX19" fmla="*/ 362726 w 600843"/>
                    <a:gd name="connsiteY19" fmla="*/ 20458 h 439221"/>
                    <a:gd name="connsiteX20" fmla="*/ 364040 w 600843"/>
                    <a:gd name="connsiteY20" fmla="*/ 17286 h 439221"/>
                    <a:gd name="connsiteX21" fmla="*/ 405772 w 600843"/>
                    <a:gd name="connsiteY2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71690 w 600843"/>
                    <a:gd name="connsiteY10" fmla="*/ 425728 h 439221"/>
                    <a:gd name="connsiteX11" fmla="*/ 239117 w 600843"/>
                    <a:gd name="connsiteY11" fmla="*/ 439220 h 439221"/>
                    <a:gd name="connsiteX12" fmla="*/ 46065 w 600843"/>
                    <a:gd name="connsiteY12" fmla="*/ 439220 h 439221"/>
                    <a:gd name="connsiteX13" fmla="*/ 0 w 600843"/>
                    <a:gd name="connsiteY13" fmla="*/ 393155 h 439221"/>
                    <a:gd name="connsiteX14" fmla="*/ 0 w 600843"/>
                    <a:gd name="connsiteY14" fmla="*/ 348733 h 439221"/>
                    <a:gd name="connsiteX15" fmla="*/ 90488 w 600843"/>
                    <a:gd name="connsiteY15" fmla="*/ 258245 h 439221"/>
                    <a:gd name="connsiteX16" fmla="*/ 153892 w 600843"/>
                    <a:gd name="connsiteY16" fmla="*/ 258245 h 439221"/>
                    <a:gd name="connsiteX17" fmla="*/ 342912 w 600843"/>
                    <a:gd name="connsiteY17" fmla="*/ 30836 h 439221"/>
                    <a:gd name="connsiteX18" fmla="*/ 362726 w 600843"/>
                    <a:gd name="connsiteY18" fmla="*/ 20458 h 439221"/>
                    <a:gd name="connsiteX19" fmla="*/ 364040 w 600843"/>
                    <a:gd name="connsiteY19" fmla="*/ 17286 h 439221"/>
                    <a:gd name="connsiteX20" fmla="*/ 405772 w 600843"/>
                    <a:gd name="connsiteY20"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71690 w 600843"/>
                    <a:gd name="connsiteY9" fmla="*/ 425728 h 439221"/>
                    <a:gd name="connsiteX10" fmla="*/ 239117 w 600843"/>
                    <a:gd name="connsiteY10" fmla="*/ 439220 h 439221"/>
                    <a:gd name="connsiteX11" fmla="*/ 46065 w 600843"/>
                    <a:gd name="connsiteY11" fmla="*/ 439220 h 439221"/>
                    <a:gd name="connsiteX12" fmla="*/ 0 w 600843"/>
                    <a:gd name="connsiteY12" fmla="*/ 393155 h 439221"/>
                    <a:gd name="connsiteX13" fmla="*/ 0 w 600843"/>
                    <a:gd name="connsiteY13" fmla="*/ 348733 h 439221"/>
                    <a:gd name="connsiteX14" fmla="*/ 90488 w 600843"/>
                    <a:gd name="connsiteY14" fmla="*/ 258245 h 439221"/>
                    <a:gd name="connsiteX15" fmla="*/ 153892 w 600843"/>
                    <a:gd name="connsiteY15" fmla="*/ 258245 h 439221"/>
                    <a:gd name="connsiteX16" fmla="*/ 342912 w 600843"/>
                    <a:gd name="connsiteY16" fmla="*/ 30836 h 439221"/>
                    <a:gd name="connsiteX17" fmla="*/ 362726 w 600843"/>
                    <a:gd name="connsiteY17" fmla="*/ 20458 h 439221"/>
                    <a:gd name="connsiteX18" fmla="*/ 364040 w 600843"/>
                    <a:gd name="connsiteY18" fmla="*/ 17286 h 439221"/>
                    <a:gd name="connsiteX19" fmla="*/ 405772 w 600843"/>
                    <a:gd name="connsiteY19"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71690 w 600843"/>
                    <a:gd name="connsiteY8" fmla="*/ 425728 h 439221"/>
                    <a:gd name="connsiteX9" fmla="*/ 239117 w 600843"/>
                    <a:gd name="connsiteY9" fmla="*/ 439220 h 439221"/>
                    <a:gd name="connsiteX10" fmla="*/ 46065 w 600843"/>
                    <a:gd name="connsiteY10" fmla="*/ 439220 h 439221"/>
                    <a:gd name="connsiteX11" fmla="*/ 0 w 600843"/>
                    <a:gd name="connsiteY11" fmla="*/ 393155 h 439221"/>
                    <a:gd name="connsiteX12" fmla="*/ 0 w 600843"/>
                    <a:gd name="connsiteY12" fmla="*/ 348733 h 439221"/>
                    <a:gd name="connsiteX13" fmla="*/ 90488 w 600843"/>
                    <a:gd name="connsiteY13" fmla="*/ 258245 h 439221"/>
                    <a:gd name="connsiteX14" fmla="*/ 153892 w 600843"/>
                    <a:gd name="connsiteY14" fmla="*/ 258245 h 439221"/>
                    <a:gd name="connsiteX15" fmla="*/ 342912 w 600843"/>
                    <a:gd name="connsiteY15" fmla="*/ 30836 h 439221"/>
                    <a:gd name="connsiteX16" fmla="*/ 362726 w 600843"/>
                    <a:gd name="connsiteY16" fmla="*/ 20458 h 439221"/>
                    <a:gd name="connsiteX17" fmla="*/ 364040 w 600843"/>
                    <a:gd name="connsiteY17" fmla="*/ 17286 h 439221"/>
                    <a:gd name="connsiteX18" fmla="*/ 405772 w 600843"/>
                    <a:gd name="connsiteY18"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90488 w 600843"/>
                    <a:gd name="connsiteY12" fmla="*/ 258245 h 439221"/>
                    <a:gd name="connsiteX13" fmla="*/ 153892 w 600843"/>
                    <a:gd name="connsiteY13" fmla="*/ 258245 h 439221"/>
                    <a:gd name="connsiteX14" fmla="*/ 342912 w 600843"/>
                    <a:gd name="connsiteY14" fmla="*/ 30836 h 439221"/>
                    <a:gd name="connsiteX15" fmla="*/ 362726 w 600843"/>
                    <a:gd name="connsiteY15" fmla="*/ 20458 h 439221"/>
                    <a:gd name="connsiteX16" fmla="*/ 364040 w 600843"/>
                    <a:gd name="connsiteY16" fmla="*/ 17286 h 439221"/>
                    <a:gd name="connsiteX17" fmla="*/ 405772 w 600843"/>
                    <a:gd name="connsiteY17"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364040 w 600843"/>
                    <a:gd name="connsiteY15" fmla="*/ 17286 h 439221"/>
                    <a:gd name="connsiteX16" fmla="*/ 405772 w 600843"/>
                    <a:gd name="connsiteY16"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7601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50056 w 600843"/>
                    <a:gd name="connsiteY13" fmla="*/ 33217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405772 w 600843"/>
                    <a:gd name="connsiteY1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239117 w 600843"/>
                    <a:gd name="connsiteY7" fmla="*/ 439220 h 439221"/>
                    <a:gd name="connsiteX8" fmla="*/ 46065 w 600843"/>
                    <a:gd name="connsiteY8" fmla="*/ 439220 h 439221"/>
                    <a:gd name="connsiteX9" fmla="*/ 0 w 600843"/>
                    <a:gd name="connsiteY9" fmla="*/ 393155 h 439221"/>
                    <a:gd name="connsiteX10" fmla="*/ 0 w 600843"/>
                    <a:gd name="connsiteY10" fmla="*/ 348733 h 439221"/>
                    <a:gd name="connsiteX11" fmla="*/ 153892 w 600843"/>
                    <a:gd name="connsiteY11" fmla="*/ 258245 h 439221"/>
                    <a:gd name="connsiteX12" fmla="*/ 405772 w 600843"/>
                    <a:gd name="connsiteY1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6065 w 600843"/>
                    <a:gd name="connsiteY7" fmla="*/ 439220 h 439221"/>
                    <a:gd name="connsiteX8" fmla="*/ 0 w 600843"/>
                    <a:gd name="connsiteY8" fmla="*/ 393155 h 439221"/>
                    <a:gd name="connsiteX9" fmla="*/ 0 w 600843"/>
                    <a:gd name="connsiteY9" fmla="*/ 348733 h 439221"/>
                    <a:gd name="connsiteX10" fmla="*/ 153892 w 600843"/>
                    <a:gd name="connsiteY10" fmla="*/ 258245 h 439221"/>
                    <a:gd name="connsiteX11" fmla="*/ 405772 w 600843"/>
                    <a:gd name="connsiteY1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6065 w 600843"/>
                    <a:gd name="connsiteY6" fmla="*/ 439220 h 439221"/>
                    <a:gd name="connsiteX7" fmla="*/ 0 w 600843"/>
                    <a:gd name="connsiteY7" fmla="*/ 393155 h 439221"/>
                    <a:gd name="connsiteX8" fmla="*/ 0 w 600843"/>
                    <a:gd name="connsiteY8" fmla="*/ 348733 h 439221"/>
                    <a:gd name="connsiteX9" fmla="*/ 153892 w 600843"/>
                    <a:gd name="connsiteY9" fmla="*/ 258245 h 439221"/>
                    <a:gd name="connsiteX10" fmla="*/ 405772 w 600843"/>
                    <a:gd name="connsiteY10" fmla="*/ 0 h 43922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00843" h="439221">
                      <a:moveTo>
                        <a:pt x="405772" y="0"/>
                      </a:moveTo>
                      <a:lnTo>
                        <a:pt x="541825" y="0"/>
                      </a:lnTo>
                      <a:cubicBezTo>
                        <a:pt x="574420" y="0"/>
                        <a:pt x="600843" y="26423"/>
                        <a:pt x="600843" y="59018"/>
                      </a:cubicBezTo>
                      <a:lnTo>
                        <a:pt x="600843" y="166096"/>
                      </a:lnTo>
                      <a:lnTo>
                        <a:pt x="587348" y="198676"/>
                      </a:lnTo>
                      <a:lnTo>
                        <a:pt x="547112" y="439221"/>
                      </a:lnTo>
                      <a:lnTo>
                        <a:pt x="46065" y="439220"/>
                      </a:lnTo>
                      <a:cubicBezTo>
                        <a:pt x="20624" y="439220"/>
                        <a:pt x="0" y="418596"/>
                        <a:pt x="0" y="393155"/>
                      </a:cubicBezTo>
                      <a:lnTo>
                        <a:pt x="0" y="348733"/>
                      </a:lnTo>
                      <a:cubicBezTo>
                        <a:pt x="25649" y="326248"/>
                        <a:pt x="96740" y="311228"/>
                        <a:pt x="153892" y="258245"/>
                      </a:cubicBezTo>
                      <a:lnTo>
                        <a:pt x="405772" y="0"/>
                      </a:ln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57" name="フリーフォーム: 図形 556">
                  <a:extLst>
                    <a:ext uri="{FF2B5EF4-FFF2-40B4-BE49-F238E27FC236}">
                      <a16:creationId xmlns:a16="http://schemas.microsoft.com/office/drawing/2014/main" id="{352FA37D-3C35-AC15-5094-121E30EC0352}"/>
                    </a:ext>
                  </a:extLst>
                </p:cNvPr>
                <p:cNvSpPr/>
                <p:nvPr/>
              </p:nvSpPr>
              <p:spPr>
                <a:xfrm rot="18900000">
                  <a:off x="1928698" y="3188413"/>
                  <a:ext cx="296857" cy="217005"/>
                </a:xfrm>
                <a:custGeom>
                  <a:avLst/>
                  <a:gdLst>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199594 w 600843"/>
                    <a:gd name="connsiteY19" fmla="*/ 147136 h 439221"/>
                    <a:gd name="connsiteX20" fmla="*/ 342912 w 600843"/>
                    <a:gd name="connsiteY20" fmla="*/ 30836 h 439221"/>
                    <a:gd name="connsiteX21" fmla="*/ 362726 w 600843"/>
                    <a:gd name="connsiteY21" fmla="*/ 20458 h 439221"/>
                    <a:gd name="connsiteX22" fmla="*/ 364040 w 600843"/>
                    <a:gd name="connsiteY22" fmla="*/ 17286 h 439221"/>
                    <a:gd name="connsiteX23" fmla="*/ 405772 w 600843"/>
                    <a:gd name="connsiteY2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342912 w 600843"/>
                    <a:gd name="connsiteY19" fmla="*/ 30836 h 439221"/>
                    <a:gd name="connsiteX20" fmla="*/ 362726 w 600843"/>
                    <a:gd name="connsiteY20" fmla="*/ 20458 h 439221"/>
                    <a:gd name="connsiteX21" fmla="*/ 364040 w 600843"/>
                    <a:gd name="connsiteY21" fmla="*/ 17286 h 439221"/>
                    <a:gd name="connsiteX22" fmla="*/ 405772 w 600843"/>
                    <a:gd name="connsiteY2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342912 w 600843"/>
                    <a:gd name="connsiteY18" fmla="*/ 30836 h 439221"/>
                    <a:gd name="connsiteX19" fmla="*/ 362726 w 600843"/>
                    <a:gd name="connsiteY19" fmla="*/ 20458 h 439221"/>
                    <a:gd name="connsiteX20" fmla="*/ 364040 w 600843"/>
                    <a:gd name="connsiteY20" fmla="*/ 17286 h 439221"/>
                    <a:gd name="connsiteX21" fmla="*/ 405772 w 600843"/>
                    <a:gd name="connsiteY2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71690 w 600843"/>
                    <a:gd name="connsiteY10" fmla="*/ 425728 h 439221"/>
                    <a:gd name="connsiteX11" fmla="*/ 239117 w 600843"/>
                    <a:gd name="connsiteY11" fmla="*/ 439220 h 439221"/>
                    <a:gd name="connsiteX12" fmla="*/ 46065 w 600843"/>
                    <a:gd name="connsiteY12" fmla="*/ 439220 h 439221"/>
                    <a:gd name="connsiteX13" fmla="*/ 0 w 600843"/>
                    <a:gd name="connsiteY13" fmla="*/ 393155 h 439221"/>
                    <a:gd name="connsiteX14" fmla="*/ 0 w 600843"/>
                    <a:gd name="connsiteY14" fmla="*/ 348733 h 439221"/>
                    <a:gd name="connsiteX15" fmla="*/ 90488 w 600843"/>
                    <a:gd name="connsiteY15" fmla="*/ 258245 h 439221"/>
                    <a:gd name="connsiteX16" fmla="*/ 153892 w 600843"/>
                    <a:gd name="connsiteY16" fmla="*/ 258245 h 439221"/>
                    <a:gd name="connsiteX17" fmla="*/ 342912 w 600843"/>
                    <a:gd name="connsiteY17" fmla="*/ 30836 h 439221"/>
                    <a:gd name="connsiteX18" fmla="*/ 362726 w 600843"/>
                    <a:gd name="connsiteY18" fmla="*/ 20458 h 439221"/>
                    <a:gd name="connsiteX19" fmla="*/ 364040 w 600843"/>
                    <a:gd name="connsiteY19" fmla="*/ 17286 h 439221"/>
                    <a:gd name="connsiteX20" fmla="*/ 405772 w 600843"/>
                    <a:gd name="connsiteY20"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71690 w 600843"/>
                    <a:gd name="connsiteY9" fmla="*/ 425728 h 439221"/>
                    <a:gd name="connsiteX10" fmla="*/ 239117 w 600843"/>
                    <a:gd name="connsiteY10" fmla="*/ 439220 h 439221"/>
                    <a:gd name="connsiteX11" fmla="*/ 46065 w 600843"/>
                    <a:gd name="connsiteY11" fmla="*/ 439220 h 439221"/>
                    <a:gd name="connsiteX12" fmla="*/ 0 w 600843"/>
                    <a:gd name="connsiteY12" fmla="*/ 393155 h 439221"/>
                    <a:gd name="connsiteX13" fmla="*/ 0 w 600843"/>
                    <a:gd name="connsiteY13" fmla="*/ 348733 h 439221"/>
                    <a:gd name="connsiteX14" fmla="*/ 90488 w 600843"/>
                    <a:gd name="connsiteY14" fmla="*/ 258245 h 439221"/>
                    <a:gd name="connsiteX15" fmla="*/ 153892 w 600843"/>
                    <a:gd name="connsiteY15" fmla="*/ 258245 h 439221"/>
                    <a:gd name="connsiteX16" fmla="*/ 342912 w 600843"/>
                    <a:gd name="connsiteY16" fmla="*/ 30836 h 439221"/>
                    <a:gd name="connsiteX17" fmla="*/ 362726 w 600843"/>
                    <a:gd name="connsiteY17" fmla="*/ 20458 h 439221"/>
                    <a:gd name="connsiteX18" fmla="*/ 364040 w 600843"/>
                    <a:gd name="connsiteY18" fmla="*/ 17286 h 439221"/>
                    <a:gd name="connsiteX19" fmla="*/ 405772 w 600843"/>
                    <a:gd name="connsiteY19"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71690 w 600843"/>
                    <a:gd name="connsiteY8" fmla="*/ 425728 h 439221"/>
                    <a:gd name="connsiteX9" fmla="*/ 239117 w 600843"/>
                    <a:gd name="connsiteY9" fmla="*/ 439220 h 439221"/>
                    <a:gd name="connsiteX10" fmla="*/ 46065 w 600843"/>
                    <a:gd name="connsiteY10" fmla="*/ 439220 h 439221"/>
                    <a:gd name="connsiteX11" fmla="*/ 0 w 600843"/>
                    <a:gd name="connsiteY11" fmla="*/ 393155 h 439221"/>
                    <a:gd name="connsiteX12" fmla="*/ 0 w 600843"/>
                    <a:gd name="connsiteY12" fmla="*/ 348733 h 439221"/>
                    <a:gd name="connsiteX13" fmla="*/ 90488 w 600843"/>
                    <a:gd name="connsiteY13" fmla="*/ 258245 h 439221"/>
                    <a:gd name="connsiteX14" fmla="*/ 153892 w 600843"/>
                    <a:gd name="connsiteY14" fmla="*/ 258245 h 439221"/>
                    <a:gd name="connsiteX15" fmla="*/ 342912 w 600843"/>
                    <a:gd name="connsiteY15" fmla="*/ 30836 h 439221"/>
                    <a:gd name="connsiteX16" fmla="*/ 362726 w 600843"/>
                    <a:gd name="connsiteY16" fmla="*/ 20458 h 439221"/>
                    <a:gd name="connsiteX17" fmla="*/ 364040 w 600843"/>
                    <a:gd name="connsiteY17" fmla="*/ 17286 h 439221"/>
                    <a:gd name="connsiteX18" fmla="*/ 405772 w 600843"/>
                    <a:gd name="connsiteY18"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90488 w 600843"/>
                    <a:gd name="connsiteY12" fmla="*/ 258245 h 439221"/>
                    <a:gd name="connsiteX13" fmla="*/ 153892 w 600843"/>
                    <a:gd name="connsiteY13" fmla="*/ 258245 h 439221"/>
                    <a:gd name="connsiteX14" fmla="*/ 342912 w 600843"/>
                    <a:gd name="connsiteY14" fmla="*/ 30836 h 439221"/>
                    <a:gd name="connsiteX15" fmla="*/ 362726 w 600843"/>
                    <a:gd name="connsiteY15" fmla="*/ 20458 h 439221"/>
                    <a:gd name="connsiteX16" fmla="*/ 364040 w 600843"/>
                    <a:gd name="connsiteY16" fmla="*/ 17286 h 439221"/>
                    <a:gd name="connsiteX17" fmla="*/ 405772 w 600843"/>
                    <a:gd name="connsiteY17"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364040 w 600843"/>
                    <a:gd name="connsiteY15" fmla="*/ 17286 h 439221"/>
                    <a:gd name="connsiteX16" fmla="*/ 405772 w 600843"/>
                    <a:gd name="connsiteY16"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7601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50056 w 600843"/>
                    <a:gd name="connsiteY13" fmla="*/ 33217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405772 w 600843"/>
                    <a:gd name="connsiteY1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239117 w 600843"/>
                    <a:gd name="connsiteY7" fmla="*/ 439220 h 439221"/>
                    <a:gd name="connsiteX8" fmla="*/ 46065 w 600843"/>
                    <a:gd name="connsiteY8" fmla="*/ 439220 h 439221"/>
                    <a:gd name="connsiteX9" fmla="*/ 0 w 600843"/>
                    <a:gd name="connsiteY9" fmla="*/ 393155 h 439221"/>
                    <a:gd name="connsiteX10" fmla="*/ 0 w 600843"/>
                    <a:gd name="connsiteY10" fmla="*/ 348733 h 439221"/>
                    <a:gd name="connsiteX11" fmla="*/ 153892 w 600843"/>
                    <a:gd name="connsiteY11" fmla="*/ 258245 h 439221"/>
                    <a:gd name="connsiteX12" fmla="*/ 405772 w 600843"/>
                    <a:gd name="connsiteY1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6065 w 600843"/>
                    <a:gd name="connsiteY7" fmla="*/ 439220 h 439221"/>
                    <a:gd name="connsiteX8" fmla="*/ 0 w 600843"/>
                    <a:gd name="connsiteY8" fmla="*/ 393155 h 439221"/>
                    <a:gd name="connsiteX9" fmla="*/ 0 w 600843"/>
                    <a:gd name="connsiteY9" fmla="*/ 348733 h 439221"/>
                    <a:gd name="connsiteX10" fmla="*/ 153892 w 600843"/>
                    <a:gd name="connsiteY10" fmla="*/ 258245 h 439221"/>
                    <a:gd name="connsiteX11" fmla="*/ 405772 w 600843"/>
                    <a:gd name="connsiteY1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6065 w 600843"/>
                    <a:gd name="connsiteY6" fmla="*/ 439220 h 439221"/>
                    <a:gd name="connsiteX7" fmla="*/ 0 w 600843"/>
                    <a:gd name="connsiteY7" fmla="*/ 393155 h 439221"/>
                    <a:gd name="connsiteX8" fmla="*/ 0 w 600843"/>
                    <a:gd name="connsiteY8" fmla="*/ 348733 h 439221"/>
                    <a:gd name="connsiteX9" fmla="*/ 153892 w 600843"/>
                    <a:gd name="connsiteY9" fmla="*/ 258245 h 439221"/>
                    <a:gd name="connsiteX10" fmla="*/ 405772 w 600843"/>
                    <a:gd name="connsiteY10" fmla="*/ 0 h 43922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00843" h="439221">
                      <a:moveTo>
                        <a:pt x="405772" y="0"/>
                      </a:moveTo>
                      <a:lnTo>
                        <a:pt x="541825" y="0"/>
                      </a:lnTo>
                      <a:cubicBezTo>
                        <a:pt x="574420" y="0"/>
                        <a:pt x="600843" y="26423"/>
                        <a:pt x="600843" y="59018"/>
                      </a:cubicBezTo>
                      <a:lnTo>
                        <a:pt x="600843" y="166096"/>
                      </a:lnTo>
                      <a:lnTo>
                        <a:pt x="587348" y="198676"/>
                      </a:lnTo>
                      <a:lnTo>
                        <a:pt x="547112" y="439221"/>
                      </a:lnTo>
                      <a:lnTo>
                        <a:pt x="46065" y="439220"/>
                      </a:lnTo>
                      <a:cubicBezTo>
                        <a:pt x="20624" y="439220"/>
                        <a:pt x="0" y="418596"/>
                        <a:pt x="0" y="393155"/>
                      </a:cubicBezTo>
                      <a:lnTo>
                        <a:pt x="0" y="348733"/>
                      </a:lnTo>
                      <a:cubicBezTo>
                        <a:pt x="25649" y="326248"/>
                        <a:pt x="96740" y="311228"/>
                        <a:pt x="153892" y="258245"/>
                      </a:cubicBezTo>
                      <a:lnTo>
                        <a:pt x="405772" y="0"/>
                      </a:ln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58" name="二等辺三角形 28">
                  <a:extLst>
                    <a:ext uri="{FF2B5EF4-FFF2-40B4-BE49-F238E27FC236}">
                      <a16:creationId xmlns:a16="http://schemas.microsoft.com/office/drawing/2014/main" id="{780DC927-E424-2EF9-C14C-D49FED4C9A6D}"/>
                    </a:ext>
                  </a:extLst>
                </p:cNvPr>
                <p:cNvSpPr/>
                <p:nvPr/>
              </p:nvSpPr>
              <p:spPr>
                <a:xfrm>
                  <a:off x="1132397" y="1372053"/>
                  <a:ext cx="77567" cy="169939"/>
                </a:xfrm>
                <a:custGeom>
                  <a:avLst/>
                  <a:gdLst>
                    <a:gd name="connsiteX0" fmla="*/ 0 w 414337"/>
                    <a:gd name="connsiteY0" fmla="*/ 348851 h 348851"/>
                    <a:gd name="connsiteX1" fmla="*/ 207169 w 414337"/>
                    <a:gd name="connsiteY1" fmla="*/ 0 h 348851"/>
                    <a:gd name="connsiteX2" fmla="*/ 414337 w 414337"/>
                    <a:gd name="connsiteY2" fmla="*/ 348851 h 348851"/>
                    <a:gd name="connsiteX3" fmla="*/ 0 w 414337"/>
                    <a:gd name="connsiteY3" fmla="*/ 348851 h 348851"/>
                    <a:gd name="connsiteX0" fmla="*/ 132 w 414469"/>
                    <a:gd name="connsiteY0" fmla="*/ 348851 h 413232"/>
                    <a:gd name="connsiteX1" fmla="*/ 207301 w 414469"/>
                    <a:gd name="connsiteY1" fmla="*/ 0 h 413232"/>
                    <a:gd name="connsiteX2" fmla="*/ 414469 w 414469"/>
                    <a:gd name="connsiteY2" fmla="*/ 348851 h 413232"/>
                    <a:gd name="connsiteX3" fmla="*/ 132 w 414469"/>
                    <a:gd name="connsiteY3" fmla="*/ 348851 h 413232"/>
                    <a:gd name="connsiteX0" fmla="*/ 1192 w 305992"/>
                    <a:gd name="connsiteY0" fmla="*/ 348851 h 402561"/>
                    <a:gd name="connsiteX1" fmla="*/ 208361 w 305992"/>
                    <a:gd name="connsiteY1" fmla="*/ 0 h 402561"/>
                    <a:gd name="connsiteX2" fmla="*/ 305992 w 305992"/>
                    <a:gd name="connsiteY2" fmla="*/ 401238 h 402561"/>
                    <a:gd name="connsiteX3" fmla="*/ 1192 w 305992"/>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5 w 252417"/>
                    <a:gd name="connsiteY0" fmla="*/ 322657 h 401238"/>
                    <a:gd name="connsiteX1" fmla="*/ 252417 w 252417"/>
                    <a:gd name="connsiteY1" fmla="*/ 0 h 401238"/>
                    <a:gd name="connsiteX2" fmla="*/ 247655 w 252417"/>
                    <a:gd name="connsiteY2" fmla="*/ 401238 h 401238"/>
                    <a:gd name="connsiteX3" fmla="*/ 5 w 252417"/>
                    <a:gd name="connsiteY3" fmla="*/ 322657 h 401238"/>
                    <a:gd name="connsiteX0" fmla="*/ 2197 w 254609"/>
                    <a:gd name="connsiteY0" fmla="*/ 322657 h 402772"/>
                    <a:gd name="connsiteX1" fmla="*/ 254609 w 254609"/>
                    <a:gd name="connsiteY1" fmla="*/ 0 h 402772"/>
                    <a:gd name="connsiteX2" fmla="*/ 249847 w 254609"/>
                    <a:gd name="connsiteY2" fmla="*/ 401238 h 402772"/>
                    <a:gd name="connsiteX3" fmla="*/ 2197 w 254609"/>
                    <a:gd name="connsiteY3" fmla="*/ 322657 h 402772"/>
                  </a:gdLst>
                  <a:ahLst/>
                  <a:cxnLst>
                    <a:cxn ang="0">
                      <a:pos x="connsiteX0" y="connsiteY0"/>
                    </a:cxn>
                    <a:cxn ang="0">
                      <a:pos x="connsiteX1" y="connsiteY1"/>
                    </a:cxn>
                    <a:cxn ang="0">
                      <a:pos x="connsiteX2" y="connsiteY2"/>
                    </a:cxn>
                    <a:cxn ang="0">
                      <a:pos x="connsiteX3" y="connsiteY3"/>
                    </a:cxn>
                  </a:cxnLst>
                  <a:rect l="l" t="t" r="r" b="b"/>
                  <a:pathLst>
                    <a:path w="254609" h="402772">
                      <a:moveTo>
                        <a:pt x="2197" y="322657"/>
                      </a:moveTo>
                      <a:cubicBezTo>
                        <a:pt x="-23203" y="224828"/>
                        <a:pt x="178409" y="94852"/>
                        <a:pt x="254609" y="0"/>
                      </a:cubicBezTo>
                      <a:cubicBezTo>
                        <a:pt x="253022" y="133746"/>
                        <a:pt x="251434" y="267492"/>
                        <a:pt x="249847" y="401238"/>
                      </a:cubicBezTo>
                      <a:cubicBezTo>
                        <a:pt x="111735" y="401238"/>
                        <a:pt x="27597" y="420486"/>
                        <a:pt x="2197" y="3226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59" name="台形 558">
                  <a:extLst>
                    <a:ext uri="{FF2B5EF4-FFF2-40B4-BE49-F238E27FC236}">
                      <a16:creationId xmlns:a16="http://schemas.microsoft.com/office/drawing/2014/main" id="{174426B7-A650-1F23-CC15-DEFBCF2902DC}"/>
                    </a:ext>
                  </a:extLst>
                </p:cNvPr>
                <p:cNvSpPr/>
                <p:nvPr/>
              </p:nvSpPr>
              <p:spPr>
                <a:xfrm>
                  <a:off x="1447337" y="1663918"/>
                  <a:ext cx="159568" cy="207961"/>
                </a:xfrm>
                <a:prstGeom prst="trapezoid">
                  <a:avLst>
                    <a:gd name="adj" fmla="val 16220"/>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0" name="楕円 559">
                  <a:extLst>
                    <a:ext uri="{FF2B5EF4-FFF2-40B4-BE49-F238E27FC236}">
                      <a16:creationId xmlns:a16="http://schemas.microsoft.com/office/drawing/2014/main" id="{C10F8546-83DA-BF61-3ADE-2555B159D56B}"/>
                    </a:ext>
                  </a:extLst>
                </p:cNvPr>
                <p:cNvSpPr/>
                <p:nvPr/>
              </p:nvSpPr>
              <p:spPr>
                <a:xfrm>
                  <a:off x="1161355" y="994612"/>
                  <a:ext cx="731532" cy="731532"/>
                </a:xfrm>
                <a:prstGeom prst="ellipse">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1" name="四角形: 上の 2 つの角を丸める 560">
                  <a:extLst>
                    <a:ext uri="{FF2B5EF4-FFF2-40B4-BE49-F238E27FC236}">
                      <a16:creationId xmlns:a16="http://schemas.microsoft.com/office/drawing/2014/main" id="{C3CD3E21-2FAC-8265-2E5C-0E59143596A7}"/>
                    </a:ext>
                  </a:extLst>
                </p:cNvPr>
                <p:cNvSpPr/>
                <p:nvPr/>
              </p:nvSpPr>
              <p:spPr>
                <a:xfrm>
                  <a:off x="1303295" y="1788370"/>
                  <a:ext cx="447654" cy="627450"/>
                </a:xfrm>
                <a:prstGeom prst="round2SameRect">
                  <a:avLst>
                    <a:gd name="adj1" fmla="val 50000"/>
                    <a:gd name="adj2" fmla="val 0"/>
                  </a:avLst>
                </a:pr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2" name="台形 561">
                  <a:extLst>
                    <a:ext uri="{FF2B5EF4-FFF2-40B4-BE49-F238E27FC236}">
                      <a16:creationId xmlns:a16="http://schemas.microsoft.com/office/drawing/2014/main" id="{A81268A9-EDCC-2C6B-6D01-0255A413B6F7}"/>
                    </a:ext>
                  </a:extLst>
                </p:cNvPr>
                <p:cNvSpPr/>
                <p:nvPr/>
              </p:nvSpPr>
              <p:spPr>
                <a:xfrm rot="8100000">
                  <a:off x="1684160" y="2507744"/>
                  <a:ext cx="290843" cy="761833"/>
                </a:xfrm>
                <a:prstGeom prst="trapezoid">
                  <a:avLst>
                    <a:gd name="adj" fmla="val 19923"/>
                  </a:avLst>
                </a:prstGeom>
                <a:solidFill>
                  <a:srgbClr val="0070C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3" name="フリーフォーム: 図形 562">
                  <a:extLst>
                    <a:ext uri="{FF2B5EF4-FFF2-40B4-BE49-F238E27FC236}">
                      <a16:creationId xmlns:a16="http://schemas.microsoft.com/office/drawing/2014/main" id="{14441402-E5BB-1BEA-75EB-1876FE663D65}"/>
                    </a:ext>
                  </a:extLst>
                </p:cNvPr>
                <p:cNvSpPr/>
                <p:nvPr/>
              </p:nvSpPr>
              <p:spPr>
                <a:xfrm flipV="1">
                  <a:off x="908167" y="2416794"/>
                  <a:ext cx="845188" cy="897810"/>
                </a:xfrm>
                <a:custGeom>
                  <a:avLst/>
                  <a:gdLst>
                    <a:gd name="connsiteX0" fmla="*/ 628168 w 1335535"/>
                    <a:gd name="connsiteY0" fmla="*/ 1418686 h 1418686"/>
                    <a:gd name="connsiteX1" fmla="*/ 1335534 w 1335535"/>
                    <a:gd name="connsiteY1" fmla="*/ 1418686 h 1418686"/>
                    <a:gd name="connsiteX2" fmla="*/ 1335535 w 1335535"/>
                    <a:gd name="connsiteY2" fmla="*/ 1129340 h 1418686"/>
                    <a:gd name="connsiteX3" fmla="*/ 1250787 w 1335535"/>
                    <a:gd name="connsiteY3" fmla="*/ 924741 h 1418686"/>
                    <a:gd name="connsiteX4" fmla="*/ 1238452 w 1335535"/>
                    <a:gd name="connsiteY4" fmla="*/ 914563 h 1418686"/>
                    <a:gd name="connsiteX5" fmla="*/ 1238993 w 1335535"/>
                    <a:gd name="connsiteY5" fmla="*/ 914022 h 1418686"/>
                    <a:gd name="connsiteX6" fmla="*/ 195483 w 1335535"/>
                    <a:gd name="connsiteY6" fmla="*/ 0 h 1418686"/>
                    <a:gd name="connsiteX7" fmla="*/ 0 w 1335535"/>
                    <a:gd name="connsiteY7" fmla="*/ 195483 h 1418686"/>
                    <a:gd name="connsiteX8" fmla="*/ 677083 w 1335535"/>
                    <a:gd name="connsiteY8" fmla="*/ 968487 h 1418686"/>
                    <a:gd name="connsiteX9" fmla="*/ 650907 w 1335535"/>
                    <a:gd name="connsiteY9" fmla="*/ 1016713 h 1418686"/>
                    <a:gd name="connsiteX10" fmla="*/ 628168 w 1335535"/>
                    <a:gd name="connsiteY10" fmla="*/ 1129340 h 14186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335535" h="1418686">
                      <a:moveTo>
                        <a:pt x="628168" y="1418686"/>
                      </a:moveTo>
                      <a:lnTo>
                        <a:pt x="1335534" y="1418686"/>
                      </a:lnTo>
                      <a:cubicBezTo>
                        <a:pt x="1335534" y="1322237"/>
                        <a:pt x="1335535" y="1225789"/>
                        <a:pt x="1335535" y="1129340"/>
                      </a:cubicBezTo>
                      <a:cubicBezTo>
                        <a:pt x="1335535" y="1049439"/>
                        <a:pt x="1303149" y="977102"/>
                        <a:pt x="1250787" y="924741"/>
                      </a:cubicBezTo>
                      <a:lnTo>
                        <a:pt x="1238452" y="914563"/>
                      </a:lnTo>
                      <a:lnTo>
                        <a:pt x="1238993" y="914022"/>
                      </a:lnTo>
                      <a:lnTo>
                        <a:pt x="195483" y="0"/>
                      </a:lnTo>
                      <a:lnTo>
                        <a:pt x="0" y="195483"/>
                      </a:lnTo>
                      <a:lnTo>
                        <a:pt x="677083" y="968487"/>
                      </a:lnTo>
                      <a:lnTo>
                        <a:pt x="650907" y="1016713"/>
                      </a:lnTo>
                      <a:cubicBezTo>
                        <a:pt x="636265" y="1051330"/>
                        <a:pt x="628168" y="1089390"/>
                        <a:pt x="628168" y="1129340"/>
                      </a:cubicBezTo>
                      <a:close/>
                    </a:path>
                  </a:pathLst>
                </a:custGeom>
                <a:solidFill>
                  <a:srgbClr val="0070C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4" name="二等辺三角形 46">
                  <a:extLst>
                    <a:ext uri="{FF2B5EF4-FFF2-40B4-BE49-F238E27FC236}">
                      <a16:creationId xmlns:a16="http://schemas.microsoft.com/office/drawing/2014/main" id="{A62EE43D-8B81-882C-6326-24A92ADCAB60}"/>
                    </a:ext>
                  </a:extLst>
                </p:cNvPr>
                <p:cNvSpPr/>
                <p:nvPr/>
              </p:nvSpPr>
              <p:spPr>
                <a:xfrm rot="10800000">
                  <a:off x="1251776" y="1537622"/>
                  <a:ext cx="114350" cy="84029"/>
                </a:xfrm>
                <a:custGeom>
                  <a:avLst/>
                  <a:gdLst>
                    <a:gd name="connsiteX0" fmla="*/ 0 w 793908"/>
                    <a:gd name="connsiteY0" fmla="*/ 854870 h 854870"/>
                    <a:gd name="connsiteX1" fmla="*/ 396954 w 793908"/>
                    <a:gd name="connsiteY1" fmla="*/ 0 h 854870"/>
                    <a:gd name="connsiteX2" fmla="*/ 793908 w 793908"/>
                    <a:gd name="connsiteY2" fmla="*/ 854870 h 854870"/>
                    <a:gd name="connsiteX3" fmla="*/ 0 w 793908"/>
                    <a:gd name="connsiteY3" fmla="*/ 854870 h 854870"/>
                    <a:gd name="connsiteX0" fmla="*/ 0 w 793908"/>
                    <a:gd name="connsiteY0" fmla="*/ 854909 h 854909"/>
                    <a:gd name="connsiteX1" fmla="*/ 396954 w 793908"/>
                    <a:gd name="connsiteY1" fmla="*/ 39 h 854909"/>
                    <a:gd name="connsiteX2" fmla="*/ 793908 w 793908"/>
                    <a:gd name="connsiteY2" fmla="*/ 854909 h 854909"/>
                    <a:gd name="connsiteX3" fmla="*/ 0 w 793908"/>
                    <a:gd name="connsiteY3" fmla="*/ 854909 h 854909"/>
                    <a:gd name="connsiteX0" fmla="*/ 0 w 793908"/>
                    <a:gd name="connsiteY0" fmla="*/ 421639 h 421639"/>
                    <a:gd name="connsiteX1" fmla="*/ 239792 w 793908"/>
                    <a:gd name="connsiteY1" fmla="*/ 157 h 421639"/>
                    <a:gd name="connsiteX2" fmla="*/ 793908 w 793908"/>
                    <a:gd name="connsiteY2" fmla="*/ 421639 h 421639"/>
                    <a:gd name="connsiteX3" fmla="*/ 0 w 793908"/>
                    <a:gd name="connsiteY3" fmla="*/ 421639 h 421639"/>
                    <a:gd name="connsiteX0" fmla="*/ 0 w 803975"/>
                    <a:gd name="connsiteY0" fmla="*/ 421639 h 453388"/>
                    <a:gd name="connsiteX1" fmla="*/ 239792 w 803975"/>
                    <a:gd name="connsiteY1" fmla="*/ 157 h 453388"/>
                    <a:gd name="connsiteX2" fmla="*/ 793908 w 803975"/>
                    <a:gd name="connsiteY2" fmla="*/ 421639 h 453388"/>
                    <a:gd name="connsiteX3" fmla="*/ 0 w 803975"/>
                    <a:gd name="connsiteY3" fmla="*/ 421639 h 453388"/>
                    <a:gd name="connsiteX0" fmla="*/ 12018 w 815993"/>
                    <a:gd name="connsiteY0" fmla="*/ 421544 h 469912"/>
                    <a:gd name="connsiteX1" fmla="*/ 251810 w 815993"/>
                    <a:gd name="connsiteY1" fmla="*/ 62 h 469912"/>
                    <a:gd name="connsiteX2" fmla="*/ 805926 w 815993"/>
                    <a:gd name="connsiteY2" fmla="*/ 421544 h 469912"/>
                    <a:gd name="connsiteX3" fmla="*/ 12018 w 815993"/>
                    <a:gd name="connsiteY3" fmla="*/ 421544 h 469912"/>
                  </a:gdLst>
                  <a:ahLst/>
                  <a:cxnLst>
                    <a:cxn ang="0">
                      <a:pos x="connsiteX0" y="connsiteY0"/>
                    </a:cxn>
                    <a:cxn ang="0">
                      <a:pos x="connsiteX1" y="connsiteY1"/>
                    </a:cxn>
                    <a:cxn ang="0">
                      <a:pos x="connsiteX2" y="connsiteY2"/>
                    </a:cxn>
                    <a:cxn ang="0">
                      <a:pos x="connsiteX3" y="connsiteY3"/>
                    </a:cxn>
                  </a:cxnLst>
                  <a:rect l="l" t="t" r="r" b="b"/>
                  <a:pathLst>
                    <a:path w="815993" h="469912">
                      <a:moveTo>
                        <a:pt x="12018" y="421544"/>
                      </a:moveTo>
                      <a:cubicBezTo>
                        <a:pt x="-47831" y="364394"/>
                        <a:pt x="129017" y="-5494"/>
                        <a:pt x="251810" y="62"/>
                      </a:cubicBezTo>
                      <a:cubicBezTo>
                        <a:pt x="374603" y="5618"/>
                        <a:pt x="894349" y="350107"/>
                        <a:pt x="805926" y="421544"/>
                      </a:cubicBezTo>
                      <a:cubicBezTo>
                        <a:pt x="717503" y="492981"/>
                        <a:pt x="71867" y="478694"/>
                        <a:pt x="12018" y="421544"/>
                      </a:cubicBezTo>
                      <a:close/>
                    </a:path>
                  </a:pathLst>
                </a:custGeom>
                <a:solidFill>
                  <a:srgbClr val="FF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5" name="フリーフォーム: 図形 564">
                  <a:extLst>
                    <a:ext uri="{FF2B5EF4-FFF2-40B4-BE49-F238E27FC236}">
                      <a16:creationId xmlns:a16="http://schemas.microsoft.com/office/drawing/2014/main" id="{FB0100BC-F350-8320-CD92-830F721C9917}"/>
                    </a:ext>
                  </a:extLst>
                </p:cNvPr>
                <p:cNvSpPr/>
                <p:nvPr/>
              </p:nvSpPr>
              <p:spPr>
                <a:xfrm rot="10800000">
                  <a:off x="1125783" y="901043"/>
                  <a:ext cx="790489" cy="753054"/>
                </a:xfrm>
                <a:custGeom>
                  <a:avLst/>
                  <a:gdLst>
                    <a:gd name="connsiteX0" fmla="*/ 779574 w 1249101"/>
                    <a:gd name="connsiteY0" fmla="*/ 1188666 h 1189948"/>
                    <a:gd name="connsiteX1" fmla="*/ 546937 w 1249101"/>
                    <a:gd name="connsiteY1" fmla="*/ 1163424 h 1189948"/>
                    <a:gd name="connsiteX2" fmla="*/ 312198 w 1249101"/>
                    <a:gd name="connsiteY2" fmla="*/ 1048030 h 1189948"/>
                    <a:gd name="connsiteX3" fmla="*/ 284855 w 1249101"/>
                    <a:gd name="connsiteY3" fmla="*/ 1024378 h 1189948"/>
                    <a:gd name="connsiteX4" fmla="*/ 280807 w 1249101"/>
                    <a:gd name="connsiteY4" fmla="*/ 1022575 h 1189948"/>
                    <a:gd name="connsiteX5" fmla="*/ 31372 w 1249101"/>
                    <a:gd name="connsiteY5" fmla="*/ 717001 h 1189948"/>
                    <a:gd name="connsiteX6" fmla="*/ 22610 w 1249101"/>
                    <a:gd name="connsiteY6" fmla="*/ 645655 h 1189948"/>
                    <a:gd name="connsiteX7" fmla="*/ 12898 w 1249101"/>
                    <a:gd name="connsiteY7" fmla="*/ 615761 h 1189948"/>
                    <a:gd name="connsiteX8" fmla="*/ 0 w 1249101"/>
                    <a:gd name="connsiteY8" fmla="*/ 493510 h 1189948"/>
                    <a:gd name="connsiteX9" fmla="*/ 185948 w 1249101"/>
                    <a:gd name="connsiteY9" fmla="*/ 64580 h 1189948"/>
                    <a:gd name="connsiteX10" fmla="*/ 267866 w 1249101"/>
                    <a:gd name="connsiteY10" fmla="*/ 0 h 1189948"/>
                    <a:gd name="connsiteX11" fmla="*/ 294173 w 1249101"/>
                    <a:gd name="connsiteY11" fmla="*/ 18479 h 1189948"/>
                    <a:gd name="connsiteX12" fmla="*/ 540124 w 1249101"/>
                    <a:gd name="connsiteY12" fmla="*/ 446945 h 1189948"/>
                    <a:gd name="connsiteX13" fmla="*/ 556728 w 1249101"/>
                    <a:gd name="connsiteY13" fmla="*/ 531123 h 1189948"/>
                    <a:gd name="connsiteX14" fmla="*/ 560467 w 1249101"/>
                    <a:gd name="connsiteY14" fmla="*/ 646270 h 1189948"/>
                    <a:gd name="connsiteX15" fmla="*/ 582442 w 1249101"/>
                    <a:gd name="connsiteY15" fmla="*/ 838828 h 1189948"/>
                    <a:gd name="connsiteX16" fmla="*/ 612405 w 1249101"/>
                    <a:gd name="connsiteY16" fmla="*/ 840153 h 1189948"/>
                    <a:gd name="connsiteX17" fmla="*/ 1205487 w 1249101"/>
                    <a:gd name="connsiteY17" fmla="*/ 618888 h 1189948"/>
                    <a:gd name="connsiteX18" fmla="*/ 1104198 w 1249101"/>
                    <a:gd name="connsiteY18" fmla="*/ 891079 h 1189948"/>
                    <a:gd name="connsiteX19" fmla="*/ 1079423 w 1249101"/>
                    <a:gd name="connsiteY19" fmla="*/ 915727 h 1189948"/>
                    <a:gd name="connsiteX20" fmla="*/ 1104643 w 1249101"/>
                    <a:gd name="connsiteY20" fmla="*/ 911182 h 1189948"/>
                    <a:gd name="connsiteX21" fmla="*/ 1249101 w 1249101"/>
                    <a:gd name="connsiteY21" fmla="*/ 854045 h 1189948"/>
                    <a:gd name="connsiteX22" fmla="*/ 779574 w 1249101"/>
                    <a:gd name="connsiteY22" fmla="*/ 1188666 h 118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Lst>
                  <a:rect l="l" t="t" r="r" b="b"/>
                  <a:pathLst>
                    <a:path w="1249101" h="1189948">
                      <a:moveTo>
                        <a:pt x="779574" y="1188666"/>
                      </a:moveTo>
                      <a:cubicBezTo>
                        <a:pt x="704608" y="1193309"/>
                        <a:pt x="625807" y="1185448"/>
                        <a:pt x="546937" y="1163424"/>
                      </a:cubicBezTo>
                      <a:cubicBezTo>
                        <a:pt x="458208" y="1138647"/>
                        <a:pt x="378841" y="1098583"/>
                        <a:pt x="312198" y="1048030"/>
                      </a:cubicBezTo>
                      <a:lnTo>
                        <a:pt x="284855" y="1024378"/>
                      </a:lnTo>
                      <a:lnTo>
                        <a:pt x="280807" y="1022575"/>
                      </a:lnTo>
                      <a:cubicBezTo>
                        <a:pt x="154599" y="952586"/>
                        <a:pt x="62974" y="843767"/>
                        <a:pt x="31372" y="717001"/>
                      </a:cubicBezTo>
                      <a:lnTo>
                        <a:pt x="22610" y="645655"/>
                      </a:lnTo>
                      <a:lnTo>
                        <a:pt x="12898" y="615761"/>
                      </a:lnTo>
                      <a:cubicBezTo>
                        <a:pt x="4441" y="576273"/>
                        <a:pt x="0" y="535387"/>
                        <a:pt x="0" y="493510"/>
                      </a:cubicBezTo>
                      <a:cubicBezTo>
                        <a:pt x="0" y="326003"/>
                        <a:pt x="71060" y="174353"/>
                        <a:pt x="185948" y="64580"/>
                      </a:cubicBezTo>
                      <a:lnTo>
                        <a:pt x="267866" y="0"/>
                      </a:lnTo>
                      <a:lnTo>
                        <a:pt x="294173" y="18479"/>
                      </a:lnTo>
                      <a:cubicBezTo>
                        <a:pt x="405216" y="114620"/>
                        <a:pt x="492642" y="265636"/>
                        <a:pt x="540124" y="446945"/>
                      </a:cubicBezTo>
                      <a:lnTo>
                        <a:pt x="556728" y="531123"/>
                      </a:lnTo>
                      <a:lnTo>
                        <a:pt x="560467" y="646270"/>
                      </a:lnTo>
                      <a:lnTo>
                        <a:pt x="582442" y="838828"/>
                      </a:lnTo>
                      <a:lnTo>
                        <a:pt x="612405" y="840153"/>
                      </a:lnTo>
                      <a:cubicBezTo>
                        <a:pt x="839747" y="840153"/>
                        <a:pt x="1055989" y="759478"/>
                        <a:pt x="1205487" y="618888"/>
                      </a:cubicBezTo>
                      <a:cubicBezTo>
                        <a:pt x="1205487" y="719714"/>
                        <a:pt x="1168147" y="813381"/>
                        <a:pt x="1104198" y="891079"/>
                      </a:cubicBezTo>
                      <a:lnTo>
                        <a:pt x="1079423" y="915727"/>
                      </a:lnTo>
                      <a:lnTo>
                        <a:pt x="1104643" y="911182"/>
                      </a:lnTo>
                      <a:cubicBezTo>
                        <a:pt x="1155190" y="896917"/>
                        <a:pt x="1203651" y="877846"/>
                        <a:pt x="1249101" y="854045"/>
                      </a:cubicBezTo>
                      <a:cubicBezTo>
                        <a:pt x="1194866" y="1048267"/>
                        <a:pt x="1004474" y="1174736"/>
                        <a:pt x="779574" y="1188666"/>
                      </a:cubicBez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6" name="楕円 565">
                  <a:extLst>
                    <a:ext uri="{FF2B5EF4-FFF2-40B4-BE49-F238E27FC236}">
                      <a16:creationId xmlns:a16="http://schemas.microsoft.com/office/drawing/2014/main" id="{8F921691-5B74-BB7E-1EB8-7CA62CFEBCD7}"/>
                    </a:ext>
                  </a:extLst>
                </p:cNvPr>
                <p:cNvSpPr/>
                <p:nvPr/>
              </p:nvSpPr>
              <p:spPr>
                <a:xfrm rot="21037985">
                  <a:off x="1862474" y="1144490"/>
                  <a:ext cx="73959" cy="202763"/>
                </a:xfrm>
                <a:prstGeom prst="ellipse">
                  <a:avLst/>
                </a:prstGeom>
                <a:solidFill>
                  <a:srgbClr val="FFFF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7" name="フリーフォーム: 図形 566">
                  <a:extLst>
                    <a:ext uri="{FF2B5EF4-FFF2-40B4-BE49-F238E27FC236}">
                      <a16:creationId xmlns:a16="http://schemas.microsoft.com/office/drawing/2014/main" id="{4AC587D4-D6C5-2BB5-2BE4-FBC860D386CF}"/>
                    </a:ext>
                  </a:extLst>
                </p:cNvPr>
                <p:cNvSpPr/>
                <p:nvPr/>
              </p:nvSpPr>
              <p:spPr>
                <a:xfrm>
                  <a:off x="1561286" y="1278347"/>
                  <a:ext cx="178196" cy="247830"/>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8" name="フリーフォーム: 図形 567">
                  <a:extLst>
                    <a:ext uri="{FF2B5EF4-FFF2-40B4-BE49-F238E27FC236}">
                      <a16:creationId xmlns:a16="http://schemas.microsoft.com/office/drawing/2014/main" id="{4647A0E3-D2E2-7EF7-CC7A-AE9E1F179BE1}"/>
                    </a:ext>
                  </a:extLst>
                </p:cNvPr>
                <p:cNvSpPr/>
                <p:nvPr/>
              </p:nvSpPr>
              <p:spPr>
                <a:xfrm>
                  <a:off x="1577322" y="1318283"/>
                  <a:ext cx="117863" cy="161931"/>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60000"/>
                    <a:lumOff val="40000"/>
                  </a:srgbClr>
                </a:solidFill>
                <a:ln w="1905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69" name="月 568">
                  <a:extLst>
                    <a:ext uri="{FF2B5EF4-FFF2-40B4-BE49-F238E27FC236}">
                      <a16:creationId xmlns:a16="http://schemas.microsoft.com/office/drawing/2014/main" id="{54FAD61E-9453-FD0A-54B2-8C938063580E}"/>
                    </a:ext>
                  </a:extLst>
                </p:cNvPr>
                <p:cNvSpPr/>
                <p:nvPr/>
              </p:nvSpPr>
              <p:spPr>
                <a:xfrm rot="10800000">
                  <a:off x="1504758" y="1023331"/>
                  <a:ext cx="79391" cy="647231"/>
                </a:xfrm>
                <a:prstGeom prst="moon">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70" name="フリーフォーム: 図形 569">
                  <a:extLst>
                    <a:ext uri="{FF2B5EF4-FFF2-40B4-BE49-F238E27FC236}">
                      <a16:creationId xmlns:a16="http://schemas.microsoft.com/office/drawing/2014/main" id="{445928FE-8E24-D3B5-FF06-731787D9CFA0}"/>
                    </a:ext>
                  </a:extLst>
                </p:cNvPr>
                <p:cNvSpPr/>
                <p:nvPr/>
              </p:nvSpPr>
              <p:spPr>
                <a:xfrm>
                  <a:off x="1212667" y="1304019"/>
                  <a:ext cx="97813" cy="127951"/>
                </a:xfrm>
                <a:custGeom>
                  <a:avLst/>
                  <a:gdLst>
                    <a:gd name="connsiteX0" fmla="*/ 0 w 154560"/>
                    <a:gd name="connsiteY0" fmla="*/ 0 h 202184"/>
                    <a:gd name="connsiteX1" fmla="*/ 58235 w 154560"/>
                    <a:gd name="connsiteY1" fmla="*/ 31917 h 202184"/>
                    <a:gd name="connsiteX2" fmla="*/ 69422 w 154560"/>
                    <a:gd name="connsiteY2" fmla="*/ 20265 h 202184"/>
                    <a:gd name="connsiteX3" fmla="*/ 93276 w 154560"/>
                    <a:gd name="connsiteY3" fmla="*/ 12824 h 202184"/>
                    <a:gd name="connsiteX4" fmla="*/ 154560 w 154560"/>
                    <a:gd name="connsiteY4" fmla="*/ 107504 h 202184"/>
                    <a:gd name="connsiteX5" fmla="*/ 93276 w 154560"/>
                    <a:gd name="connsiteY5" fmla="*/ 202184 h 202184"/>
                    <a:gd name="connsiteX6" fmla="*/ 31992 w 154560"/>
                    <a:gd name="connsiteY6" fmla="*/ 107504 h 202184"/>
                    <a:gd name="connsiteX7" fmla="*/ 36808 w 154560"/>
                    <a:gd name="connsiteY7" fmla="*/ 70650 h 202184"/>
                    <a:gd name="connsiteX8" fmla="*/ 37656 w 154560"/>
                    <a:gd name="connsiteY8" fmla="*/ 68708 h 20218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54560" h="202184">
                      <a:moveTo>
                        <a:pt x="0" y="0"/>
                      </a:moveTo>
                      <a:lnTo>
                        <a:pt x="58235" y="31917"/>
                      </a:lnTo>
                      <a:lnTo>
                        <a:pt x="69422" y="20265"/>
                      </a:lnTo>
                      <a:cubicBezTo>
                        <a:pt x="76754" y="15473"/>
                        <a:pt x="84815" y="12824"/>
                        <a:pt x="93276" y="12824"/>
                      </a:cubicBezTo>
                      <a:cubicBezTo>
                        <a:pt x="127122" y="12824"/>
                        <a:pt x="154560" y="55214"/>
                        <a:pt x="154560" y="107504"/>
                      </a:cubicBezTo>
                      <a:cubicBezTo>
                        <a:pt x="154560" y="159794"/>
                        <a:pt x="127122" y="202184"/>
                        <a:pt x="93276" y="202184"/>
                      </a:cubicBezTo>
                      <a:cubicBezTo>
                        <a:pt x="59430" y="202184"/>
                        <a:pt x="31992" y="159794"/>
                        <a:pt x="31992" y="107504"/>
                      </a:cubicBezTo>
                      <a:cubicBezTo>
                        <a:pt x="31992" y="94432"/>
                        <a:pt x="33707" y="81978"/>
                        <a:pt x="36808" y="70650"/>
                      </a:cubicBezTo>
                      <a:lnTo>
                        <a:pt x="37656" y="68708"/>
                      </a:ln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71" name="月 570">
                  <a:extLst>
                    <a:ext uri="{FF2B5EF4-FFF2-40B4-BE49-F238E27FC236}">
                      <a16:creationId xmlns:a16="http://schemas.microsoft.com/office/drawing/2014/main" id="{FC8E829D-61E6-14BF-F8B5-225E609612D2}"/>
                    </a:ext>
                  </a:extLst>
                </p:cNvPr>
                <p:cNvSpPr/>
                <p:nvPr/>
              </p:nvSpPr>
              <p:spPr>
                <a:xfrm rot="5400000">
                  <a:off x="1261565" y="1196044"/>
                  <a:ext cx="28933" cy="150156"/>
                </a:xfrm>
                <a:prstGeom prst="moon">
                  <a:avLst>
                    <a:gd name="adj" fmla="val 43350"/>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72" name="楕円 571">
                  <a:extLst>
                    <a:ext uri="{FF2B5EF4-FFF2-40B4-BE49-F238E27FC236}">
                      <a16:creationId xmlns:a16="http://schemas.microsoft.com/office/drawing/2014/main" id="{D22711FD-5FE9-84C6-378E-ABC4DCA19747}"/>
                    </a:ext>
                  </a:extLst>
                </p:cNvPr>
                <p:cNvSpPr/>
                <p:nvPr/>
              </p:nvSpPr>
              <p:spPr>
                <a:xfrm>
                  <a:off x="1244237" y="1352147"/>
                  <a:ext cx="31682" cy="31682"/>
                </a:xfrm>
                <a:prstGeom prst="ellipse">
                  <a:avLst/>
                </a:prstGeom>
                <a:solidFill>
                  <a:sysClr val="window" lastClr="FFFFFF"/>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573" name="楕円 572">
                  <a:extLst>
                    <a:ext uri="{FF2B5EF4-FFF2-40B4-BE49-F238E27FC236}">
                      <a16:creationId xmlns:a16="http://schemas.microsoft.com/office/drawing/2014/main" id="{77DCF302-AC93-83D1-02A5-55056E514C27}"/>
                    </a:ext>
                  </a:extLst>
                </p:cNvPr>
                <p:cNvSpPr/>
                <p:nvPr/>
              </p:nvSpPr>
              <p:spPr>
                <a:xfrm>
                  <a:off x="1361931" y="1427237"/>
                  <a:ext cx="71746" cy="45753"/>
                </a:xfrm>
                <a:prstGeom prst="ellipse">
                  <a:avLst/>
                </a:prstGeom>
                <a:solidFill>
                  <a:srgbClr val="FF6699"/>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574" name="グループ化 573">
                  <a:extLst>
                    <a:ext uri="{FF2B5EF4-FFF2-40B4-BE49-F238E27FC236}">
                      <a16:creationId xmlns:a16="http://schemas.microsoft.com/office/drawing/2014/main" id="{698C1338-5DAB-8E36-3095-67CCAFAC5157}"/>
                    </a:ext>
                  </a:extLst>
                </p:cNvPr>
                <p:cNvGrpSpPr/>
                <p:nvPr/>
              </p:nvGrpSpPr>
              <p:grpSpPr>
                <a:xfrm>
                  <a:off x="360858" y="1955567"/>
                  <a:ext cx="779384" cy="260750"/>
                  <a:chOff x="360858" y="1955567"/>
                  <a:chExt cx="779384" cy="260750"/>
                </a:xfrm>
              </p:grpSpPr>
              <p:grpSp>
                <p:nvGrpSpPr>
                  <p:cNvPr id="417" name="グループ化 416">
                    <a:extLst>
                      <a:ext uri="{FF2B5EF4-FFF2-40B4-BE49-F238E27FC236}">
                        <a16:creationId xmlns:a16="http://schemas.microsoft.com/office/drawing/2014/main" id="{E08044F1-7D2A-E8AC-9FD7-D7867CEB1466}"/>
                      </a:ext>
                    </a:extLst>
                  </p:cNvPr>
                  <p:cNvGrpSpPr/>
                  <p:nvPr/>
                </p:nvGrpSpPr>
                <p:grpSpPr>
                  <a:xfrm>
                    <a:off x="391825" y="1955567"/>
                    <a:ext cx="706303" cy="220662"/>
                    <a:chOff x="450056" y="1715294"/>
                    <a:chExt cx="706303" cy="220662"/>
                  </a:xfrm>
                  <a:solidFill>
                    <a:srgbClr val="C00000"/>
                  </a:solidFill>
                </p:grpSpPr>
                <p:sp>
                  <p:nvSpPr>
                    <p:cNvPr id="422" name="四角形: 上の 2 つの角を丸める 421">
                      <a:extLst>
                        <a:ext uri="{FF2B5EF4-FFF2-40B4-BE49-F238E27FC236}">
                          <a16:creationId xmlns:a16="http://schemas.microsoft.com/office/drawing/2014/main" id="{5AA0EAEB-9669-3DCF-52BB-3F984DCE596B}"/>
                        </a:ext>
                      </a:extLst>
                    </p:cNvPr>
                    <p:cNvSpPr/>
                    <p:nvPr/>
                  </p:nvSpPr>
                  <p:spPr>
                    <a:xfrm>
                      <a:off x="541580" y="1890237"/>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423" name="四角形: 上の 2 つの角を丸める 422">
                      <a:extLst>
                        <a:ext uri="{FF2B5EF4-FFF2-40B4-BE49-F238E27FC236}">
                          <a16:creationId xmlns:a16="http://schemas.microsoft.com/office/drawing/2014/main" id="{D2F5556F-38E8-11D6-3DA3-98756AB0DFD2}"/>
                        </a:ext>
                      </a:extLst>
                    </p:cNvPr>
                    <p:cNvSpPr/>
                    <p:nvPr/>
                  </p:nvSpPr>
                  <p:spPr>
                    <a:xfrm>
                      <a:off x="450056" y="1726144"/>
                      <a:ext cx="303456" cy="169331"/>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576" name="四角形: 上の 2 つの角を丸める 575">
                      <a:extLst>
                        <a:ext uri="{FF2B5EF4-FFF2-40B4-BE49-F238E27FC236}">
                          <a16:creationId xmlns:a16="http://schemas.microsoft.com/office/drawing/2014/main" id="{BFCAAA93-BEC0-A36D-3C89-D2D88702EC6B}"/>
                        </a:ext>
                      </a:extLst>
                    </p:cNvPr>
                    <p:cNvSpPr/>
                    <p:nvPr/>
                  </p:nvSpPr>
                  <p:spPr>
                    <a:xfrm>
                      <a:off x="1001622" y="1715294"/>
                      <a:ext cx="154737" cy="216461"/>
                    </a:xfrm>
                    <a:prstGeom prst="round2SameRect">
                      <a:avLst>
                        <a:gd name="adj1" fmla="val 0"/>
                        <a:gd name="adj2" fmla="val 23839"/>
                      </a:avLst>
                    </a:prstGeom>
                    <a:solidFill>
                      <a:srgbClr val="70AD47">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nvGrpSpPr>
                  <p:cNvPr id="418" name="グループ化 417">
                    <a:extLst>
                      <a:ext uri="{FF2B5EF4-FFF2-40B4-BE49-F238E27FC236}">
                        <a16:creationId xmlns:a16="http://schemas.microsoft.com/office/drawing/2014/main" id="{1B45179A-9B0A-2C98-9CE7-2DFB64F9FCA0}"/>
                      </a:ext>
                    </a:extLst>
                  </p:cNvPr>
                  <p:cNvGrpSpPr/>
                  <p:nvPr/>
                </p:nvGrpSpPr>
                <p:grpSpPr>
                  <a:xfrm>
                    <a:off x="638758" y="2011641"/>
                    <a:ext cx="388787" cy="178336"/>
                    <a:chOff x="679995" y="1640681"/>
                    <a:chExt cx="384424" cy="208481"/>
                  </a:xfrm>
                  <a:solidFill>
                    <a:sysClr val="window" lastClr="FFFFFF">
                      <a:lumMod val="65000"/>
                    </a:sysClr>
                  </a:solidFill>
                </p:grpSpPr>
                <p:sp>
                  <p:nvSpPr>
                    <p:cNvPr id="420" name="四角形: 上の 2 つの角を丸める 419">
                      <a:extLst>
                        <a:ext uri="{FF2B5EF4-FFF2-40B4-BE49-F238E27FC236}">
                          <a16:creationId xmlns:a16="http://schemas.microsoft.com/office/drawing/2014/main" id="{B0D357F4-E79B-CB87-6ACC-3AEEC055EF27}"/>
                        </a:ext>
                      </a:extLst>
                    </p:cNvPr>
                    <p:cNvSpPr/>
                    <p:nvPr/>
                  </p:nvSpPr>
                  <p:spPr>
                    <a:xfrm>
                      <a:off x="812003" y="1803443"/>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421" name="台形 420">
                      <a:extLst>
                        <a:ext uri="{FF2B5EF4-FFF2-40B4-BE49-F238E27FC236}">
                          <a16:creationId xmlns:a16="http://schemas.microsoft.com/office/drawing/2014/main" id="{01283DDA-4762-A9D6-3E64-79533F5DC624}"/>
                        </a:ext>
                      </a:extLst>
                    </p:cNvPr>
                    <p:cNvSpPr/>
                    <p:nvPr/>
                  </p:nvSpPr>
                  <p:spPr>
                    <a:xfrm rot="10800000">
                      <a:off x="679995" y="1640681"/>
                      <a:ext cx="384424" cy="175498"/>
                    </a:xfrm>
                    <a:prstGeom prst="trapezoid">
                      <a:avLst>
                        <a:gd name="adj" fmla="val 57842"/>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419" name="四角形: 上の 2 つの角を丸める 418">
                    <a:extLst>
                      <a:ext uri="{FF2B5EF4-FFF2-40B4-BE49-F238E27FC236}">
                        <a16:creationId xmlns:a16="http://schemas.microsoft.com/office/drawing/2014/main" id="{D101FF22-3658-21B0-34A5-99A4ED43BE4E}"/>
                      </a:ext>
                    </a:extLst>
                  </p:cNvPr>
                  <p:cNvSpPr/>
                  <p:nvPr/>
                </p:nvSpPr>
                <p:spPr>
                  <a:xfrm>
                    <a:off x="360858" y="2161805"/>
                    <a:ext cx="779384" cy="54512"/>
                  </a:xfrm>
                  <a:prstGeom prst="round2SameRect">
                    <a:avLst>
                      <a:gd name="adj1" fmla="val 10990"/>
                      <a:gd name="adj2" fmla="val 50000"/>
                    </a:avLst>
                  </a:prstGeom>
                  <a:solidFill>
                    <a:srgbClr val="C0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575" name="角丸四角形 4">
                  <a:extLst>
                    <a:ext uri="{FF2B5EF4-FFF2-40B4-BE49-F238E27FC236}">
                      <a16:creationId xmlns:a16="http://schemas.microsoft.com/office/drawing/2014/main" id="{E3DE6AF8-BA40-6FC9-CA65-9FDBA80CD811}"/>
                    </a:ext>
                  </a:extLst>
                </p:cNvPr>
                <p:cNvSpPr/>
                <p:nvPr/>
              </p:nvSpPr>
              <p:spPr>
                <a:xfrm rot="3600000">
                  <a:off x="826436" y="2108977"/>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416" name="アーチ 730">
                  <a:extLst>
                    <a:ext uri="{FF2B5EF4-FFF2-40B4-BE49-F238E27FC236}">
                      <a16:creationId xmlns:a16="http://schemas.microsoft.com/office/drawing/2014/main" id="{F0044EFF-B8DB-C820-7AF9-2430507F3B57}"/>
                    </a:ext>
                  </a:extLst>
                </p:cNvPr>
                <p:cNvSpPr/>
                <p:nvPr/>
              </p:nvSpPr>
              <p:spPr>
                <a:xfrm rot="17100000">
                  <a:off x="1070853" y="1922037"/>
                  <a:ext cx="532411" cy="473463"/>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grpSp>
          <p:nvGrpSpPr>
            <p:cNvPr id="6" name="グループ化 5">
              <a:extLst>
                <a:ext uri="{FF2B5EF4-FFF2-40B4-BE49-F238E27FC236}">
                  <a16:creationId xmlns:a16="http://schemas.microsoft.com/office/drawing/2014/main" id="{024C00FA-1D38-356F-D5DF-A5A936EAADA6}"/>
                </a:ext>
              </a:extLst>
            </p:cNvPr>
            <p:cNvGrpSpPr/>
            <p:nvPr/>
          </p:nvGrpSpPr>
          <p:grpSpPr>
            <a:xfrm>
              <a:off x="2391219" y="6648067"/>
              <a:ext cx="1811100" cy="2437463"/>
              <a:chOff x="2484933" y="975930"/>
              <a:chExt cx="1811100" cy="2437463"/>
            </a:xfrm>
          </p:grpSpPr>
          <p:sp>
            <p:nvSpPr>
              <p:cNvPr id="7" name="角丸四角形 4">
                <a:extLst>
                  <a:ext uri="{FF2B5EF4-FFF2-40B4-BE49-F238E27FC236}">
                    <a16:creationId xmlns:a16="http://schemas.microsoft.com/office/drawing/2014/main" id="{9D02F680-FEE9-8955-C2F6-82F8F2BEFC7D}"/>
                  </a:ext>
                </a:extLst>
              </p:cNvPr>
              <p:cNvSpPr/>
              <p:nvPr/>
            </p:nvSpPr>
            <p:spPr>
              <a:xfrm rot="2810657">
                <a:off x="2827390" y="2094765"/>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FF9966"/>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8" name="アーチ 730">
                <a:extLst>
                  <a:ext uri="{FF2B5EF4-FFF2-40B4-BE49-F238E27FC236}">
                    <a16:creationId xmlns:a16="http://schemas.microsoft.com/office/drawing/2014/main" id="{2CBB184F-1755-18F2-9FFE-176A1B79E328}"/>
                  </a:ext>
                </a:extLst>
              </p:cNvPr>
              <p:cNvSpPr/>
              <p:nvPr/>
            </p:nvSpPr>
            <p:spPr>
              <a:xfrm rot="17100000">
                <a:off x="3109483" y="1881400"/>
                <a:ext cx="515585" cy="458499"/>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9" name="二等辺三角形 28">
                <a:extLst>
                  <a:ext uri="{FF2B5EF4-FFF2-40B4-BE49-F238E27FC236}">
                    <a16:creationId xmlns:a16="http://schemas.microsoft.com/office/drawing/2014/main" id="{3F8413E0-C43F-F7B8-EF06-9CCF187A1DF3}"/>
                  </a:ext>
                </a:extLst>
              </p:cNvPr>
              <p:cNvSpPr/>
              <p:nvPr/>
            </p:nvSpPr>
            <p:spPr>
              <a:xfrm>
                <a:off x="3210020" y="1377772"/>
                <a:ext cx="85584" cy="177237"/>
              </a:xfrm>
              <a:custGeom>
                <a:avLst/>
                <a:gdLst>
                  <a:gd name="connsiteX0" fmla="*/ 0 w 414337"/>
                  <a:gd name="connsiteY0" fmla="*/ 348851 h 348851"/>
                  <a:gd name="connsiteX1" fmla="*/ 207169 w 414337"/>
                  <a:gd name="connsiteY1" fmla="*/ 0 h 348851"/>
                  <a:gd name="connsiteX2" fmla="*/ 414337 w 414337"/>
                  <a:gd name="connsiteY2" fmla="*/ 348851 h 348851"/>
                  <a:gd name="connsiteX3" fmla="*/ 0 w 414337"/>
                  <a:gd name="connsiteY3" fmla="*/ 348851 h 348851"/>
                  <a:gd name="connsiteX0" fmla="*/ 132 w 414469"/>
                  <a:gd name="connsiteY0" fmla="*/ 348851 h 413232"/>
                  <a:gd name="connsiteX1" fmla="*/ 207301 w 414469"/>
                  <a:gd name="connsiteY1" fmla="*/ 0 h 413232"/>
                  <a:gd name="connsiteX2" fmla="*/ 414469 w 414469"/>
                  <a:gd name="connsiteY2" fmla="*/ 348851 h 413232"/>
                  <a:gd name="connsiteX3" fmla="*/ 132 w 414469"/>
                  <a:gd name="connsiteY3" fmla="*/ 348851 h 413232"/>
                  <a:gd name="connsiteX0" fmla="*/ 1192 w 305992"/>
                  <a:gd name="connsiteY0" fmla="*/ 348851 h 402561"/>
                  <a:gd name="connsiteX1" fmla="*/ 208361 w 305992"/>
                  <a:gd name="connsiteY1" fmla="*/ 0 h 402561"/>
                  <a:gd name="connsiteX2" fmla="*/ 305992 w 305992"/>
                  <a:gd name="connsiteY2" fmla="*/ 401238 h 402561"/>
                  <a:gd name="connsiteX3" fmla="*/ 1192 w 305992"/>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5 w 252417"/>
                  <a:gd name="connsiteY0" fmla="*/ 322657 h 401238"/>
                  <a:gd name="connsiteX1" fmla="*/ 252417 w 252417"/>
                  <a:gd name="connsiteY1" fmla="*/ 0 h 401238"/>
                  <a:gd name="connsiteX2" fmla="*/ 247655 w 252417"/>
                  <a:gd name="connsiteY2" fmla="*/ 401238 h 401238"/>
                  <a:gd name="connsiteX3" fmla="*/ 5 w 252417"/>
                  <a:gd name="connsiteY3" fmla="*/ 322657 h 401238"/>
                  <a:gd name="connsiteX0" fmla="*/ 2197 w 254609"/>
                  <a:gd name="connsiteY0" fmla="*/ 322657 h 402772"/>
                  <a:gd name="connsiteX1" fmla="*/ 254609 w 254609"/>
                  <a:gd name="connsiteY1" fmla="*/ 0 h 402772"/>
                  <a:gd name="connsiteX2" fmla="*/ 249847 w 254609"/>
                  <a:gd name="connsiteY2" fmla="*/ 401238 h 402772"/>
                  <a:gd name="connsiteX3" fmla="*/ 2197 w 254609"/>
                  <a:gd name="connsiteY3" fmla="*/ 322657 h 402772"/>
                </a:gdLst>
                <a:ahLst/>
                <a:cxnLst>
                  <a:cxn ang="0">
                    <a:pos x="connsiteX0" y="connsiteY0"/>
                  </a:cxn>
                  <a:cxn ang="0">
                    <a:pos x="connsiteX1" y="connsiteY1"/>
                  </a:cxn>
                  <a:cxn ang="0">
                    <a:pos x="connsiteX2" y="connsiteY2"/>
                  </a:cxn>
                  <a:cxn ang="0">
                    <a:pos x="connsiteX3" y="connsiteY3"/>
                  </a:cxn>
                </a:cxnLst>
                <a:rect l="l" t="t" r="r" b="b"/>
                <a:pathLst>
                  <a:path w="254609" h="402772">
                    <a:moveTo>
                      <a:pt x="2197" y="322657"/>
                    </a:moveTo>
                    <a:cubicBezTo>
                      <a:pt x="-23203" y="224828"/>
                      <a:pt x="178409" y="94852"/>
                      <a:pt x="254609" y="0"/>
                    </a:cubicBezTo>
                    <a:cubicBezTo>
                      <a:pt x="253022" y="133746"/>
                      <a:pt x="251434" y="267492"/>
                      <a:pt x="249847" y="401238"/>
                    </a:cubicBezTo>
                    <a:cubicBezTo>
                      <a:pt x="111735" y="401238"/>
                      <a:pt x="27597" y="420486"/>
                      <a:pt x="2197" y="3226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0" name="台形 9">
                <a:extLst>
                  <a:ext uri="{FF2B5EF4-FFF2-40B4-BE49-F238E27FC236}">
                    <a16:creationId xmlns:a16="http://schemas.microsoft.com/office/drawing/2014/main" id="{BA3CBD7F-0CCF-C2F8-31B3-6A4F311D0BCB}"/>
                  </a:ext>
                </a:extLst>
              </p:cNvPr>
              <p:cNvSpPr/>
              <p:nvPr/>
            </p:nvSpPr>
            <p:spPr>
              <a:xfrm rot="8100000">
                <a:off x="3738400" y="2535962"/>
                <a:ext cx="281651" cy="737756"/>
              </a:xfrm>
              <a:prstGeom prst="trapezoid">
                <a:avLst>
                  <a:gd name="adj" fmla="val 19923"/>
                </a:avLst>
              </a:prstGeom>
              <a:solidFill>
                <a:srgbClr val="FFC000">
                  <a:lumMod val="75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1" name="フリーフォーム: 図形 10">
                <a:extLst>
                  <a:ext uri="{FF2B5EF4-FFF2-40B4-BE49-F238E27FC236}">
                    <a16:creationId xmlns:a16="http://schemas.microsoft.com/office/drawing/2014/main" id="{DEDDB030-EBEB-16CD-0134-C7FA2B61D494}"/>
                  </a:ext>
                </a:extLst>
              </p:cNvPr>
              <p:cNvSpPr/>
              <p:nvPr/>
            </p:nvSpPr>
            <p:spPr>
              <a:xfrm rot="18900000">
                <a:off x="3988652" y="3190323"/>
                <a:ext cx="307381" cy="153309"/>
              </a:xfrm>
              <a:custGeom>
                <a:avLst/>
                <a:gdLst>
                  <a:gd name="connsiteX0" fmla="*/ 214968 w 862013"/>
                  <a:gd name="connsiteY0" fmla="*/ 0 h 429936"/>
                  <a:gd name="connsiteX1" fmla="*/ 569741 w 862013"/>
                  <a:gd name="connsiteY1" fmla="*/ 0 h 429936"/>
                  <a:gd name="connsiteX2" fmla="*/ 595279 w 862013"/>
                  <a:gd name="connsiteY2" fmla="*/ 0 h 429936"/>
                  <a:gd name="connsiteX3" fmla="*/ 862013 w 862013"/>
                  <a:gd name="connsiteY3" fmla="*/ 0 h 429936"/>
                  <a:gd name="connsiteX4" fmla="*/ 862013 w 862013"/>
                  <a:gd name="connsiteY4" fmla="*/ 375603 h 429936"/>
                  <a:gd name="connsiteX5" fmla="*/ 807680 w 862013"/>
                  <a:gd name="connsiteY5" fmla="*/ 429936 h 429936"/>
                  <a:gd name="connsiteX6" fmla="*/ 730322 w 862013"/>
                  <a:gd name="connsiteY6" fmla="*/ 429936 h 429936"/>
                  <a:gd name="connsiteX7" fmla="*/ 624074 w 862013"/>
                  <a:gd name="connsiteY7" fmla="*/ 429936 h 429936"/>
                  <a:gd name="connsiteX8" fmla="*/ 79925 w 862013"/>
                  <a:gd name="connsiteY8" fmla="*/ 429936 h 429936"/>
                  <a:gd name="connsiteX9" fmla="*/ 0 w 862013"/>
                  <a:gd name="connsiteY9" fmla="*/ 350011 h 429936"/>
                  <a:gd name="connsiteX10" fmla="*/ 0 w 862013"/>
                  <a:gd name="connsiteY10" fmla="*/ 214968 h 429936"/>
                  <a:gd name="connsiteX11" fmla="*/ 214968 w 862013"/>
                  <a:gd name="connsiteY11" fmla="*/ 0 h 429936"/>
                  <a:gd name="connsiteX0" fmla="*/ 214968 w 862013"/>
                  <a:gd name="connsiteY0" fmla="*/ 0 h 429936"/>
                  <a:gd name="connsiteX1" fmla="*/ 569741 w 862013"/>
                  <a:gd name="connsiteY1" fmla="*/ 0 h 429936"/>
                  <a:gd name="connsiteX2" fmla="*/ 862013 w 862013"/>
                  <a:gd name="connsiteY2" fmla="*/ 0 h 429936"/>
                  <a:gd name="connsiteX3" fmla="*/ 862013 w 862013"/>
                  <a:gd name="connsiteY3" fmla="*/ 375603 h 429936"/>
                  <a:gd name="connsiteX4" fmla="*/ 807680 w 862013"/>
                  <a:gd name="connsiteY4" fmla="*/ 429936 h 429936"/>
                  <a:gd name="connsiteX5" fmla="*/ 730322 w 862013"/>
                  <a:gd name="connsiteY5" fmla="*/ 429936 h 429936"/>
                  <a:gd name="connsiteX6" fmla="*/ 624074 w 862013"/>
                  <a:gd name="connsiteY6" fmla="*/ 429936 h 429936"/>
                  <a:gd name="connsiteX7" fmla="*/ 79925 w 862013"/>
                  <a:gd name="connsiteY7" fmla="*/ 429936 h 429936"/>
                  <a:gd name="connsiteX8" fmla="*/ 0 w 862013"/>
                  <a:gd name="connsiteY8" fmla="*/ 350011 h 429936"/>
                  <a:gd name="connsiteX9" fmla="*/ 0 w 862013"/>
                  <a:gd name="connsiteY9" fmla="*/ 214968 h 429936"/>
                  <a:gd name="connsiteX10" fmla="*/ 214968 w 862013"/>
                  <a:gd name="connsiteY10"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624074 w 862013"/>
                  <a:gd name="connsiteY5" fmla="*/ 429936 h 429936"/>
                  <a:gd name="connsiteX6" fmla="*/ 79925 w 862013"/>
                  <a:gd name="connsiteY6" fmla="*/ 429936 h 429936"/>
                  <a:gd name="connsiteX7" fmla="*/ 0 w 862013"/>
                  <a:gd name="connsiteY7" fmla="*/ 350011 h 429936"/>
                  <a:gd name="connsiteX8" fmla="*/ 0 w 862013"/>
                  <a:gd name="connsiteY8" fmla="*/ 214968 h 429936"/>
                  <a:gd name="connsiteX9" fmla="*/ 214968 w 862013"/>
                  <a:gd name="connsiteY9"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79925 w 862013"/>
                  <a:gd name="connsiteY5" fmla="*/ 429936 h 429936"/>
                  <a:gd name="connsiteX6" fmla="*/ 0 w 862013"/>
                  <a:gd name="connsiteY6" fmla="*/ 350011 h 429936"/>
                  <a:gd name="connsiteX7" fmla="*/ 0 w 862013"/>
                  <a:gd name="connsiteY7" fmla="*/ 214968 h 429936"/>
                  <a:gd name="connsiteX8" fmla="*/ 214968 w 862013"/>
                  <a:gd name="connsiteY8"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9925 w 862013"/>
                  <a:gd name="connsiteY4" fmla="*/ 429936 h 429936"/>
                  <a:gd name="connsiteX5" fmla="*/ 0 w 862013"/>
                  <a:gd name="connsiteY5" fmla="*/ 350011 h 429936"/>
                  <a:gd name="connsiteX6" fmla="*/ 0 w 862013"/>
                  <a:gd name="connsiteY6" fmla="*/ 214968 h 429936"/>
                  <a:gd name="connsiteX7" fmla="*/ 214968 w 862013"/>
                  <a:gd name="connsiteY7" fmla="*/ 0 h 4299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862013" h="429936">
                    <a:moveTo>
                      <a:pt x="214968" y="0"/>
                    </a:moveTo>
                    <a:lnTo>
                      <a:pt x="862013" y="0"/>
                    </a:lnTo>
                    <a:lnTo>
                      <a:pt x="862013" y="375603"/>
                    </a:lnTo>
                    <a:cubicBezTo>
                      <a:pt x="862013" y="405610"/>
                      <a:pt x="837687" y="429936"/>
                      <a:pt x="807680" y="429936"/>
                    </a:cubicBezTo>
                    <a:lnTo>
                      <a:pt x="79925" y="429936"/>
                    </a:lnTo>
                    <a:cubicBezTo>
                      <a:pt x="35784" y="429936"/>
                      <a:pt x="0" y="394152"/>
                      <a:pt x="0" y="350011"/>
                    </a:cubicBezTo>
                    <a:lnTo>
                      <a:pt x="0" y="214968"/>
                    </a:lnTo>
                    <a:cubicBezTo>
                      <a:pt x="0" y="96244"/>
                      <a:pt x="96244" y="0"/>
                      <a:pt x="214968"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2" name="フリーフォーム: 図形 11">
                <a:extLst>
                  <a:ext uri="{FF2B5EF4-FFF2-40B4-BE49-F238E27FC236}">
                    <a16:creationId xmlns:a16="http://schemas.microsoft.com/office/drawing/2014/main" id="{1DC3557A-8BD5-0AE4-54C2-6E2F5A0D0284}"/>
                  </a:ext>
                </a:extLst>
              </p:cNvPr>
              <p:cNvSpPr/>
              <p:nvPr/>
            </p:nvSpPr>
            <p:spPr>
              <a:xfrm flipV="1">
                <a:off x="2986932" y="2447886"/>
                <a:ext cx="818477" cy="869436"/>
              </a:xfrm>
              <a:custGeom>
                <a:avLst/>
                <a:gdLst>
                  <a:gd name="connsiteX0" fmla="*/ 628168 w 1335535"/>
                  <a:gd name="connsiteY0" fmla="*/ 1418686 h 1418686"/>
                  <a:gd name="connsiteX1" fmla="*/ 1335534 w 1335535"/>
                  <a:gd name="connsiteY1" fmla="*/ 1418686 h 1418686"/>
                  <a:gd name="connsiteX2" fmla="*/ 1335535 w 1335535"/>
                  <a:gd name="connsiteY2" fmla="*/ 1129340 h 1418686"/>
                  <a:gd name="connsiteX3" fmla="*/ 1250787 w 1335535"/>
                  <a:gd name="connsiteY3" fmla="*/ 924741 h 1418686"/>
                  <a:gd name="connsiteX4" fmla="*/ 1238452 w 1335535"/>
                  <a:gd name="connsiteY4" fmla="*/ 914563 h 1418686"/>
                  <a:gd name="connsiteX5" fmla="*/ 1238993 w 1335535"/>
                  <a:gd name="connsiteY5" fmla="*/ 914022 h 1418686"/>
                  <a:gd name="connsiteX6" fmla="*/ 195483 w 1335535"/>
                  <a:gd name="connsiteY6" fmla="*/ 0 h 1418686"/>
                  <a:gd name="connsiteX7" fmla="*/ 0 w 1335535"/>
                  <a:gd name="connsiteY7" fmla="*/ 195483 h 1418686"/>
                  <a:gd name="connsiteX8" fmla="*/ 677083 w 1335535"/>
                  <a:gd name="connsiteY8" fmla="*/ 968487 h 1418686"/>
                  <a:gd name="connsiteX9" fmla="*/ 650907 w 1335535"/>
                  <a:gd name="connsiteY9" fmla="*/ 1016713 h 1418686"/>
                  <a:gd name="connsiteX10" fmla="*/ 628168 w 1335535"/>
                  <a:gd name="connsiteY10" fmla="*/ 1129340 h 14186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335535" h="1418686">
                    <a:moveTo>
                      <a:pt x="628168" y="1418686"/>
                    </a:moveTo>
                    <a:lnTo>
                      <a:pt x="1335534" y="1418686"/>
                    </a:lnTo>
                    <a:cubicBezTo>
                      <a:pt x="1335534" y="1322237"/>
                      <a:pt x="1335535" y="1225789"/>
                      <a:pt x="1335535" y="1129340"/>
                    </a:cubicBezTo>
                    <a:cubicBezTo>
                      <a:pt x="1335535" y="1049439"/>
                      <a:pt x="1303149" y="977102"/>
                      <a:pt x="1250787" y="924741"/>
                    </a:cubicBezTo>
                    <a:lnTo>
                      <a:pt x="1238452" y="914563"/>
                    </a:lnTo>
                    <a:lnTo>
                      <a:pt x="1238993" y="914022"/>
                    </a:lnTo>
                    <a:lnTo>
                      <a:pt x="195483" y="0"/>
                    </a:lnTo>
                    <a:lnTo>
                      <a:pt x="0" y="195483"/>
                    </a:lnTo>
                    <a:lnTo>
                      <a:pt x="677083" y="968487"/>
                    </a:lnTo>
                    <a:lnTo>
                      <a:pt x="650907" y="1016713"/>
                    </a:lnTo>
                    <a:cubicBezTo>
                      <a:pt x="636265" y="1051330"/>
                      <a:pt x="628168" y="1089390"/>
                      <a:pt x="628168" y="1129340"/>
                    </a:cubicBezTo>
                    <a:close/>
                  </a:path>
                </a:pathLst>
              </a:custGeom>
              <a:solidFill>
                <a:srgbClr val="FFC000">
                  <a:lumMod val="75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3" name="台形 12">
                <a:extLst>
                  <a:ext uri="{FF2B5EF4-FFF2-40B4-BE49-F238E27FC236}">
                    <a16:creationId xmlns:a16="http://schemas.microsoft.com/office/drawing/2014/main" id="{07A2BE53-4D10-B45C-53F7-BBDDF774C4B8}"/>
                  </a:ext>
                </a:extLst>
              </p:cNvPr>
              <p:cNvSpPr/>
              <p:nvPr/>
            </p:nvSpPr>
            <p:spPr>
              <a:xfrm>
                <a:off x="3511392" y="1673082"/>
                <a:ext cx="154525" cy="201388"/>
              </a:xfrm>
              <a:prstGeom prst="trapezoid">
                <a:avLst>
                  <a:gd name="adj" fmla="val 16220"/>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4" name="楕円 13">
                <a:extLst>
                  <a:ext uri="{FF2B5EF4-FFF2-40B4-BE49-F238E27FC236}">
                    <a16:creationId xmlns:a16="http://schemas.microsoft.com/office/drawing/2014/main" id="{943C2F3B-6191-0B19-3DE8-4700DF477632}"/>
                  </a:ext>
                </a:extLst>
              </p:cNvPr>
              <p:cNvSpPr/>
              <p:nvPr/>
            </p:nvSpPr>
            <p:spPr>
              <a:xfrm>
                <a:off x="3234448" y="1024929"/>
                <a:ext cx="708413" cy="708413"/>
              </a:xfrm>
              <a:prstGeom prst="ellipse">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5" name="四角形: 上の 2 つの角を丸める 14">
                <a:extLst>
                  <a:ext uri="{FF2B5EF4-FFF2-40B4-BE49-F238E27FC236}">
                    <a16:creationId xmlns:a16="http://schemas.microsoft.com/office/drawing/2014/main" id="{3ED47348-EE63-581E-174F-C01EA8386A4F}"/>
                  </a:ext>
                </a:extLst>
              </p:cNvPr>
              <p:cNvSpPr/>
              <p:nvPr/>
            </p:nvSpPr>
            <p:spPr>
              <a:xfrm>
                <a:off x="3371902" y="1793601"/>
                <a:ext cx="433506" cy="719260"/>
              </a:xfrm>
              <a:prstGeom prst="round2SameRect">
                <a:avLst>
                  <a:gd name="adj1" fmla="val 50000"/>
                  <a:gd name="adj2" fmla="val 0"/>
                </a:avLst>
              </a:pr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6" name="フリーフォーム: 図形 15">
                <a:extLst>
                  <a:ext uri="{FF2B5EF4-FFF2-40B4-BE49-F238E27FC236}">
                    <a16:creationId xmlns:a16="http://schemas.microsoft.com/office/drawing/2014/main" id="{0F8A0031-199D-C0D1-C323-C75CB6DD9ED8}"/>
                  </a:ext>
                </a:extLst>
              </p:cNvPr>
              <p:cNvSpPr/>
              <p:nvPr/>
            </p:nvSpPr>
            <p:spPr>
              <a:xfrm rot="2700000">
                <a:off x="2791840" y="3183048"/>
                <a:ext cx="307381" cy="153309"/>
              </a:xfrm>
              <a:custGeom>
                <a:avLst/>
                <a:gdLst>
                  <a:gd name="connsiteX0" fmla="*/ 214968 w 862013"/>
                  <a:gd name="connsiteY0" fmla="*/ 0 h 429936"/>
                  <a:gd name="connsiteX1" fmla="*/ 569741 w 862013"/>
                  <a:gd name="connsiteY1" fmla="*/ 0 h 429936"/>
                  <a:gd name="connsiteX2" fmla="*/ 595279 w 862013"/>
                  <a:gd name="connsiteY2" fmla="*/ 0 h 429936"/>
                  <a:gd name="connsiteX3" fmla="*/ 862013 w 862013"/>
                  <a:gd name="connsiteY3" fmla="*/ 0 h 429936"/>
                  <a:gd name="connsiteX4" fmla="*/ 862013 w 862013"/>
                  <a:gd name="connsiteY4" fmla="*/ 375603 h 429936"/>
                  <a:gd name="connsiteX5" fmla="*/ 807680 w 862013"/>
                  <a:gd name="connsiteY5" fmla="*/ 429936 h 429936"/>
                  <a:gd name="connsiteX6" fmla="*/ 730322 w 862013"/>
                  <a:gd name="connsiteY6" fmla="*/ 429936 h 429936"/>
                  <a:gd name="connsiteX7" fmla="*/ 624074 w 862013"/>
                  <a:gd name="connsiteY7" fmla="*/ 429936 h 429936"/>
                  <a:gd name="connsiteX8" fmla="*/ 79925 w 862013"/>
                  <a:gd name="connsiteY8" fmla="*/ 429936 h 429936"/>
                  <a:gd name="connsiteX9" fmla="*/ 0 w 862013"/>
                  <a:gd name="connsiteY9" fmla="*/ 350011 h 429936"/>
                  <a:gd name="connsiteX10" fmla="*/ 0 w 862013"/>
                  <a:gd name="connsiteY10" fmla="*/ 214968 h 429936"/>
                  <a:gd name="connsiteX11" fmla="*/ 214968 w 862013"/>
                  <a:gd name="connsiteY11" fmla="*/ 0 h 429936"/>
                  <a:gd name="connsiteX0" fmla="*/ 214968 w 862013"/>
                  <a:gd name="connsiteY0" fmla="*/ 0 h 429936"/>
                  <a:gd name="connsiteX1" fmla="*/ 569741 w 862013"/>
                  <a:gd name="connsiteY1" fmla="*/ 0 h 429936"/>
                  <a:gd name="connsiteX2" fmla="*/ 862013 w 862013"/>
                  <a:gd name="connsiteY2" fmla="*/ 0 h 429936"/>
                  <a:gd name="connsiteX3" fmla="*/ 862013 w 862013"/>
                  <a:gd name="connsiteY3" fmla="*/ 375603 h 429936"/>
                  <a:gd name="connsiteX4" fmla="*/ 807680 w 862013"/>
                  <a:gd name="connsiteY4" fmla="*/ 429936 h 429936"/>
                  <a:gd name="connsiteX5" fmla="*/ 730322 w 862013"/>
                  <a:gd name="connsiteY5" fmla="*/ 429936 h 429936"/>
                  <a:gd name="connsiteX6" fmla="*/ 624074 w 862013"/>
                  <a:gd name="connsiteY6" fmla="*/ 429936 h 429936"/>
                  <a:gd name="connsiteX7" fmla="*/ 79925 w 862013"/>
                  <a:gd name="connsiteY7" fmla="*/ 429936 h 429936"/>
                  <a:gd name="connsiteX8" fmla="*/ 0 w 862013"/>
                  <a:gd name="connsiteY8" fmla="*/ 350011 h 429936"/>
                  <a:gd name="connsiteX9" fmla="*/ 0 w 862013"/>
                  <a:gd name="connsiteY9" fmla="*/ 214968 h 429936"/>
                  <a:gd name="connsiteX10" fmla="*/ 214968 w 862013"/>
                  <a:gd name="connsiteY10"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624074 w 862013"/>
                  <a:gd name="connsiteY5" fmla="*/ 429936 h 429936"/>
                  <a:gd name="connsiteX6" fmla="*/ 79925 w 862013"/>
                  <a:gd name="connsiteY6" fmla="*/ 429936 h 429936"/>
                  <a:gd name="connsiteX7" fmla="*/ 0 w 862013"/>
                  <a:gd name="connsiteY7" fmla="*/ 350011 h 429936"/>
                  <a:gd name="connsiteX8" fmla="*/ 0 w 862013"/>
                  <a:gd name="connsiteY8" fmla="*/ 214968 h 429936"/>
                  <a:gd name="connsiteX9" fmla="*/ 214968 w 862013"/>
                  <a:gd name="connsiteY9"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79925 w 862013"/>
                  <a:gd name="connsiteY5" fmla="*/ 429936 h 429936"/>
                  <a:gd name="connsiteX6" fmla="*/ 0 w 862013"/>
                  <a:gd name="connsiteY6" fmla="*/ 350011 h 429936"/>
                  <a:gd name="connsiteX7" fmla="*/ 0 w 862013"/>
                  <a:gd name="connsiteY7" fmla="*/ 214968 h 429936"/>
                  <a:gd name="connsiteX8" fmla="*/ 214968 w 862013"/>
                  <a:gd name="connsiteY8"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9925 w 862013"/>
                  <a:gd name="connsiteY4" fmla="*/ 429936 h 429936"/>
                  <a:gd name="connsiteX5" fmla="*/ 0 w 862013"/>
                  <a:gd name="connsiteY5" fmla="*/ 350011 h 429936"/>
                  <a:gd name="connsiteX6" fmla="*/ 0 w 862013"/>
                  <a:gd name="connsiteY6" fmla="*/ 214968 h 429936"/>
                  <a:gd name="connsiteX7" fmla="*/ 214968 w 862013"/>
                  <a:gd name="connsiteY7" fmla="*/ 0 h 4299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862013" h="429936">
                    <a:moveTo>
                      <a:pt x="214968" y="0"/>
                    </a:moveTo>
                    <a:lnTo>
                      <a:pt x="862013" y="0"/>
                    </a:lnTo>
                    <a:lnTo>
                      <a:pt x="862013" y="375603"/>
                    </a:lnTo>
                    <a:cubicBezTo>
                      <a:pt x="862013" y="405610"/>
                      <a:pt x="837687" y="429936"/>
                      <a:pt x="807680" y="429936"/>
                    </a:cubicBezTo>
                    <a:lnTo>
                      <a:pt x="79925" y="429936"/>
                    </a:lnTo>
                    <a:cubicBezTo>
                      <a:pt x="35784" y="429936"/>
                      <a:pt x="0" y="394152"/>
                      <a:pt x="0" y="350011"/>
                    </a:cubicBezTo>
                    <a:lnTo>
                      <a:pt x="0" y="214968"/>
                    </a:lnTo>
                    <a:cubicBezTo>
                      <a:pt x="0" y="96244"/>
                      <a:pt x="96244" y="0"/>
                      <a:pt x="214968"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7" name="月 16">
                <a:extLst>
                  <a:ext uri="{FF2B5EF4-FFF2-40B4-BE49-F238E27FC236}">
                    <a16:creationId xmlns:a16="http://schemas.microsoft.com/office/drawing/2014/main" id="{F4994CB4-93A3-F1BA-6E3A-89487BD5777F}"/>
                  </a:ext>
                </a:extLst>
              </p:cNvPr>
              <p:cNvSpPr/>
              <p:nvPr/>
            </p:nvSpPr>
            <p:spPr>
              <a:xfrm rot="5400000">
                <a:off x="3339431" y="1182662"/>
                <a:ext cx="64940" cy="186090"/>
              </a:xfrm>
              <a:prstGeom prst="moon">
                <a:avLst>
                  <a:gd name="adj" fmla="val 72484"/>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8" name="楕円 17">
                <a:extLst>
                  <a:ext uri="{FF2B5EF4-FFF2-40B4-BE49-F238E27FC236}">
                    <a16:creationId xmlns:a16="http://schemas.microsoft.com/office/drawing/2014/main" id="{6A257F69-818A-9886-B548-961CABD5C58C}"/>
                  </a:ext>
                </a:extLst>
              </p:cNvPr>
              <p:cNvSpPr/>
              <p:nvPr/>
            </p:nvSpPr>
            <p:spPr>
              <a:xfrm>
                <a:off x="3304587" y="1332417"/>
                <a:ext cx="49967" cy="96231"/>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9" name="四角形: 上の 2 つの角を丸める 18">
                <a:extLst>
                  <a:ext uri="{FF2B5EF4-FFF2-40B4-BE49-F238E27FC236}">
                    <a16:creationId xmlns:a16="http://schemas.microsoft.com/office/drawing/2014/main" id="{45BFA0EF-89F6-0966-FAC7-17FD6263B59B}"/>
                  </a:ext>
                </a:extLst>
              </p:cNvPr>
              <p:cNvSpPr/>
              <p:nvPr/>
            </p:nvSpPr>
            <p:spPr>
              <a:xfrm>
                <a:off x="3525125" y="1175663"/>
                <a:ext cx="92969" cy="239998"/>
              </a:xfrm>
              <a:prstGeom prst="round2SameRect">
                <a:avLst/>
              </a:pr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20" name="フリーフォーム: 図形 19">
                <a:extLst>
                  <a:ext uri="{FF2B5EF4-FFF2-40B4-BE49-F238E27FC236}">
                    <a16:creationId xmlns:a16="http://schemas.microsoft.com/office/drawing/2014/main" id="{C835C0EF-E977-C770-6A38-B3C28A20EF7A}"/>
                  </a:ext>
                </a:extLst>
              </p:cNvPr>
              <p:cNvSpPr/>
              <p:nvPr/>
            </p:nvSpPr>
            <p:spPr>
              <a:xfrm>
                <a:off x="3113621" y="975930"/>
                <a:ext cx="869849" cy="702343"/>
              </a:xfrm>
              <a:custGeom>
                <a:avLst/>
                <a:gdLst>
                  <a:gd name="connsiteX0" fmla="*/ 184257 w 1419360"/>
                  <a:gd name="connsiteY0" fmla="*/ 0 h 1146036"/>
                  <a:gd name="connsiteX1" fmla="*/ 276867 w 1419360"/>
                  <a:gd name="connsiteY1" fmla="*/ 210474 h 1146036"/>
                  <a:gd name="connsiteX2" fmla="*/ 300693 w 1419360"/>
                  <a:gd name="connsiteY2" fmla="*/ 230334 h 1146036"/>
                  <a:gd name="connsiteX3" fmla="*/ 346542 w 1419360"/>
                  <a:gd name="connsiteY3" fmla="*/ 177390 h 1146036"/>
                  <a:gd name="connsiteX4" fmla="*/ 777867 w 1419360"/>
                  <a:gd name="connsiteY4" fmla="*/ 10742 h 1146036"/>
                  <a:gd name="connsiteX5" fmla="*/ 1419360 w 1419360"/>
                  <a:gd name="connsiteY5" fmla="*/ 652234 h 1146036"/>
                  <a:gd name="connsiteX6" fmla="*/ 1197677 w 1419360"/>
                  <a:gd name="connsiteY6" fmla="*/ 1137296 h 1146036"/>
                  <a:gd name="connsiteX7" fmla="*/ 1185690 w 1419360"/>
                  <a:gd name="connsiteY7" fmla="*/ 1146036 h 1146036"/>
                  <a:gd name="connsiteX8" fmla="*/ 987694 w 1419360"/>
                  <a:gd name="connsiteY8" fmla="*/ 1146036 h 1146036"/>
                  <a:gd name="connsiteX9" fmla="*/ 987694 w 1419360"/>
                  <a:gd name="connsiteY9" fmla="*/ 731998 h 1146036"/>
                  <a:gd name="connsiteX10" fmla="*/ 835558 w 1419360"/>
                  <a:gd name="connsiteY10" fmla="*/ 731998 h 1146036"/>
                  <a:gd name="connsiteX11" fmla="*/ 835558 w 1419360"/>
                  <a:gd name="connsiteY11" fmla="*/ 517515 h 1146036"/>
                  <a:gd name="connsiteX12" fmla="*/ 692554 w 1419360"/>
                  <a:gd name="connsiteY12" fmla="*/ 374511 h 1146036"/>
                  <a:gd name="connsiteX13" fmla="*/ 256470 w 1419360"/>
                  <a:gd name="connsiteY13" fmla="*/ 374511 h 1146036"/>
                  <a:gd name="connsiteX14" fmla="*/ 243835 w 1419360"/>
                  <a:gd name="connsiteY14" fmla="*/ 377543 h 1146036"/>
                  <a:gd name="connsiteX15" fmla="*/ 158898 w 1419360"/>
                  <a:gd name="connsiteY15" fmla="*/ 372220 h 1146036"/>
                  <a:gd name="connsiteX16" fmla="*/ 7355 w 1419360"/>
                  <a:gd name="connsiteY16" fmla="*/ 109741 h 1146036"/>
                  <a:gd name="connsiteX17" fmla="*/ 88813 w 1419360"/>
                  <a:gd name="connsiteY17" fmla="*/ 196279 h 1146036"/>
                  <a:gd name="connsiteX18" fmla="*/ 135579 w 1419360"/>
                  <a:gd name="connsiteY18" fmla="*/ 223969 h 1146036"/>
                  <a:gd name="connsiteX19" fmla="*/ 121486 w 1419360"/>
                  <a:gd name="connsiteY19" fmla="*/ 151542 h 1146036"/>
                  <a:gd name="connsiteX20" fmla="*/ 184257 w 1419360"/>
                  <a:gd name="connsiteY20" fmla="*/ 0 h 11460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Lst>
                <a:rect l="l" t="t" r="r" b="b"/>
                <a:pathLst>
                  <a:path w="1419360" h="1146036">
                    <a:moveTo>
                      <a:pt x="184257" y="0"/>
                    </a:moveTo>
                    <a:cubicBezTo>
                      <a:pt x="187844" y="82163"/>
                      <a:pt x="222534" y="156140"/>
                      <a:pt x="276867" y="210474"/>
                    </a:cubicBezTo>
                    <a:lnTo>
                      <a:pt x="300693" y="230334"/>
                    </a:lnTo>
                    <a:lnTo>
                      <a:pt x="346542" y="177390"/>
                    </a:lnTo>
                    <a:cubicBezTo>
                      <a:pt x="460463" y="73849"/>
                      <a:pt x="611796" y="10742"/>
                      <a:pt x="777867" y="10742"/>
                    </a:cubicBezTo>
                    <a:cubicBezTo>
                      <a:pt x="1132154" y="10742"/>
                      <a:pt x="1419360" y="297948"/>
                      <a:pt x="1419360" y="652234"/>
                    </a:cubicBezTo>
                    <a:cubicBezTo>
                      <a:pt x="1419360" y="845984"/>
                      <a:pt x="1333465" y="1019672"/>
                      <a:pt x="1197677" y="1137296"/>
                    </a:cubicBezTo>
                    <a:lnTo>
                      <a:pt x="1185690" y="1146036"/>
                    </a:lnTo>
                    <a:lnTo>
                      <a:pt x="987694" y="1146036"/>
                    </a:lnTo>
                    <a:lnTo>
                      <a:pt x="987694" y="731998"/>
                    </a:lnTo>
                    <a:lnTo>
                      <a:pt x="835558" y="731998"/>
                    </a:lnTo>
                    <a:lnTo>
                      <a:pt x="835558" y="517515"/>
                    </a:lnTo>
                    <a:cubicBezTo>
                      <a:pt x="835558" y="438536"/>
                      <a:pt x="771533" y="374511"/>
                      <a:pt x="692554" y="374511"/>
                    </a:cubicBezTo>
                    <a:lnTo>
                      <a:pt x="256470" y="374511"/>
                    </a:lnTo>
                    <a:lnTo>
                      <a:pt x="243835" y="377543"/>
                    </a:lnTo>
                    <a:cubicBezTo>
                      <a:pt x="216262" y="381382"/>
                      <a:pt x="187480" y="379878"/>
                      <a:pt x="158898" y="372220"/>
                    </a:cubicBezTo>
                    <a:cubicBezTo>
                      <a:pt x="44569" y="341585"/>
                      <a:pt x="-23279" y="224070"/>
                      <a:pt x="7355" y="109741"/>
                    </a:cubicBezTo>
                    <a:cubicBezTo>
                      <a:pt x="29449" y="144422"/>
                      <a:pt x="57254" y="173442"/>
                      <a:pt x="88813" y="196279"/>
                    </a:cubicBezTo>
                    <a:lnTo>
                      <a:pt x="135579" y="223969"/>
                    </a:lnTo>
                    <a:lnTo>
                      <a:pt x="121486" y="151542"/>
                    </a:lnTo>
                    <a:cubicBezTo>
                      <a:pt x="121486" y="96695"/>
                      <a:pt x="142410" y="41847"/>
                      <a:pt x="184257"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21" name="フリーフォーム: 図形 20">
                <a:extLst>
                  <a:ext uri="{FF2B5EF4-FFF2-40B4-BE49-F238E27FC236}">
                    <a16:creationId xmlns:a16="http://schemas.microsoft.com/office/drawing/2014/main" id="{394DD05F-E7F5-F83A-1679-7C0D3277526E}"/>
                  </a:ext>
                </a:extLst>
              </p:cNvPr>
              <p:cNvSpPr/>
              <p:nvPr/>
            </p:nvSpPr>
            <p:spPr>
              <a:xfrm>
                <a:off x="3612089" y="1299697"/>
                <a:ext cx="172564" cy="239998"/>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22" name="フリーフォーム: 図形 21">
                <a:extLst>
                  <a:ext uri="{FF2B5EF4-FFF2-40B4-BE49-F238E27FC236}">
                    <a16:creationId xmlns:a16="http://schemas.microsoft.com/office/drawing/2014/main" id="{805DFA3D-CEB0-8264-2697-962A32987D62}"/>
                  </a:ext>
                </a:extLst>
              </p:cNvPr>
              <p:cNvSpPr/>
              <p:nvPr/>
            </p:nvSpPr>
            <p:spPr>
              <a:xfrm>
                <a:off x="3627618" y="1338371"/>
                <a:ext cx="114138" cy="156813"/>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60000"/>
                  <a:lumOff val="40000"/>
                </a:srgbClr>
              </a:solidFill>
              <a:ln w="1905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23" name="二等辺三角形 46">
                <a:extLst>
                  <a:ext uri="{FF2B5EF4-FFF2-40B4-BE49-F238E27FC236}">
                    <a16:creationId xmlns:a16="http://schemas.microsoft.com/office/drawing/2014/main" id="{F075D0D4-7081-3E08-9D50-74204D925496}"/>
                  </a:ext>
                </a:extLst>
              </p:cNvPr>
              <p:cNvSpPr/>
              <p:nvPr/>
            </p:nvSpPr>
            <p:spPr>
              <a:xfrm rot="10800000">
                <a:off x="3333369" y="1549535"/>
                <a:ext cx="110736" cy="81373"/>
              </a:xfrm>
              <a:custGeom>
                <a:avLst/>
                <a:gdLst>
                  <a:gd name="connsiteX0" fmla="*/ 0 w 793908"/>
                  <a:gd name="connsiteY0" fmla="*/ 854870 h 854870"/>
                  <a:gd name="connsiteX1" fmla="*/ 396954 w 793908"/>
                  <a:gd name="connsiteY1" fmla="*/ 0 h 854870"/>
                  <a:gd name="connsiteX2" fmla="*/ 793908 w 793908"/>
                  <a:gd name="connsiteY2" fmla="*/ 854870 h 854870"/>
                  <a:gd name="connsiteX3" fmla="*/ 0 w 793908"/>
                  <a:gd name="connsiteY3" fmla="*/ 854870 h 854870"/>
                  <a:gd name="connsiteX0" fmla="*/ 0 w 793908"/>
                  <a:gd name="connsiteY0" fmla="*/ 854909 h 854909"/>
                  <a:gd name="connsiteX1" fmla="*/ 396954 w 793908"/>
                  <a:gd name="connsiteY1" fmla="*/ 39 h 854909"/>
                  <a:gd name="connsiteX2" fmla="*/ 793908 w 793908"/>
                  <a:gd name="connsiteY2" fmla="*/ 854909 h 854909"/>
                  <a:gd name="connsiteX3" fmla="*/ 0 w 793908"/>
                  <a:gd name="connsiteY3" fmla="*/ 854909 h 854909"/>
                  <a:gd name="connsiteX0" fmla="*/ 0 w 793908"/>
                  <a:gd name="connsiteY0" fmla="*/ 421639 h 421639"/>
                  <a:gd name="connsiteX1" fmla="*/ 239792 w 793908"/>
                  <a:gd name="connsiteY1" fmla="*/ 157 h 421639"/>
                  <a:gd name="connsiteX2" fmla="*/ 793908 w 793908"/>
                  <a:gd name="connsiteY2" fmla="*/ 421639 h 421639"/>
                  <a:gd name="connsiteX3" fmla="*/ 0 w 793908"/>
                  <a:gd name="connsiteY3" fmla="*/ 421639 h 421639"/>
                  <a:gd name="connsiteX0" fmla="*/ 0 w 803975"/>
                  <a:gd name="connsiteY0" fmla="*/ 421639 h 453388"/>
                  <a:gd name="connsiteX1" fmla="*/ 239792 w 803975"/>
                  <a:gd name="connsiteY1" fmla="*/ 157 h 453388"/>
                  <a:gd name="connsiteX2" fmla="*/ 793908 w 803975"/>
                  <a:gd name="connsiteY2" fmla="*/ 421639 h 453388"/>
                  <a:gd name="connsiteX3" fmla="*/ 0 w 803975"/>
                  <a:gd name="connsiteY3" fmla="*/ 421639 h 453388"/>
                  <a:gd name="connsiteX0" fmla="*/ 12018 w 815993"/>
                  <a:gd name="connsiteY0" fmla="*/ 421544 h 469912"/>
                  <a:gd name="connsiteX1" fmla="*/ 251810 w 815993"/>
                  <a:gd name="connsiteY1" fmla="*/ 62 h 469912"/>
                  <a:gd name="connsiteX2" fmla="*/ 805926 w 815993"/>
                  <a:gd name="connsiteY2" fmla="*/ 421544 h 469912"/>
                  <a:gd name="connsiteX3" fmla="*/ 12018 w 815993"/>
                  <a:gd name="connsiteY3" fmla="*/ 421544 h 469912"/>
                </a:gdLst>
                <a:ahLst/>
                <a:cxnLst>
                  <a:cxn ang="0">
                    <a:pos x="connsiteX0" y="connsiteY0"/>
                  </a:cxn>
                  <a:cxn ang="0">
                    <a:pos x="connsiteX1" y="connsiteY1"/>
                  </a:cxn>
                  <a:cxn ang="0">
                    <a:pos x="connsiteX2" y="connsiteY2"/>
                  </a:cxn>
                  <a:cxn ang="0">
                    <a:pos x="connsiteX3" y="connsiteY3"/>
                  </a:cxn>
                </a:cxnLst>
                <a:rect l="l" t="t" r="r" b="b"/>
                <a:pathLst>
                  <a:path w="815993" h="469912">
                    <a:moveTo>
                      <a:pt x="12018" y="421544"/>
                    </a:moveTo>
                    <a:cubicBezTo>
                      <a:pt x="-47831" y="364394"/>
                      <a:pt x="129017" y="-5494"/>
                      <a:pt x="251810" y="62"/>
                    </a:cubicBezTo>
                    <a:cubicBezTo>
                      <a:pt x="374603" y="5618"/>
                      <a:pt x="894349" y="350107"/>
                      <a:pt x="805926" y="421544"/>
                    </a:cubicBezTo>
                    <a:cubicBezTo>
                      <a:pt x="717503" y="492981"/>
                      <a:pt x="71867" y="478694"/>
                      <a:pt x="12018" y="421544"/>
                    </a:cubicBezTo>
                    <a:close/>
                  </a:path>
                </a:pathLst>
              </a:custGeom>
              <a:solidFill>
                <a:srgbClr val="FF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24" name="グループ化 23">
                <a:extLst>
                  <a:ext uri="{FF2B5EF4-FFF2-40B4-BE49-F238E27FC236}">
                    <a16:creationId xmlns:a16="http://schemas.microsoft.com/office/drawing/2014/main" id="{87AC13FD-F1FF-5DB8-573C-F8132A836D69}"/>
                  </a:ext>
                </a:extLst>
              </p:cNvPr>
              <p:cNvGrpSpPr/>
              <p:nvPr/>
            </p:nvGrpSpPr>
            <p:grpSpPr>
              <a:xfrm>
                <a:off x="2484933" y="1955567"/>
                <a:ext cx="779384" cy="260750"/>
                <a:chOff x="360858" y="1955567"/>
                <a:chExt cx="779384" cy="260750"/>
              </a:xfrm>
            </p:grpSpPr>
            <p:grpSp>
              <p:nvGrpSpPr>
                <p:cNvPr id="27" name="グループ化 26">
                  <a:extLst>
                    <a:ext uri="{FF2B5EF4-FFF2-40B4-BE49-F238E27FC236}">
                      <a16:creationId xmlns:a16="http://schemas.microsoft.com/office/drawing/2014/main" id="{8A0031E7-77DE-277E-53CA-B8891422B8B7}"/>
                    </a:ext>
                  </a:extLst>
                </p:cNvPr>
                <p:cNvGrpSpPr/>
                <p:nvPr/>
              </p:nvGrpSpPr>
              <p:grpSpPr>
                <a:xfrm>
                  <a:off x="391825" y="1955567"/>
                  <a:ext cx="706303" cy="220662"/>
                  <a:chOff x="450056" y="1715294"/>
                  <a:chExt cx="706303" cy="220662"/>
                </a:xfrm>
                <a:solidFill>
                  <a:srgbClr val="C00000"/>
                </a:solidFill>
              </p:grpSpPr>
              <p:sp>
                <p:nvSpPr>
                  <p:cNvPr id="549" name="四角形: 上の 2 つの角を丸める 548">
                    <a:extLst>
                      <a:ext uri="{FF2B5EF4-FFF2-40B4-BE49-F238E27FC236}">
                        <a16:creationId xmlns:a16="http://schemas.microsoft.com/office/drawing/2014/main" id="{37A93EBD-6F99-319F-B4CF-0F896023FE19}"/>
                      </a:ext>
                    </a:extLst>
                  </p:cNvPr>
                  <p:cNvSpPr/>
                  <p:nvPr/>
                </p:nvSpPr>
                <p:spPr>
                  <a:xfrm>
                    <a:off x="541580" y="1890237"/>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550" name="四角形: 上の 2 つの角を丸める 549">
                    <a:extLst>
                      <a:ext uri="{FF2B5EF4-FFF2-40B4-BE49-F238E27FC236}">
                        <a16:creationId xmlns:a16="http://schemas.microsoft.com/office/drawing/2014/main" id="{513242D2-2147-1296-F861-326DF5482C12}"/>
                      </a:ext>
                    </a:extLst>
                  </p:cNvPr>
                  <p:cNvSpPr/>
                  <p:nvPr/>
                </p:nvSpPr>
                <p:spPr>
                  <a:xfrm>
                    <a:off x="450056" y="1726144"/>
                    <a:ext cx="303456" cy="169331"/>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551" name="四角形: 上の 2 つの角を丸める 550">
                    <a:extLst>
                      <a:ext uri="{FF2B5EF4-FFF2-40B4-BE49-F238E27FC236}">
                        <a16:creationId xmlns:a16="http://schemas.microsoft.com/office/drawing/2014/main" id="{C7591BEB-DBF3-F030-C553-833DDA58456F}"/>
                      </a:ext>
                    </a:extLst>
                  </p:cNvPr>
                  <p:cNvSpPr/>
                  <p:nvPr/>
                </p:nvSpPr>
                <p:spPr>
                  <a:xfrm>
                    <a:off x="1001622" y="1715294"/>
                    <a:ext cx="154737" cy="216461"/>
                  </a:xfrm>
                  <a:prstGeom prst="round2SameRect">
                    <a:avLst>
                      <a:gd name="adj1" fmla="val 0"/>
                      <a:gd name="adj2" fmla="val 23839"/>
                    </a:avLst>
                  </a:prstGeom>
                  <a:solidFill>
                    <a:srgbClr val="70AD47">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nvGrpSpPr>
                <p:cNvPr id="28" name="グループ化 27">
                  <a:extLst>
                    <a:ext uri="{FF2B5EF4-FFF2-40B4-BE49-F238E27FC236}">
                      <a16:creationId xmlns:a16="http://schemas.microsoft.com/office/drawing/2014/main" id="{A56E6A4E-D9CD-B891-51B6-F4390E0B0C89}"/>
                    </a:ext>
                  </a:extLst>
                </p:cNvPr>
                <p:cNvGrpSpPr/>
                <p:nvPr/>
              </p:nvGrpSpPr>
              <p:grpSpPr>
                <a:xfrm>
                  <a:off x="638758" y="2011641"/>
                  <a:ext cx="388787" cy="178336"/>
                  <a:chOff x="679995" y="1640681"/>
                  <a:chExt cx="384424" cy="208481"/>
                </a:xfrm>
                <a:solidFill>
                  <a:sysClr val="window" lastClr="FFFFFF">
                    <a:lumMod val="65000"/>
                  </a:sysClr>
                </a:solidFill>
              </p:grpSpPr>
              <p:sp>
                <p:nvSpPr>
                  <p:cNvPr id="30" name="四角形: 上の 2 つの角を丸める 29">
                    <a:extLst>
                      <a:ext uri="{FF2B5EF4-FFF2-40B4-BE49-F238E27FC236}">
                        <a16:creationId xmlns:a16="http://schemas.microsoft.com/office/drawing/2014/main" id="{1BA50426-B8F3-F128-42E3-181BC24B8763}"/>
                      </a:ext>
                    </a:extLst>
                  </p:cNvPr>
                  <p:cNvSpPr/>
                  <p:nvPr/>
                </p:nvSpPr>
                <p:spPr>
                  <a:xfrm>
                    <a:off x="812003" y="1803443"/>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1" name="台形 30">
                    <a:extLst>
                      <a:ext uri="{FF2B5EF4-FFF2-40B4-BE49-F238E27FC236}">
                        <a16:creationId xmlns:a16="http://schemas.microsoft.com/office/drawing/2014/main" id="{C42A68A3-F76F-B22E-BB0B-4FA194D45991}"/>
                      </a:ext>
                    </a:extLst>
                  </p:cNvPr>
                  <p:cNvSpPr/>
                  <p:nvPr/>
                </p:nvSpPr>
                <p:spPr>
                  <a:xfrm rot="10800000">
                    <a:off x="679995" y="1640681"/>
                    <a:ext cx="384424" cy="175498"/>
                  </a:xfrm>
                  <a:prstGeom prst="trapezoid">
                    <a:avLst>
                      <a:gd name="adj" fmla="val 57842"/>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29" name="四角形: 上の 2 つの角を丸める 28">
                  <a:extLst>
                    <a:ext uri="{FF2B5EF4-FFF2-40B4-BE49-F238E27FC236}">
                      <a16:creationId xmlns:a16="http://schemas.microsoft.com/office/drawing/2014/main" id="{58B20D6C-B7FA-8DEA-8BC9-95E913DACDE9}"/>
                    </a:ext>
                  </a:extLst>
                </p:cNvPr>
                <p:cNvSpPr/>
                <p:nvPr/>
              </p:nvSpPr>
              <p:spPr>
                <a:xfrm>
                  <a:off x="360858" y="2161805"/>
                  <a:ext cx="779384" cy="54512"/>
                </a:xfrm>
                <a:prstGeom prst="round2SameRect">
                  <a:avLst>
                    <a:gd name="adj1" fmla="val 10990"/>
                    <a:gd name="adj2" fmla="val 50000"/>
                  </a:avLst>
                </a:prstGeom>
                <a:solidFill>
                  <a:srgbClr val="C0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25" name="角丸四角形 4">
                <a:extLst>
                  <a:ext uri="{FF2B5EF4-FFF2-40B4-BE49-F238E27FC236}">
                    <a16:creationId xmlns:a16="http://schemas.microsoft.com/office/drawing/2014/main" id="{F876BF53-B830-4F89-414F-E6AD8D07AF44}"/>
                  </a:ext>
                </a:extLst>
              </p:cNvPr>
              <p:cNvSpPr/>
              <p:nvPr/>
            </p:nvSpPr>
            <p:spPr>
              <a:xfrm rot="3600000">
                <a:off x="2902732" y="2087741"/>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26" name="アーチ 730">
                <a:extLst>
                  <a:ext uri="{FF2B5EF4-FFF2-40B4-BE49-F238E27FC236}">
                    <a16:creationId xmlns:a16="http://schemas.microsoft.com/office/drawing/2014/main" id="{14AD63F0-70A0-FFF8-B366-D6BE9FA4671A}"/>
                  </a:ext>
                </a:extLst>
              </p:cNvPr>
              <p:cNvSpPr/>
              <p:nvPr/>
            </p:nvSpPr>
            <p:spPr>
              <a:xfrm rot="17100000">
                <a:off x="3144021" y="1914207"/>
                <a:ext cx="515585" cy="458499"/>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spTree>
    <p:extLst>
      <p:ext uri="{BB962C8B-B14F-4D97-AF65-F5344CB8AC3E}">
        <p14:creationId xmlns:p14="http://schemas.microsoft.com/office/powerpoint/2010/main" val="263618838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6C2C90E-E6CA-E491-5F3F-C6C1C82629B2}"/>
            </a:ext>
          </a:extLst>
        </p:cNvPr>
        <p:cNvGrpSpPr/>
        <p:nvPr/>
      </p:nvGrpSpPr>
      <p:grpSpPr>
        <a:xfrm>
          <a:off x="0" y="0"/>
          <a:ext cx="0" cy="0"/>
          <a:chOff x="0" y="0"/>
          <a:chExt cx="0" cy="0"/>
        </a:xfrm>
      </p:grpSpPr>
      <p:sp>
        <p:nvSpPr>
          <p:cNvPr id="2" name="正方形/長方形 1">
            <a:extLst>
              <a:ext uri="{FF2B5EF4-FFF2-40B4-BE49-F238E27FC236}">
                <a16:creationId xmlns:a16="http://schemas.microsoft.com/office/drawing/2014/main" id="{BBA5DA9C-1E2C-9AE0-B6BE-3FC8E001838C}"/>
              </a:ext>
            </a:extLst>
          </p:cNvPr>
          <p:cNvSpPr/>
          <p:nvPr/>
        </p:nvSpPr>
        <p:spPr>
          <a:xfrm>
            <a:off x="137465" y="143635"/>
            <a:ext cx="9631070" cy="3285365"/>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テキスト ボックス 2">
            <a:extLst>
              <a:ext uri="{FF2B5EF4-FFF2-40B4-BE49-F238E27FC236}">
                <a16:creationId xmlns:a16="http://schemas.microsoft.com/office/drawing/2014/main" id="{E938F70F-CAFA-C75C-9DFB-CBD8501166F2}"/>
              </a:ext>
            </a:extLst>
          </p:cNvPr>
          <p:cNvSpPr txBox="1"/>
          <p:nvPr/>
        </p:nvSpPr>
        <p:spPr>
          <a:xfrm>
            <a:off x="498766" y="429492"/>
            <a:ext cx="8908470" cy="2713650"/>
          </a:xfrm>
          <a:prstGeom prst="rect">
            <a:avLst/>
          </a:prstGeom>
          <a:noFill/>
        </p:spPr>
        <p:txBody>
          <a:bodyPr wrap="squar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食器はこちらへ</a:t>
            </a:r>
          </a:p>
          <a:p>
            <a:pPr algn="l">
              <a:spcAft>
                <a:spcPts val="0"/>
              </a:spcAft>
            </a:pPr>
            <a:r>
              <a:rPr lang="ja-JP" altLang="en-US" sz="5400" dirty="0">
                <a:ln w="28575">
                  <a:noFill/>
                </a:ln>
              </a:rPr>
              <a:t>お戻しください</a:t>
            </a:r>
            <a:endParaRPr lang="en-US" altLang="ja-JP" sz="5400" dirty="0">
              <a:ln w="28575">
                <a:noFill/>
              </a:ln>
            </a:endParaRPr>
          </a:p>
        </p:txBody>
      </p:sp>
      <p:sp>
        <p:nvSpPr>
          <p:cNvPr id="577" name="テキスト ボックス 576">
            <a:extLst>
              <a:ext uri="{FF2B5EF4-FFF2-40B4-BE49-F238E27FC236}">
                <a16:creationId xmlns:a16="http://schemas.microsoft.com/office/drawing/2014/main" id="{FABE2B24-EC82-D444-61BF-C8EBB6904A59}"/>
              </a:ext>
            </a:extLst>
          </p:cNvPr>
          <p:cNvSpPr txBox="1"/>
          <p:nvPr/>
        </p:nvSpPr>
        <p:spPr>
          <a:xfrm>
            <a:off x="564980" y="6068034"/>
            <a:ext cx="8802410" cy="584775"/>
          </a:xfrm>
          <a:prstGeom prst="rect">
            <a:avLst/>
          </a:prstGeom>
          <a:noFill/>
        </p:spPr>
        <p:txBody>
          <a:bodyPr wrap="none" rtlCol="0">
            <a:spAutoFit/>
          </a:bodyPr>
          <a:lstStyle/>
          <a:p>
            <a:pPr algn="ctr"/>
            <a:r>
              <a:rPr lang="ja-JP" altLang="en-US" sz="3200" dirty="0">
                <a:latin typeface="メイリオ" panose="020B0604030504040204" pitchFamily="50" charset="-128"/>
                <a:ea typeface="メイリオ" panose="020B0604030504040204" pitchFamily="50" charset="-128"/>
              </a:rPr>
              <a:t>皆さまのご協力で店内の衛生環境が保たれます</a:t>
            </a:r>
            <a:endParaRPr kumimoji="1" lang="ja-JP" altLang="en-US" sz="3200" dirty="0">
              <a:latin typeface="メイリオ" panose="020B0604030504040204" pitchFamily="50" charset="-128"/>
              <a:ea typeface="メイリオ" panose="020B0604030504040204" pitchFamily="50" charset="-128"/>
            </a:endParaRPr>
          </a:p>
        </p:txBody>
      </p:sp>
      <p:grpSp>
        <p:nvGrpSpPr>
          <p:cNvPr id="544" name="グループ化 543">
            <a:extLst>
              <a:ext uri="{FF2B5EF4-FFF2-40B4-BE49-F238E27FC236}">
                <a16:creationId xmlns:a16="http://schemas.microsoft.com/office/drawing/2014/main" id="{6137C53F-A7A9-2574-C24B-DB943145D1BF}"/>
              </a:ext>
            </a:extLst>
          </p:cNvPr>
          <p:cNvGrpSpPr/>
          <p:nvPr/>
        </p:nvGrpSpPr>
        <p:grpSpPr>
          <a:xfrm>
            <a:off x="3303713" y="3591033"/>
            <a:ext cx="3298574" cy="2279218"/>
            <a:chOff x="3242810" y="1725388"/>
            <a:chExt cx="3539074" cy="2445398"/>
          </a:xfrm>
        </p:grpSpPr>
        <p:grpSp>
          <p:nvGrpSpPr>
            <p:cNvPr id="545" name="グループ化 544">
              <a:extLst>
                <a:ext uri="{FF2B5EF4-FFF2-40B4-BE49-F238E27FC236}">
                  <a16:creationId xmlns:a16="http://schemas.microsoft.com/office/drawing/2014/main" id="{819B35A7-CA15-F27A-1693-3AFD5C2EB9FF}"/>
                </a:ext>
              </a:extLst>
            </p:cNvPr>
            <p:cNvGrpSpPr/>
            <p:nvPr/>
          </p:nvGrpSpPr>
          <p:grpSpPr>
            <a:xfrm>
              <a:off x="3242810" y="2348880"/>
              <a:ext cx="3539074" cy="1821906"/>
              <a:chOff x="1622630" y="1955781"/>
              <a:chExt cx="3539074" cy="1821906"/>
            </a:xfrm>
          </p:grpSpPr>
          <p:sp>
            <p:nvSpPr>
              <p:cNvPr id="548" name="台形 547">
                <a:extLst>
                  <a:ext uri="{FF2B5EF4-FFF2-40B4-BE49-F238E27FC236}">
                    <a16:creationId xmlns:a16="http://schemas.microsoft.com/office/drawing/2014/main" id="{42916BF4-534F-FFED-0BB0-EC4EC7220706}"/>
                  </a:ext>
                </a:extLst>
              </p:cNvPr>
              <p:cNvSpPr/>
              <p:nvPr/>
            </p:nvSpPr>
            <p:spPr bwMode="auto">
              <a:xfrm>
                <a:off x="1622630" y="2033845"/>
                <a:ext cx="3539074" cy="1665185"/>
              </a:xfrm>
              <a:prstGeom prst="trapezoid">
                <a:avLst/>
              </a:prstGeom>
              <a:pattFill prst="dkHorz">
                <a:fgClr>
                  <a:sysClr val="windowText" lastClr="000000"/>
                </a:fgClr>
                <a:bgClr>
                  <a:schemeClr val="tx1">
                    <a:lumMod val="65000"/>
                    <a:lumOff val="35000"/>
                  </a:schemeClr>
                </a:bgClr>
              </a:patt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nvGrpSpPr>
              <p:cNvPr id="578" name="グループ化 577">
                <a:extLst>
                  <a:ext uri="{FF2B5EF4-FFF2-40B4-BE49-F238E27FC236}">
                    <a16:creationId xmlns:a16="http://schemas.microsoft.com/office/drawing/2014/main" id="{43DF02FA-62DB-D064-0710-8EF30963EB9D}"/>
                  </a:ext>
                </a:extLst>
              </p:cNvPr>
              <p:cNvGrpSpPr/>
              <p:nvPr/>
            </p:nvGrpSpPr>
            <p:grpSpPr>
              <a:xfrm>
                <a:off x="2959865" y="2855619"/>
                <a:ext cx="821104" cy="518296"/>
                <a:chOff x="2276096" y="5592932"/>
                <a:chExt cx="1190188" cy="751269"/>
              </a:xfrm>
            </p:grpSpPr>
            <p:sp>
              <p:nvSpPr>
                <p:cNvPr id="601" name="楕円 228">
                  <a:extLst>
                    <a:ext uri="{FF2B5EF4-FFF2-40B4-BE49-F238E27FC236}">
                      <a16:creationId xmlns:a16="http://schemas.microsoft.com/office/drawing/2014/main" id="{DE05E6D2-02F2-B907-56D9-F343311F5A18}"/>
                    </a:ext>
                  </a:extLst>
                </p:cNvPr>
                <p:cNvSpPr/>
                <p:nvPr/>
              </p:nvSpPr>
              <p:spPr>
                <a:xfrm flipV="1">
                  <a:off x="2548375" y="5829587"/>
                  <a:ext cx="634620" cy="51461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chemeClr val="accent6">
                    <a:lumMod val="20000"/>
                    <a:lumOff val="8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602" name="楕円 601">
                  <a:extLst>
                    <a:ext uri="{FF2B5EF4-FFF2-40B4-BE49-F238E27FC236}">
                      <a16:creationId xmlns:a16="http://schemas.microsoft.com/office/drawing/2014/main" id="{063B4465-CC7A-D2E4-00C9-384279CE0FB1}"/>
                    </a:ext>
                  </a:extLst>
                </p:cNvPr>
                <p:cNvSpPr/>
                <p:nvPr/>
              </p:nvSpPr>
              <p:spPr>
                <a:xfrm>
                  <a:off x="2276096" y="5592932"/>
                  <a:ext cx="1190188" cy="673446"/>
                </a:xfrm>
                <a:prstGeom prst="ellipse">
                  <a:avLst/>
                </a:prstGeom>
                <a:solidFill>
                  <a:schemeClr val="accent6">
                    <a:lumMod val="20000"/>
                    <a:lumOff val="8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grpSp>
            <p:nvGrpSpPr>
              <p:cNvPr id="579" name="グループ化 578">
                <a:extLst>
                  <a:ext uri="{FF2B5EF4-FFF2-40B4-BE49-F238E27FC236}">
                    <a16:creationId xmlns:a16="http://schemas.microsoft.com/office/drawing/2014/main" id="{6F4D3A21-7915-6063-8C52-D22955B8C6A1}"/>
                  </a:ext>
                </a:extLst>
              </p:cNvPr>
              <p:cNvGrpSpPr/>
              <p:nvPr/>
            </p:nvGrpSpPr>
            <p:grpSpPr>
              <a:xfrm>
                <a:off x="2906185" y="1955781"/>
                <a:ext cx="1838113" cy="806176"/>
                <a:chOff x="1559895" y="3967948"/>
                <a:chExt cx="1719086" cy="867191"/>
              </a:xfrm>
            </p:grpSpPr>
            <p:sp>
              <p:nvSpPr>
                <p:cNvPr id="599" name="フリーフォーム: 図形 598">
                  <a:extLst>
                    <a:ext uri="{FF2B5EF4-FFF2-40B4-BE49-F238E27FC236}">
                      <a16:creationId xmlns:a16="http://schemas.microsoft.com/office/drawing/2014/main" id="{5A249B44-71E3-55EE-3609-35FDB272D0E9}"/>
                    </a:ext>
                  </a:extLst>
                </p:cNvPr>
                <p:cNvSpPr/>
                <p:nvPr/>
              </p:nvSpPr>
              <p:spPr>
                <a:xfrm>
                  <a:off x="1559895" y="3967948"/>
                  <a:ext cx="1719086" cy="867191"/>
                </a:xfrm>
                <a:custGeom>
                  <a:avLst/>
                  <a:gdLst>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41635 w 1719086"/>
                    <a:gd name="connsiteY17" fmla="*/ 752487 h 867191"/>
                    <a:gd name="connsiteX18" fmla="*/ 17463 w 1719086"/>
                    <a:gd name="connsiteY18" fmla="*/ 746950 h 867191"/>
                    <a:gd name="connsiteX19" fmla="*/ 0 w 1719086"/>
                    <a:gd name="connsiteY19" fmla="*/ 734632 h 867191"/>
                    <a:gd name="connsiteX20" fmla="*/ 4103 w 1719086"/>
                    <a:gd name="connsiteY20" fmla="*/ 731738 h 867191"/>
                    <a:gd name="connsiteX21" fmla="*/ 4067 w 1719086"/>
                    <a:gd name="connsiteY21" fmla="*/ 731738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17463 w 1719086"/>
                    <a:gd name="connsiteY17" fmla="*/ 746950 h 867191"/>
                    <a:gd name="connsiteX18" fmla="*/ 0 w 1719086"/>
                    <a:gd name="connsiteY18" fmla="*/ 734632 h 867191"/>
                    <a:gd name="connsiteX19" fmla="*/ 4103 w 1719086"/>
                    <a:gd name="connsiteY19" fmla="*/ 731738 h 867191"/>
                    <a:gd name="connsiteX20" fmla="*/ 4067 w 1719086"/>
                    <a:gd name="connsiteY20" fmla="*/ 731738 h 867191"/>
                    <a:gd name="connsiteX21" fmla="*/ 175279 w 1719086"/>
                    <a:gd name="connsiteY21"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0 w 1719086"/>
                    <a:gd name="connsiteY17" fmla="*/ 734632 h 867191"/>
                    <a:gd name="connsiteX18" fmla="*/ 4103 w 1719086"/>
                    <a:gd name="connsiteY18" fmla="*/ 731738 h 867191"/>
                    <a:gd name="connsiteX19" fmla="*/ 4067 w 1719086"/>
                    <a:gd name="connsiteY19" fmla="*/ 731738 h 867191"/>
                    <a:gd name="connsiteX20" fmla="*/ 175279 w 1719086"/>
                    <a:gd name="connsiteY20"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88950 w 1719086"/>
                    <a:gd name="connsiteY9" fmla="*/ 803176 h 867191"/>
                    <a:gd name="connsiteX10" fmla="*/ 1688915 w 1719086"/>
                    <a:gd name="connsiteY10" fmla="*/ 803176 h 867191"/>
                    <a:gd name="connsiteX11" fmla="*/ 1692893 w 1719086"/>
                    <a:gd name="connsiteY11" fmla="*/ 806070 h 867191"/>
                    <a:gd name="connsiteX12" fmla="*/ 859543 w 1719086"/>
                    <a:gd name="connsiteY12" fmla="*/ 867191 h 867191"/>
                    <a:gd name="connsiteX13" fmla="*/ 26193 w 1719086"/>
                    <a:gd name="connsiteY13" fmla="*/ 806070 h 867191"/>
                    <a:gd name="connsiteX14" fmla="*/ 30171 w 1719086"/>
                    <a:gd name="connsiteY14" fmla="*/ 803176 h 867191"/>
                    <a:gd name="connsiteX15" fmla="*/ 30136 w 1719086"/>
                    <a:gd name="connsiteY15" fmla="*/ 803176 h 867191"/>
                    <a:gd name="connsiteX16" fmla="*/ 0 w 1719086"/>
                    <a:gd name="connsiteY16" fmla="*/ 734632 h 867191"/>
                    <a:gd name="connsiteX17" fmla="*/ 4103 w 1719086"/>
                    <a:gd name="connsiteY17" fmla="*/ 731738 h 867191"/>
                    <a:gd name="connsiteX18" fmla="*/ 4067 w 1719086"/>
                    <a:gd name="connsiteY18" fmla="*/ 731738 h 867191"/>
                    <a:gd name="connsiteX19" fmla="*/ 175279 w 1719086"/>
                    <a:gd name="connsiteY19"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688950 w 1719086"/>
                    <a:gd name="connsiteY8" fmla="*/ 803176 h 867191"/>
                    <a:gd name="connsiteX9" fmla="*/ 1688915 w 1719086"/>
                    <a:gd name="connsiteY9" fmla="*/ 803176 h 867191"/>
                    <a:gd name="connsiteX10" fmla="*/ 1692893 w 1719086"/>
                    <a:gd name="connsiteY10" fmla="*/ 806070 h 867191"/>
                    <a:gd name="connsiteX11" fmla="*/ 859543 w 1719086"/>
                    <a:gd name="connsiteY11" fmla="*/ 867191 h 867191"/>
                    <a:gd name="connsiteX12" fmla="*/ 26193 w 1719086"/>
                    <a:gd name="connsiteY12" fmla="*/ 806070 h 867191"/>
                    <a:gd name="connsiteX13" fmla="*/ 30171 w 1719086"/>
                    <a:gd name="connsiteY13" fmla="*/ 803176 h 867191"/>
                    <a:gd name="connsiteX14" fmla="*/ 30136 w 1719086"/>
                    <a:gd name="connsiteY14" fmla="*/ 803176 h 867191"/>
                    <a:gd name="connsiteX15" fmla="*/ 0 w 1719086"/>
                    <a:gd name="connsiteY15" fmla="*/ 734632 h 867191"/>
                    <a:gd name="connsiteX16" fmla="*/ 4103 w 1719086"/>
                    <a:gd name="connsiteY16" fmla="*/ 731738 h 867191"/>
                    <a:gd name="connsiteX17" fmla="*/ 4067 w 1719086"/>
                    <a:gd name="connsiteY17" fmla="*/ 731738 h 867191"/>
                    <a:gd name="connsiteX18" fmla="*/ 175279 w 1719086"/>
                    <a:gd name="connsiteY18" fmla="*/ 0 h 8671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1719086" h="867191">
                      <a:moveTo>
                        <a:pt x="175279" y="0"/>
                      </a:moveTo>
                      <a:lnTo>
                        <a:pt x="211443" y="2923"/>
                      </a:lnTo>
                      <a:cubicBezTo>
                        <a:pt x="377306" y="13984"/>
                        <a:pt x="606444" y="20825"/>
                        <a:pt x="859543" y="20825"/>
                      </a:cubicBezTo>
                      <a:cubicBezTo>
                        <a:pt x="1112642" y="20825"/>
                        <a:pt x="1341780" y="13984"/>
                        <a:pt x="1507643" y="2923"/>
                      </a:cubicBezTo>
                      <a:lnTo>
                        <a:pt x="1543807" y="0"/>
                      </a:lnTo>
                      <a:lnTo>
                        <a:pt x="1715019" y="731738"/>
                      </a:lnTo>
                      <a:lnTo>
                        <a:pt x="1714983" y="731738"/>
                      </a:lnTo>
                      <a:lnTo>
                        <a:pt x="1719086" y="734632"/>
                      </a:lnTo>
                      <a:cubicBezTo>
                        <a:pt x="1714747" y="746538"/>
                        <a:pt x="1693978" y="791752"/>
                        <a:pt x="1688950" y="803176"/>
                      </a:cubicBezTo>
                      <a:lnTo>
                        <a:pt x="1688915" y="803176"/>
                      </a:lnTo>
                      <a:lnTo>
                        <a:pt x="1692893" y="806070"/>
                      </a:lnTo>
                      <a:cubicBezTo>
                        <a:pt x="1692893" y="839826"/>
                        <a:pt x="1319789" y="867191"/>
                        <a:pt x="859543" y="867191"/>
                      </a:cubicBezTo>
                      <a:cubicBezTo>
                        <a:pt x="399297" y="867191"/>
                        <a:pt x="26193" y="839826"/>
                        <a:pt x="26193" y="806070"/>
                      </a:cubicBezTo>
                      <a:lnTo>
                        <a:pt x="30171" y="803176"/>
                      </a:lnTo>
                      <a:lnTo>
                        <a:pt x="30136" y="803176"/>
                      </a:lnTo>
                      <a:lnTo>
                        <a:pt x="0" y="734632"/>
                      </a:lnTo>
                      <a:lnTo>
                        <a:pt x="4103" y="731738"/>
                      </a:lnTo>
                      <a:lnTo>
                        <a:pt x="4067" y="731738"/>
                      </a:lnTo>
                      <a:lnTo>
                        <a:pt x="175279" y="0"/>
                      </a:lnTo>
                      <a:close/>
                    </a:path>
                  </a:pathLst>
                </a:custGeom>
                <a:solidFill>
                  <a:schemeClr val="accent5">
                    <a:lumMod val="90000"/>
                  </a:schemeClr>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600" name="フリーフォーム: 図形 599">
                  <a:extLst>
                    <a:ext uri="{FF2B5EF4-FFF2-40B4-BE49-F238E27FC236}">
                      <a16:creationId xmlns:a16="http://schemas.microsoft.com/office/drawing/2014/main" id="{3E5E7FCC-4BDC-1C93-EB3D-AE9210A267DE}"/>
                    </a:ext>
                  </a:extLst>
                </p:cNvPr>
                <p:cNvSpPr/>
                <p:nvPr/>
              </p:nvSpPr>
              <p:spPr>
                <a:xfrm>
                  <a:off x="1559895" y="3970361"/>
                  <a:ext cx="1719086" cy="795753"/>
                </a:xfrm>
                <a:custGeom>
                  <a:avLst/>
                  <a:gdLst>
                    <a:gd name="connsiteX0" fmla="*/ 1543807 w 1719086"/>
                    <a:gd name="connsiteY0" fmla="*/ 0 h 795753"/>
                    <a:gd name="connsiteX1" fmla="*/ 1715019 w 1719086"/>
                    <a:gd name="connsiteY1" fmla="*/ 731738 h 795753"/>
                    <a:gd name="connsiteX2" fmla="*/ 1714983 w 1719086"/>
                    <a:gd name="connsiteY2" fmla="*/ 731738 h 795753"/>
                    <a:gd name="connsiteX3" fmla="*/ 1719086 w 1719086"/>
                    <a:gd name="connsiteY3" fmla="*/ 734632 h 795753"/>
                    <a:gd name="connsiteX4" fmla="*/ 859543 w 1719086"/>
                    <a:gd name="connsiteY4" fmla="*/ 795753 h 795753"/>
                    <a:gd name="connsiteX5" fmla="*/ 0 w 1719086"/>
                    <a:gd name="connsiteY5" fmla="*/ 734632 h 795753"/>
                    <a:gd name="connsiteX6" fmla="*/ 4103 w 1719086"/>
                    <a:gd name="connsiteY6" fmla="*/ 731738 h 795753"/>
                    <a:gd name="connsiteX7" fmla="*/ 4067 w 1719086"/>
                    <a:gd name="connsiteY7" fmla="*/ 731738 h 795753"/>
                    <a:gd name="connsiteX8" fmla="*/ 175279 w 1719086"/>
                    <a:gd name="connsiteY8" fmla="*/ 0 h 795753"/>
                    <a:gd name="connsiteX9" fmla="*/ 211443 w 1719086"/>
                    <a:gd name="connsiteY9" fmla="*/ 2923 h 795753"/>
                    <a:gd name="connsiteX10" fmla="*/ 859543 w 1719086"/>
                    <a:gd name="connsiteY10" fmla="*/ 20825 h 795753"/>
                    <a:gd name="connsiteX11" fmla="*/ 1507643 w 1719086"/>
                    <a:gd name="connsiteY11" fmla="*/ 2923 h 7957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719086" h="795753">
                      <a:moveTo>
                        <a:pt x="1543807" y="0"/>
                      </a:moveTo>
                      <a:lnTo>
                        <a:pt x="1715019" y="731738"/>
                      </a:lnTo>
                      <a:lnTo>
                        <a:pt x="1714983" y="731738"/>
                      </a:lnTo>
                      <a:lnTo>
                        <a:pt x="1719086" y="734632"/>
                      </a:lnTo>
                      <a:cubicBezTo>
                        <a:pt x="1719086" y="768388"/>
                        <a:pt x="1334255" y="795753"/>
                        <a:pt x="859543" y="795753"/>
                      </a:cubicBezTo>
                      <a:cubicBezTo>
                        <a:pt x="384831" y="795753"/>
                        <a:pt x="0" y="768388"/>
                        <a:pt x="0" y="734632"/>
                      </a:cubicBezTo>
                      <a:lnTo>
                        <a:pt x="4103" y="731738"/>
                      </a:lnTo>
                      <a:lnTo>
                        <a:pt x="4067" y="731738"/>
                      </a:lnTo>
                      <a:lnTo>
                        <a:pt x="175279" y="0"/>
                      </a:lnTo>
                      <a:lnTo>
                        <a:pt x="211443" y="2923"/>
                      </a:lnTo>
                      <a:cubicBezTo>
                        <a:pt x="377306" y="13984"/>
                        <a:pt x="606444" y="20825"/>
                        <a:pt x="859543" y="20825"/>
                      </a:cubicBezTo>
                      <a:cubicBezTo>
                        <a:pt x="1112642" y="20825"/>
                        <a:pt x="1341780" y="13984"/>
                        <a:pt x="1507643" y="2923"/>
                      </a:cubicBezTo>
                      <a:close/>
                    </a:path>
                  </a:pathLst>
                </a:custGeom>
                <a:solidFill>
                  <a:schemeClr val="accent5">
                    <a:lumMod val="9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grpSp>
            <p:nvGrpSpPr>
              <p:cNvPr id="580" name="グループ化 579">
                <a:extLst>
                  <a:ext uri="{FF2B5EF4-FFF2-40B4-BE49-F238E27FC236}">
                    <a16:creationId xmlns:a16="http://schemas.microsoft.com/office/drawing/2014/main" id="{8C26994C-167A-3ECC-A41B-AACB00847B48}"/>
                  </a:ext>
                </a:extLst>
              </p:cNvPr>
              <p:cNvGrpSpPr/>
              <p:nvPr/>
            </p:nvGrpSpPr>
            <p:grpSpPr>
              <a:xfrm>
                <a:off x="2162633" y="2061935"/>
                <a:ext cx="639260" cy="706269"/>
                <a:chOff x="4002109" y="4673629"/>
                <a:chExt cx="782286" cy="764803"/>
              </a:xfrm>
            </p:grpSpPr>
            <p:sp>
              <p:nvSpPr>
                <p:cNvPr id="596" name="フリーフォーム: 図形 595">
                  <a:extLst>
                    <a:ext uri="{FF2B5EF4-FFF2-40B4-BE49-F238E27FC236}">
                      <a16:creationId xmlns:a16="http://schemas.microsoft.com/office/drawing/2014/main" id="{4B3133F4-C685-B926-C5B8-8BFADD434483}"/>
                    </a:ext>
                  </a:extLst>
                </p:cNvPr>
                <p:cNvSpPr/>
                <p:nvPr/>
              </p:nvSpPr>
              <p:spPr>
                <a:xfrm>
                  <a:off x="4150757" y="4994336"/>
                  <a:ext cx="482146" cy="444096"/>
                </a:xfrm>
                <a:custGeom>
                  <a:avLst/>
                  <a:gdLst>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115547 w 779442"/>
                    <a:gd name="connsiteY9" fmla="*/ 347443 h 657006"/>
                    <a:gd name="connsiteX10" fmla="*/ 86861 w 779442"/>
                    <a:gd name="connsiteY10" fmla="*/ 347443 h 657006"/>
                    <a:gd name="connsiteX11" fmla="*/ 0 w 779442"/>
                    <a:gd name="connsiteY11" fmla="*/ 173722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86861 w 779442"/>
                    <a:gd name="connsiteY9" fmla="*/ 347443 h 657006"/>
                    <a:gd name="connsiteX10" fmla="*/ 0 w 779442"/>
                    <a:gd name="connsiteY10" fmla="*/ 173722 h 657006"/>
                    <a:gd name="connsiteX11" fmla="*/ 86861 w 779442"/>
                    <a:gd name="connsiteY11"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0 w 779442"/>
                    <a:gd name="connsiteY9" fmla="*/ 173722 h 657006"/>
                    <a:gd name="connsiteX10" fmla="*/ 86861 w 779442"/>
                    <a:gd name="connsiteY10"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731816 w 779442"/>
                    <a:gd name="connsiteY4" fmla="*/ 483285 h 657006"/>
                    <a:gd name="connsiteX5" fmla="*/ 644955 w 779442"/>
                    <a:gd name="connsiteY5" fmla="*/ 657006 h 657006"/>
                    <a:gd name="connsiteX6" fmla="*/ 134487 w 779442"/>
                    <a:gd name="connsiteY6" fmla="*/ 657006 h 657006"/>
                    <a:gd name="connsiteX7" fmla="*/ 47626 w 779442"/>
                    <a:gd name="connsiteY7" fmla="*/ 483285 h 657006"/>
                    <a:gd name="connsiteX8" fmla="*/ 0 w 779442"/>
                    <a:gd name="connsiteY8" fmla="*/ 173722 h 657006"/>
                    <a:gd name="connsiteX9" fmla="*/ 86861 w 779442"/>
                    <a:gd name="connsiteY9" fmla="*/ 0 h 657006"/>
                    <a:gd name="connsiteX0" fmla="*/ 86861 w 779442"/>
                    <a:gd name="connsiteY0" fmla="*/ 0 h 657006"/>
                    <a:gd name="connsiteX1" fmla="*/ 692581 w 779442"/>
                    <a:gd name="connsiteY1" fmla="*/ 0 h 657006"/>
                    <a:gd name="connsiteX2" fmla="*/ 779442 w 779442"/>
                    <a:gd name="connsiteY2" fmla="*/ 173722 h 657006"/>
                    <a:gd name="connsiteX3" fmla="*/ 731816 w 779442"/>
                    <a:gd name="connsiteY3" fmla="*/ 483285 h 657006"/>
                    <a:gd name="connsiteX4" fmla="*/ 644955 w 779442"/>
                    <a:gd name="connsiteY4" fmla="*/ 657006 h 657006"/>
                    <a:gd name="connsiteX5" fmla="*/ 134487 w 779442"/>
                    <a:gd name="connsiteY5" fmla="*/ 657006 h 657006"/>
                    <a:gd name="connsiteX6" fmla="*/ 47626 w 779442"/>
                    <a:gd name="connsiteY6" fmla="*/ 483285 h 657006"/>
                    <a:gd name="connsiteX7" fmla="*/ 0 w 779442"/>
                    <a:gd name="connsiteY7" fmla="*/ 173722 h 657006"/>
                    <a:gd name="connsiteX8" fmla="*/ 86861 w 779442"/>
                    <a:gd name="connsiteY8" fmla="*/ 0 h 6570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79442" h="657006">
                      <a:moveTo>
                        <a:pt x="86861" y="0"/>
                      </a:moveTo>
                      <a:lnTo>
                        <a:pt x="692581" y="0"/>
                      </a:lnTo>
                      <a:lnTo>
                        <a:pt x="779442" y="173722"/>
                      </a:lnTo>
                      <a:lnTo>
                        <a:pt x="731816" y="483285"/>
                      </a:lnTo>
                      <a:lnTo>
                        <a:pt x="644955" y="657006"/>
                      </a:lnTo>
                      <a:lnTo>
                        <a:pt x="134487" y="657006"/>
                      </a:lnTo>
                      <a:lnTo>
                        <a:pt x="47626" y="483285"/>
                      </a:lnTo>
                      <a:lnTo>
                        <a:pt x="0" y="173722"/>
                      </a:lnTo>
                      <a:lnTo>
                        <a:pt x="86861" y="0"/>
                      </a:lnTo>
                      <a:close/>
                    </a:path>
                  </a:pathLst>
                </a:custGeom>
                <a:gradFill flip="none" rotWithShape="1">
                  <a:gsLst>
                    <a:gs pos="20000">
                      <a:srgbClr val="4BACC6">
                        <a:lumMod val="50000"/>
                      </a:srgbClr>
                    </a:gs>
                    <a:gs pos="50000">
                      <a:srgbClr val="4BACC6">
                        <a:lumMod val="40000"/>
                        <a:lumOff val="60000"/>
                      </a:srgbClr>
                    </a:gs>
                    <a:gs pos="80000">
                      <a:srgbClr val="4BACC6">
                        <a:lumMod val="50000"/>
                      </a:srgbClr>
                    </a:gs>
                  </a:gsLst>
                  <a:lin ang="0" scaled="1"/>
                  <a:tileRect/>
                </a:gra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597" name="フリーフォーム: 図形 596">
                  <a:extLst>
                    <a:ext uri="{FF2B5EF4-FFF2-40B4-BE49-F238E27FC236}">
                      <a16:creationId xmlns:a16="http://schemas.microsoft.com/office/drawing/2014/main" id="{F3A2B0E6-0EDA-0661-34B3-188B2A966BFB}"/>
                    </a:ext>
                  </a:extLst>
                </p:cNvPr>
                <p:cNvSpPr/>
                <p:nvPr/>
              </p:nvSpPr>
              <p:spPr>
                <a:xfrm>
                  <a:off x="4002109" y="4725051"/>
                  <a:ext cx="779442" cy="657006"/>
                </a:xfrm>
                <a:custGeom>
                  <a:avLst/>
                  <a:gdLst>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115547 w 779442"/>
                    <a:gd name="connsiteY9" fmla="*/ 347443 h 657006"/>
                    <a:gd name="connsiteX10" fmla="*/ 86861 w 779442"/>
                    <a:gd name="connsiteY10" fmla="*/ 347443 h 657006"/>
                    <a:gd name="connsiteX11" fmla="*/ 0 w 779442"/>
                    <a:gd name="connsiteY11" fmla="*/ 173722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86861 w 779442"/>
                    <a:gd name="connsiteY9" fmla="*/ 347443 h 657006"/>
                    <a:gd name="connsiteX10" fmla="*/ 0 w 779442"/>
                    <a:gd name="connsiteY10" fmla="*/ 173722 h 657006"/>
                    <a:gd name="connsiteX11" fmla="*/ 86861 w 779442"/>
                    <a:gd name="connsiteY11"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0 w 779442"/>
                    <a:gd name="connsiteY9" fmla="*/ 173722 h 657006"/>
                    <a:gd name="connsiteX10" fmla="*/ 86861 w 779442"/>
                    <a:gd name="connsiteY10"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731816 w 779442"/>
                    <a:gd name="connsiteY4" fmla="*/ 483285 h 657006"/>
                    <a:gd name="connsiteX5" fmla="*/ 644955 w 779442"/>
                    <a:gd name="connsiteY5" fmla="*/ 657006 h 657006"/>
                    <a:gd name="connsiteX6" fmla="*/ 134487 w 779442"/>
                    <a:gd name="connsiteY6" fmla="*/ 657006 h 657006"/>
                    <a:gd name="connsiteX7" fmla="*/ 47626 w 779442"/>
                    <a:gd name="connsiteY7" fmla="*/ 483285 h 657006"/>
                    <a:gd name="connsiteX8" fmla="*/ 0 w 779442"/>
                    <a:gd name="connsiteY8" fmla="*/ 173722 h 657006"/>
                    <a:gd name="connsiteX9" fmla="*/ 86861 w 779442"/>
                    <a:gd name="connsiteY9" fmla="*/ 0 h 657006"/>
                    <a:gd name="connsiteX0" fmla="*/ 86861 w 779442"/>
                    <a:gd name="connsiteY0" fmla="*/ 0 h 657006"/>
                    <a:gd name="connsiteX1" fmla="*/ 692581 w 779442"/>
                    <a:gd name="connsiteY1" fmla="*/ 0 h 657006"/>
                    <a:gd name="connsiteX2" fmla="*/ 779442 w 779442"/>
                    <a:gd name="connsiteY2" fmla="*/ 173722 h 657006"/>
                    <a:gd name="connsiteX3" fmla="*/ 731816 w 779442"/>
                    <a:gd name="connsiteY3" fmla="*/ 483285 h 657006"/>
                    <a:gd name="connsiteX4" fmla="*/ 644955 w 779442"/>
                    <a:gd name="connsiteY4" fmla="*/ 657006 h 657006"/>
                    <a:gd name="connsiteX5" fmla="*/ 134487 w 779442"/>
                    <a:gd name="connsiteY5" fmla="*/ 657006 h 657006"/>
                    <a:gd name="connsiteX6" fmla="*/ 47626 w 779442"/>
                    <a:gd name="connsiteY6" fmla="*/ 483285 h 657006"/>
                    <a:gd name="connsiteX7" fmla="*/ 0 w 779442"/>
                    <a:gd name="connsiteY7" fmla="*/ 173722 h 657006"/>
                    <a:gd name="connsiteX8" fmla="*/ 86861 w 779442"/>
                    <a:gd name="connsiteY8" fmla="*/ 0 h 6570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79442" h="657006">
                      <a:moveTo>
                        <a:pt x="86861" y="0"/>
                      </a:moveTo>
                      <a:lnTo>
                        <a:pt x="692581" y="0"/>
                      </a:lnTo>
                      <a:lnTo>
                        <a:pt x="779442" y="173722"/>
                      </a:lnTo>
                      <a:lnTo>
                        <a:pt x="731816" y="483285"/>
                      </a:lnTo>
                      <a:lnTo>
                        <a:pt x="644955" y="657006"/>
                      </a:lnTo>
                      <a:lnTo>
                        <a:pt x="134487" y="657006"/>
                      </a:lnTo>
                      <a:lnTo>
                        <a:pt x="47626" y="483285"/>
                      </a:lnTo>
                      <a:lnTo>
                        <a:pt x="0" y="173722"/>
                      </a:lnTo>
                      <a:lnTo>
                        <a:pt x="86861" y="0"/>
                      </a:lnTo>
                      <a:close/>
                    </a:path>
                  </a:pathLst>
                </a:custGeom>
                <a:solidFill>
                  <a:schemeClr val="accent5">
                    <a:lumMod val="5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598" name="六角形 597">
                  <a:extLst>
                    <a:ext uri="{FF2B5EF4-FFF2-40B4-BE49-F238E27FC236}">
                      <a16:creationId xmlns:a16="http://schemas.microsoft.com/office/drawing/2014/main" id="{DC737408-0439-63AE-9529-FDEF88BD7E28}"/>
                    </a:ext>
                  </a:extLst>
                </p:cNvPr>
                <p:cNvSpPr/>
                <p:nvPr/>
              </p:nvSpPr>
              <p:spPr>
                <a:xfrm>
                  <a:off x="4004953" y="4673629"/>
                  <a:ext cx="779442" cy="450289"/>
                </a:xfrm>
                <a:prstGeom prst="hexagon">
                  <a:avLst>
                    <a:gd name="adj" fmla="val 19385"/>
                    <a:gd name="vf" fmla="val 115470"/>
                  </a:avLst>
                </a:prstGeom>
                <a:solidFill>
                  <a:schemeClr val="bg1"/>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581" name="フリーフォーム: 図形 580">
                <a:extLst>
                  <a:ext uri="{FF2B5EF4-FFF2-40B4-BE49-F238E27FC236}">
                    <a16:creationId xmlns:a16="http://schemas.microsoft.com/office/drawing/2014/main" id="{C13AE69A-599D-63B0-87D1-D9C9D61A3B82}"/>
                  </a:ext>
                </a:extLst>
              </p:cNvPr>
              <p:cNvSpPr/>
              <p:nvPr/>
            </p:nvSpPr>
            <p:spPr>
              <a:xfrm>
                <a:off x="3080318" y="2314442"/>
                <a:ext cx="1016603" cy="321144"/>
              </a:xfrm>
              <a:custGeom>
                <a:avLst/>
                <a:gdLst>
                  <a:gd name="connsiteX0" fmla="*/ 358759 w 1639372"/>
                  <a:gd name="connsiteY0" fmla="*/ 61494 h 768433"/>
                  <a:gd name="connsiteX1" fmla="*/ 198739 w 1639372"/>
                  <a:gd name="connsiteY1" fmla="*/ 297714 h 768433"/>
                  <a:gd name="connsiteX2" fmla="*/ 619 w 1639372"/>
                  <a:gd name="connsiteY2" fmla="*/ 373914 h 768433"/>
                  <a:gd name="connsiteX3" fmla="*/ 267319 w 1639372"/>
                  <a:gd name="connsiteY3" fmla="*/ 564414 h 768433"/>
                  <a:gd name="connsiteX4" fmla="*/ 412099 w 1639372"/>
                  <a:gd name="connsiteY4" fmla="*/ 754914 h 768433"/>
                  <a:gd name="connsiteX5" fmla="*/ 899779 w 1639372"/>
                  <a:gd name="connsiteY5" fmla="*/ 686334 h 768433"/>
                  <a:gd name="connsiteX6" fmla="*/ 1311259 w 1639372"/>
                  <a:gd name="connsiteY6" fmla="*/ 762534 h 768433"/>
                  <a:gd name="connsiteX7" fmla="*/ 1501759 w 1639372"/>
                  <a:gd name="connsiteY7" fmla="*/ 495834 h 768433"/>
                  <a:gd name="connsiteX8" fmla="*/ 1638919 w 1639372"/>
                  <a:gd name="connsiteY8" fmla="*/ 396774 h 768433"/>
                  <a:gd name="connsiteX9" fmla="*/ 1456039 w 1639372"/>
                  <a:gd name="connsiteY9" fmla="*/ 145314 h 768433"/>
                  <a:gd name="connsiteX10" fmla="*/ 1143619 w 1639372"/>
                  <a:gd name="connsiteY10" fmla="*/ 130074 h 768433"/>
                  <a:gd name="connsiteX11" fmla="*/ 892159 w 1639372"/>
                  <a:gd name="connsiteY11" fmla="*/ 534 h 768433"/>
                  <a:gd name="connsiteX12" fmla="*/ 648319 w 1639372"/>
                  <a:gd name="connsiteY12" fmla="*/ 84354 h 768433"/>
                  <a:gd name="connsiteX13" fmla="*/ 313039 w 1639372"/>
                  <a:gd name="connsiteY13" fmla="*/ 91974 h 768433"/>
                  <a:gd name="connsiteX14" fmla="*/ 358759 w 1639372"/>
                  <a:gd name="connsiteY14" fmla="*/ 61494 h 768433"/>
                  <a:gd name="connsiteX0" fmla="*/ 313012 w 1639345"/>
                  <a:gd name="connsiteY0" fmla="*/ 91974 h 768433"/>
                  <a:gd name="connsiteX1" fmla="*/ 198712 w 1639345"/>
                  <a:gd name="connsiteY1" fmla="*/ 297714 h 768433"/>
                  <a:gd name="connsiteX2" fmla="*/ 592 w 1639345"/>
                  <a:gd name="connsiteY2" fmla="*/ 373914 h 768433"/>
                  <a:gd name="connsiteX3" fmla="*/ 267292 w 1639345"/>
                  <a:gd name="connsiteY3" fmla="*/ 564414 h 768433"/>
                  <a:gd name="connsiteX4" fmla="*/ 412072 w 1639345"/>
                  <a:gd name="connsiteY4" fmla="*/ 754914 h 768433"/>
                  <a:gd name="connsiteX5" fmla="*/ 899752 w 1639345"/>
                  <a:gd name="connsiteY5" fmla="*/ 686334 h 768433"/>
                  <a:gd name="connsiteX6" fmla="*/ 1311232 w 1639345"/>
                  <a:gd name="connsiteY6" fmla="*/ 762534 h 768433"/>
                  <a:gd name="connsiteX7" fmla="*/ 1501732 w 1639345"/>
                  <a:gd name="connsiteY7" fmla="*/ 495834 h 768433"/>
                  <a:gd name="connsiteX8" fmla="*/ 1638892 w 1639345"/>
                  <a:gd name="connsiteY8" fmla="*/ 396774 h 768433"/>
                  <a:gd name="connsiteX9" fmla="*/ 1456012 w 1639345"/>
                  <a:gd name="connsiteY9" fmla="*/ 145314 h 768433"/>
                  <a:gd name="connsiteX10" fmla="*/ 1143592 w 1639345"/>
                  <a:gd name="connsiteY10" fmla="*/ 130074 h 768433"/>
                  <a:gd name="connsiteX11" fmla="*/ 892132 w 1639345"/>
                  <a:gd name="connsiteY11" fmla="*/ 534 h 768433"/>
                  <a:gd name="connsiteX12" fmla="*/ 648292 w 1639345"/>
                  <a:gd name="connsiteY12" fmla="*/ 84354 h 768433"/>
                  <a:gd name="connsiteX13" fmla="*/ 313012 w 1639345"/>
                  <a:gd name="connsiteY13" fmla="*/ 91974 h 768433"/>
                  <a:gd name="connsiteX0" fmla="*/ 313363 w 1639696"/>
                  <a:gd name="connsiteY0" fmla="*/ 91974 h 768433"/>
                  <a:gd name="connsiteX1" fmla="*/ 199063 w 1639696"/>
                  <a:gd name="connsiteY1" fmla="*/ 297714 h 768433"/>
                  <a:gd name="connsiteX2" fmla="*/ 943 w 1639696"/>
                  <a:gd name="connsiteY2" fmla="*/ 373914 h 768433"/>
                  <a:gd name="connsiteX3" fmla="*/ 267643 w 1639696"/>
                  <a:gd name="connsiteY3" fmla="*/ 564414 h 768433"/>
                  <a:gd name="connsiteX4" fmla="*/ 412423 w 1639696"/>
                  <a:gd name="connsiteY4" fmla="*/ 754914 h 768433"/>
                  <a:gd name="connsiteX5" fmla="*/ 900103 w 1639696"/>
                  <a:gd name="connsiteY5" fmla="*/ 686334 h 768433"/>
                  <a:gd name="connsiteX6" fmla="*/ 1311583 w 1639696"/>
                  <a:gd name="connsiteY6" fmla="*/ 762534 h 768433"/>
                  <a:gd name="connsiteX7" fmla="*/ 1502083 w 1639696"/>
                  <a:gd name="connsiteY7" fmla="*/ 495834 h 768433"/>
                  <a:gd name="connsiteX8" fmla="*/ 1639243 w 1639696"/>
                  <a:gd name="connsiteY8" fmla="*/ 396774 h 768433"/>
                  <a:gd name="connsiteX9" fmla="*/ 1456363 w 1639696"/>
                  <a:gd name="connsiteY9" fmla="*/ 145314 h 768433"/>
                  <a:gd name="connsiteX10" fmla="*/ 1143943 w 1639696"/>
                  <a:gd name="connsiteY10" fmla="*/ 130074 h 768433"/>
                  <a:gd name="connsiteX11" fmla="*/ 892483 w 1639696"/>
                  <a:gd name="connsiteY11" fmla="*/ 534 h 768433"/>
                  <a:gd name="connsiteX12" fmla="*/ 648643 w 1639696"/>
                  <a:gd name="connsiteY12" fmla="*/ 84354 h 768433"/>
                  <a:gd name="connsiteX13" fmla="*/ 313363 w 1639696"/>
                  <a:gd name="connsiteY13" fmla="*/ 91974 h 768433"/>
                  <a:gd name="connsiteX0" fmla="*/ 313363 w 1639696"/>
                  <a:gd name="connsiteY0" fmla="*/ 91974 h 770171"/>
                  <a:gd name="connsiteX1" fmla="*/ 199063 w 1639696"/>
                  <a:gd name="connsiteY1" fmla="*/ 297714 h 770171"/>
                  <a:gd name="connsiteX2" fmla="*/ 943 w 1639696"/>
                  <a:gd name="connsiteY2" fmla="*/ 373914 h 770171"/>
                  <a:gd name="connsiteX3" fmla="*/ 267643 w 1639696"/>
                  <a:gd name="connsiteY3" fmla="*/ 564414 h 770171"/>
                  <a:gd name="connsiteX4" fmla="*/ 412423 w 1639696"/>
                  <a:gd name="connsiteY4" fmla="*/ 754914 h 770171"/>
                  <a:gd name="connsiteX5" fmla="*/ 900103 w 1639696"/>
                  <a:gd name="connsiteY5" fmla="*/ 686334 h 770171"/>
                  <a:gd name="connsiteX6" fmla="*/ 1311583 w 1639696"/>
                  <a:gd name="connsiteY6" fmla="*/ 762534 h 770171"/>
                  <a:gd name="connsiteX7" fmla="*/ 1502083 w 1639696"/>
                  <a:gd name="connsiteY7" fmla="*/ 495834 h 770171"/>
                  <a:gd name="connsiteX8" fmla="*/ 1639243 w 1639696"/>
                  <a:gd name="connsiteY8" fmla="*/ 396774 h 770171"/>
                  <a:gd name="connsiteX9" fmla="*/ 1456363 w 1639696"/>
                  <a:gd name="connsiteY9" fmla="*/ 145314 h 770171"/>
                  <a:gd name="connsiteX10" fmla="*/ 1143943 w 1639696"/>
                  <a:gd name="connsiteY10" fmla="*/ 130074 h 770171"/>
                  <a:gd name="connsiteX11" fmla="*/ 892483 w 1639696"/>
                  <a:gd name="connsiteY11" fmla="*/ 534 h 770171"/>
                  <a:gd name="connsiteX12" fmla="*/ 648643 w 1639696"/>
                  <a:gd name="connsiteY12" fmla="*/ 84354 h 770171"/>
                  <a:gd name="connsiteX13" fmla="*/ 313363 w 1639696"/>
                  <a:gd name="connsiteY13" fmla="*/ 91974 h 770171"/>
                  <a:gd name="connsiteX0" fmla="*/ 313363 w 1639246"/>
                  <a:gd name="connsiteY0" fmla="*/ 91974 h 770171"/>
                  <a:gd name="connsiteX1" fmla="*/ 199063 w 1639246"/>
                  <a:gd name="connsiteY1" fmla="*/ 297714 h 770171"/>
                  <a:gd name="connsiteX2" fmla="*/ 943 w 1639246"/>
                  <a:gd name="connsiteY2" fmla="*/ 373914 h 770171"/>
                  <a:gd name="connsiteX3" fmla="*/ 267643 w 1639246"/>
                  <a:gd name="connsiteY3" fmla="*/ 564414 h 770171"/>
                  <a:gd name="connsiteX4" fmla="*/ 412423 w 1639246"/>
                  <a:gd name="connsiteY4" fmla="*/ 754914 h 770171"/>
                  <a:gd name="connsiteX5" fmla="*/ 900103 w 1639246"/>
                  <a:gd name="connsiteY5" fmla="*/ 686334 h 770171"/>
                  <a:gd name="connsiteX6" fmla="*/ 1311583 w 1639246"/>
                  <a:gd name="connsiteY6" fmla="*/ 762534 h 770171"/>
                  <a:gd name="connsiteX7" fmla="*/ 1460808 w 1639246"/>
                  <a:gd name="connsiteY7" fmla="*/ 559334 h 770171"/>
                  <a:gd name="connsiteX8" fmla="*/ 1639243 w 1639246"/>
                  <a:gd name="connsiteY8" fmla="*/ 396774 h 770171"/>
                  <a:gd name="connsiteX9" fmla="*/ 1456363 w 1639246"/>
                  <a:gd name="connsiteY9" fmla="*/ 145314 h 770171"/>
                  <a:gd name="connsiteX10" fmla="*/ 1143943 w 1639246"/>
                  <a:gd name="connsiteY10" fmla="*/ 130074 h 770171"/>
                  <a:gd name="connsiteX11" fmla="*/ 892483 w 1639246"/>
                  <a:gd name="connsiteY11" fmla="*/ 534 h 770171"/>
                  <a:gd name="connsiteX12" fmla="*/ 648643 w 1639246"/>
                  <a:gd name="connsiteY12" fmla="*/ 84354 h 770171"/>
                  <a:gd name="connsiteX13" fmla="*/ 313363 w 1639246"/>
                  <a:gd name="connsiteY13" fmla="*/ 91974 h 770171"/>
                  <a:gd name="connsiteX0" fmla="*/ 313363 w 1639246"/>
                  <a:gd name="connsiteY0" fmla="*/ 91974 h 770171"/>
                  <a:gd name="connsiteX1" fmla="*/ 199063 w 1639246"/>
                  <a:gd name="connsiteY1" fmla="*/ 297714 h 770171"/>
                  <a:gd name="connsiteX2" fmla="*/ 943 w 1639246"/>
                  <a:gd name="connsiteY2" fmla="*/ 373914 h 770171"/>
                  <a:gd name="connsiteX3" fmla="*/ 267643 w 1639246"/>
                  <a:gd name="connsiteY3" fmla="*/ 564414 h 770171"/>
                  <a:gd name="connsiteX4" fmla="*/ 412423 w 1639246"/>
                  <a:gd name="connsiteY4" fmla="*/ 754914 h 770171"/>
                  <a:gd name="connsiteX5" fmla="*/ 900103 w 1639246"/>
                  <a:gd name="connsiteY5" fmla="*/ 686334 h 770171"/>
                  <a:gd name="connsiteX6" fmla="*/ 1311583 w 1639246"/>
                  <a:gd name="connsiteY6" fmla="*/ 762534 h 770171"/>
                  <a:gd name="connsiteX7" fmla="*/ 1460808 w 1639246"/>
                  <a:gd name="connsiteY7" fmla="*/ 559334 h 770171"/>
                  <a:gd name="connsiteX8" fmla="*/ 1639243 w 1639246"/>
                  <a:gd name="connsiteY8" fmla="*/ 396774 h 770171"/>
                  <a:gd name="connsiteX9" fmla="*/ 1456363 w 1639246"/>
                  <a:gd name="connsiteY9" fmla="*/ 145314 h 770171"/>
                  <a:gd name="connsiteX10" fmla="*/ 1143943 w 1639246"/>
                  <a:gd name="connsiteY10" fmla="*/ 130074 h 770171"/>
                  <a:gd name="connsiteX11" fmla="*/ 892483 w 1639246"/>
                  <a:gd name="connsiteY11" fmla="*/ 534 h 770171"/>
                  <a:gd name="connsiteX12" fmla="*/ 648643 w 1639246"/>
                  <a:gd name="connsiteY12" fmla="*/ 84354 h 770171"/>
                  <a:gd name="connsiteX13" fmla="*/ 313363 w 1639246"/>
                  <a:gd name="connsiteY13" fmla="*/ 91974 h 770171"/>
                  <a:gd name="connsiteX0" fmla="*/ 313363 w 1639246"/>
                  <a:gd name="connsiteY0" fmla="*/ 92068 h 770265"/>
                  <a:gd name="connsiteX1" fmla="*/ 199063 w 1639246"/>
                  <a:gd name="connsiteY1" fmla="*/ 297808 h 770265"/>
                  <a:gd name="connsiteX2" fmla="*/ 943 w 1639246"/>
                  <a:gd name="connsiteY2" fmla="*/ 374008 h 770265"/>
                  <a:gd name="connsiteX3" fmla="*/ 267643 w 1639246"/>
                  <a:gd name="connsiteY3" fmla="*/ 564508 h 770265"/>
                  <a:gd name="connsiteX4" fmla="*/ 412423 w 1639246"/>
                  <a:gd name="connsiteY4" fmla="*/ 755008 h 770265"/>
                  <a:gd name="connsiteX5" fmla="*/ 900103 w 1639246"/>
                  <a:gd name="connsiteY5" fmla="*/ 686428 h 770265"/>
                  <a:gd name="connsiteX6" fmla="*/ 1311583 w 1639246"/>
                  <a:gd name="connsiteY6" fmla="*/ 762628 h 770265"/>
                  <a:gd name="connsiteX7" fmla="*/ 1460808 w 1639246"/>
                  <a:gd name="connsiteY7" fmla="*/ 559428 h 770265"/>
                  <a:gd name="connsiteX8" fmla="*/ 1639243 w 1639246"/>
                  <a:gd name="connsiteY8" fmla="*/ 396868 h 770265"/>
                  <a:gd name="connsiteX9" fmla="*/ 1456363 w 1639246"/>
                  <a:gd name="connsiteY9" fmla="*/ 145408 h 770265"/>
                  <a:gd name="connsiteX10" fmla="*/ 1143943 w 1639246"/>
                  <a:gd name="connsiteY10" fmla="*/ 130168 h 770265"/>
                  <a:gd name="connsiteX11" fmla="*/ 892483 w 1639246"/>
                  <a:gd name="connsiteY11" fmla="*/ 628 h 770265"/>
                  <a:gd name="connsiteX12" fmla="*/ 610543 w 1639246"/>
                  <a:gd name="connsiteY12" fmla="*/ 81273 h 770265"/>
                  <a:gd name="connsiteX13" fmla="*/ 313363 w 1639246"/>
                  <a:gd name="connsiteY13" fmla="*/ 92068 h 770265"/>
                  <a:gd name="connsiteX0" fmla="*/ 313363 w 1639246"/>
                  <a:gd name="connsiteY0" fmla="*/ 91561 h 769758"/>
                  <a:gd name="connsiteX1" fmla="*/ 199063 w 1639246"/>
                  <a:gd name="connsiteY1" fmla="*/ 297301 h 769758"/>
                  <a:gd name="connsiteX2" fmla="*/ 943 w 1639246"/>
                  <a:gd name="connsiteY2" fmla="*/ 373501 h 769758"/>
                  <a:gd name="connsiteX3" fmla="*/ 267643 w 1639246"/>
                  <a:gd name="connsiteY3" fmla="*/ 564001 h 769758"/>
                  <a:gd name="connsiteX4" fmla="*/ 412423 w 1639246"/>
                  <a:gd name="connsiteY4" fmla="*/ 754501 h 769758"/>
                  <a:gd name="connsiteX5" fmla="*/ 900103 w 1639246"/>
                  <a:gd name="connsiteY5" fmla="*/ 685921 h 769758"/>
                  <a:gd name="connsiteX6" fmla="*/ 1311583 w 1639246"/>
                  <a:gd name="connsiteY6" fmla="*/ 762121 h 769758"/>
                  <a:gd name="connsiteX7" fmla="*/ 1460808 w 1639246"/>
                  <a:gd name="connsiteY7" fmla="*/ 558921 h 769758"/>
                  <a:gd name="connsiteX8" fmla="*/ 1639243 w 1639246"/>
                  <a:gd name="connsiteY8" fmla="*/ 396361 h 769758"/>
                  <a:gd name="connsiteX9" fmla="*/ 1456363 w 1639246"/>
                  <a:gd name="connsiteY9" fmla="*/ 144901 h 769758"/>
                  <a:gd name="connsiteX10" fmla="*/ 1169343 w 1639246"/>
                  <a:gd name="connsiteY10" fmla="*/ 101086 h 769758"/>
                  <a:gd name="connsiteX11" fmla="*/ 892483 w 1639246"/>
                  <a:gd name="connsiteY11" fmla="*/ 121 h 769758"/>
                  <a:gd name="connsiteX12" fmla="*/ 610543 w 1639246"/>
                  <a:gd name="connsiteY12" fmla="*/ 80766 h 769758"/>
                  <a:gd name="connsiteX13" fmla="*/ 313363 w 1639246"/>
                  <a:gd name="connsiteY13" fmla="*/ 91561 h 769758"/>
                  <a:gd name="connsiteX0" fmla="*/ 313363 w 1639246"/>
                  <a:gd name="connsiteY0" fmla="*/ 91561 h 769758"/>
                  <a:gd name="connsiteX1" fmla="*/ 199063 w 1639246"/>
                  <a:gd name="connsiteY1" fmla="*/ 297301 h 769758"/>
                  <a:gd name="connsiteX2" fmla="*/ 943 w 1639246"/>
                  <a:gd name="connsiteY2" fmla="*/ 373501 h 769758"/>
                  <a:gd name="connsiteX3" fmla="*/ 267643 w 1639246"/>
                  <a:gd name="connsiteY3" fmla="*/ 564001 h 769758"/>
                  <a:gd name="connsiteX4" fmla="*/ 412423 w 1639246"/>
                  <a:gd name="connsiteY4" fmla="*/ 754501 h 769758"/>
                  <a:gd name="connsiteX5" fmla="*/ 900103 w 1639246"/>
                  <a:gd name="connsiteY5" fmla="*/ 685921 h 769758"/>
                  <a:gd name="connsiteX6" fmla="*/ 1311583 w 1639246"/>
                  <a:gd name="connsiteY6" fmla="*/ 762121 h 769758"/>
                  <a:gd name="connsiteX7" fmla="*/ 1460808 w 1639246"/>
                  <a:gd name="connsiteY7" fmla="*/ 558921 h 769758"/>
                  <a:gd name="connsiteX8" fmla="*/ 1639243 w 1639246"/>
                  <a:gd name="connsiteY8" fmla="*/ 396361 h 769758"/>
                  <a:gd name="connsiteX9" fmla="*/ 1456363 w 1639246"/>
                  <a:gd name="connsiteY9" fmla="*/ 144901 h 769758"/>
                  <a:gd name="connsiteX10" fmla="*/ 1169343 w 1639246"/>
                  <a:gd name="connsiteY10" fmla="*/ 101086 h 769758"/>
                  <a:gd name="connsiteX11" fmla="*/ 892483 w 1639246"/>
                  <a:gd name="connsiteY11" fmla="*/ 121 h 769758"/>
                  <a:gd name="connsiteX12" fmla="*/ 610543 w 1639246"/>
                  <a:gd name="connsiteY12" fmla="*/ 80766 h 769758"/>
                  <a:gd name="connsiteX13" fmla="*/ 313363 w 1639246"/>
                  <a:gd name="connsiteY13" fmla="*/ 91561 h 769758"/>
                  <a:gd name="connsiteX0" fmla="*/ 313363 w 1639246"/>
                  <a:gd name="connsiteY0" fmla="*/ 91561 h 766316"/>
                  <a:gd name="connsiteX1" fmla="*/ 199063 w 1639246"/>
                  <a:gd name="connsiteY1" fmla="*/ 297301 h 766316"/>
                  <a:gd name="connsiteX2" fmla="*/ 943 w 1639246"/>
                  <a:gd name="connsiteY2" fmla="*/ 373501 h 766316"/>
                  <a:gd name="connsiteX3" fmla="*/ 267643 w 1639246"/>
                  <a:gd name="connsiteY3" fmla="*/ 564001 h 766316"/>
                  <a:gd name="connsiteX4" fmla="*/ 412423 w 1639246"/>
                  <a:gd name="connsiteY4" fmla="*/ 754501 h 766316"/>
                  <a:gd name="connsiteX5" fmla="*/ 900103 w 1639246"/>
                  <a:gd name="connsiteY5" fmla="*/ 685921 h 766316"/>
                  <a:gd name="connsiteX6" fmla="*/ 1311583 w 1639246"/>
                  <a:gd name="connsiteY6" fmla="*/ 762121 h 766316"/>
                  <a:gd name="connsiteX7" fmla="*/ 1460808 w 1639246"/>
                  <a:gd name="connsiteY7" fmla="*/ 558921 h 766316"/>
                  <a:gd name="connsiteX8" fmla="*/ 1639243 w 1639246"/>
                  <a:gd name="connsiteY8" fmla="*/ 396361 h 766316"/>
                  <a:gd name="connsiteX9" fmla="*/ 1456363 w 1639246"/>
                  <a:gd name="connsiteY9" fmla="*/ 144901 h 766316"/>
                  <a:gd name="connsiteX10" fmla="*/ 1169343 w 1639246"/>
                  <a:gd name="connsiteY10" fmla="*/ 101086 h 766316"/>
                  <a:gd name="connsiteX11" fmla="*/ 892483 w 1639246"/>
                  <a:gd name="connsiteY11" fmla="*/ 121 h 766316"/>
                  <a:gd name="connsiteX12" fmla="*/ 610543 w 1639246"/>
                  <a:gd name="connsiteY12" fmla="*/ 80766 h 766316"/>
                  <a:gd name="connsiteX13" fmla="*/ 313363 w 1639246"/>
                  <a:gd name="connsiteY13" fmla="*/ 91561 h 7663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639246" h="766316">
                    <a:moveTo>
                      <a:pt x="313363" y="91561"/>
                    </a:moveTo>
                    <a:cubicBezTo>
                      <a:pt x="244783" y="127650"/>
                      <a:pt x="314633" y="247136"/>
                      <a:pt x="199063" y="297301"/>
                    </a:cubicBezTo>
                    <a:cubicBezTo>
                      <a:pt x="83493" y="347466"/>
                      <a:pt x="-10487" y="329051"/>
                      <a:pt x="943" y="373501"/>
                    </a:cubicBezTo>
                    <a:cubicBezTo>
                      <a:pt x="12373" y="417951"/>
                      <a:pt x="199063" y="500501"/>
                      <a:pt x="267643" y="564001"/>
                    </a:cubicBezTo>
                    <a:cubicBezTo>
                      <a:pt x="336223" y="627501"/>
                      <a:pt x="275263" y="705606"/>
                      <a:pt x="412423" y="754501"/>
                    </a:cubicBezTo>
                    <a:cubicBezTo>
                      <a:pt x="549583" y="803396"/>
                      <a:pt x="750243" y="684651"/>
                      <a:pt x="900103" y="685921"/>
                    </a:cubicBezTo>
                    <a:cubicBezTo>
                      <a:pt x="1049963" y="687191"/>
                      <a:pt x="1218132" y="783288"/>
                      <a:pt x="1311583" y="762121"/>
                    </a:cubicBezTo>
                    <a:cubicBezTo>
                      <a:pt x="1405034" y="740954"/>
                      <a:pt x="1406198" y="619881"/>
                      <a:pt x="1460808" y="558921"/>
                    </a:cubicBezTo>
                    <a:cubicBezTo>
                      <a:pt x="1515418" y="497961"/>
                      <a:pt x="1639984" y="465364"/>
                      <a:pt x="1639243" y="396361"/>
                    </a:cubicBezTo>
                    <a:cubicBezTo>
                      <a:pt x="1638502" y="327358"/>
                      <a:pt x="1534680" y="194114"/>
                      <a:pt x="1456363" y="144901"/>
                    </a:cubicBezTo>
                    <a:cubicBezTo>
                      <a:pt x="1378046" y="95689"/>
                      <a:pt x="1285548" y="125216"/>
                      <a:pt x="1169343" y="101086"/>
                    </a:cubicBezTo>
                    <a:cubicBezTo>
                      <a:pt x="1053138" y="76956"/>
                      <a:pt x="985616" y="3508"/>
                      <a:pt x="892483" y="121"/>
                    </a:cubicBezTo>
                    <a:cubicBezTo>
                      <a:pt x="799350" y="-3266"/>
                      <a:pt x="707063" y="65526"/>
                      <a:pt x="610543" y="80766"/>
                    </a:cubicBezTo>
                    <a:cubicBezTo>
                      <a:pt x="514023" y="96006"/>
                      <a:pt x="381943" y="55472"/>
                      <a:pt x="313363" y="91561"/>
                    </a:cubicBezTo>
                    <a:close/>
                  </a:path>
                </a:pathLst>
              </a:custGeom>
              <a:solidFill>
                <a:srgbClr val="F79646">
                  <a:lumMod val="50000"/>
                </a:srgbClr>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nvGrpSpPr>
              <p:cNvPr id="582" name="グループ化 581">
                <a:extLst>
                  <a:ext uri="{FF2B5EF4-FFF2-40B4-BE49-F238E27FC236}">
                    <a16:creationId xmlns:a16="http://schemas.microsoft.com/office/drawing/2014/main" id="{4B933C1F-157A-9F68-289E-514404E5D5A7}"/>
                  </a:ext>
                </a:extLst>
              </p:cNvPr>
              <p:cNvGrpSpPr/>
              <p:nvPr/>
            </p:nvGrpSpPr>
            <p:grpSpPr>
              <a:xfrm>
                <a:off x="1864540" y="2549148"/>
                <a:ext cx="1074436" cy="1032960"/>
                <a:chOff x="2053016" y="2583024"/>
                <a:chExt cx="1074436" cy="1032960"/>
              </a:xfrm>
            </p:grpSpPr>
            <p:grpSp>
              <p:nvGrpSpPr>
                <p:cNvPr id="590" name="グループ化 589">
                  <a:extLst>
                    <a:ext uri="{FF2B5EF4-FFF2-40B4-BE49-F238E27FC236}">
                      <a16:creationId xmlns:a16="http://schemas.microsoft.com/office/drawing/2014/main" id="{39F81262-BED2-3424-6997-A997B74DE3DE}"/>
                    </a:ext>
                  </a:extLst>
                </p:cNvPr>
                <p:cNvGrpSpPr/>
                <p:nvPr/>
              </p:nvGrpSpPr>
              <p:grpSpPr>
                <a:xfrm>
                  <a:off x="2053016" y="2583024"/>
                  <a:ext cx="1074436" cy="1032960"/>
                  <a:chOff x="632518" y="952947"/>
                  <a:chExt cx="2736305" cy="2630683"/>
                </a:xfrm>
              </p:grpSpPr>
              <p:sp>
                <p:nvSpPr>
                  <p:cNvPr id="593" name="楕円 228">
                    <a:extLst>
                      <a:ext uri="{FF2B5EF4-FFF2-40B4-BE49-F238E27FC236}">
                        <a16:creationId xmlns:a16="http://schemas.microsoft.com/office/drawing/2014/main" id="{C284E372-5F92-C061-5BF6-BF0CF4F76749}"/>
                      </a:ext>
                    </a:extLst>
                  </p:cNvPr>
                  <p:cNvSpPr/>
                  <p:nvPr/>
                </p:nvSpPr>
                <p:spPr>
                  <a:xfrm flipV="1">
                    <a:off x="1429590" y="2799482"/>
                    <a:ext cx="1142160" cy="784148"/>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rgbClr val="0070C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594" name="楕円 228">
                    <a:extLst>
                      <a:ext uri="{FF2B5EF4-FFF2-40B4-BE49-F238E27FC236}">
                        <a16:creationId xmlns:a16="http://schemas.microsoft.com/office/drawing/2014/main" id="{45A97A83-FA4B-F35B-FD44-B0846FCEEEC1}"/>
                      </a:ext>
                    </a:extLst>
                  </p:cNvPr>
                  <p:cNvSpPr/>
                  <p:nvPr/>
                </p:nvSpPr>
                <p:spPr>
                  <a:xfrm>
                    <a:off x="632518" y="952947"/>
                    <a:ext cx="2736305" cy="232142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1 w 2736305"/>
                      <a:gd name="connsiteY0" fmla="*/ 842577 h 2321424"/>
                      <a:gd name="connsiteX1" fmla="*/ 1368153 w 2736305"/>
                      <a:gd name="connsiteY1" fmla="*/ 0 h 2321424"/>
                      <a:gd name="connsiteX2" fmla="*/ 2736305 w 2736305"/>
                      <a:gd name="connsiteY2" fmla="*/ 842577 h 2321424"/>
                      <a:gd name="connsiteX3" fmla="*/ 1370058 w 2736305"/>
                      <a:gd name="connsiteY3" fmla="*/ 2321424 h 2321424"/>
                      <a:gd name="connsiteX4" fmla="*/ 1 w 2736305"/>
                      <a:gd name="connsiteY4" fmla="*/ 842577 h 23214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5" h="2321424">
                        <a:moveTo>
                          <a:pt x="1" y="842577"/>
                        </a:moveTo>
                        <a:cubicBezTo>
                          <a:pt x="-317" y="455673"/>
                          <a:pt x="507769" y="0"/>
                          <a:pt x="1368153" y="0"/>
                        </a:cubicBezTo>
                        <a:cubicBezTo>
                          <a:pt x="2228537" y="0"/>
                          <a:pt x="2736305" y="377235"/>
                          <a:pt x="2736305" y="842577"/>
                        </a:cubicBezTo>
                        <a:cubicBezTo>
                          <a:pt x="2736305" y="1307919"/>
                          <a:pt x="2415227" y="2321424"/>
                          <a:pt x="1370058" y="2321424"/>
                        </a:cubicBezTo>
                        <a:cubicBezTo>
                          <a:pt x="324889" y="2321424"/>
                          <a:pt x="319" y="1229481"/>
                          <a:pt x="1" y="842577"/>
                        </a:cubicBezTo>
                        <a:close/>
                      </a:path>
                    </a:pathLst>
                  </a:custGeom>
                  <a:solidFill>
                    <a:srgbClr val="0070C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595" name="楕円 594">
                    <a:extLst>
                      <a:ext uri="{FF2B5EF4-FFF2-40B4-BE49-F238E27FC236}">
                        <a16:creationId xmlns:a16="http://schemas.microsoft.com/office/drawing/2014/main" id="{7083E736-F084-7D2D-BDDA-F08EAB713EC2}"/>
                      </a:ext>
                    </a:extLst>
                  </p:cNvPr>
                  <p:cNvSpPr/>
                  <p:nvPr/>
                </p:nvSpPr>
                <p:spPr>
                  <a:xfrm>
                    <a:off x="701379" y="990600"/>
                    <a:ext cx="2598582" cy="1498990"/>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591" name="楕円 590">
                  <a:extLst>
                    <a:ext uri="{FF2B5EF4-FFF2-40B4-BE49-F238E27FC236}">
                      <a16:creationId xmlns:a16="http://schemas.microsoft.com/office/drawing/2014/main" id="{30718A98-02BE-B2CD-CE6A-DD7BD35B67B2}"/>
                    </a:ext>
                  </a:extLst>
                </p:cNvPr>
                <p:cNvSpPr/>
                <p:nvPr/>
              </p:nvSpPr>
              <p:spPr bwMode="auto">
                <a:xfrm rot="598384">
                  <a:off x="2686777" y="2819191"/>
                  <a:ext cx="122252" cy="63971"/>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sp>
              <p:nvSpPr>
                <p:cNvPr id="592" name="楕円 591">
                  <a:extLst>
                    <a:ext uri="{FF2B5EF4-FFF2-40B4-BE49-F238E27FC236}">
                      <a16:creationId xmlns:a16="http://schemas.microsoft.com/office/drawing/2014/main" id="{2300A11C-B194-BAC3-57DD-29EC9D517C0B}"/>
                    </a:ext>
                  </a:extLst>
                </p:cNvPr>
                <p:cNvSpPr/>
                <p:nvPr/>
              </p:nvSpPr>
              <p:spPr bwMode="auto">
                <a:xfrm rot="21374767">
                  <a:off x="2372452" y="3043029"/>
                  <a:ext cx="122252" cy="63971"/>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sp>
            <p:nvSpPr>
              <p:cNvPr id="583" name="フリーフォーム: 図形 582">
                <a:extLst>
                  <a:ext uri="{FF2B5EF4-FFF2-40B4-BE49-F238E27FC236}">
                    <a16:creationId xmlns:a16="http://schemas.microsoft.com/office/drawing/2014/main" id="{51367B59-DFD4-D627-D331-5ABB4CC70DC5}"/>
                  </a:ext>
                </a:extLst>
              </p:cNvPr>
              <p:cNvSpPr/>
              <p:nvPr/>
            </p:nvSpPr>
            <p:spPr>
              <a:xfrm>
                <a:off x="3058810" y="2172919"/>
                <a:ext cx="1673994" cy="193857"/>
              </a:xfrm>
              <a:custGeom>
                <a:avLst/>
                <a:gdLst>
                  <a:gd name="connsiteX0" fmla="*/ 1970386 w 1972918"/>
                  <a:gd name="connsiteY0" fmla="*/ 489893 h 902882"/>
                  <a:gd name="connsiteX1" fmla="*/ 1950377 w 1972918"/>
                  <a:gd name="connsiteY1" fmla="*/ 902882 h 902882"/>
                  <a:gd name="connsiteX2" fmla="*/ 800 w 1972918"/>
                  <a:gd name="connsiteY2" fmla="*/ 704938 h 902882"/>
                  <a:gd name="connsiteX3" fmla="*/ 10804 w 1972918"/>
                  <a:gd name="connsiteY3" fmla="*/ 498442 h 902882"/>
                  <a:gd name="connsiteX4" fmla="*/ 1945982 w 1972918"/>
                  <a:gd name="connsiteY4" fmla="*/ 0 h 902882"/>
                  <a:gd name="connsiteX5" fmla="*/ 1972918 w 1972918"/>
                  <a:gd name="connsiteY5" fmla="*/ 412595 h 902882"/>
                  <a:gd name="connsiteX6" fmla="*/ 13469 w 1972918"/>
                  <a:gd name="connsiteY6" fmla="*/ 436929 h 902882"/>
                  <a:gd name="connsiteX7" fmla="*/ 0 w 1972918"/>
                  <a:gd name="connsiteY7" fmla="*/ 230631 h 902882"/>
                  <a:gd name="connsiteX0" fmla="*/ 1970386 w 1972918"/>
                  <a:gd name="connsiteY0" fmla="*/ 489893 h 902882"/>
                  <a:gd name="connsiteX1" fmla="*/ 1950377 w 1972918"/>
                  <a:gd name="connsiteY1" fmla="*/ 902882 h 902882"/>
                  <a:gd name="connsiteX2" fmla="*/ 17469 w 1972918"/>
                  <a:gd name="connsiteY2" fmla="*/ 704939 h 902882"/>
                  <a:gd name="connsiteX3" fmla="*/ 10804 w 1972918"/>
                  <a:gd name="connsiteY3" fmla="*/ 498442 h 902882"/>
                  <a:gd name="connsiteX4" fmla="*/ 1970386 w 1972918"/>
                  <a:gd name="connsiteY4" fmla="*/ 489893 h 902882"/>
                  <a:gd name="connsiteX5" fmla="*/ 1945982 w 1972918"/>
                  <a:gd name="connsiteY5" fmla="*/ 0 h 902882"/>
                  <a:gd name="connsiteX6" fmla="*/ 1972918 w 1972918"/>
                  <a:gd name="connsiteY6" fmla="*/ 412595 h 902882"/>
                  <a:gd name="connsiteX7" fmla="*/ 13469 w 1972918"/>
                  <a:gd name="connsiteY7" fmla="*/ 436929 h 902882"/>
                  <a:gd name="connsiteX8" fmla="*/ 0 w 1972918"/>
                  <a:gd name="connsiteY8" fmla="*/ 230631 h 902882"/>
                  <a:gd name="connsiteX9" fmla="*/ 1945982 w 1972918"/>
                  <a:gd name="connsiteY9" fmla="*/ 0 h 902882"/>
                  <a:gd name="connsiteX0" fmla="*/ 1960123 w 1962655"/>
                  <a:gd name="connsiteY0" fmla="*/ 489893 h 902882"/>
                  <a:gd name="connsiteX1" fmla="*/ 1940114 w 1962655"/>
                  <a:gd name="connsiteY1" fmla="*/ 902882 h 902882"/>
                  <a:gd name="connsiteX2" fmla="*/ 7206 w 1962655"/>
                  <a:gd name="connsiteY2" fmla="*/ 704939 h 902882"/>
                  <a:gd name="connsiteX3" fmla="*/ 541 w 1962655"/>
                  <a:gd name="connsiteY3" fmla="*/ 498442 h 902882"/>
                  <a:gd name="connsiteX4" fmla="*/ 1960123 w 1962655"/>
                  <a:gd name="connsiteY4" fmla="*/ 489893 h 902882"/>
                  <a:gd name="connsiteX5" fmla="*/ 1935719 w 1962655"/>
                  <a:gd name="connsiteY5" fmla="*/ 0 h 902882"/>
                  <a:gd name="connsiteX6" fmla="*/ 1962655 w 1962655"/>
                  <a:gd name="connsiteY6" fmla="*/ 412595 h 902882"/>
                  <a:gd name="connsiteX7" fmla="*/ 3206 w 1962655"/>
                  <a:gd name="connsiteY7" fmla="*/ 436929 h 902882"/>
                  <a:gd name="connsiteX8" fmla="*/ 18312 w 1962655"/>
                  <a:gd name="connsiteY8" fmla="*/ 230629 h 902882"/>
                  <a:gd name="connsiteX9" fmla="*/ 1935719 w 1962655"/>
                  <a:gd name="connsiteY9" fmla="*/ 0 h 902882"/>
                  <a:gd name="connsiteX0" fmla="*/ 1963242 w 1965774"/>
                  <a:gd name="connsiteY0" fmla="*/ 489893 h 902882"/>
                  <a:gd name="connsiteX1" fmla="*/ 1943233 w 1965774"/>
                  <a:gd name="connsiteY1" fmla="*/ 902882 h 902882"/>
                  <a:gd name="connsiteX2" fmla="*/ 10325 w 1965774"/>
                  <a:gd name="connsiteY2" fmla="*/ 704939 h 902882"/>
                  <a:gd name="connsiteX3" fmla="*/ 3660 w 1965774"/>
                  <a:gd name="connsiteY3" fmla="*/ 498442 h 902882"/>
                  <a:gd name="connsiteX4" fmla="*/ 1963242 w 1965774"/>
                  <a:gd name="connsiteY4" fmla="*/ 489893 h 902882"/>
                  <a:gd name="connsiteX5" fmla="*/ 1938838 w 1965774"/>
                  <a:gd name="connsiteY5" fmla="*/ 0 h 902882"/>
                  <a:gd name="connsiteX6" fmla="*/ 1965774 w 1965774"/>
                  <a:gd name="connsiteY6" fmla="*/ 412595 h 902882"/>
                  <a:gd name="connsiteX7" fmla="*/ 6325 w 1965774"/>
                  <a:gd name="connsiteY7" fmla="*/ 436929 h 902882"/>
                  <a:gd name="connsiteX8" fmla="*/ 0 w 1965774"/>
                  <a:gd name="connsiteY8" fmla="*/ 221388 h 902882"/>
                  <a:gd name="connsiteX9" fmla="*/ 1938838 w 1965774"/>
                  <a:gd name="connsiteY9" fmla="*/ 0 h 902882"/>
                  <a:gd name="connsiteX0" fmla="*/ 1960123 w 1962655"/>
                  <a:gd name="connsiteY0" fmla="*/ 489893 h 902882"/>
                  <a:gd name="connsiteX1" fmla="*/ 1940114 w 1962655"/>
                  <a:gd name="connsiteY1" fmla="*/ 902882 h 902882"/>
                  <a:gd name="connsiteX2" fmla="*/ 7206 w 1962655"/>
                  <a:gd name="connsiteY2" fmla="*/ 704939 h 902882"/>
                  <a:gd name="connsiteX3" fmla="*/ 541 w 1962655"/>
                  <a:gd name="connsiteY3" fmla="*/ 498442 h 902882"/>
                  <a:gd name="connsiteX4" fmla="*/ 1960123 w 1962655"/>
                  <a:gd name="connsiteY4" fmla="*/ 489893 h 902882"/>
                  <a:gd name="connsiteX5" fmla="*/ 1935719 w 1962655"/>
                  <a:gd name="connsiteY5" fmla="*/ 0 h 902882"/>
                  <a:gd name="connsiteX6" fmla="*/ 1962655 w 1962655"/>
                  <a:gd name="connsiteY6" fmla="*/ 412595 h 902882"/>
                  <a:gd name="connsiteX7" fmla="*/ 3206 w 1962655"/>
                  <a:gd name="connsiteY7" fmla="*/ 436929 h 902882"/>
                  <a:gd name="connsiteX8" fmla="*/ 4025 w 1962655"/>
                  <a:gd name="connsiteY8" fmla="*/ 221388 h 902882"/>
                  <a:gd name="connsiteX9" fmla="*/ 1935719 w 1962655"/>
                  <a:gd name="connsiteY9" fmla="*/ 0 h 902882"/>
                  <a:gd name="connsiteX0" fmla="*/ 1967204 w 1969736"/>
                  <a:gd name="connsiteY0" fmla="*/ 489893 h 902882"/>
                  <a:gd name="connsiteX1" fmla="*/ 1947195 w 1969736"/>
                  <a:gd name="connsiteY1" fmla="*/ 902882 h 902882"/>
                  <a:gd name="connsiteX2" fmla="*/ 0 w 1969736"/>
                  <a:gd name="connsiteY2" fmla="*/ 704939 h 902882"/>
                  <a:gd name="connsiteX3" fmla="*/ 7622 w 1969736"/>
                  <a:gd name="connsiteY3" fmla="*/ 498442 h 902882"/>
                  <a:gd name="connsiteX4" fmla="*/ 1967204 w 1969736"/>
                  <a:gd name="connsiteY4" fmla="*/ 489893 h 902882"/>
                  <a:gd name="connsiteX5" fmla="*/ 1942800 w 1969736"/>
                  <a:gd name="connsiteY5" fmla="*/ 0 h 902882"/>
                  <a:gd name="connsiteX6" fmla="*/ 1969736 w 1969736"/>
                  <a:gd name="connsiteY6" fmla="*/ 412595 h 902882"/>
                  <a:gd name="connsiteX7" fmla="*/ 10287 w 1969736"/>
                  <a:gd name="connsiteY7" fmla="*/ 436929 h 902882"/>
                  <a:gd name="connsiteX8" fmla="*/ 11106 w 1969736"/>
                  <a:gd name="connsiteY8" fmla="*/ 221388 h 902882"/>
                  <a:gd name="connsiteX9" fmla="*/ 1942800 w 1969736"/>
                  <a:gd name="connsiteY9" fmla="*/ 0 h 902882"/>
                  <a:gd name="connsiteX0" fmla="*/ 1960368 w 1962900"/>
                  <a:gd name="connsiteY0" fmla="*/ 489893 h 902882"/>
                  <a:gd name="connsiteX1" fmla="*/ 1940359 w 1962900"/>
                  <a:gd name="connsiteY1" fmla="*/ 902882 h 902882"/>
                  <a:gd name="connsiteX2" fmla="*/ 2689 w 1962900"/>
                  <a:gd name="connsiteY2" fmla="*/ 714180 h 902882"/>
                  <a:gd name="connsiteX3" fmla="*/ 786 w 1962900"/>
                  <a:gd name="connsiteY3" fmla="*/ 498442 h 902882"/>
                  <a:gd name="connsiteX4" fmla="*/ 1960368 w 1962900"/>
                  <a:gd name="connsiteY4" fmla="*/ 489893 h 902882"/>
                  <a:gd name="connsiteX5" fmla="*/ 1935964 w 1962900"/>
                  <a:gd name="connsiteY5" fmla="*/ 0 h 902882"/>
                  <a:gd name="connsiteX6" fmla="*/ 1962900 w 1962900"/>
                  <a:gd name="connsiteY6" fmla="*/ 412595 h 902882"/>
                  <a:gd name="connsiteX7" fmla="*/ 3451 w 1962900"/>
                  <a:gd name="connsiteY7" fmla="*/ 436929 h 902882"/>
                  <a:gd name="connsiteX8" fmla="*/ 4270 w 1962900"/>
                  <a:gd name="connsiteY8" fmla="*/ 221388 h 902882"/>
                  <a:gd name="connsiteX9" fmla="*/ 1935964 w 1962900"/>
                  <a:gd name="connsiteY9" fmla="*/ 0 h 902882"/>
                  <a:gd name="connsiteX0" fmla="*/ 1960603 w 1963135"/>
                  <a:gd name="connsiteY0" fmla="*/ 489893 h 902882"/>
                  <a:gd name="connsiteX1" fmla="*/ 1940594 w 1963135"/>
                  <a:gd name="connsiteY1" fmla="*/ 902882 h 902882"/>
                  <a:gd name="connsiteX2" fmla="*/ 543 w 1963135"/>
                  <a:gd name="connsiteY2" fmla="*/ 714180 h 902882"/>
                  <a:gd name="connsiteX3" fmla="*/ 1021 w 1963135"/>
                  <a:gd name="connsiteY3" fmla="*/ 498442 h 902882"/>
                  <a:gd name="connsiteX4" fmla="*/ 1960603 w 1963135"/>
                  <a:gd name="connsiteY4" fmla="*/ 489893 h 902882"/>
                  <a:gd name="connsiteX5" fmla="*/ 1936199 w 1963135"/>
                  <a:gd name="connsiteY5" fmla="*/ 0 h 902882"/>
                  <a:gd name="connsiteX6" fmla="*/ 1963135 w 1963135"/>
                  <a:gd name="connsiteY6" fmla="*/ 412595 h 902882"/>
                  <a:gd name="connsiteX7" fmla="*/ 3686 w 1963135"/>
                  <a:gd name="connsiteY7" fmla="*/ 436929 h 902882"/>
                  <a:gd name="connsiteX8" fmla="*/ 4505 w 1963135"/>
                  <a:gd name="connsiteY8" fmla="*/ 221388 h 902882"/>
                  <a:gd name="connsiteX9" fmla="*/ 1936199 w 1963135"/>
                  <a:gd name="connsiteY9" fmla="*/ 0 h 902882"/>
                  <a:gd name="connsiteX0" fmla="*/ 1963241 w 1965773"/>
                  <a:gd name="connsiteY0" fmla="*/ 489893 h 902882"/>
                  <a:gd name="connsiteX1" fmla="*/ 1943232 w 1965773"/>
                  <a:gd name="connsiteY1" fmla="*/ 902882 h 902882"/>
                  <a:gd name="connsiteX2" fmla="*/ 3181 w 1965773"/>
                  <a:gd name="connsiteY2" fmla="*/ 714180 h 902882"/>
                  <a:gd name="connsiteX3" fmla="*/ 3659 w 1965773"/>
                  <a:gd name="connsiteY3" fmla="*/ 498442 h 902882"/>
                  <a:gd name="connsiteX4" fmla="*/ 1963241 w 1965773"/>
                  <a:gd name="connsiteY4" fmla="*/ 489893 h 902882"/>
                  <a:gd name="connsiteX5" fmla="*/ 1938837 w 1965773"/>
                  <a:gd name="connsiteY5" fmla="*/ 0 h 902882"/>
                  <a:gd name="connsiteX6" fmla="*/ 1965773 w 1965773"/>
                  <a:gd name="connsiteY6" fmla="*/ 412595 h 902882"/>
                  <a:gd name="connsiteX7" fmla="*/ 6324 w 1965773"/>
                  <a:gd name="connsiteY7" fmla="*/ 436929 h 902882"/>
                  <a:gd name="connsiteX8" fmla="*/ 0 w 1965773"/>
                  <a:gd name="connsiteY8" fmla="*/ 221388 h 902882"/>
                  <a:gd name="connsiteX9" fmla="*/ 1938837 w 1965773"/>
                  <a:gd name="connsiteY9" fmla="*/ 0 h 902882"/>
                  <a:gd name="connsiteX0" fmla="*/ 1960604 w 1963136"/>
                  <a:gd name="connsiteY0" fmla="*/ 489893 h 902882"/>
                  <a:gd name="connsiteX1" fmla="*/ 1940595 w 1963136"/>
                  <a:gd name="connsiteY1" fmla="*/ 902882 h 902882"/>
                  <a:gd name="connsiteX2" fmla="*/ 544 w 1963136"/>
                  <a:gd name="connsiteY2" fmla="*/ 714180 h 902882"/>
                  <a:gd name="connsiteX3" fmla="*/ 1022 w 1963136"/>
                  <a:gd name="connsiteY3" fmla="*/ 498442 h 902882"/>
                  <a:gd name="connsiteX4" fmla="*/ 1960604 w 1963136"/>
                  <a:gd name="connsiteY4" fmla="*/ 489893 h 902882"/>
                  <a:gd name="connsiteX5" fmla="*/ 1936200 w 1963136"/>
                  <a:gd name="connsiteY5" fmla="*/ 0 h 902882"/>
                  <a:gd name="connsiteX6" fmla="*/ 1963136 w 1963136"/>
                  <a:gd name="connsiteY6" fmla="*/ 412595 h 902882"/>
                  <a:gd name="connsiteX7" fmla="*/ 3687 w 1963136"/>
                  <a:gd name="connsiteY7" fmla="*/ 436929 h 902882"/>
                  <a:gd name="connsiteX8" fmla="*/ 6888 w 1963136"/>
                  <a:gd name="connsiteY8" fmla="*/ 221388 h 902882"/>
                  <a:gd name="connsiteX9" fmla="*/ 1936200 w 1963136"/>
                  <a:gd name="connsiteY9" fmla="*/ 0 h 902882"/>
                  <a:gd name="connsiteX0" fmla="*/ 1960604 w 1963136"/>
                  <a:gd name="connsiteY0" fmla="*/ 499138 h 912127"/>
                  <a:gd name="connsiteX1" fmla="*/ 1940595 w 1963136"/>
                  <a:gd name="connsiteY1" fmla="*/ 912127 h 912127"/>
                  <a:gd name="connsiteX2" fmla="*/ 544 w 1963136"/>
                  <a:gd name="connsiteY2" fmla="*/ 723425 h 912127"/>
                  <a:gd name="connsiteX3" fmla="*/ 1022 w 1963136"/>
                  <a:gd name="connsiteY3" fmla="*/ 507687 h 912127"/>
                  <a:gd name="connsiteX4" fmla="*/ 1960604 w 1963136"/>
                  <a:gd name="connsiteY4" fmla="*/ 499138 h 912127"/>
                  <a:gd name="connsiteX5" fmla="*/ 1952869 w 1963136"/>
                  <a:gd name="connsiteY5" fmla="*/ 0 h 912127"/>
                  <a:gd name="connsiteX6" fmla="*/ 1963136 w 1963136"/>
                  <a:gd name="connsiteY6" fmla="*/ 421840 h 912127"/>
                  <a:gd name="connsiteX7" fmla="*/ 3687 w 1963136"/>
                  <a:gd name="connsiteY7" fmla="*/ 446174 h 912127"/>
                  <a:gd name="connsiteX8" fmla="*/ 6888 w 1963136"/>
                  <a:gd name="connsiteY8" fmla="*/ 230633 h 912127"/>
                  <a:gd name="connsiteX9" fmla="*/ 1952869 w 1963136"/>
                  <a:gd name="connsiteY9" fmla="*/ 0 h 912127"/>
                  <a:gd name="connsiteX0" fmla="*/ 1960604 w 1963136"/>
                  <a:gd name="connsiteY0" fmla="*/ 499138 h 912127"/>
                  <a:gd name="connsiteX1" fmla="*/ 1940595 w 1963136"/>
                  <a:gd name="connsiteY1" fmla="*/ 912127 h 912127"/>
                  <a:gd name="connsiteX2" fmla="*/ 544 w 1963136"/>
                  <a:gd name="connsiteY2" fmla="*/ 723425 h 912127"/>
                  <a:gd name="connsiteX3" fmla="*/ 1022 w 1963136"/>
                  <a:gd name="connsiteY3" fmla="*/ 507687 h 912127"/>
                  <a:gd name="connsiteX4" fmla="*/ 1960604 w 1963136"/>
                  <a:gd name="connsiteY4" fmla="*/ 499138 h 912127"/>
                  <a:gd name="connsiteX5" fmla="*/ 1952869 w 1963136"/>
                  <a:gd name="connsiteY5" fmla="*/ 0 h 912127"/>
                  <a:gd name="connsiteX6" fmla="*/ 1963136 w 1963136"/>
                  <a:gd name="connsiteY6" fmla="*/ 421840 h 912127"/>
                  <a:gd name="connsiteX7" fmla="*/ 3687 w 1963136"/>
                  <a:gd name="connsiteY7" fmla="*/ 446174 h 912127"/>
                  <a:gd name="connsiteX8" fmla="*/ 6888 w 1963136"/>
                  <a:gd name="connsiteY8" fmla="*/ 230633 h 912127"/>
                  <a:gd name="connsiteX9" fmla="*/ 1952869 w 1963136"/>
                  <a:gd name="connsiteY9" fmla="*/ 0 h 912127"/>
                  <a:gd name="connsiteX0" fmla="*/ 1960604 w 1969538"/>
                  <a:gd name="connsiteY0" fmla="*/ 489893 h 902882"/>
                  <a:gd name="connsiteX1" fmla="*/ 1940595 w 1969538"/>
                  <a:gd name="connsiteY1" fmla="*/ 902882 h 902882"/>
                  <a:gd name="connsiteX2" fmla="*/ 544 w 1969538"/>
                  <a:gd name="connsiteY2" fmla="*/ 714180 h 902882"/>
                  <a:gd name="connsiteX3" fmla="*/ 1022 w 1969538"/>
                  <a:gd name="connsiteY3" fmla="*/ 498442 h 902882"/>
                  <a:gd name="connsiteX4" fmla="*/ 1960604 w 1969538"/>
                  <a:gd name="connsiteY4" fmla="*/ 489893 h 902882"/>
                  <a:gd name="connsiteX5" fmla="*/ 1969538 w 1969538"/>
                  <a:gd name="connsiteY5" fmla="*/ 0 h 902882"/>
                  <a:gd name="connsiteX6" fmla="*/ 1963136 w 1969538"/>
                  <a:gd name="connsiteY6" fmla="*/ 412595 h 902882"/>
                  <a:gd name="connsiteX7" fmla="*/ 3687 w 1969538"/>
                  <a:gd name="connsiteY7" fmla="*/ 436929 h 902882"/>
                  <a:gd name="connsiteX8" fmla="*/ 6888 w 1969538"/>
                  <a:gd name="connsiteY8" fmla="*/ 221388 h 902882"/>
                  <a:gd name="connsiteX9" fmla="*/ 1969538 w 1969538"/>
                  <a:gd name="connsiteY9" fmla="*/ 0 h 902882"/>
                  <a:gd name="connsiteX0" fmla="*/ 1960604 w 1969538"/>
                  <a:gd name="connsiteY0" fmla="*/ 489893 h 921368"/>
                  <a:gd name="connsiteX1" fmla="*/ 1959645 w 1969538"/>
                  <a:gd name="connsiteY1" fmla="*/ 921368 h 921368"/>
                  <a:gd name="connsiteX2" fmla="*/ 544 w 1969538"/>
                  <a:gd name="connsiteY2" fmla="*/ 714180 h 921368"/>
                  <a:gd name="connsiteX3" fmla="*/ 1022 w 1969538"/>
                  <a:gd name="connsiteY3" fmla="*/ 498442 h 921368"/>
                  <a:gd name="connsiteX4" fmla="*/ 1960604 w 1969538"/>
                  <a:gd name="connsiteY4" fmla="*/ 489893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9538"/>
                  <a:gd name="connsiteY0" fmla="*/ 517616 h 921368"/>
                  <a:gd name="connsiteX1" fmla="*/ 1959645 w 1969538"/>
                  <a:gd name="connsiteY1" fmla="*/ 921368 h 921368"/>
                  <a:gd name="connsiteX2" fmla="*/ 544 w 1969538"/>
                  <a:gd name="connsiteY2" fmla="*/ 714180 h 921368"/>
                  <a:gd name="connsiteX3" fmla="*/ 1022 w 1969538"/>
                  <a:gd name="connsiteY3" fmla="*/ 498442 h 921368"/>
                  <a:gd name="connsiteX4" fmla="*/ 1967748 w 1969538"/>
                  <a:gd name="connsiteY4" fmla="*/ 517616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9538"/>
                  <a:gd name="connsiteY0" fmla="*/ 517616 h 921368"/>
                  <a:gd name="connsiteX1" fmla="*/ 1966789 w 1969538"/>
                  <a:gd name="connsiteY1" fmla="*/ 921368 h 921368"/>
                  <a:gd name="connsiteX2" fmla="*/ 544 w 1969538"/>
                  <a:gd name="connsiteY2" fmla="*/ 714180 h 921368"/>
                  <a:gd name="connsiteX3" fmla="*/ 1022 w 1969538"/>
                  <a:gd name="connsiteY3" fmla="*/ 498442 h 921368"/>
                  <a:gd name="connsiteX4" fmla="*/ 1967748 w 1969538"/>
                  <a:gd name="connsiteY4" fmla="*/ 517616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7748"/>
                  <a:gd name="connsiteY0" fmla="*/ 517616 h 921368"/>
                  <a:gd name="connsiteX1" fmla="*/ 1966789 w 1967748"/>
                  <a:gd name="connsiteY1" fmla="*/ 921368 h 921368"/>
                  <a:gd name="connsiteX2" fmla="*/ 544 w 1967748"/>
                  <a:gd name="connsiteY2" fmla="*/ 714180 h 921368"/>
                  <a:gd name="connsiteX3" fmla="*/ 1022 w 1967748"/>
                  <a:gd name="connsiteY3" fmla="*/ 498442 h 921368"/>
                  <a:gd name="connsiteX4" fmla="*/ 1967748 w 1967748"/>
                  <a:gd name="connsiteY4" fmla="*/ 517616 h 921368"/>
                  <a:gd name="connsiteX5" fmla="*/ 1960013 w 1967748"/>
                  <a:gd name="connsiteY5" fmla="*/ 0 h 921368"/>
                  <a:gd name="connsiteX6" fmla="*/ 1963136 w 1967748"/>
                  <a:gd name="connsiteY6" fmla="*/ 412595 h 921368"/>
                  <a:gd name="connsiteX7" fmla="*/ 3687 w 1967748"/>
                  <a:gd name="connsiteY7" fmla="*/ 436929 h 921368"/>
                  <a:gd name="connsiteX8" fmla="*/ 6888 w 1967748"/>
                  <a:gd name="connsiteY8" fmla="*/ 221388 h 921368"/>
                  <a:gd name="connsiteX9" fmla="*/ 1960013 w 1967748"/>
                  <a:gd name="connsiteY9" fmla="*/ 0 h 921368"/>
                  <a:gd name="connsiteX0" fmla="*/ 1967748 w 1967748"/>
                  <a:gd name="connsiteY0" fmla="*/ 480649 h 884401"/>
                  <a:gd name="connsiteX1" fmla="*/ 1966789 w 1967748"/>
                  <a:gd name="connsiteY1" fmla="*/ 884401 h 884401"/>
                  <a:gd name="connsiteX2" fmla="*/ 544 w 1967748"/>
                  <a:gd name="connsiteY2" fmla="*/ 677213 h 884401"/>
                  <a:gd name="connsiteX3" fmla="*/ 1022 w 1967748"/>
                  <a:gd name="connsiteY3" fmla="*/ 461475 h 884401"/>
                  <a:gd name="connsiteX4" fmla="*/ 1967748 w 1967748"/>
                  <a:gd name="connsiteY4" fmla="*/ 480649 h 884401"/>
                  <a:gd name="connsiteX5" fmla="*/ 1967157 w 1967748"/>
                  <a:gd name="connsiteY5" fmla="*/ 0 h 884401"/>
                  <a:gd name="connsiteX6" fmla="*/ 1963136 w 1967748"/>
                  <a:gd name="connsiteY6" fmla="*/ 375628 h 884401"/>
                  <a:gd name="connsiteX7" fmla="*/ 3687 w 1967748"/>
                  <a:gd name="connsiteY7" fmla="*/ 399962 h 884401"/>
                  <a:gd name="connsiteX8" fmla="*/ 6888 w 1967748"/>
                  <a:gd name="connsiteY8" fmla="*/ 184421 h 884401"/>
                  <a:gd name="connsiteX9" fmla="*/ 1967157 w 1967748"/>
                  <a:gd name="connsiteY9" fmla="*/ 0 h 8844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967748" h="884401">
                    <a:moveTo>
                      <a:pt x="1967748" y="480649"/>
                    </a:moveTo>
                    <a:cubicBezTo>
                      <a:pt x="1967428" y="624474"/>
                      <a:pt x="1967109" y="740576"/>
                      <a:pt x="1966789" y="884401"/>
                    </a:cubicBezTo>
                    <a:lnTo>
                      <a:pt x="544" y="677213"/>
                    </a:lnTo>
                    <a:cubicBezTo>
                      <a:pt x="3879" y="608381"/>
                      <a:pt x="-2313" y="530307"/>
                      <a:pt x="1022" y="461475"/>
                    </a:cubicBezTo>
                    <a:lnTo>
                      <a:pt x="1967748" y="480649"/>
                    </a:lnTo>
                    <a:close/>
                    <a:moveTo>
                      <a:pt x="1967157" y="0"/>
                    </a:moveTo>
                    <a:cubicBezTo>
                      <a:pt x="1965817" y="125209"/>
                      <a:pt x="1964476" y="250419"/>
                      <a:pt x="1963136" y="375628"/>
                    </a:cubicBezTo>
                    <a:lnTo>
                      <a:pt x="3687" y="399962"/>
                    </a:lnTo>
                    <a:lnTo>
                      <a:pt x="6888" y="184421"/>
                    </a:lnTo>
                    <a:lnTo>
                      <a:pt x="1967157" y="0"/>
                    </a:lnTo>
                    <a:close/>
                  </a:path>
                </a:pathLst>
              </a:custGeom>
              <a:solidFill>
                <a:srgbClr val="FFC000"/>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nvGrpSpPr>
              <p:cNvPr id="584" name="グループ化 583">
                <a:extLst>
                  <a:ext uri="{FF2B5EF4-FFF2-40B4-BE49-F238E27FC236}">
                    <a16:creationId xmlns:a16="http://schemas.microsoft.com/office/drawing/2014/main" id="{84F9FFBB-6E16-AF46-CCE7-4A60913ED846}"/>
                  </a:ext>
                </a:extLst>
              </p:cNvPr>
              <p:cNvGrpSpPr/>
              <p:nvPr/>
            </p:nvGrpSpPr>
            <p:grpSpPr>
              <a:xfrm>
                <a:off x="3795284" y="2683093"/>
                <a:ext cx="1017646" cy="978364"/>
                <a:chOff x="632518" y="952947"/>
                <a:chExt cx="2736305" cy="2630683"/>
              </a:xfrm>
            </p:grpSpPr>
            <p:sp>
              <p:nvSpPr>
                <p:cNvPr id="587" name="楕円 228">
                  <a:extLst>
                    <a:ext uri="{FF2B5EF4-FFF2-40B4-BE49-F238E27FC236}">
                      <a16:creationId xmlns:a16="http://schemas.microsoft.com/office/drawing/2014/main" id="{9F80CEEA-5491-114A-A67A-06D896167255}"/>
                    </a:ext>
                  </a:extLst>
                </p:cNvPr>
                <p:cNvSpPr/>
                <p:nvPr/>
              </p:nvSpPr>
              <p:spPr>
                <a:xfrm flipV="1">
                  <a:off x="1429590" y="2799482"/>
                  <a:ext cx="1142160" cy="784148"/>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rgbClr val="C0000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588" name="楕円 228">
                  <a:extLst>
                    <a:ext uri="{FF2B5EF4-FFF2-40B4-BE49-F238E27FC236}">
                      <a16:creationId xmlns:a16="http://schemas.microsoft.com/office/drawing/2014/main" id="{717D5EB3-39C2-6192-C8F8-3A2E440ADBEA}"/>
                    </a:ext>
                  </a:extLst>
                </p:cNvPr>
                <p:cNvSpPr/>
                <p:nvPr/>
              </p:nvSpPr>
              <p:spPr>
                <a:xfrm>
                  <a:off x="632518" y="952947"/>
                  <a:ext cx="2736305" cy="232142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1 w 2736305"/>
                    <a:gd name="connsiteY0" fmla="*/ 842577 h 2321424"/>
                    <a:gd name="connsiteX1" fmla="*/ 1368153 w 2736305"/>
                    <a:gd name="connsiteY1" fmla="*/ 0 h 2321424"/>
                    <a:gd name="connsiteX2" fmla="*/ 2736305 w 2736305"/>
                    <a:gd name="connsiteY2" fmla="*/ 842577 h 2321424"/>
                    <a:gd name="connsiteX3" fmla="*/ 1370058 w 2736305"/>
                    <a:gd name="connsiteY3" fmla="*/ 2321424 h 2321424"/>
                    <a:gd name="connsiteX4" fmla="*/ 1 w 2736305"/>
                    <a:gd name="connsiteY4" fmla="*/ 842577 h 23214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5" h="2321424">
                      <a:moveTo>
                        <a:pt x="1" y="842577"/>
                      </a:moveTo>
                      <a:cubicBezTo>
                        <a:pt x="-317" y="455673"/>
                        <a:pt x="507769" y="0"/>
                        <a:pt x="1368153" y="0"/>
                      </a:cubicBezTo>
                      <a:cubicBezTo>
                        <a:pt x="2228537" y="0"/>
                        <a:pt x="2736305" y="377235"/>
                        <a:pt x="2736305" y="842577"/>
                      </a:cubicBezTo>
                      <a:cubicBezTo>
                        <a:pt x="2736305" y="1307919"/>
                        <a:pt x="2415227" y="2321424"/>
                        <a:pt x="1370058" y="2321424"/>
                      </a:cubicBezTo>
                      <a:cubicBezTo>
                        <a:pt x="324889" y="2321424"/>
                        <a:pt x="319" y="1229481"/>
                        <a:pt x="1" y="842577"/>
                      </a:cubicBezTo>
                      <a:close/>
                    </a:path>
                  </a:pathLst>
                </a:custGeom>
                <a:solidFill>
                  <a:srgbClr val="C0000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589" name="楕円 588">
                  <a:extLst>
                    <a:ext uri="{FF2B5EF4-FFF2-40B4-BE49-F238E27FC236}">
                      <a16:creationId xmlns:a16="http://schemas.microsoft.com/office/drawing/2014/main" id="{59128BF4-2A61-0584-6508-40095697D51C}"/>
                    </a:ext>
                  </a:extLst>
                </p:cNvPr>
                <p:cNvSpPr/>
                <p:nvPr/>
              </p:nvSpPr>
              <p:spPr>
                <a:xfrm>
                  <a:off x="701379" y="990600"/>
                  <a:ext cx="2598582" cy="1498990"/>
                </a:xfrm>
                <a:prstGeom prst="ellipse">
                  <a:avLst/>
                </a:prstGeom>
                <a:solidFill>
                  <a:sysClr val="windowText" lastClr="000000"/>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585" name="フリーフォーム: 図形 584">
                <a:extLst>
                  <a:ext uri="{FF2B5EF4-FFF2-40B4-BE49-F238E27FC236}">
                    <a16:creationId xmlns:a16="http://schemas.microsoft.com/office/drawing/2014/main" id="{A8922B29-89DA-AE50-6038-A11CD85D03FE}"/>
                  </a:ext>
                </a:extLst>
              </p:cNvPr>
              <p:cNvSpPr/>
              <p:nvPr/>
            </p:nvSpPr>
            <p:spPr>
              <a:xfrm>
                <a:off x="4020456" y="3139853"/>
                <a:ext cx="568736" cy="114727"/>
              </a:xfrm>
              <a:custGeom>
                <a:avLst/>
                <a:gdLst>
                  <a:gd name="connsiteX0" fmla="*/ 286411 w 568736"/>
                  <a:gd name="connsiteY0" fmla="*/ 0 h 114727"/>
                  <a:gd name="connsiteX1" fmla="*/ 526658 w 568736"/>
                  <a:gd name="connsiteY1" fmla="*/ 38328 h 114727"/>
                  <a:gd name="connsiteX2" fmla="*/ 568736 w 568736"/>
                  <a:gd name="connsiteY2" fmla="*/ 56415 h 114727"/>
                  <a:gd name="connsiteX3" fmla="*/ 546821 w 568736"/>
                  <a:gd name="connsiteY3" fmla="*/ 67123 h 114727"/>
                  <a:gd name="connsiteX4" fmla="*/ 283650 w 568736"/>
                  <a:gd name="connsiteY4" fmla="*/ 114727 h 114727"/>
                  <a:gd name="connsiteX5" fmla="*/ 20480 w 568736"/>
                  <a:gd name="connsiteY5" fmla="*/ 67123 h 114727"/>
                  <a:gd name="connsiteX6" fmla="*/ 0 w 568736"/>
                  <a:gd name="connsiteY6" fmla="*/ 57116 h 114727"/>
                  <a:gd name="connsiteX7" fmla="*/ 44417 w 568736"/>
                  <a:gd name="connsiteY7" fmla="*/ 38328 h 114727"/>
                  <a:gd name="connsiteX8" fmla="*/ 286411 w 568736"/>
                  <a:gd name="connsiteY8" fmla="*/ 0 h 11472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68736" h="114727">
                    <a:moveTo>
                      <a:pt x="286411" y="0"/>
                    </a:moveTo>
                    <a:cubicBezTo>
                      <a:pt x="379453" y="0"/>
                      <a:pt x="459572" y="14375"/>
                      <a:pt x="526658" y="38328"/>
                    </a:cubicBezTo>
                    <a:lnTo>
                      <a:pt x="568736" y="56415"/>
                    </a:lnTo>
                    <a:lnTo>
                      <a:pt x="546821" y="67123"/>
                    </a:lnTo>
                    <a:cubicBezTo>
                      <a:pt x="471697" y="97178"/>
                      <a:pt x="381135" y="114727"/>
                      <a:pt x="283650" y="114727"/>
                    </a:cubicBezTo>
                    <a:cubicBezTo>
                      <a:pt x="186166" y="114727"/>
                      <a:pt x="95603" y="97178"/>
                      <a:pt x="20480" y="67123"/>
                    </a:cubicBezTo>
                    <a:lnTo>
                      <a:pt x="0" y="57116"/>
                    </a:lnTo>
                    <a:lnTo>
                      <a:pt x="44417" y="38328"/>
                    </a:lnTo>
                    <a:cubicBezTo>
                      <a:pt x="112473" y="14375"/>
                      <a:pt x="193369" y="0"/>
                      <a:pt x="286411" y="0"/>
                    </a:cubicBezTo>
                    <a:close/>
                  </a:path>
                </a:pathLst>
              </a:custGeom>
              <a:solidFill>
                <a:srgbClr val="FFC000"/>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586" name="台形 585">
                <a:extLst>
                  <a:ext uri="{FF2B5EF4-FFF2-40B4-BE49-F238E27FC236}">
                    <a16:creationId xmlns:a16="http://schemas.microsoft.com/office/drawing/2014/main" id="{B78CC75D-C74E-6D7B-A8C3-BCA781A32724}"/>
                  </a:ext>
                </a:extLst>
              </p:cNvPr>
              <p:cNvSpPr/>
              <p:nvPr/>
            </p:nvSpPr>
            <p:spPr bwMode="auto">
              <a:xfrm flipV="1">
                <a:off x="1622630" y="3699030"/>
                <a:ext cx="3539074" cy="78657"/>
              </a:xfrm>
              <a:prstGeom prst="trapezoid">
                <a:avLst/>
              </a:prstGeom>
              <a:solidFill>
                <a:srgbClr val="FF0000"/>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sp>
          <p:nvSpPr>
            <p:cNvPr id="546" name="四角形: 上の 2 つの角を丸める 545">
              <a:extLst>
                <a:ext uri="{FF2B5EF4-FFF2-40B4-BE49-F238E27FC236}">
                  <a16:creationId xmlns:a16="http://schemas.microsoft.com/office/drawing/2014/main" id="{D399A7B3-BF2E-DA07-E084-59AEC3924AF4}"/>
                </a:ext>
              </a:extLst>
            </p:cNvPr>
            <p:cNvSpPr/>
            <p:nvPr/>
          </p:nvSpPr>
          <p:spPr bwMode="auto">
            <a:xfrm>
              <a:off x="4141771" y="1725388"/>
              <a:ext cx="1741152" cy="418378"/>
            </a:xfrm>
            <a:prstGeom prst="round2SameRect">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sp>
          <p:nvSpPr>
            <p:cNvPr id="547" name="テキスト ボックス 546">
              <a:extLst>
                <a:ext uri="{FF2B5EF4-FFF2-40B4-BE49-F238E27FC236}">
                  <a16:creationId xmlns:a16="http://schemas.microsoft.com/office/drawing/2014/main" id="{EEAFCB1F-1662-1262-80C2-C3FC50888F17}"/>
                </a:ext>
              </a:extLst>
            </p:cNvPr>
            <p:cNvSpPr txBox="1"/>
            <p:nvPr/>
          </p:nvSpPr>
          <p:spPr>
            <a:xfrm>
              <a:off x="4471326" y="1805940"/>
              <a:ext cx="1082042" cy="266190"/>
            </a:xfrm>
            <a:prstGeom prst="rect">
              <a:avLst/>
            </a:prstGeom>
            <a:noFill/>
            <a:ln w="28575">
              <a:noFill/>
            </a:ln>
          </p:spPr>
          <p:txBody>
            <a:bodyPr wrap="none" rtlCol="0">
              <a:prstTxWarp prst="textPlain">
                <a:avLst/>
              </a:prstTxWarp>
              <a:spAutoFit/>
            </a:bodyPr>
            <a:lstStyle/>
            <a:p>
              <a:r>
                <a:rPr kumimoji="1" lang="ja-JP" altLang="en-US" dirty="0"/>
                <a:t>返 却 口</a:t>
              </a:r>
            </a:p>
          </p:txBody>
        </p:sp>
      </p:grpSp>
    </p:spTree>
    <p:extLst>
      <p:ext uri="{BB962C8B-B14F-4D97-AF65-F5344CB8AC3E}">
        <p14:creationId xmlns:p14="http://schemas.microsoft.com/office/powerpoint/2010/main" val="3479793930"/>
      </p:ext>
    </p:extLst>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2327</TotalTime>
  <Words>86</Words>
  <Application>Microsoft Office PowerPoint</Application>
  <PresentationFormat>A4 210 x 297 mm</PresentationFormat>
  <Paragraphs>17</Paragraphs>
  <Slides>6</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6</vt:i4>
      </vt:variant>
    </vt:vector>
  </HeadingPairs>
  <TitlesOfParts>
    <vt:vector size="10" baseType="lpstr">
      <vt:lpstr>メイリオ</vt:lpstr>
      <vt:lpstr>Arial</vt:lpstr>
      <vt:lpstr>Calibri</vt:lpstr>
      <vt:lpstr>標準デザイン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Manager>peragami.com</Manager>
  <Company>peragami.com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poph85_食器はこちらへお戻しください</dc:title>
  <dc:subject>poph85_食器はこちらへお戻しください</dc:subject>
  <dc:creator>でじけろお</dc:creator>
  <cp:lastModifiedBy>Keroo</cp:lastModifiedBy>
  <cp:revision>1</cp:revision>
  <dcterms:created xsi:type="dcterms:W3CDTF">2014-12-04T06:28:23Z</dcterms:created>
  <dcterms:modified xsi:type="dcterms:W3CDTF">2025-07-14T06:52:50Z</dcterms:modified>
  <cp:version>1</cp:version>
</cp:coreProperties>
</file>

<file path=docProps/thumbnail.jpeg>
</file>