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7" r:id="rId2"/>
    <p:sldId id="322" r:id="rId3"/>
    <p:sldId id="301" r:id="rId4"/>
    <p:sldId id="315" r:id="rId5"/>
    <p:sldId id="318" r:id="rId6"/>
    <p:sldId id="321"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0000"/>
    <a:srgbClr val="339933"/>
    <a:srgbClr val="FF6600"/>
    <a:srgbClr val="FFFF99"/>
    <a:srgbClr val="006600"/>
    <a:srgbClr val="FFCC66"/>
    <a:srgbClr val="CC6600"/>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p:scale>
          <a:sx n="75" d="100"/>
          <a:sy n="75" d="100"/>
        </p:scale>
        <p:origin x="744" y="51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フリーフォーム: 図形 148">
            <a:extLst>
              <a:ext uri="{FF2B5EF4-FFF2-40B4-BE49-F238E27FC236}">
                <a16:creationId xmlns:a16="http://schemas.microsoft.com/office/drawing/2014/main" id="{4DF515A8-73DA-4BE9-A806-51281790037A}"/>
              </a:ext>
            </a:extLst>
          </p:cNvPr>
          <p:cNvSpPr/>
          <p:nvPr/>
        </p:nvSpPr>
        <p:spPr>
          <a:xfrm>
            <a:off x="433792" y="334921"/>
            <a:ext cx="9038416" cy="618815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3" name="テキスト ボックス 72">
            <a:extLst>
              <a:ext uri="{FF2B5EF4-FFF2-40B4-BE49-F238E27FC236}">
                <a16:creationId xmlns:a16="http://schemas.microsoft.com/office/drawing/2014/main" id="{1EC2CA42-053E-B6F3-7F99-BF11B9CED3D6}"/>
              </a:ext>
            </a:extLst>
          </p:cNvPr>
          <p:cNvSpPr txBox="1"/>
          <p:nvPr/>
        </p:nvSpPr>
        <p:spPr>
          <a:xfrm>
            <a:off x="1139370" y="1175657"/>
            <a:ext cx="7627260" cy="4506686"/>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食器はこちらへ</a:t>
            </a:r>
          </a:p>
          <a:p>
            <a:pPr>
              <a:spcAft>
                <a:spcPts val="0"/>
              </a:spcAft>
            </a:pPr>
            <a:r>
              <a:rPr lang="ja-JP" altLang="en-US" sz="5400" dirty="0">
                <a:ln w="28575">
                  <a:solidFill>
                    <a:sysClr val="windowText" lastClr="000000"/>
                  </a:solidFill>
                </a:ln>
                <a:solidFill>
                  <a:srgbClr val="FFFF00"/>
                </a:solidFill>
              </a:rPr>
              <a:t>お戻しください</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42633B03-204D-46B1-870A-8B9921E6370C}"/>
              </a:ext>
            </a:extLst>
          </p:cNvPr>
          <p:cNvSpPr/>
          <p:nvPr/>
        </p:nvSpPr>
        <p:spPr>
          <a:xfrm>
            <a:off x="316301" y="254480"/>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334729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78C8F-2291-5614-86D6-21728D049412}"/>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940755B-172A-C657-3517-CE032A936CEE}"/>
              </a:ext>
            </a:extLst>
          </p:cNvPr>
          <p:cNvSpPr txBox="1"/>
          <p:nvPr/>
        </p:nvSpPr>
        <p:spPr>
          <a:xfrm>
            <a:off x="415638" y="683695"/>
            <a:ext cx="9074726" cy="556470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spTree>
    <p:extLst>
      <p:ext uri="{BB962C8B-B14F-4D97-AF65-F5344CB8AC3E}">
        <p14:creationId xmlns:p14="http://schemas.microsoft.com/office/powerpoint/2010/main" val="346378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2FF683-E83A-5EAD-08C0-C3B89694BFD0}"/>
              </a:ext>
            </a:extLst>
          </p:cNvPr>
          <p:cNvSpPr txBox="1"/>
          <p:nvPr/>
        </p:nvSpPr>
        <p:spPr>
          <a:xfrm>
            <a:off x="415638" y="908720"/>
            <a:ext cx="9074726" cy="349447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solidFill>
                  <a:srgbClr val="FF0000"/>
                </a:solidFill>
              </a:rPr>
              <a:t>お戻しください</a:t>
            </a:r>
            <a:endParaRPr lang="en-US" altLang="ja-JP" sz="5400" dirty="0">
              <a:ln w="28575">
                <a:noFill/>
              </a:ln>
              <a:solidFill>
                <a:srgbClr val="FF0000"/>
              </a:solidFill>
            </a:endParaRPr>
          </a:p>
        </p:txBody>
      </p:sp>
      <p:sp>
        <p:nvSpPr>
          <p:cNvPr id="4" name="テキスト ボックス 3">
            <a:extLst>
              <a:ext uri="{FF2B5EF4-FFF2-40B4-BE49-F238E27FC236}">
                <a16:creationId xmlns:a16="http://schemas.microsoft.com/office/drawing/2014/main" id="{14D80147-616B-FE91-BE8E-0BA82628AFC0}"/>
              </a:ext>
            </a:extLst>
          </p:cNvPr>
          <p:cNvSpPr txBox="1"/>
          <p:nvPr/>
        </p:nvSpPr>
        <p:spPr>
          <a:xfrm>
            <a:off x="415637" y="4877287"/>
            <a:ext cx="9074727" cy="1200329"/>
          </a:xfrm>
          <a:prstGeom prst="rect">
            <a:avLst/>
          </a:prstGeom>
          <a:noFill/>
        </p:spPr>
        <p:txBody>
          <a:bodyPr wrap="square" rtlCol="0">
            <a:spAutoFit/>
          </a:bodyPr>
          <a:lstStyle/>
          <a:p>
            <a:pPr algn="ctr"/>
            <a:r>
              <a:rPr lang="ja-JP" altLang="en-US" sz="3600" b="1" dirty="0">
                <a:latin typeface="メイリオ" panose="020B0604030504040204" pitchFamily="50" charset="-128"/>
                <a:ea typeface="メイリオ" panose="020B0604030504040204" pitchFamily="50" charset="-128"/>
              </a:rPr>
              <a:t>お食事後の食器は、こちらの返却口まで</a:t>
            </a:r>
          </a:p>
          <a:p>
            <a:pPr algn="ctr"/>
            <a:r>
              <a:rPr lang="ja-JP" altLang="en-US" sz="3600" b="1" dirty="0">
                <a:latin typeface="メイリオ" panose="020B0604030504040204" pitchFamily="50" charset="-128"/>
                <a:ea typeface="メイリオ" panose="020B0604030504040204" pitchFamily="50" charset="-128"/>
              </a:rPr>
              <a:t>ご返却をお願いいたします。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1630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テキスト ボックス 180">
            <a:extLst>
              <a:ext uri="{FF2B5EF4-FFF2-40B4-BE49-F238E27FC236}">
                <a16:creationId xmlns:a16="http://schemas.microsoft.com/office/drawing/2014/main" id="{0C92871F-F56D-545B-0CB1-8223F8B5854A}"/>
              </a:ext>
            </a:extLst>
          </p:cNvPr>
          <p:cNvSpPr txBox="1"/>
          <p:nvPr/>
        </p:nvSpPr>
        <p:spPr>
          <a:xfrm>
            <a:off x="415638" y="304022"/>
            <a:ext cx="9074726" cy="2675701"/>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grpSp>
        <p:nvGrpSpPr>
          <p:cNvPr id="3" name="グループ化 2">
            <a:extLst>
              <a:ext uri="{FF2B5EF4-FFF2-40B4-BE49-F238E27FC236}">
                <a16:creationId xmlns:a16="http://schemas.microsoft.com/office/drawing/2014/main" id="{57C6D1DC-07F1-B1A0-2D78-0DE5291D8D45}"/>
              </a:ext>
            </a:extLst>
          </p:cNvPr>
          <p:cNvGrpSpPr/>
          <p:nvPr/>
        </p:nvGrpSpPr>
        <p:grpSpPr>
          <a:xfrm>
            <a:off x="540625" y="3397342"/>
            <a:ext cx="1485964" cy="3162466"/>
            <a:chOff x="3602994" y="1272764"/>
            <a:chExt cx="1485964" cy="3162466"/>
          </a:xfrm>
        </p:grpSpPr>
        <p:sp>
          <p:nvSpPr>
            <p:cNvPr id="8" name="四角形: 上の 2 つの角を丸める 7">
              <a:extLst>
                <a:ext uri="{FF2B5EF4-FFF2-40B4-BE49-F238E27FC236}">
                  <a16:creationId xmlns:a16="http://schemas.microsoft.com/office/drawing/2014/main" id="{A8015BAB-4FE4-6FE8-888C-D48DCE426FA6}"/>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9" name="四角形: 上の 2 つの角を丸める 8">
              <a:extLst>
                <a:ext uri="{FF2B5EF4-FFF2-40B4-BE49-F238E27FC236}">
                  <a16:creationId xmlns:a16="http://schemas.microsoft.com/office/drawing/2014/main" id="{D8225007-1C1A-590C-0B25-51F39E23ED59}"/>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38" name="フリーフォーム: 図形 37">
              <a:extLst>
                <a:ext uri="{FF2B5EF4-FFF2-40B4-BE49-F238E27FC236}">
                  <a16:creationId xmlns:a16="http://schemas.microsoft.com/office/drawing/2014/main" id="{719A3F6C-BFDF-B3B0-A4CD-7BB66179D2F5}"/>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1" name="フリーフォーム: 図形 40">
              <a:extLst>
                <a:ext uri="{FF2B5EF4-FFF2-40B4-BE49-F238E27FC236}">
                  <a16:creationId xmlns:a16="http://schemas.microsoft.com/office/drawing/2014/main" id="{C4212A39-4904-7B1E-BA24-7CFC2CEB5B79}"/>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2" name="フリーフォーム: 図形 41">
              <a:extLst>
                <a:ext uri="{FF2B5EF4-FFF2-40B4-BE49-F238E27FC236}">
                  <a16:creationId xmlns:a16="http://schemas.microsoft.com/office/drawing/2014/main" id="{C3C961E0-B4FD-88EF-1923-15C65B5AB1A5}"/>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3" name="円/楕円 840">
              <a:extLst>
                <a:ext uri="{FF2B5EF4-FFF2-40B4-BE49-F238E27FC236}">
                  <a16:creationId xmlns:a16="http://schemas.microsoft.com/office/drawing/2014/main" id="{A9E9EAE7-045E-2812-4003-E940D1337553}"/>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44" name="グループ化 43">
              <a:extLst>
                <a:ext uri="{FF2B5EF4-FFF2-40B4-BE49-F238E27FC236}">
                  <a16:creationId xmlns:a16="http://schemas.microsoft.com/office/drawing/2014/main" id="{9E6678C5-37B4-A6E9-20D1-C0D597101292}"/>
                </a:ext>
              </a:extLst>
            </p:cNvPr>
            <p:cNvGrpSpPr/>
            <p:nvPr/>
          </p:nvGrpSpPr>
          <p:grpSpPr>
            <a:xfrm>
              <a:off x="3664968" y="2267007"/>
              <a:ext cx="1342876" cy="707629"/>
              <a:chOff x="-4395675" y="2359371"/>
              <a:chExt cx="2187192" cy="1152542"/>
            </a:xfrm>
          </p:grpSpPr>
          <p:grpSp>
            <p:nvGrpSpPr>
              <p:cNvPr id="203" name="グループ化 202">
                <a:extLst>
                  <a:ext uri="{FF2B5EF4-FFF2-40B4-BE49-F238E27FC236}">
                    <a16:creationId xmlns:a16="http://schemas.microsoft.com/office/drawing/2014/main" id="{FCC2CB8B-3D3A-B3B3-D540-101C1F7D6089}"/>
                  </a:ext>
                </a:extLst>
              </p:cNvPr>
              <p:cNvGrpSpPr/>
              <p:nvPr/>
            </p:nvGrpSpPr>
            <p:grpSpPr>
              <a:xfrm rot="5400000" flipH="1">
                <a:off x="-4511509" y="2475205"/>
                <a:ext cx="540148" cy="308480"/>
                <a:chOff x="-3055204" y="2832352"/>
                <a:chExt cx="617917" cy="327511"/>
              </a:xfrm>
            </p:grpSpPr>
            <p:sp>
              <p:nvSpPr>
                <p:cNvPr id="211" name="フリーフォーム: 図形 210">
                  <a:extLst>
                    <a:ext uri="{FF2B5EF4-FFF2-40B4-BE49-F238E27FC236}">
                      <a16:creationId xmlns:a16="http://schemas.microsoft.com/office/drawing/2014/main" id="{96CA5EB9-FF69-B71C-1858-D57F9BBF4F7C}"/>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664C16FC-4C5F-17E9-CB86-E88EB5029683}"/>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E3E3F4CA-FC4E-98EF-8AD1-E01EEF97135C}"/>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4" name="フリーフォーム: 図形 213">
                  <a:extLst>
                    <a:ext uri="{FF2B5EF4-FFF2-40B4-BE49-F238E27FC236}">
                      <a16:creationId xmlns:a16="http://schemas.microsoft.com/office/drawing/2014/main" id="{91974DF9-B579-1550-0AA6-8CF9BE9DC0E1}"/>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4" name="グループ化 203">
                <a:extLst>
                  <a:ext uri="{FF2B5EF4-FFF2-40B4-BE49-F238E27FC236}">
                    <a16:creationId xmlns:a16="http://schemas.microsoft.com/office/drawing/2014/main" id="{C3C095C6-DA44-D8DA-36B9-787C07BE5068}"/>
                  </a:ext>
                </a:extLst>
              </p:cNvPr>
              <p:cNvGrpSpPr/>
              <p:nvPr/>
            </p:nvGrpSpPr>
            <p:grpSpPr>
              <a:xfrm rot="16200000">
                <a:off x="-2632797" y="2478380"/>
                <a:ext cx="540148" cy="308480"/>
                <a:chOff x="-3055204" y="2832352"/>
                <a:chExt cx="617917" cy="327511"/>
              </a:xfrm>
            </p:grpSpPr>
            <p:sp>
              <p:nvSpPr>
                <p:cNvPr id="207" name="フリーフォーム: 図形 206">
                  <a:extLst>
                    <a:ext uri="{FF2B5EF4-FFF2-40B4-BE49-F238E27FC236}">
                      <a16:creationId xmlns:a16="http://schemas.microsoft.com/office/drawing/2014/main" id="{823B25DE-1FE9-57C0-7DCA-39EDCED84373}"/>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1A575905-8584-1D95-25B5-75BD3E838B5C}"/>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3DAE8581-96EA-3299-EAFA-C93B91401DFB}"/>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0" name="フリーフォーム: 図形 209">
                  <a:extLst>
                    <a:ext uri="{FF2B5EF4-FFF2-40B4-BE49-F238E27FC236}">
                      <a16:creationId xmlns:a16="http://schemas.microsoft.com/office/drawing/2014/main" id="{356F7BCA-C15D-9E06-AB7F-EFB97011FD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5" name="フリーフォーム: 図形 204">
                <a:extLst>
                  <a:ext uri="{FF2B5EF4-FFF2-40B4-BE49-F238E27FC236}">
                    <a16:creationId xmlns:a16="http://schemas.microsoft.com/office/drawing/2014/main" id="{D5887817-D184-B232-71A2-619CEB4C09F8}"/>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6" name="フリーフォーム: 図形 205">
                <a:extLst>
                  <a:ext uri="{FF2B5EF4-FFF2-40B4-BE49-F238E27FC236}">
                    <a16:creationId xmlns:a16="http://schemas.microsoft.com/office/drawing/2014/main" id="{BF5F4D02-4BA2-9F17-4D40-ECB53E92842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45" name="片側の 2 つの角を丸めた四角形 68">
              <a:extLst>
                <a:ext uri="{FF2B5EF4-FFF2-40B4-BE49-F238E27FC236}">
                  <a16:creationId xmlns:a16="http://schemas.microsoft.com/office/drawing/2014/main" id="{9EAA51C4-55F2-3A01-444F-A3923C6C251D}"/>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6" name="片側の 2 つの角を丸めた四角形 68">
              <a:extLst>
                <a:ext uri="{FF2B5EF4-FFF2-40B4-BE49-F238E27FC236}">
                  <a16:creationId xmlns:a16="http://schemas.microsoft.com/office/drawing/2014/main" id="{2730B631-38DE-FCDA-E3BD-0FDB6BA504E8}"/>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7" name="円/楕円 840">
              <a:extLst>
                <a:ext uri="{FF2B5EF4-FFF2-40B4-BE49-F238E27FC236}">
                  <a16:creationId xmlns:a16="http://schemas.microsoft.com/office/drawing/2014/main" id="{1430A481-8A35-FD13-9256-DA4C9EF70B26}"/>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48" name="円/楕円 840">
              <a:extLst>
                <a:ext uri="{FF2B5EF4-FFF2-40B4-BE49-F238E27FC236}">
                  <a16:creationId xmlns:a16="http://schemas.microsoft.com/office/drawing/2014/main" id="{5B592E04-5B16-AA2B-73F1-7DF680A5E12F}"/>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9" name="円/楕円 840">
              <a:extLst>
                <a:ext uri="{FF2B5EF4-FFF2-40B4-BE49-F238E27FC236}">
                  <a16:creationId xmlns:a16="http://schemas.microsoft.com/office/drawing/2014/main" id="{FB204735-26CB-B855-1AB8-C85E5700B348}"/>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0" name="円/楕円 840">
              <a:extLst>
                <a:ext uri="{FF2B5EF4-FFF2-40B4-BE49-F238E27FC236}">
                  <a16:creationId xmlns:a16="http://schemas.microsoft.com/office/drawing/2014/main" id="{EFE38482-1CDC-7BA1-A7A4-8130C9ED37C5}"/>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1" name="楕円 11">
              <a:extLst>
                <a:ext uri="{FF2B5EF4-FFF2-40B4-BE49-F238E27FC236}">
                  <a16:creationId xmlns:a16="http://schemas.microsoft.com/office/drawing/2014/main" id="{5C1C40A3-9686-0EE5-1178-5987B63048D7}"/>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2" name="楕円 11">
              <a:extLst>
                <a:ext uri="{FF2B5EF4-FFF2-40B4-BE49-F238E27FC236}">
                  <a16:creationId xmlns:a16="http://schemas.microsoft.com/office/drawing/2014/main" id="{F3C23CC8-E872-94F8-405E-C163C02D75F3}"/>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3" name="月 52">
              <a:extLst>
                <a:ext uri="{FF2B5EF4-FFF2-40B4-BE49-F238E27FC236}">
                  <a16:creationId xmlns:a16="http://schemas.microsoft.com/office/drawing/2014/main" id="{C1C9D0E3-8B16-7E15-5C44-6390EF561F1B}"/>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4" name="月 53">
              <a:extLst>
                <a:ext uri="{FF2B5EF4-FFF2-40B4-BE49-F238E27FC236}">
                  <a16:creationId xmlns:a16="http://schemas.microsoft.com/office/drawing/2014/main" id="{6CF8D965-FA5A-5F10-A04E-8D549B96E7BC}"/>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5" name="月 54">
              <a:extLst>
                <a:ext uri="{FF2B5EF4-FFF2-40B4-BE49-F238E27FC236}">
                  <a16:creationId xmlns:a16="http://schemas.microsoft.com/office/drawing/2014/main" id="{0F9A5668-47E0-CACE-2255-6F1D4F689BAC}"/>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6" name="月 55">
              <a:extLst>
                <a:ext uri="{FF2B5EF4-FFF2-40B4-BE49-F238E27FC236}">
                  <a16:creationId xmlns:a16="http://schemas.microsoft.com/office/drawing/2014/main" id="{3D1A6440-BBCE-0681-6FF8-CB9888A30611}"/>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57" name="グループ化 56">
              <a:extLst>
                <a:ext uri="{FF2B5EF4-FFF2-40B4-BE49-F238E27FC236}">
                  <a16:creationId xmlns:a16="http://schemas.microsoft.com/office/drawing/2014/main" id="{D98A93EF-2649-4F3B-5BBA-A3723BB29B32}"/>
                </a:ext>
              </a:extLst>
            </p:cNvPr>
            <p:cNvGrpSpPr/>
            <p:nvPr/>
          </p:nvGrpSpPr>
          <p:grpSpPr>
            <a:xfrm>
              <a:off x="3951671" y="1430283"/>
              <a:ext cx="760801" cy="339232"/>
              <a:chOff x="-3928709" y="566750"/>
              <a:chExt cx="1239145" cy="552520"/>
            </a:xfrm>
          </p:grpSpPr>
          <p:sp>
            <p:nvSpPr>
              <p:cNvPr id="199" name="フリーフォーム: 図形 198">
                <a:extLst>
                  <a:ext uri="{FF2B5EF4-FFF2-40B4-BE49-F238E27FC236}">
                    <a16:creationId xmlns:a16="http://schemas.microsoft.com/office/drawing/2014/main" id="{68799CA5-829A-5ADE-9B0C-43DB870C4E88}"/>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636BBFCD-8EA1-1FD7-AD50-4CBD552C5C13}"/>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フリーフォーム: 図形 200">
                <a:extLst>
                  <a:ext uri="{FF2B5EF4-FFF2-40B4-BE49-F238E27FC236}">
                    <a16:creationId xmlns:a16="http://schemas.microsoft.com/office/drawing/2014/main" id="{F5C5D537-C67A-8B9E-1A8D-25F3DAF78E22}"/>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2" name="月 201">
                <a:extLst>
                  <a:ext uri="{FF2B5EF4-FFF2-40B4-BE49-F238E27FC236}">
                    <a16:creationId xmlns:a16="http://schemas.microsoft.com/office/drawing/2014/main" id="{86AFE3CA-86C7-D12A-CB41-87FC1E2F8EC9}"/>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182" name="楕円 181">
              <a:extLst>
                <a:ext uri="{FF2B5EF4-FFF2-40B4-BE49-F238E27FC236}">
                  <a16:creationId xmlns:a16="http://schemas.microsoft.com/office/drawing/2014/main" id="{E4C83011-CC98-D918-F72F-2B7BEB26C3F7}"/>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4" name="楕円 183">
              <a:extLst>
                <a:ext uri="{FF2B5EF4-FFF2-40B4-BE49-F238E27FC236}">
                  <a16:creationId xmlns:a16="http://schemas.microsoft.com/office/drawing/2014/main" id="{A46B74A1-A01B-0660-FB72-AF8FBDB14169}"/>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5" name="四角形: 上の 2 つの角を丸める 184">
              <a:extLst>
                <a:ext uri="{FF2B5EF4-FFF2-40B4-BE49-F238E27FC236}">
                  <a16:creationId xmlns:a16="http://schemas.microsoft.com/office/drawing/2014/main" id="{5D9FA8A3-4ACD-4754-4C8C-25458C756B3D}"/>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四角形: 上の 2 つの角を丸める 186">
              <a:extLst>
                <a:ext uri="{FF2B5EF4-FFF2-40B4-BE49-F238E27FC236}">
                  <a16:creationId xmlns:a16="http://schemas.microsoft.com/office/drawing/2014/main" id="{0A65EA37-83FF-2A99-1DC9-21A4C989EACA}"/>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正方形/長方形 187">
              <a:extLst>
                <a:ext uri="{FF2B5EF4-FFF2-40B4-BE49-F238E27FC236}">
                  <a16:creationId xmlns:a16="http://schemas.microsoft.com/office/drawing/2014/main" id="{84DF7BB3-D3A2-D31D-4222-0E45DB2FEBD3}"/>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フリーフォーム: 図形 188">
              <a:extLst>
                <a:ext uri="{FF2B5EF4-FFF2-40B4-BE49-F238E27FC236}">
                  <a16:creationId xmlns:a16="http://schemas.microsoft.com/office/drawing/2014/main" id="{1A4BEBB1-380F-4E14-FCAD-1ED168B77E48}"/>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0" name="四角形: 上の 2 つの角を丸める 70">
              <a:extLst>
                <a:ext uri="{FF2B5EF4-FFF2-40B4-BE49-F238E27FC236}">
                  <a16:creationId xmlns:a16="http://schemas.microsoft.com/office/drawing/2014/main" id="{7EAEEE4A-D8C3-7E05-07F6-55E1539C5F0E}"/>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1" name="台形 190">
              <a:extLst>
                <a:ext uri="{FF2B5EF4-FFF2-40B4-BE49-F238E27FC236}">
                  <a16:creationId xmlns:a16="http://schemas.microsoft.com/office/drawing/2014/main" id="{76E4F9F0-DC28-3EF3-7AF7-33572D7A66E1}"/>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フリーフォーム: 図形 191">
              <a:extLst>
                <a:ext uri="{FF2B5EF4-FFF2-40B4-BE49-F238E27FC236}">
                  <a16:creationId xmlns:a16="http://schemas.microsoft.com/office/drawing/2014/main" id="{7943EEA2-9ED2-863C-31E9-CA4A9C90D136}"/>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3" name="四角形: 上の 2 つの角を丸める 70">
              <a:extLst>
                <a:ext uri="{FF2B5EF4-FFF2-40B4-BE49-F238E27FC236}">
                  <a16:creationId xmlns:a16="http://schemas.microsoft.com/office/drawing/2014/main" id="{27646839-7CAE-2155-2DB2-78E8F15E3A59}"/>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4" name="台形 193">
              <a:extLst>
                <a:ext uri="{FF2B5EF4-FFF2-40B4-BE49-F238E27FC236}">
                  <a16:creationId xmlns:a16="http://schemas.microsoft.com/office/drawing/2014/main" id="{F460943A-1894-C7E0-15EB-F1210F94FCBE}"/>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986A1A12-399F-3D82-9BC1-876C694A2881}"/>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A9CAFFA9-EF2A-2CBB-861A-64F397AFEF5E}"/>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7" name="フリーフォーム: 図形 196">
              <a:extLst>
                <a:ext uri="{FF2B5EF4-FFF2-40B4-BE49-F238E27FC236}">
                  <a16:creationId xmlns:a16="http://schemas.microsoft.com/office/drawing/2014/main" id="{664B0423-851D-F39D-E579-F86747FAE3DC}"/>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8" name="フリーフォーム: 図形 197">
              <a:extLst>
                <a:ext uri="{FF2B5EF4-FFF2-40B4-BE49-F238E27FC236}">
                  <a16:creationId xmlns:a16="http://schemas.microsoft.com/office/drawing/2014/main" id="{1D98FCD1-2B81-E3F0-0C05-13E4D799E56E}"/>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7" name="フリーフォーム: 図形 216">
            <a:extLst>
              <a:ext uri="{FF2B5EF4-FFF2-40B4-BE49-F238E27FC236}">
                <a16:creationId xmlns:a16="http://schemas.microsoft.com/office/drawing/2014/main" id="{44BDBF13-A372-C42D-6492-7E00BA1C2864}"/>
              </a:ext>
            </a:extLst>
          </p:cNvPr>
          <p:cNvSpPr/>
          <p:nvPr/>
        </p:nvSpPr>
        <p:spPr>
          <a:xfrm>
            <a:off x="2216983" y="3512816"/>
            <a:ext cx="7146506" cy="2791563"/>
          </a:xfrm>
          <a:custGeom>
            <a:avLst/>
            <a:gdLst>
              <a:gd name="connsiteX0" fmla="*/ 944137 w 7146506"/>
              <a:gd name="connsiteY0" fmla="*/ 0 h 2791563"/>
              <a:gd name="connsiteX1" fmla="*/ 6681236 w 7146506"/>
              <a:gd name="connsiteY1" fmla="*/ 0 h 2791563"/>
              <a:gd name="connsiteX2" fmla="*/ 7146506 w 7146506"/>
              <a:gd name="connsiteY2" fmla="*/ 465270 h 2791563"/>
              <a:gd name="connsiteX3" fmla="*/ 7146506 w 7146506"/>
              <a:gd name="connsiteY3" fmla="*/ 2326293 h 2791563"/>
              <a:gd name="connsiteX4" fmla="*/ 6681236 w 7146506"/>
              <a:gd name="connsiteY4" fmla="*/ 2791563 h 2791563"/>
              <a:gd name="connsiteX5" fmla="*/ 944137 w 7146506"/>
              <a:gd name="connsiteY5" fmla="*/ 2791563 h 2791563"/>
              <a:gd name="connsiteX6" fmla="*/ 478867 w 7146506"/>
              <a:gd name="connsiteY6" fmla="*/ 2326293 h 2791563"/>
              <a:gd name="connsiteX7" fmla="*/ 478867 w 7146506"/>
              <a:gd name="connsiteY7" fmla="*/ 1680904 h 2791563"/>
              <a:gd name="connsiteX8" fmla="*/ 367864 w 7146506"/>
              <a:gd name="connsiteY8" fmla="*/ 1641574 h 2791563"/>
              <a:gd name="connsiteX9" fmla="*/ 0 w 7146506"/>
              <a:gd name="connsiteY9" fmla="*/ 1189941 h 2791563"/>
              <a:gd name="connsiteX10" fmla="*/ 406893 w 7146506"/>
              <a:gd name="connsiteY10" fmla="*/ 1294702 h 2791563"/>
              <a:gd name="connsiteX11" fmla="*/ 478867 w 7146506"/>
              <a:gd name="connsiteY11" fmla="*/ 1303575 h 2791563"/>
              <a:gd name="connsiteX12" fmla="*/ 478867 w 7146506"/>
              <a:gd name="connsiteY12" fmla="*/ 465270 h 2791563"/>
              <a:gd name="connsiteX13" fmla="*/ 944137 w 7146506"/>
              <a:gd name="connsiteY13" fmla="*/ 0 h 279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46506" h="2791563">
                <a:moveTo>
                  <a:pt x="944137" y="0"/>
                </a:moveTo>
                <a:lnTo>
                  <a:pt x="6681236" y="0"/>
                </a:lnTo>
                <a:cubicBezTo>
                  <a:pt x="6938198" y="0"/>
                  <a:pt x="7146506" y="208308"/>
                  <a:pt x="7146506" y="465270"/>
                </a:cubicBezTo>
                <a:lnTo>
                  <a:pt x="7146506" y="2326293"/>
                </a:lnTo>
                <a:cubicBezTo>
                  <a:pt x="7146506" y="2583255"/>
                  <a:pt x="6938198" y="2791563"/>
                  <a:pt x="6681236" y="2791563"/>
                </a:cubicBezTo>
                <a:lnTo>
                  <a:pt x="944137" y="2791563"/>
                </a:lnTo>
                <a:cubicBezTo>
                  <a:pt x="687175" y="2791563"/>
                  <a:pt x="478867" y="2583255"/>
                  <a:pt x="478867" y="2326293"/>
                </a:cubicBezTo>
                <a:lnTo>
                  <a:pt x="478867" y="1680904"/>
                </a:lnTo>
                <a:lnTo>
                  <a:pt x="367864" y="1641574"/>
                </a:lnTo>
                <a:cubicBezTo>
                  <a:pt x="145922" y="1543696"/>
                  <a:pt x="0" y="1377942"/>
                  <a:pt x="0" y="1189941"/>
                </a:cubicBezTo>
                <a:cubicBezTo>
                  <a:pt x="129915" y="1236501"/>
                  <a:pt x="266689" y="1271422"/>
                  <a:pt x="406893" y="1294702"/>
                </a:cubicBezTo>
                <a:lnTo>
                  <a:pt x="478867" y="1303575"/>
                </a:lnTo>
                <a:lnTo>
                  <a:pt x="478867" y="465270"/>
                </a:lnTo>
                <a:cubicBezTo>
                  <a:pt x="478867" y="208308"/>
                  <a:pt x="687175" y="0"/>
                  <a:pt x="944137"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8" name="テキスト ボックス 217">
            <a:extLst>
              <a:ext uri="{FF2B5EF4-FFF2-40B4-BE49-F238E27FC236}">
                <a16:creationId xmlns:a16="http://schemas.microsoft.com/office/drawing/2014/main" id="{277F6E41-AA98-D4EF-907D-EBB7A17AD93F}"/>
              </a:ext>
            </a:extLst>
          </p:cNvPr>
          <p:cNvSpPr txBox="1"/>
          <p:nvPr/>
        </p:nvSpPr>
        <p:spPr>
          <a:xfrm>
            <a:off x="2901730" y="3775971"/>
            <a:ext cx="6254560" cy="2308324"/>
          </a:xfrm>
          <a:prstGeom prst="rect">
            <a:avLst/>
          </a:prstGeom>
          <a:noFill/>
        </p:spPr>
        <p:txBody>
          <a:bodyPr wrap="square" rtlCol="0">
            <a:spAutoFit/>
          </a:bodyPr>
          <a:lstStyle/>
          <a:p>
            <a:r>
              <a:rPr lang="ja-JP" altLang="en-US" sz="36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67843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D21C8B7-724C-9F5A-A79D-123091AA4F49}"/>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91859C-BB05-6060-F89F-447D3570D5F9}"/>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grpSp>
        <p:nvGrpSpPr>
          <p:cNvPr id="4" name="グループ化 3">
            <a:extLst>
              <a:ext uri="{FF2B5EF4-FFF2-40B4-BE49-F238E27FC236}">
                <a16:creationId xmlns:a16="http://schemas.microsoft.com/office/drawing/2014/main" id="{13D4BF76-5482-B968-8956-C94401316252}"/>
              </a:ext>
            </a:extLst>
          </p:cNvPr>
          <p:cNvGrpSpPr/>
          <p:nvPr/>
        </p:nvGrpSpPr>
        <p:grpSpPr>
          <a:xfrm>
            <a:off x="2612740" y="3372254"/>
            <a:ext cx="4635515" cy="3094854"/>
            <a:chOff x="439286" y="6573180"/>
            <a:chExt cx="3763033" cy="2512350"/>
          </a:xfrm>
        </p:grpSpPr>
        <p:grpSp>
          <p:nvGrpSpPr>
            <p:cNvPr id="5" name="グループ化 4">
              <a:extLst>
                <a:ext uri="{FF2B5EF4-FFF2-40B4-BE49-F238E27FC236}">
                  <a16:creationId xmlns:a16="http://schemas.microsoft.com/office/drawing/2014/main" id="{B54DA343-7C48-AD59-8325-D07184184B01}"/>
                </a:ext>
              </a:extLst>
            </p:cNvPr>
            <p:cNvGrpSpPr/>
            <p:nvPr/>
          </p:nvGrpSpPr>
          <p:grpSpPr>
            <a:xfrm>
              <a:off x="439286" y="6573180"/>
              <a:ext cx="1976957" cy="2504375"/>
              <a:chOff x="360858" y="901043"/>
              <a:chExt cx="1976957" cy="2504375"/>
            </a:xfrm>
          </p:grpSpPr>
          <p:sp>
            <p:nvSpPr>
              <p:cNvPr id="552" name="フリーフォーム: 図形 551">
                <a:extLst>
                  <a:ext uri="{FF2B5EF4-FFF2-40B4-BE49-F238E27FC236}">
                    <a16:creationId xmlns:a16="http://schemas.microsoft.com/office/drawing/2014/main" id="{7E9242E8-B65D-AA4F-6F39-52F1087BEA26}"/>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53" name="グループ化 552">
                <a:extLst>
                  <a:ext uri="{FF2B5EF4-FFF2-40B4-BE49-F238E27FC236}">
                    <a16:creationId xmlns:a16="http://schemas.microsoft.com/office/drawing/2014/main" id="{DEEB1F27-C467-34AB-B7DB-40621387E1D9}"/>
                  </a:ext>
                </a:extLst>
              </p:cNvPr>
              <p:cNvGrpSpPr/>
              <p:nvPr/>
            </p:nvGrpSpPr>
            <p:grpSpPr>
              <a:xfrm>
                <a:off x="360858" y="901043"/>
                <a:ext cx="1864697" cy="2504375"/>
                <a:chOff x="360858" y="901043"/>
                <a:chExt cx="1864697" cy="2504375"/>
              </a:xfrm>
            </p:grpSpPr>
            <p:sp>
              <p:nvSpPr>
                <p:cNvPr id="554" name="角丸四角形 4">
                  <a:extLst>
                    <a:ext uri="{FF2B5EF4-FFF2-40B4-BE49-F238E27FC236}">
                      <a16:creationId xmlns:a16="http://schemas.microsoft.com/office/drawing/2014/main" id="{3D97654C-493C-606F-A0B3-37647552EA6D}"/>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5" name="アーチ 730">
                  <a:extLst>
                    <a:ext uri="{FF2B5EF4-FFF2-40B4-BE49-F238E27FC236}">
                      <a16:creationId xmlns:a16="http://schemas.microsoft.com/office/drawing/2014/main" id="{B41EE531-1C18-A7BA-E1D4-79BBC4BF889E}"/>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6" name="フリーフォーム: 図形 555">
                  <a:extLst>
                    <a:ext uri="{FF2B5EF4-FFF2-40B4-BE49-F238E27FC236}">
                      <a16:creationId xmlns:a16="http://schemas.microsoft.com/office/drawing/2014/main" id="{C8806B91-D331-51E8-7792-4DD5E4AB4C0B}"/>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7" name="フリーフォーム: 図形 556">
                  <a:extLst>
                    <a:ext uri="{FF2B5EF4-FFF2-40B4-BE49-F238E27FC236}">
                      <a16:creationId xmlns:a16="http://schemas.microsoft.com/office/drawing/2014/main" id="{352FA37D-3C35-AC15-5094-121E30EC0352}"/>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8" name="二等辺三角形 28">
                  <a:extLst>
                    <a:ext uri="{FF2B5EF4-FFF2-40B4-BE49-F238E27FC236}">
                      <a16:creationId xmlns:a16="http://schemas.microsoft.com/office/drawing/2014/main" id="{780DC927-E424-2EF9-C14C-D49FED4C9A6D}"/>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9" name="台形 558">
                  <a:extLst>
                    <a:ext uri="{FF2B5EF4-FFF2-40B4-BE49-F238E27FC236}">
                      <a16:creationId xmlns:a16="http://schemas.microsoft.com/office/drawing/2014/main" id="{174426B7-A650-1F23-CC15-DEFBCF2902DC}"/>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0" name="楕円 559">
                  <a:extLst>
                    <a:ext uri="{FF2B5EF4-FFF2-40B4-BE49-F238E27FC236}">
                      <a16:creationId xmlns:a16="http://schemas.microsoft.com/office/drawing/2014/main" id="{C10F8546-83DA-BF61-3ADE-2555B159D56B}"/>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1" name="四角形: 上の 2 つの角を丸める 560">
                  <a:extLst>
                    <a:ext uri="{FF2B5EF4-FFF2-40B4-BE49-F238E27FC236}">
                      <a16:creationId xmlns:a16="http://schemas.microsoft.com/office/drawing/2014/main" id="{C3CD3E21-2FAC-8265-2E5C-0E59143596A7}"/>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2" name="台形 561">
                  <a:extLst>
                    <a:ext uri="{FF2B5EF4-FFF2-40B4-BE49-F238E27FC236}">
                      <a16:creationId xmlns:a16="http://schemas.microsoft.com/office/drawing/2014/main" id="{A81268A9-EDCC-2C6B-6D01-0255A413B6F7}"/>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3" name="フリーフォーム: 図形 562">
                  <a:extLst>
                    <a:ext uri="{FF2B5EF4-FFF2-40B4-BE49-F238E27FC236}">
                      <a16:creationId xmlns:a16="http://schemas.microsoft.com/office/drawing/2014/main" id="{14441402-E5BB-1BEA-75EB-1876FE663D65}"/>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4" name="二等辺三角形 46">
                  <a:extLst>
                    <a:ext uri="{FF2B5EF4-FFF2-40B4-BE49-F238E27FC236}">
                      <a16:creationId xmlns:a16="http://schemas.microsoft.com/office/drawing/2014/main" id="{A62EE43D-8B81-882C-6326-24A92ADCAB60}"/>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5" name="フリーフォーム: 図形 564">
                  <a:extLst>
                    <a:ext uri="{FF2B5EF4-FFF2-40B4-BE49-F238E27FC236}">
                      <a16:creationId xmlns:a16="http://schemas.microsoft.com/office/drawing/2014/main" id="{FB0100BC-F350-8320-CD92-830F721C9917}"/>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6" name="楕円 565">
                  <a:extLst>
                    <a:ext uri="{FF2B5EF4-FFF2-40B4-BE49-F238E27FC236}">
                      <a16:creationId xmlns:a16="http://schemas.microsoft.com/office/drawing/2014/main" id="{8F921691-5B74-BB7E-1EB8-7CA62CFEBCD7}"/>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7" name="フリーフォーム: 図形 566">
                  <a:extLst>
                    <a:ext uri="{FF2B5EF4-FFF2-40B4-BE49-F238E27FC236}">
                      <a16:creationId xmlns:a16="http://schemas.microsoft.com/office/drawing/2014/main" id="{4AC587D4-D6C5-2BB5-2BE4-FBC860D386CF}"/>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8" name="フリーフォーム: 図形 567">
                  <a:extLst>
                    <a:ext uri="{FF2B5EF4-FFF2-40B4-BE49-F238E27FC236}">
                      <a16:creationId xmlns:a16="http://schemas.microsoft.com/office/drawing/2014/main" id="{4647A0E3-D2E2-7EF7-CC7A-AE9E1F179BE1}"/>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9" name="月 568">
                  <a:extLst>
                    <a:ext uri="{FF2B5EF4-FFF2-40B4-BE49-F238E27FC236}">
                      <a16:creationId xmlns:a16="http://schemas.microsoft.com/office/drawing/2014/main" id="{54FAD61E-9453-FD0A-54B2-8C938063580E}"/>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0" name="フリーフォーム: 図形 569">
                  <a:extLst>
                    <a:ext uri="{FF2B5EF4-FFF2-40B4-BE49-F238E27FC236}">
                      <a16:creationId xmlns:a16="http://schemas.microsoft.com/office/drawing/2014/main" id="{445928FE-8E24-D3B5-FF06-731787D9CFA0}"/>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1" name="月 570">
                  <a:extLst>
                    <a:ext uri="{FF2B5EF4-FFF2-40B4-BE49-F238E27FC236}">
                      <a16:creationId xmlns:a16="http://schemas.microsoft.com/office/drawing/2014/main" id="{FC8E829D-61E6-14BF-F8B5-225E609612D2}"/>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2" name="楕円 571">
                  <a:extLst>
                    <a:ext uri="{FF2B5EF4-FFF2-40B4-BE49-F238E27FC236}">
                      <a16:creationId xmlns:a16="http://schemas.microsoft.com/office/drawing/2014/main" id="{D22711FD-5FE9-84C6-378E-ABC4DCA19747}"/>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3" name="楕円 572">
                  <a:extLst>
                    <a:ext uri="{FF2B5EF4-FFF2-40B4-BE49-F238E27FC236}">
                      <a16:creationId xmlns:a16="http://schemas.microsoft.com/office/drawing/2014/main" id="{77DCF302-AC93-83D1-02A5-55056E514C2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74" name="グループ化 573">
                  <a:extLst>
                    <a:ext uri="{FF2B5EF4-FFF2-40B4-BE49-F238E27FC236}">
                      <a16:creationId xmlns:a16="http://schemas.microsoft.com/office/drawing/2014/main" id="{698C1338-5DAB-8E36-3095-67CCAFAC5157}"/>
                    </a:ext>
                  </a:extLst>
                </p:cNvPr>
                <p:cNvGrpSpPr/>
                <p:nvPr/>
              </p:nvGrpSpPr>
              <p:grpSpPr>
                <a:xfrm>
                  <a:off x="360858" y="1955567"/>
                  <a:ext cx="779384" cy="260750"/>
                  <a:chOff x="360858" y="1955567"/>
                  <a:chExt cx="779384" cy="260750"/>
                </a:xfrm>
              </p:grpSpPr>
              <p:grpSp>
                <p:nvGrpSpPr>
                  <p:cNvPr id="417" name="グループ化 416">
                    <a:extLst>
                      <a:ext uri="{FF2B5EF4-FFF2-40B4-BE49-F238E27FC236}">
                        <a16:creationId xmlns:a16="http://schemas.microsoft.com/office/drawing/2014/main" id="{E08044F1-7D2A-E8AC-9FD7-D7867CEB1466}"/>
                      </a:ext>
                    </a:extLst>
                  </p:cNvPr>
                  <p:cNvGrpSpPr/>
                  <p:nvPr/>
                </p:nvGrpSpPr>
                <p:grpSpPr>
                  <a:xfrm>
                    <a:off x="391825" y="1955567"/>
                    <a:ext cx="706303" cy="220662"/>
                    <a:chOff x="450056" y="1715294"/>
                    <a:chExt cx="706303" cy="220662"/>
                  </a:xfrm>
                  <a:solidFill>
                    <a:srgbClr val="C00000"/>
                  </a:solidFill>
                </p:grpSpPr>
                <p:sp>
                  <p:nvSpPr>
                    <p:cNvPr id="422" name="四角形: 上の 2 つの角を丸める 421">
                      <a:extLst>
                        <a:ext uri="{FF2B5EF4-FFF2-40B4-BE49-F238E27FC236}">
                          <a16:creationId xmlns:a16="http://schemas.microsoft.com/office/drawing/2014/main" id="{5AA0EAEB-9669-3DCF-52BB-3F984DCE596B}"/>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3" name="四角形: 上の 2 つの角を丸める 422">
                      <a:extLst>
                        <a:ext uri="{FF2B5EF4-FFF2-40B4-BE49-F238E27FC236}">
                          <a16:creationId xmlns:a16="http://schemas.microsoft.com/office/drawing/2014/main" id="{D2F5556F-38E8-11D6-3DA3-98756AB0DFD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76" name="四角形: 上の 2 つの角を丸める 575">
                      <a:extLst>
                        <a:ext uri="{FF2B5EF4-FFF2-40B4-BE49-F238E27FC236}">
                          <a16:creationId xmlns:a16="http://schemas.microsoft.com/office/drawing/2014/main" id="{BFCAAA93-BEC0-A36D-3C89-D2D88702EC6B}"/>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418" name="グループ化 417">
                    <a:extLst>
                      <a:ext uri="{FF2B5EF4-FFF2-40B4-BE49-F238E27FC236}">
                        <a16:creationId xmlns:a16="http://schemas.microsoft.com/office/drawing/2014/main" id="{1B45179A-9B0A-2C98-9CE7-2DFB64F9FCA0}"/>
                      </a:ext>
                    </a:extLst>
                  </p:cNvPr>
                  <p:cNvGrpSpPr/>
                  <p:nvPr/>
                </p:nvGrpSpPr>
                <p:grpSpPr>
                  <a:xfrm>
                    <a:off x="638758" y="2011641"/>
                    <a:ext cx="388787" cy="178336"/>
                    <a:chOff x="679995" y="1640681"/>
                    <a:chExt cx="384424" cy="208481"/>
                  </a:xfrm>
                  <a:solidFill>
                    <a:sysClr val="window" lastClr="FFFFFF">
                      <a:lumMod val="65000"/>
                    </a:sysClr>
                  </a:solidFill>
                </p:grpSpPr>
                <p:sp>
                  <p:nvSpPr>
                    <p:cNvPr id="420" name="四角形: 上の 2 つの角を丸める 419">
                      <a:extLst>
                        <a:ext uri="{FF2B5EF4-FFF2-40B4-BE49-F238E27FC236}">
                          <a16:creationId xmlns:a16="http://schemas.microsoft.com/office/drawing/2014/main" id="{B0D357F4-E79B-CB87-6ACC-3AEEC055EF27}"/>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1" name="台形 420">
                      <a:extLst>
                        <a:ext uri="{FF2B5EF4-FFF2-40B4-BE49-F238E27FC236}">
                          <a16:creationId xmlns:a16="http://schemas.microsoft.com/office/drawing/2014/main" id="{01283DDA-4762-A9D6-3E64-79533F5DC624}"/>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419" name="四角形: 上の 2 つの角を丸める 418">
                    <a:extLst>
                      <a:ext uri="{FF2B5EF4-FFF2-40B4-BE49-F238E27FC236}">
                        <a16:creationId xmlns:a16="http://schemas.microsoft.com/office/drawing/2014/main" id="{D101FF22-3658-21B0-34A5-99A4ED43BE4E}"/>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575" name="角丸四角形 4">
                  <a:extLst>
                    <a:ext uri="{FF2B5EF4-FFF2-40B4-BE49-F238E27FC236}">
                      <a16:creationId xmlns:a16="http://schemas.microsoft.com/office/drawing/2014/main" id="{E3DE6AF8-BA40-6FC9-CA65-9FDBA80CD811}"/>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16" name="アーチ 730">
                  <a:extLst>
                    <a:ext uri="{FF2B5EF4-FFF2-40B4-BE49-F238E27FC236}">
                      <a16:creationId xmlns:a16="http://schemas.microsoft.com/office/drawing/2014/main" id="{F0044EFF-B8DB-C820-7AF9-2430507F3B57}"/>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6" name="グループ化 5">
              <a:extLst>
                <a:ext uri="{FF2B5EF4-FFF2-40B4-BE49-F238E27FC236}">
                  <a16:creationId xmlns:a16="http://schemas.microsoft.com/office/drawing/2014/main" id="{024C00FA-1D38-356F-D5DF-A5A936EAADA6}"/>
                </a:ext>
              </a:extLst>
            </p:cNvPr>
            <p:cNvGrpSpPr/>
            <p:nvPr/>
          </p:nvGrpSpPr>
          <p:grpSpPr>
            <a:xfrm>
              <a:off x="2391219" y="6648067"/>
              <a:ext cx="1811100" cy="2437463"/>
              <a:chOff x="2484933" y="975930"/>
              <a:chExt cx="1811100" cy="2437463"/>
            </a:xfrm>
          </p:grpSpPr>
          <p:sp>
            <p:nvSpPr>
              <p:cNvPr id="7" name="角丸四角形 4">
                <a:extLst>
                  <a:ext uri="{FF2B5EF4-FFF2-40B4-BE49-F238E27FC236}">
                    <a16:creationId xmlns:a16="http://schemas.microsoft.com/office/drawing/2014/main" id="{9D02F680-FEE9-8955-C2F6-82F8F2BEFC7D}"/>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アーチ 730">
                <a:extLst>
                  <a:ext uri="{FF2B5EF4-FFF2-40B4-BE49-F238E27FC236}">
                    <a16:creationId xmlns:a16="http://schemas.microsoft.com/office/drawing/2014/main" id="{2CBB184F-1755-18F2-9FFE-176A1B79E328}"/>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二等辺三角形 28">
                <a:extLst>
                  <a:ext uri="{FF2B5EF4-FFF2-40B4-BE49-F238E27FC236}">
                    <a16:creationId xmlns:a16="http://schemas.microsoft.com/office/drawing/2014/main" id="{3F8413E0-C43F-F7B8-EF06-9CCF187A1DF3}"/>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台形 9">
                <a:extLst>
                  <a:ext uri="{FF2B5EF4-FFF2-40B4-BE49-F238E27FC236}">
                    <a16:creationId xmlns:a16="http://schemas.microsoft.com/office/drawing/2014/main" id="{BA3CBD7F-0CCF-C2F8-31B3-6A4F311D0BCB}"/>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フリーフォーム: 図形 10">
                <a:extLst>
                  <a:ext uri="{FF2B5EF4-FFF2-40B4-BE49-F238E27FC236}">
                    <a16:creationId xmlns:a16="http://schemas.microsoft.com/office/drawing/2014/main" id="{DEDDB030-EBEB-16CD-0134-C7FA2B61D494}"/>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 name="フリーフォーム: 図形 11">
                <a:extLst>
                  <a:ext uri="{FF2B5EF4-FFF2-40B4-BE49-F238E27FC236}">
                    <a16:creationId xmlns:a16="http://schemas.microsoft.com/office/drawing/2014/main" id="{1DC3557A-8BD5-0AE4-54C2-6E2F5A0D0284}"/>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台形 12">
                <a:extLst>
                  <a:ext uri="{FF2B5EF4-FFF2-40B4-BE49-F238E27FC236}">
                    <a16:creationId xmlns:a16="http://schemas.microsoft.com/office/drawing/2014/main" id="{07A2BE53-4D10-B45C-53F7-BBDDF774C4B8}"/>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a:extLst>
                  <a:ext uri="{FF2B5EF4-FFF2-40B4-BE49-F238E27FC236}">
                    <a16:creationId xmlns:a16="http://schemas.microsoft.com/office/drawing/2014/main" id="{943C2F3B-6191-0B19-3DE8-4700DF47763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四角形: 上の 2 つの角を丸める 14">
                <a:extLst>
                  <a:ext uri="{FF2B5EF4-FFF2-40B4-BE49-F238E27FC236}">
                    <a16:creationId xmlns:a16="http://schemas.microsoft.com/office/drawing/2014/main" id="{3ED47348-EE63-581E-174F-C01EA8386A4F}"/>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フリーフォーム: 図形 15">
                <a:extLst>
                  <a:ext uri="{FF2B5EF4-FFF2-40B4-BE49-F238E27FC236}">
                    <a16:creationId xmlns:a16="http://schemas.microsoft.com/office/drawing/2014/main" id="{0F8A0031-199D-C0D1-C323-C75CB6DD9ED8}"/>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月 16">
                <a:extLst>
                  <a:ext uri="{FF2B5EF4-FFF2-40B4-BE49-F238E27FC236}">
                    <a16:creationId xmlns:a16="http://schemas.microsoft.com/office/drawing/2014/main" id="{F4994CB4-93A3-F1BA-6E3A-89487BD5777F}"/>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a:extLst>
                  <a:ext uri="{FF2B5EF4-FFF2-40B4-BE49-F238E27FC236}">
                    <a16:creationId xmlns:a16="http://schemas.microsoft.com/office/drawing/2014/main" id="{6A257F69-818A-9886-B548-961CABD5C58C}"/>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四角形: 上の 2 つの角を丸める 18">
                <a:extLst>
                  <a:ext uri="{FF2B5EF4-FFF2-40B4-BE49-F238E27FC236}">
                    <a16:creationId xmlns:a16="http://schemas.microsoft.com/office/drawing/2014/main" id="{45BFA0EF-89F6-0966-FAC7-17FD6263B59B}"/>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フリーフォーム: 図形 19">
                <a:extLst>
                  <a:ext uri="{FF2B5EF4-FFF2-40B4-BE49-F238E27FC236}">
                    <a16:creationId xmlns:a16="http://schemas.microsoft.com/office/drawing/2014/main" id="{C835C0EF-E977-C770-6A38-B3C28A20EF7A}"/>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フリーフォーム: 図形 20">
                <a:extLst>
                  <a:ext uri="{FF2B5EF4-FFF2-40B4-BE49-F238E27FC236}">
                    <a16:creationId xmlns:a16="http://schemas.microsoft.com/office/drawing/2014/main" id="{394DD05F-E7F5-F83A-1679-7C0D3277526E}"/>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フリーフォーム: 図形 21">
                <a:extLst>
                  <a:ext uri="{FF2B5EF4-FFF2-40B4-BE49-F238E27FC236}">
                    <a16:creationId xmlns:a16="http://schemas.microsoft.com/office/drawing/2014/main" id="{805DFA3D-CEB0-8264-2697-962A32987D62}"/>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二等辺三角形 46">
                <a:extLst>
                  <a:ext uri="{FF2B5EF4-FFF2-40B4-BE49-F238E27FC236}">
                    <a16:creationId xmlns:a16="http://schemas.microsoft.com/office/drawing/2014/main" id="{F075D0D4-7081-3E08-9D50-74204D925496}"/>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4" name="グループ化 23">
                <a:extLst>
                  <a:ext uri="{FF2B5EF4-FFF2-40B4-BE49-F238E27FC236}">
                    <a16:creationId xmlns:a16="http://schemas.microsoft.com/office/drawing/2014/main" id="{87AC13FD-F1FF-5DB8-573C-F8132A836D69}"/>
                  </a:ext>
                </a:extLst>
              </p:cNvPr>
              <p:cNvGrpSpPr/>
              <p:nvPr/>
            </p:nvGrpSpPr>
            <p:grpSpPr>
              <a:xfrm>
                <a:off x="2484933" y="1955567"/>
                <a:ext cx="779384" cy="260750"/>
                <a:chOff x="360858" y="1955567"/>
                <a:chExt cx="779384" cy="260750"/>
              </a:xfrm>
            </p:grpSpPr>
            <p:grpSp>
              <p:nvGrpSpPr>
                <p:cNvPr id="27" name="グループ化 26">
                  <a:extLst>
                    <a:ext uri="{FF2B5EF4-FFF2-40B4-BE49-F238E27FC236}">
                      <a16:creationId xmlns:a16="http://schemas.microsoft.com/office/drawing/2014/main" id="{8A0031E7-77DE-277E-53CA-B8891422B8B7}"/>
                    </a:ext>
                  </a:extLst>
                </p:cNvPr>
                <p:cNvGrpSpPr/>
                <p:nvPr/>
              </p:nvGrpSpPr>
              <p:grpSpPr>
                <a:xfrm>
                  <a:off x="391825" y="1955567"/>
                  <a:ext cx="706303" cy="220662"/>
                  <a:chOff x="450056" y="1715294"/>
                  <a:chExt cx="706303" cy="220662"/>
                </a:xfrm>
                <a:solidFill>
                  <a:srgbClr val="C00000"/>
                </a:solidFill>
              </p:grpSpPr>
              <p:sp>
                <p:nvSpPr>
                  <p:cNvPr id="549" name="四角形: 上の 2 つの角を丸める 548">
                    <a:extLst>
                      <a:ext uri="{FF2B5EF4-FFF2-40B4-BE49-F238E27FC236}">
                        <a16:creationId xmlns:a16="http://schemas.microsoft.com/office/drawing/2014/main" id="{37A93EBD-6F99-319F-B4CF-0F896023FE1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0" name="四角形: 上の 2 つの角を丸める 549">
                    <a:extLst>
                      <a:ext uri="{FF2B5EF4-FFF2-40B4-BE49-F238E27FC236}">
                        <a16:creationId xmlns:a16="http://schemas.microsoft.com/office/drawing/2014/main" id="{513242D2-2147-1296-F861-326DF5482C1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1" name="四角形: 上の 2 つの角を丸める 550">
                    <a:extLst>
                      <a:ext uri="{FF2B5EF4-FFF2-40B4-BE49-F238E27FC236}">
                        <a16:creationId xmlns:a16="http://schemas.microsoft.com/office/drawing/2014/main" id="{C7591BEB-DBF3-F030-C553-833DDA58456F}"/>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28" name="グループ化 27">
                  <a:extLst>
                    <a:ext uri="{FF2B5EF4-FFF2-40B4-BE49-F238E27FC236}">
                      <a16:creationId xmlns:a16="http://schemas.microsoft.com/office/drawing/2014/main" id="{A56E6A4E-D9CD-B891-51B6-F4390E0B0C89}"/>
                    </a:ext>
                  </a:extLst>
                </p:cNvPr>
                <p:cNvGrpSpPr/>
                <p:nvPr/>
              </p:nvGrpSpPr>
              <p:grpSpPr>
                <a:xfrm>
                  <a:off x="638758" y="2011641"/>
                  <a:ext cx="388787" cy="178336"/>
                  <a:chOff x="679995" y="1640681"/>
                  <a:chExt cx="384424" cy="208481"/>
                </a:xfrm>
                <a:solidFill>
                  <a:sysClr val="window" lastClr="FFFFFF">
                    <a:lumMod val="65000"/>
                  </a:sysClr>
                </a:solidFill>
              </p:grpSpPr>
              <p:sp>
                <p:nvSpPr>
                  <p:cNvPr id="30" name="四角形: 上の 2 つの角を丸める 29">
                    <a:extLst>
                      <a:ext uri="{FF2B5EF4-FFF2-40B4-BE49-F238E27FC236}">
                        <a16:creationId xmlns:a16="http://schemas.microsoft.com/office/drawing/2014/main" id="{1BA50426-B8F3-F128-42E3-181BC24B8763}"/>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1" name="台形 30">
                    <a:extLst>
                      <a:ext uri="{FF2B5EF4-FFF2-40B4-BE49-F238E27FC236}">
                        <a16:creationId xmlns:a16="http://schemas.microsoft.com/office/drawing/2014/main" id="{C42A68A3-F76F-B22E-BB0B-4FA194D45991}"/>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9" name="四角形: 上の 2 つの角を丸める 28">
                  <a:extLst>
                    <a:ext uri="{FF2B5EF4-FFF2-40B4-BE49-F238E27FC236}">
                      <a16:creationId xmlns:a16="http://schemas.microsoft.com/office/drawing/2014/main" id="{58B20D6C-B7FA-8DEA-8BC9-95E913DACDE9}"/>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5" name="角丸四角形 4">
                <a:extLst>
                  <a:ext uri="{FF2B5EF4-FFF2-40B4-BE49-F238E27FC236}">
                    <a16:creationId xmlns:a16="http://schemas.microsoft.com/office/drawing/2014/main" id="{F876BF53-B830-4F89-414F-E6AD8D07AF44}"/>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アーチ 730">
                <a:extLst>
                  <a:ext uri="{FF2B5EF4-FFF2-40B4-BE49-F238E27FC236}">
                    <a16:creationId xmlns:a16="http://schemas.microsoft.com/office/drawing/2014/main" id="{14AD63F0-70A0-FFF8-B366-D6BE9FA4671A}"/>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263618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2C90E-E6CA-E491-5F3F-C6C1C82629B2}"/>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BBA5DA9C-1E2C-9AE0-B6BE-3FC8E001838C}"/>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938F70F-CAFA-C75C-9DFB-CBD8501166F2}"/>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食器はこちらへ</a:t>
            </a:r>
          </a:p>
          <a:p>
            <a:pPr algn="l">
              <a:spcAft>
                <a:spcPts val="0"/>
              </a:spcAft>
            </a:pPr>
            <a:r>
              <a:rPr lang="ja-JP" altLang="en-US" sz="5400" dirty="0">
                <a:ln w="28575">
                  <a:noFill/>
                </a:ln>
              </a:rPr>
              <a:t>お戻しください</a:t>
            </a:r>
            <a:endParaRPr lang="en-US" altLang="ja-JP" sz="5400" dirty="0">
              <a:ln w="28575">
                <a:noFill/>
              </a:ln>
            </a:endParaRPr>
          </a:p>
        </p:txBody>
      </p:sp>
      <p:sp>
        <p:nvSpPr>
          <p:cNvPr id="577" name="テキスト ボックス 576">
            <a:extLst>
              <a:ext uri="{FF2B5EF4-FFF2-40B4-BE49-F238E27FC236}">
                <a16:creationId xmlns:a16="http://schemas.microsoft.com/office/drawing/2014/main" id="{FABE2B24-EC82-D444-61BF-C8EBB6904A59}"/>
              </a:ext>
            </a:extLst>
          </p:cNvPr>
          <p:cNvSpPr txBox="1"/>
          <p:nvPr/>
        </p:nvSpPr>
        <p:spPr>
          <a:xfrm>
            <a:off x="564980" y="6068034"/>
            <a:ext cx="8802410" cy="584775"/>
          </a:xfrm>
          <a:prstGeom prst="rect">
            <a:avLst/>
          </a:prstGeom>
          <a:noFill/>
        </p:spPr>
        <p:txBody>
          <a:bodyPr wrap="none" rtlCol="0">
            <a:spAutoFit/>
          </a:bodyPr>
          <a:lstStyle/>
          <a:p>
            <a:pPr algn="ctr"/>
            <a:r>
              <a:rPr lang="ja-JP" altLang="en-US" sz="3200" dirty="0">
                <a:latin typeface="メイリオ" panose="020B0604030504040204" pitchFamily="50" charset="-128"/>
                <a:ea typeface="メイリオ" panose="020B0604030504040204" pitchFamily="50" charset="-128"/>
              </a:rPr>
              <a:t>皆さまのご協力で店内の衛生環境が保たれます</a:t>
            </a:r>
            <a:endParaRPr kumimoji="1" lang="ja-JP" altLang="en-US" sz="3200" dirty="0">
              <a:latin typeface="メイリオ" panose="020B0604030504040204" pitchFamily="50" charset="-128"/>
              <a:ea typeface="メイリオ" panose="020B0604030504040204" pitchFamily="50" charset="-128"/>
            </a:endParaRPr>
          </a:p>
        </p:txBody>
      </p:sp>
      <p:grpSp>
        <p:nvGrpSpPr>
          <p:cNvPr id="544" name="グループ化 543">
            <a:extLst>
              <a:ext uri="{FF2B5EF4-FFF2-40B4-BE49-F238E27FC236}">
                <a16:creationId xmlns:a16="http://schemas.microsoft.com/office/drawing/2014/main" id="{6137C53F-A7A9-2574-C24B-DB943145D1BF}"/>
              </a:ext>
            </a:extLst>
          </p:cNvPr>
          <p:cNvGrpSpPr/>
          <p:nvPr/>
        </p:nvGrpSpPr>
        <p:grpSpPr>
          <a:xfrm>
            <a:off x="3303713" y="3591033"/>
            <a:ext cx="3298574" cy="2279218"/>
            <a:chOff x="3242810" y="1725388"/>
            <a:chExt cx="3539074" cy="2445398"/>
          </a:xfrm>
        </p:grpSpPr>
        <p:grpSp>
          <p:nvGrpSpPr>
            <p:cNvPr id="545" name="グループ化 544">
              <a:extLst>
                <a:ext uri="{FF2B5EF4-FFF2-40B4-BE49-F238E27FC236}">
                  <a16:creationId xmlns:a16="http://schemas.microsoft.com/office/drawing/2014/main" id="{819B35A7-CA15-F27A-1693-3AFD5C2EB9FF}"/>
                </a:ext>
              </a:extLst>
            </p:cNvPr>
            <p:cNvGrpSpPr/>
            <p:nvPr/>
          </p:nvGrpSpPr>
          <p:grpSpPr>
            <a:xfrm>
              <a:off x="3242810" y="2348880"/>
              <a:ext cx="3539074" cy="1821906"/>
              <a:chOff x="1622630" y="1955781"/>
              <a:chExt cx="3539074" cy="1821906"/>
            </a:xfrm>
          </p:grpSpPr>
          <p:sp>
            <p:nvSpPr>
              <p:cNvPr id="548" name="台形 547">
                <a:extLst>
                  <a:ext uri="{FF2B5EF4-FFF2-40B4-BE49-F238E27FC236}">
                    <a16:creationId xmlns:a16="http://schemas.microsoft.com/office/drawing/2014/main" id="{42916BF4-534F-FFED-0BB0-EC4EC7220706}"/>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578" name="グループ化 577">
                <a:extLst>
                  <a:ext uri="{FF2B5EF4-FFF2-40B4-BE49-F238E27FC236}">
                    <a16:creationId xmlns:a16="http://schemas.microsoft.com/office/drawing/2014/main" id="{43DF02FA-62DB-D064-0710-8EF30963EB9D}"/>
                  </a:ext>
                </a:extLst>
              </p:cNvPr>
              <p:cNvGrpSpPr/>
              <p:nvPr/>
            </p:nvGrpSpPr>
            <p:grpSpPr>
              <a:xfrm>
                <a:off x="2959865" y="2855619"/>
                <a:ext cx="821104" cy="518296"/>
                <a:chOff x="2276096" y="5592932"/>
                <a:chExt cx="1190188" cy="751269"/>
              </a:xfrm>
            </p:grpSpPr>
            <p:sp>
              <p:nvSpPr>
                <p:cNvPr id="601" name="楕円 228">
                  <a:extLst>
                    <a:ext uri="{FF2B5EF4-FFF2-40B4-BE49-F238E27FC236}">
                      <a16:creationId xmlns:a16="http://schemas.microsoft.com/office/drawing/2014/main" id="{DE05E6D2-02F2-B907-56D9-F343311F5A18}"/>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2" name="楕円 601">
                  <a:extLst>
                    <a:ext uri="{FF2B5EF4-FFF2-40B4-BE49-F238E27FC236}">
                      <a16:creationId xmlns:a16="http://schemas.microsoft.com/office/drawing/2014/main" id="{063B4465-CC7A-D2E4-00C9-384279CE0FB1}"/>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79" name="グループ化 578">
                <a:extLst>
                  <a:ext uri="{FF2B5EF4-FFF2-40B4-BE49-F238E27FC236}">
                    <a16:creationId xmlns:a16="http://schemas.microsoft.com/office/drawing/2014/main" id="{6F4D3A21-7915-6063-8C52-D22955B8C6A1}"/>
                  </a:ext>
                </a:extLst>
              </p:cNvPr>
              <p:cNvGrpSpPr/>
              <p:nvPr/>
            </p:nvGrpSpPr>
            <p:grpSpPr>
              <a:xfrm>
                <a:off x="2906185" y="1955781"/>
                <a:ext cx="1838113" cy="806176"/>
                <a:chOff x="1559895" y="3967948"/>
                <a:chExt cx="1719086" cy="867191"/>
              </a:xfrm>
            </p:grpSpPr>
            <p:sp>
              <p:nvSpPr>
                <p:cNvPr id="599" name="フリーフォーム: 図形 598">
                  <a:extLst>
                    <a:ext uri="{FF2B5EF4-FFF2-40B4-BE49-F238E27FC236}">
                      <a16:creationId xmlns:a16="http://schemas.microsoft.com/office/drawing/2014/main" id="{5A249B44-71E3-55EE-3609-35FDB272D0E9}"/>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0" name="フリーフォーム: 図形 599">
                  <a:extLst>
                    <a:ext uri="{FF2B5EF4-FFF2-40B4-BE49-F238E27FC236}">
                      <a16:creationId xmlns:a16="http://schemas.microsoft.com/office/drawing/2014/main" id="{3E5E7FCC-4BDC-1C93-EB3D-AE9210A267DE}"/>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80" name="グループ化 579">
                <a:extLst>
                  <a:ext uri="{FF2B5EF4-FFF2-40B4-BE49-F238E27FC236}">
                    <a16:creationId xmlns:a16="http://schemas.microsoft.com/office/drawing/2014/main" id="{8C26994C-167A-3ECC-A41B-AACB00847B48}"/>
                  </a:ext>
                </a:extLst>
              </p:cNvPr>
              <p:cNvGrpSpPr/>
              <p:nvPr/>
            </p:nvGrpSpPr>
            <p:grpSpPr>
              <a:xfrm>
                <a:off x="2162633" y="2061935"/>
                <a:ext cx="639260" cy="706269"/>
                <a:chOff x="4002109" y="4673629"/>
                <a:chExt cx="782286" cy="764803"/>
              </a:xfrm>
            </p:grpSpPr>
            <p:sp>
              <p:nvSpPr>
                <p:cNvPr id="596" name="フリーフォーム: 図形 595">
                  <a:extLst>
                    <a:ext uri="{FF2B5EF4-FFF2-40B4-BE49-F238E27FC236}">
                      <a16:creationId xmlns:a16="http://schemas.microsoft.com/office/drawing/2014/main" id="{4B3133F4-C685-B926-C5B8-8BFADD434483}"/>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7" name="フリーフォーム: 図形 596">
                  <a:extLst>
                    <a:ext uri="{FF2B5EF4-FFF2-40B4-BE49-F238E27FC236}">
                      <a16:creationId xmlns:a16="http://schemas.microsoft.com/office/drawing/2014/main" id="{F3A2B0E6-0EDA-0661-34B3-188B2A966BFB}"/>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8" name="六角形 597">
                  <a:extLst>
                    <a:ext uri="{FF2B5EF4-FFF2-40B4-BE49-F238E27FC236}">
                      <a16:creationId xmlns:a16="http://schemas.microsoft.com/office/drawing/2014/main" id="{DC737408-0439-63AE-9529-FDEF88BD7E28}"/>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1" name="フリーフォーム: 図形 580">
                <a:extLst>
                  <a:ext uri="{FF2B5EF4-FFF2-40B4-BE49-F238E27FC236}">
                    <a16:creationId xmlns:a16="http://schemas.microsoft.com/office/drawing/2014/main" id="{C13AE69A-599D-63B0-87D1-D9C9D61A3B82}"/>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2" name="グループ化 581">
                <a:extLst>
                  <a:ext uri="{FF2B5EF4-FFF2-40B4-BE49-F238E27FC236}">
                    <a16:creationId xmlns:a16="http://schemas.microsoft.com/office/drawing/2014/main" id="{4B933C1F-157A-9F68-289E-514404E5D5A7}"/>
                  </a:ext>
                </a:extLst>
              </p:cNvPr>
              <p:cNvGrpSpPr/>
              <p:nvPr/>
            </p:nvGrpSpPr>
            <p:grpSpPr>
              <a:xfrm>
                <a:off x="1864540" y="2549148"/>
                <a:ext cx="1074436" cy="1032960"/>
                <a:chOff x="2053016" y="2583024"/>
                <a:chExt cx="1074436" cy="1032960"/>
              </a:xfrm>
            </p:grpSpPr>
            <p:grpSp>
              <p:nvGrpSpPr>
                <p:cNvPr id="590" name="グループ化 589">
                  <a:extLst>
                    <a:ext uri="{FF2B5EF4-FFF2-40B4-BE49-F238E27FC236}">
                      <a16:creationId xmlns:a16="http://schemas.microsoft.com/office/drawing/2014/main" id="{39F81262-BED2-3424-6997-A997B74DE3DE}"/>
                    </a:ext>
                  </a:extLst>
                </p:cNvPr>
                <p:cNvGrpSpPr/>
                <p:nvPr/>
              </p:nvGrpSpPr>
              <p:grpSpPr>
                <a:xfrm>
                  <a:off x="2053016" y="2583024"/>
                  <a:ext cx="1074436" cy="1032960"/>
                  <a:chOff x="632518" y="952947"/>
                  <a:chExt cx="2736305" cy="2630683"/>
                </a:xfrm>
              </p:grpSpPr>
              <p:sp>
                <p:nvSpPr>
                  <p:cNvPr id="593" name="楕円 228">
                    <a:extLst>
                      <a:ext uri="{FF2B5EF4-FFF2-40B4-BE49-F238E27FC236}">
                        <a16:creationId xmlns:a16="http://schemas.microsoft.com/office/drawing/2014/main" id="{C284E372-5F92-C061-5BF6-BF0CF4F76749}"/>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4" name="楕円 228">
                    <a:extLst>
                      <a:ext uri="{FF2B5EF4-FFF2-40B4-BE49-F238E27FC236}">
                        <a16:creationId xmlns:a16="http://schemas.microsoft.com/office/drawing/2014/main" id="{45A97A83-FA4B-F35B-FD44-B0846FCEEEC1}"/>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5" name="楕円 594">
                    <a:extLst>
                      <a:ext uri="{FF2B5EF4-FFF2-40B4-BE49-F238E27FC236}">
                        <a16:creationId xmlns:a16="http://schemas.microsoft.com/office/drawing/2014/main" id="{7083E736-F084-7D2D-BDDA-F08EAB713EC2}"/>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91" name="楕円 590">
                  <a:extLst>
                    <a:ext uri="{FF2B5EF4-FFF2-40B4-BE49-F238E27FC236}">
                      <a16:creationId xmlns:a16="http://schemas.microsoft.com/office/drawing/2014/main" id="{30718A98-02BE-B2CD-CE6A-DD7BD35B67B2}"/>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92" name="楕円 591">
                  <a:extLst>
                    <a:ext uri="{FF2B5EF4-FFF2-40B4-BE49-F238E27FC236}">
                      <a16:creationId xmlns:a16="http://schemas.microsoft.com/office/drawing/2014/main" id="{2300A11C-B194-BAC3-57DD-29EC9D517C0B}"/>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83" name="フリーフォーム: 図形 582">
                <a:extLst>
                  <a:ext uri="{FF2B5EF4-FFF2-40B4-BE49-F238E27FC236}">
                    <a16:creationId xmlns:a16="http://schemas.microsoft.com/office/drawing/2014/main" id="{51367B59-DFD4-D627-D331-5ABB4CC70DC5}"/>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4" name="グループ化 583">
                <a:extLst>
                  <a:ext uri="{FF2B5EF4-FFF2-40B4-BE49-F238E27FC236}">
                    <a16:creationId xmlns:a16="http://schemas.microsoft.com/office/drawing/2014/main" id="{84F9FFBB-6E16-AF46-CCE7-4A60913ED846}"/>
                  </a:ext>
                </a:extLst>
              </p:cNvPr>
              <p:cNvGrpSpPr/>
              <p:nvPr/>
            </p:nvGrpSpPr>
            <p:grpSpPr>
              <a:xfrm>
                <a:off x="3795284" y="2683093"/>
                <a:ext cx="1017646" cy="978364"/>
                <a:chOff x="632518" y="952947"/>
                <a:chExt cx="2736305" cy="2630683"/>
              </a:xfrm>
            </p:grpSpPr>
            <p:sp>
              <p:nvSpPr>
                <p:cNvPr id="587" name="楕円 228">
                  <a:extLst>
                    <a:ext uri="{FF2B5EF4-FFF2-40B4-BE49-F238E27FC236}">
                      <a16:creationId xmlns:a16="http://schemas.microsoft.com/office/drawing/2014/main" id="{9F80CEEA-5491-114A-A67A-06D896167255}"/>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8" name="楕円 228">
                  <a:extLst>
                    <a:ext uri="{FF2B5EF4-FFF2-40B4-BE49-F238E27FC236}">
                      <a16:creationId xmlns:a16="http://schemas.microsoft.com/office/drawing/2014/main" id="{717D5EB3-39C2-6192-C8F8-3A2E440ADBE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9" name="楕円 588">
                  <a:extLst>
                    <a:ext uri="{FF2B5EF4-FFF2-40B4-BE49-F238E27FC236}">
                      <a16:creationId xmlns:a16="http://schemas.microsoft.com/office/drawing/2014/main" id="{59128BF4-2A61-0584-6508-40095697D51C}"/>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5" name="フリーフォーム: 図形 584">
                <a:extLst>
                  <a:ext uri="{FF2B5EF4-FFF2-40B4-BE49-F238E27FC236}">
                    <a16:creationId xmlns:a16="http://schemas.microsoft.com/office/drawing/2014/main" id="{A8922B29-89DA-AE50-6038-A11CD85D03FE}"/>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6" name="台形 585">
                <a:extLst>
                  <a:ext uri="{FF2B5EF4-FFF2-40B4-BE49-F238E27FC236}">
                    <a16:creationId xmlns:a16="http://schemas.microsoft.com/office/drawing/2014/main" id="{B78CC75D-C74E-6D7B-A8C3-BCA781A32724}"/>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46" name="四角形: 上の 2 つの角を丸める 545">
              <a:extLst>
                <a:ext uri="{FF2B5EF4-FFF2-40B4-BE49-F238E27FC236}">
                  <a16:creationId xmlns:a16="http://schemas.microsoft.com/office/drawing/2014/main" id="{D399A7B3-BF2E-DA07-E084-59AEC3924AF4}"/>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47" name="テキスト ボックス 546">
              <a:extLst>
                <a:ext uri="{FF2B5EF4-FFF2-40B4-BE49-F238E27FC236}">
                  <a16:creationId xmlns:a16="http://schemas.microsoft.com/office/drawing/2014/main" id="{EEAFCB1F-1662-1262-80C2-C3FC50888F17}"/>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4797939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2327</TotalTime>
  <Words>86</Words>
  <Application>Microsoft Office PowerPoint</Application>
  <PresentationFormat>A4 210 x 297 mm</PresentationFormat>
  <Paragraphs>17</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poph85_食器はこちらへお戻しください</dc:title>
  <dc:subject>poph85_食器はこちらへお戻しください</dc:subject>
  <dc:creator>でじけろお</dc:creator>
  <cp:lastModifiedBy>Keroo</cp:lastModifiedBy>
  <cp:revision>1</cp:revision>
  <dcterms:created xsi:type="dcterms:W3CDTF">2014-12-04T06:28:23Z</dcterms:created>
  <dcterms:modified xsi:type="dcterms:W3CDTF">2025-07-14T06:52:50Z</dcterms:modified>
  <cp:version>1</cp:version>
</cp:coreProperties>
</file>