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17" r:id="rId3"/>
    <p:sldId id="295" r:id="rId4"/>
    <p:sldId id="311" r:id="rId5"/>
    <p:sldId id="313" r:id="rId6"/>
    <p:sldId id="316"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0000"/>
    <a:srgbClr val="FF6600"/>
    <a:srgbClr val="99CCFF"/>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61" d="100"/>
          <a:sy n="61" d="100"/>
        </p:scale>
        <p:origin x="936" y="282"/>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7613CB8C-09DF-4B16-9505-B6A378F3A846}"/>
              </a:ext>
            </a:extLst>
          </p:cNvPr>
          <p:cNvSpPr/>
          <p:nvPr/>
        </p:nvSpPr>
        <p:spPr>
          <a:xfrm rot="5400000">
            <a:off x="-1240670" y="177848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0" name="テキスト ボックス 69">
            <a:extLst>
              <a:ext uri="{FF2B5EF4-FFF2-40B4-BE49-F238E27FC236}">
                <a16:creationId xmlns:a16="http://schemas.microsoft.com/office/drawing/2014/main" id="{56B9D025-5FFD-CF62-B801-8E6BDF76E863}"/>
              </a:ext>
            </a:extLst>
          </p:cNvPr>
          <p:cNvSpPr txBox="1"/>
          <p:nvPr/>
        </p:nvSpPr>
        <p:spPr>
          <a:xfrm rot="5400000">
            <a:off x="-530773" y="2611822"/>
            <a:ext cx="7919546" cy="4682358"/>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solidFill>
                    <a:sysClr val="windowText" lastClr="000000"/>
                  </a:solidFill>
                </a:ln>
                <a:solidFill>
                  <a:srgbClr val="FFC000"/>
                </a:solidFill>
              </a:rPr>
              <a:t>お食事後の食器は</a:t>
            </a:r>
          </a:p>
          <a:p>
            <a:pPr algn="l">
              <a:spcAft>
                <a:spcPts val="0"/>
              </a:spcAft>
            </a:pPr>
            <a:r>
              <a:rPr lang="ja-JP" altLang="en-US" sz="5400" dirty="0">
                <a:ln w="28575">
                  <a:solidFill>
                    <a:sysClr val="windowText" lastClr="000000"/>
                  </a:solidFill>
                </a:ln>
                <a:solidFill>
                  <a:srgbClr val="FF0000"/>
                </a:solidFill>
              </a:rPr>
              <a:t>返却口までご返却を</a:t>
            </a:r>
          </a:p>
          <a:p>
            <a:pPr algn="l">
              <a:spcAft>
                <a:spcPts val="0"/>
              </a:spcAft>
            </a:pPr>
            <a:r>
              <a:rPr lang="ja-JP" altLang="en-US" sz="5400" dirty="0">
                <a:ln w="28575">
                  <a:solidFill>
                    <a:sysClr val="windowText" lastClr="000000"/>
                  </a:solidFill>
                </a:ln>
                <a:solidFill>
                  <a:srgbClr val="FFFF00"/>
                </a:solidFill>
              </a:rPr>
              <a:t>お願いいたします</a:t>
            </a:r>
            <a:endParaRPr lang="en-US" altLang="ja-JP" sz="5400" dirty="0">
              <a:ln w="28575">
                <a:solidFill>
                  <a:sysClr val="windowText" lastClr="000000"/>
                </a:solidFill>
              </a:ln>
              <a:solidFill>
                <a:srgbClr val="FFFF00"/>
              </a:solidFill>
            </a:endParaRPr>
          </a:p>
        </p:txBody>
      </p:sp>
      <p:sp>
        <p:nvSpPr>
          <p:cNvPr id="2" name="フリーフォーム: 図形 1">
            <a:extLst>
              <a:ext uri="{FF2B5EF4-FFF2-40B4-BE49-F238E27FC236}">
                <a16:creationId xmlns:a16="http://schemas.microsoft.com/office/drawing/2014/main" id="{16B33502-E081-4F16-AC31-8773D88AAA02}"/>
              </a:ext>
            </a:extLst>
          </p:cNvPr>
          <p:cNvSpPr/>
          <p:nvPr/>
        </p:nvSpPr>
        <p:spPr>
          <a:xfrm rot="5400000">
            <a:off x="-1335644" y="1713915"/>
            <a:ext cx="9529288" cy="647817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296980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4525B-057A-F242-1EFB-E50FD938F355}"/>
            </a:ext>
          </a:extLst>
        </p:cNvPr>
        <p:cNvGrpSpPr/>
        <p:nvPr/>
      </p:nvGrpSpPr>
      <p:grpSpPr>
        <a:xfrm>
          <a:off x="0" y="0"/>
          <a:ext cx="0" cy="0"/>
          <a:chOff x="0" y="0"/>
          <a:chExt cx="0" cy="0"/>
        </a:xfrm>
      </p:grpSpPr>
      <p:sp>
        <p:nvSpPr>
          <p:cNvPr id="70" name="テキスト ボックス 69">
            <a:extLst>
              <a:ext uri="{FF2B5EF4-FFF2-40B4-BE49-F238E27FC236}">
                <a16:creationId xmlns:a16="http://schemas.microsoft.com/office/drawing/2014/main" id="{34FDE843-7FC6-7C5E-440F-4501F91D256F}"/>
              </a:ext>
            </a:extLst>
          </p:cNvPr>
          <p:cNvSpPr txBox="1"/>
          <p:nvPr/>
        </p:nvSpPr>
        <p:spPr>
          <a:xfrm rot="5400000">
            <a:off x="-1019504" y="2422635"/>
            <a:ext cx="8897008" cy="506073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rPr>
              <a:t>お食事後の食器は</a:t>
            </a:r>
          </a:p>
          <a:p>
            <a:pPr algn="l">
              <a:spcAft>
                <a:spcPts val="0"/>
              </a:spcAft>
            </a:pPr>
            <a:r>
              <a:rPr lang="ja-JP" altLang="en-US" sz="5400" dirty="0">
                <a:ln w="28575">
                  <a:noFill/>
                </a:ln>
                <a:solidFill>
                  <a:srgbClr val="FF0000"/>
                </a:solidFill>
              </a:rPr>
              <a:t>返却口までご返却を</a:t>
            </a:r>
          </a:p>
          <a:p>
            <a:pPr algn="l">
              <a:spcAft>
                <a:spcPts val="0"/>
              </a:spcAft>
            </a:pPr>
            <a:r>
              <a:rPr lang="ja-JP" altLang="en-US" sz="5400" dirty="0">
                <a:ln w="28575">
                  <a:noFill/>
                </a:ln>
              </a:rPr>
              <a:t>お願いいたします</a:t>
            </a:r>
            <a:endParaRPr lang="en-US" altLang="ja-JP" sz="5400" dirty="0">
              <a:ln w="28575">
                <a:noFill/>
              </a:ln>
            </a:endParaRPr>
          </a:p>
        </p:txBody>
      </p:sp>
    </p:spTree>
    <p:extLst>
      <p:ext uri="{BB962C8B-B14F-4D97-AF65-F5344CB8AC3E}">
        <p14:creationId xmlns:p14="http://schemas.microsoft.com/office/powerpoint/2010/main" val="284885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5CE7708-3240-C054-2EC7-6A55659B39D8}"/>
              </a:ext>
            </a:extLst>
          </p:cNvPr>
          <p:cNvSpPr txBox="1"/>
          <p:nvPr/>
        </p:nvSpPr>
        <p:spPr>
          <a:xfrm rot="5400000">
            <a:off x="434195" y="3411880"/>
            <a:ext cx="8801821" cy="308224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お食事後の食器は</a:t>
            </a:r>
          </a:p>
          <a:p>
            <a:pPr algn="l">
              <a:spcAft>
                <a:spcPts val="0"/>
              </a:spcAft>
            </a:pPr>
            <a:r>
              <a:rPr lang="ja-JP" altLang="en-US" sz="5400" dirty="0">
                <a:ln w="28575">
                  <a:noFill/>
                </a:ln>
                <a:solidFill>
                  <a:srgbClr val="FF0000"/>
                </a:solidFill>
              </a:rPr>
              <a:t>返却口までご返却を</a:t>
            </a:r>
          </a:p>
          <a:p>
            <a:pPr algn="l">
              <a:spcAft>
                <a:spcPts val="0"/>
              </a:spcAft>
            </a:pPr>
            <a:r>
              <a:rPr lang="ja-JP" altLang="en-US" sz="5400" dirty="0">
                <a:ln w="28575">
                  <a:noFill/>
                </a:ln>
                <a:solidFill>
                  <a:srgbClr val="FF0000"/>
                </a:solidFill>
              </a:rPr>
              <a:t>お願いいたします</a:t>
            </a:r>
            <a:endParaRPr lang="en-US" altLang="ja-JP" sz="5400" dirty="0">
              <a:ln w="28575">
                <a:noFill/>
              </a:ln>
              <a:solidFill>
                <a:srgbClr val="FF0000"/>
              </a:solidFill>
            </a:endParaRPr>
          </a:p>
        </p:txBody>
      </p:sp>
      <p:sp>
        <p:nvSpPr>
          <p:cNvPr id="6" name="テキスト ボックス 5">
            <a:extLst>
              <a:ext uri="{FF2B5EF4-FFF2-40B4-BE49-F238E27FC236}">
                <a16:creationId xmlns:a16="http://schemas.microsoft.com/office/drawing/2014/main" id="{D9BD864B-A711-A9BB-FD00-08CE4D7914A2}"/>
              </a:ext>
            </a:extLst>
          </p:cNvPr>
          <p:cNvSpPr txBox="1"/>
          <p:nvPr/>
        </p:nvSpPr>
        <p:spPr>
          <a:xfrm rot="5400000">
            <a:off x="-2766177" y="3800041"/>
            <a:ext cx="8801820" cy="2305919"/>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r>
              <a:rPr lang="ja-JP" altLang="en-US" sz="5400" dirty="0"/>
              <a:t>ご飲食後の食器類は、お手数ですが所定の</a:t>
            </a:r>
            <a:endParaRPr lang="en-US" altLang="ja-JP" sz="5400" dirty="0"/>
          </a:p>
          <a:p>
            <a:pPr algn="l"/>
            <a:r>
              <a:rPr lang="ja-JP" altLang="en-US" sz="5400" dirty="0"/>
              <a:t>返却口までお持ちくださいますよう</a:t>
            </a:r>
            <a:endParaRPr lang="en-US" altLang="ja-JP" sz="5400" dirty="0"/>
          </a:p>
          <a:p>
            <a:pPr algn="l"/>
            <a:r>
              <a:rPr lang="ja-JP" altLang="en-US" sz="5400" dirty="0"/>
              <a:t>ご協力をお願いいたします。</a:t>
            </a:r>
          </a:p>
        </p:txBody>
      </p:sp>
    </p:spTree>
    <p:extLst>
      <p:ext uri="{BB962C8B-B14F-4D97-AF65-F5344CB8AC3E}">
        <p14:creationId xmlns:p14="http://schemas.microsoft.com/office/powerpoint/2010/main" val="1004711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7258A48-E555-AAB9-3737-C2ACA7512ABB}"/>
              </a:ext>
            </a:extLst>
          </p:cNvPr>
          <p:cNvSpPr txBox="1"/>
          <p:nvPr/>
        </p:nvSpPr>
        <p:spPr>
          <a:xfrm>
            <a:off x="415638" y="499630"/>
            <a:ext cx="6073702" cy="3283239"/>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grpSp>
        <p:nvGrpSpPr>
          <p:cNvPr id="2" name="グループ化 1">
            <a:extLst>
              <a:ext uri="{FF2B5EF4-FFF2-40B4-BE49-F238E27FC236}">
                <a16:creationId xmlns:a16="http://schemas.microsoft.com/office/drawing/2014/main" id="{1D47677C-7067-C769-913E-B2DD6011FC79}"/>
              </a:ext>
            </a:extLst>
          </p:cNvPr>
          <p:cNvGrpSpPr/>
          <p:nvPr/>
        </p:nvGrpSpPr>
        <p:grpSpPr>
          <a:xfrm>
            <a:off x="3023955" y="6483170"/>
            <a:ext cx="1485964" cy="3162466"/>
            <a:chOff x="3602994" y="1272764"/>
            <a:chExt cx="1485964" cy="3162466"/>
          </a:xfrm>
        </p:grpSpPr>
        <p:sp>
          <p:nvSpPr>
            <p:cNvPr id="3" name="四角形: 上の 2 つの角を丸める 2">
              <a:extLst>
                <a:ext uri="{FF2B5EF4-FFF2-40B4-BE49-F238E27FC236}">
                  <a16:creationId xmlns:a16="http://schemas.microsoft.com/office/drawing/2014/main" id="{C6C05B12-67C9-F622-9D66-6A73BD316462}"/>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 name="四角形: 上の 2 つの角を丸める 3">
              <a:extLst>
                <a:ext uri="{FF2B5EF4-FFF2-40B4-BE49-F238E27FC236}">
                  <a16:creationId xmlns:a16="http://schemas.microsoft.com/office/drawing/2014/main" id="{A8791D84-97C5-6582-D310-10270CEA42A5}"/>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5" name="フリーフォーム: 図形 4">
              <a:extLst>
                <a:ext uri="{FF2B5EF4-FFF2-40B4-BE49-F238E27FC236}">
                  <a16:creationId xmlns:a16="http://schemas.microsoft.com/office/drawing/2014/main" id="{CC038461-B617-C731-6595-AAFA2C2BC573}"/>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 name="フリーフォーム: 図形 5">
              <a:extLst>
                <a:ext uri="{FF2B5EF4-FFF2-40B4-BE49-F238E27FC236}">
                  <a16:creationId xmlns:a16="http://schemas.microsoft.com/office/drawing/2014/main" id="{DFEDC2C4-E7EC-8CD1-9CA3-E89E2D85C36D}"/>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8" name="フリーフォーム: 図形 7">
              <a:extLst>
                <a:ext uri="{FF2B5EF4-FFF2-40B4-BE49-F238E27FC236}">
                  <a16:creationId xmlns:a16="http://schemas.microsoft.com/office/drawing/2014/main" id="{648DFAAD-3D79-F216-BFC9-6E664601332E}"/>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9" name="円/楕円 840">
              <a:extLst>
                <a:ext uri="{FF2B5EF4-FFF2-40B4-BE49-F238E27FC236}">
                  <a16:creationId xmlns:a16="http://schemas.microsoft.com/office/drawing/2014/main" id="{F559A58F-395A-FFD2-8E85-32058159DF9C}"/>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10" name="グループ化 9">
              <a:extLst>
                <a:ext uri="{FF2B5EF4-FFF2-40B4-BE49-F238E27FC236}">
                  <a16:creationId xmlns:a16="http://schemas.microsoft.com/office/drawing/2014/main" id="{746E481D-8AAD-85DF-1E96-28FBA5CDF85F}"/>
                </a:ext>
              </a:extLst>
            </p:cNvPr>
            <p:cNvGrpSpPr/>
            <p:nvPr/>
          </p:nvGrpSpPr>
          <p:grpSpPr>
            <a:xfrm>
              <a:off x="3664968" y="2267007"/>
              <a:ext cx="1342876" cy="707629"/>
              <a:chOff x="-4395675" y="2359371"/>
              <a:chExt cx="2187192" cy="1152542"/>
            </a:xfrm>
          </p:grpSpPr>
          <p:grpSp>
            <p:nvGrpSpPr>
              <p:cNvPr id="202" name="グループ化 201">
                <a:extLst>
                  <a:ext uri="{FF2B5EF4-FFF2-40B4-BE49-F238E27FC236}">
                    <a16:creationId xmlns:a16="http://schemas.microsoft.com/office/drawing/2014/main" id="{E22F58C3-BF74-5663-7BDE-7AB2C9852771}"/>
                  </a:ext>
                </a:extLst>
              </p:cNvPr>
              <p:cNvGrpSpPr/>
              <p:nvPr/>
            </p:nvGrpSpPr>
            <p:grpSpPr>
              <a:xfrm rot="5400000" flipH="1">
                <a:off x="-4511509" y="2475205"/>
                <a:ext cx="540148" cy="308480"/>
                <a:chOff x="-3055204" y="2832352"/>
                <a:chExt cx="617917" cy="327511"/>
              </a:xfrm>
            </p:grpSpPr>
            <p:sp>
              <p:nvSpPr>
                <p:cNvPr id="210" name="フリーフォーム: 図形 209">
                  <a:extLst>
                    <a:ext uri="{FF2B5EF4-FFF2-40B4-BE49-F238E27FC236}">
                      <a16:creationId xmlns:a16="http://schemas.microsoft.com/office/drawing/2014/main" id="{A15C6676-E3BE-C3B1-0A10-50868986B5DD}"/>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1" name="フリーフォーム: 図形 210">
                  <a:extLst>
                    <a:ext uri="{FF2B5EF4-FFF2-40B4-BE49-F238E27FC236}">
                      <a16:creationId xmlns:a16="http://schemas.microsoft.com/office/drawing/2014/main" id="{26D794FE-2DFB-0E72-501D-AB83A45F5B6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ACD3E591-0E08-AF3F-D35B-9481244F00E2}"/>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3DF7AB35-816D-D371-4D32-F295AF9315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3" name="グループ化 202">
                <a:extLst>
                  <a:ext uri="{FF2B5EF4-FFF2-40B4-BE49-F238E27FC236}">
                    <a16:creationId xmlns:a16="http://schemas.microsoft.com/office/drawing/2014/main" id="{74B26088-D6AE-4D6C-C85E-1BAF88DF53A6}"/>
                  </a:ext>
                </a:extLst>
              </p:cNvPr>
              <p:cNvGrpSpPr/>
              <p:nvPr/>
            </p:nvGrpSpPr>
            <p:grpSpPr>
              <a:xfrm rot="16200000">
                <a:off x="-2632797" y="2478380"/>
                <a:ext cx="540148" cy="308480"/>
                <a:chOff x="-3055204" y="2832352"/>
                <a:chExt cx="617917" cy="327511"/>
              </a:xfrm>
            </p:grpSpPr>
            <p:sp>
              <p:nvSpPr>
                <p:cNvPr id="206" name="フリーフォーム: 図形 205">
                  <a:extLst>
                    <a:ext uri="{FF2B5EF4-FFF2-40B4-BE49-F238E27FC236}">
                      <a16:creationId xmlns:a16="http://schemas.microsoft.com/office/drawing/2014/main" id="{9D32127B-8330-545B-5654-ABAB8AFEF328}"/>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7" name="フリーフォーム: 図形 206">
                  <a:extLst>
                    <a:ext uri="{FF2B5EF4-FFF2-40B4-BE49-F238E27FC236}">
                      <a16:creationId xmlns:a16="http://schemas.microsoft.com/office/drawing/2014/main" id="{87239D95-3AE5-D446-F380-BA835390E7F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F7C2DFB4-353B-66F6-8151-70EB1684DD9A}"/>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CB9E4BE1-505B-6DAC-F7F9-852117B8E6BA}"/>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4" name="フリーフォーム: 図形 203">
                <a:extLst>
                  <a:ext uri="{FF2B5EF4-FFF2-40B4-BE49-F238E27FC236}">
                    <a16:creationId xmlns:a16="http://schemas.microsoft.com/office/drawing/2014/main" id="{56683047-7DAC-A1EC-65D0-286D8281A6AD}"/>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5" name="フリーフォーム: 図形 204">
                <a:extLst>
                  <a:ext uri="{FF2B5EF4-FFF2-40B4-BE49-F238E27FC236}">
                    <a16:creationId xmlns:a16="http://schemas.microsoft.com/office/drawing/2014/main" id="{0EC78878-B666-E361-F146-2B67C72ACF8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11" name="片側の 2 つの角を丸めた四角形 68">
              <a:extLst>
                <a:ext uri="{FF2B5EF4-FFF2-40B4-BE49-F238E27FC236}">
                  <a16:creationId xmlns:a16="http://schemas.microsoft.com/office/drawing/2014/main" id="{3FDAE2D7-D2EA-1082-1327-5DA2C6138CA5}"/>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2" name="片側の 2 つの角を丸めた四角形 68">
              <a:extLst>
                <a:ext uri="{FF2B5EF4-FFF2-40B4-BE49-F238E27FC236}">
                  <a16:creationId xmlns:a16="http://schemas.microsoft.com/office/drawing/2014/main" id="{4C3B481C-6A93-2793-503E-8F400D8350FF}"/>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3" name="円/楕円 840">
              <a:extLst>
                <a:ext uri="{FF2B5EF4-FFF2-40B4-BE49-F238E27FC236}">
                  <a16:creationId xmlns:a16="http://schemas.microsoft.com/office/drawing/2014/main" id="{1DD1C7EC-F705-027C-7C32-72E5B3121779}"/>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14" name="円/楕円 840">
              <a:extLst>
                <a:ext uri="{FF2B5EF4-FFF2-40B4-BE49-F238E27FC236}">
                  <a16:creationId xmlns:a16="http://schemas.microsoft.com/office/drawing/2014/main" id="{C64AA7AB-F676-9A1F-FEC9-76FB9EE656DD}"/>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 name="円/楕円 840">
              <a:extLst>
                <a:ext uri="{FF2B5EF4-FFF2-40B4-BE49-F238E27FC236}">
                  <a16:creationId xmlns:a16="http://schemas.microsoft.com/office/drawing/2014/main" id="{D2ABD694-03E0-A7D9-741D-592A5F011F85}"/>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6" name="円/楕円 840">
              <a:extLst>
                <a:ext uri="{FF2B5EF4-FFF2-40B4-BE49-F238E27FC236}">
                  <a16:creationId xmlns:a16="http://schemas.microsoft.com/office/drawing/2014/main" id="{FE2A6879-43BD-B7E4-DD12-7FD617E4E588}"/>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 name="楕円 11">
              <a:extLst>
                <a:ext uri="{FF2B5EF4-FFF2-40B4-BE49-F238E27FC236}">
                  <a16:creationId xmlns:a16="http://schemas.microsoft.com/office/drawing/2014/main" id="{98C1CCAE-2576-C6A1-5E31-621B10709BE6}"/>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8" name="楕円 11">
              <a:extLst>
                <a:ext uri="{FF2B5EF4-FFF2-40B4-BE49-F238E27FC236}">
                  <a16:creationId xmlns:a16="http://schemas.microsoft.com/office/drawing/2014/main" id="{816C4785-8A0E-A327-E752-07580D4AFC98}"/>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9" name="月 18">
              <a:extLst>
                <a:ext uri="{FF2B5EF4-FFF2-40B4-BE49-F238E27FC236}">
                  <a16:creationId xmlns:a16="http://schemas.microsoft.com/office/drawing/2014/main" id="{564D3079-AC4F-0687-C49D-C3870F07C41E}"/>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 name="月 19">
              <a:extLst>
                <a:ext uri="{FF2B5EF4-FFF2-40B4-BE49-F238E27FC236}">
                  <a16:creationId xmlns:a16="http://schemas.microsoft.com/office/drawing/2014/main" id="{96AA2668-D8E5-940F-1715-ECE4830A3B86}"/>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 name="月 20">
              <a:extLst>
                <a:ext uri="{FF2B5EF4-FFF2-40B4-BE49-F238E27FC236}">
                  <a16:creationId xmlns:a16="http://schemas.microsoft.com/office/drawing/2014/main" id="{9C4EF699-0E6E-32CF-AF08-86892466A3CF}"/>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2" name="月 21">
              <a:extLst>
                <a:ext uri="{FF2B5EF4-FFF2-40B4-BE49-F238E27FC236}">
                  <a16:creationId xmlns:a16="http://schemas.microsoft.com/office/drawing/2014/main" id="{6C60AD76-03E5-B7A4-6780-58EEB79C2C4B}"/>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23" name="グループ化 22">
              <a:extLst>
                <a:ext uri="{FF2B5EF4-FFF2-40B4-BE49-F238E27FC236}">
                  <a16:creationId xmlns:a16="http://schemas.microsoft.com/office/drawing/2014/main" id="{8EADDB63-2CD9-37FB-1CFA-01F1ACB95A8F}"/>
                </a:ext>
              </a:extLst>
            </p:cNvPr>
            <p:cNvGrpSpPr/>
            <p:nvPr/>
          </p:nvGrpSpPr>
          <p:grpSpPr>
            <a:xfrm>
              <a:off x="3951671" y="1430283"/>
              <a:ext cx="760801" cy="339232"/>
              <a:chOff x="-3928709" y="566750"/>
              <a:chExt cx="1239145" cy="552520"/>
            </a:xfrm>
          </p:grpSpPr>
          <p:sp>
            <p:nvSpPr>
              <p:cNvPr id="198" name="フリーフォーム: 図形 197">
                <a:extLst>
                  <a:ext uri="{FF2B5EF4-FFF2-40B4-BE49-F238E27FC236}">
                    <a16:creationId xmlns:a16="http://schemas.microsoft.com/office/drawing/2014/main" id="{25DDF527-D289-6617-43F2-76A0B458D10E}"/>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9" name="フリーフォーム: 図形 198">
                <a:extLst>
                  <a:ext uri="{FF2B5EF4-FFF2-40B4-BE49-F238E27FC236}">
                    <a16:creationId xmlns:a16="http://schemas.microsoft.com/office/drawing/2014/main" id="{5B00F2D9-587C-D1FA-A9FD-82B823420848}"/>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8B04E1CA-71D8-695B-C5D8-F6C2DD5F99E0}"/>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月 200">
                <a:extLst>
                  <a:ext uri="{FF2B5EF4-FFF2-40B4-BE49-F238E27FC236}">
                    <a16:creationId xmlns:a16="http://schemas.microsoft.com/office/drawing/2014/main" id="{A76B4D64-8DB4-65EA-A056-7A182032F8E0}"/>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24" name="楕円 23">
              <a:extLst>
                <a:ext uri="{FF2B5EF4-FFF2-40B4-BE49-F238E27FC236}">
                  <a16:creationId xmlns:a16="http://schemas.microsoft.com/office/drawing/2014/main" id="{16A66444-2AB0-0AF2-CF8B-B37303B4780F}"/>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2" name="楕円 181">
              <a:extLst>
                <a:ext uri="{FF2B5EF4-FFF2-40B4-BE49-F238E27FC236}">
                  <a16:creationId xmlns:a16="http://schemas.microsoft.com/office/drawing/2014/main" id="{BD1896DA-7BA4-F899-A29A-2D26E2165540}"/>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3" name="四角形: 上の 2 つの角を丸める 182">
              <a:extLst>
                <a:ext uri="{FF2B5EF4-FFF2-40B4-BE49-F238E27FC236}">
                  <a16:creationId xmlns:a16="http://schemas.microsoft.com/office/drawing/2014/main" id="{2C4F37F4-C7DF-8702-1F4F-F162FEC7A83C}"/>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6" name="四角形: 上の 2 つの角を丸める 185">
              <a:extLst>
                <a:ext uri="{FF2B5EF4-FFF2-40B4-BE49-F238E27FC236}">
                  <a16:creationId xmlns:a16="http://schemas.microsoft.com/office/drawing/2014/main" id="{8F9611C7-9AC4-7191-AC12-E574D1072EBF}"/>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正方形/長方形 186">
              <a:extLst>
                <a:ext uri="{FF2B5EF4-FFF2-40B4-BE49-F238E27FC236}">
                  <a16:creationId xmlns:a16="http://schemas.microsoft.com/office/drawing/2014/main" id="{BFA9E859-D1D8-F102-40B9-1C996E8DBB7B}"/>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フリーフォーム: 図形 187">
              <a:extLst>
                <a:ext uri="{FF2B5EF4-FFF2-40B4-BE49-F238E27FC236}">
                  <a16:creationId xmlns:a16="http://schemas.microsoft.com/office/drawing/2014/main" id="{84F80008-CBEB-F2C7-EC40-3CF73E05D3F9}"/>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四角形: 上の 2 つの角を丸める 70">
              <a:extLst>
                <a:ext uri="{FF2B5EF4-FFF2-40B4-BE49-F238E27FC236}">
                  <a16:creationId xmlns:a16="http://schemas.microsoft.com/office/drawing/2014/main" id="{419BFA79-4B62-0D62-9BA3-797FEE4E8D29}"/>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0" name="台形 189">
              <a:extLst>
                <a:ext uri="{FF2B5EF4-FFF2-40B4-BE49-F238E27FC236}">
                  <a16:creationId xmlns:a16="http://schemas.microsoft.com/office/drawing/2014/main" id="{8E3D3D9A-35FB-72FB-6CEA-2BACFB1F0FD3}"/>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1" name="フリーフォーム: 図形 190">
              <a:extLst>
                <a:ext uri="{FF2B5EF4-FFF2-40B4-BE49-F238E27FC236}">
                  <a16:creationId xmlns:a16="http://schemas.microsoft.com/office/drawing/2014/main" id="{C3DAFB20-24CA-076C-CA86-C2AF53C3BB59}"/>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四角形: 上の 2 つの角を丸める 70">
              <a:extLst>
                <a:ext uri="{FF2B5EF4-FFF2-40B4-BE49-F238E27FC236}">
                  <a16:creationId xmlns:a16="http://schemas.microsoft.com/office/drawing/2014/main" id="{77CBBF9F-D76D-89E2-DF3F-C96505C32452}"/>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3" name="台形 192">
              <a:extLst>
                <a:ext uri="{FF2B5EF4-FFF2-40B4-BE49-F238E27FC236}">
                  <a16:creationId xmlns:a16="http://schemas.microsoft.com/office/drawing/2014/main" id="{7F73993A-6849-D346-5E25-6E9B3E8906F0}"/>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4" name="フリーフォーム: 図形 193">
              <a:extLst>
                <a:ext uri="{FF2B5EF4-FFF2-40B4-BE49-F238E27FC236}">
                  <a16:creationId xmlns:a16="http://schemas.microsoft.com/office/drawing/2014/main" id="{28F1012C-CEA6-9C72-E63B-38FE304F54D2}"/>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2A52F423-A6A6-E0E7-B97A-2813CCA46197}"/>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E3903F94-A45B-B838-80DC-642DBC007BCE}"/>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7" name="フリーフォーム: 図形 196">
              <a:extLst>
                <a:ext uri="{FF2B5EF4-FFF2-40B4-BE49-F238E27FC236}">
                  <a16:creationId xmlns:a16="http://schemas.microsoft.com/office/drawing/2014/main" id="{955CC140-E132-DE93-2F5A-DF0CA2CA3F22}"/>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4" name="フリーフォーム: 図形 213">
            <a:extLst>
              <a:ext uri="{FF2B5EF4-FFF2-40B4-BE49-F238E27FC236}">
                <a16:creationId xmlns:a16="http://schemas.microsoft.com/office/drawing/2014/main" id="{B544CF4D-3B2C-9F02-C0DD-BD0657325991}"/>
              </a:ext>
            </a:extLst>
          </p:cNvPr>
          <p:cNvSpPr/>
          <p:nvPr/>
        </p:nvSpPr>
        <p:spPr>
          <a:xfrm>
            <a:off x="450447" y="4284357"/>
            <a:ext cx="6002112" cy="2543041"/>
          </a:xfrm>
          <a:custGeom>
            <a:avLst/>
            <a:gdLst>
              <a:gd name="connsiteX0" fmla="*/ 332252 w 5445605"/>
              <a:gd name="connsiteY0" fmla="*/ 0 h 2543041"/>
              <a:gd name="connsiteX1" fmla="*/ 5113353 w 5445605"/>
              <a:gd name="connsiteY1" fmla="*/ 0 h 2543041"/>
              <a:gd name="connsiteX2" fmla="*/ 5445605 w 5445605"/>
              <a:gd name="connsiteY2" fmla="*/ 332252 h 2543041"/>
              <a:gd name="connsiteX3" fmla="*/ 5445605 w 5445605"/>
              <a:gd name="connsiteY3" fmla="*/ 1661221 h 2543041"/>
              <a:gd name="connsiteX4" fmla="*/ 5113353 w 5445605"/>
              <a:gd name="connsiteY4" fmla="*/ 1993473 h 2543041"/>
              <a:gd name="connsiteX5" fmla="*/ 2149028 w 5445605"/>
              <a:gd name="connsiteY5" fmla="*/ 1993473 h 2543041"/>
              <a:gd name="connsiteX6" fmla="*/ 2203226 w 5445605"/>
              <a:gd name="connsiteY6" fmla="*/ 2200633 h 2543041"/>
              <a:gd name="connsiteX7" fmla="*/ 2408972 w 5445605"/>
              <a:gd name="connsiteY7" fmla="*/ 2543041 h 2543041"/>
              <a:gd name="connsiteX8" fmla="*/ 1893863 w 5445605"/>
              <a:gd name="connsiteY8" fmla="*/ 2068811 h 2543041"/>
              <a:gd name="connsiteX9" fmla="*/ 1877025 w 5445605"/>
              <a:gd name="connsiteY9" fmla="*/ 1993473 h 2543041"/>
              <a:gd name="connsiteX10" fmla="*/ 332252 w 5445605"/>
              <a:gd name="connsiteY10" fmla="*/ 1993473 h 2543041"/>
              <a:gd name="connsiteX11" fmla="*/ 0 w 5445605"/>
              <a:gd name="connsiteY11" fmla="*/ 1661221 h 2543041"/>
              <a:gd name="connsiteX12" fmla="*/ 0 w 5445605"/>
              <a:gd name="connsiteY12" fmla="*/ 332252 h 2543041"/>
              <a:gd name="connsiteX13" fmla="*/ 332252 w 5445605"/>
              <a:gd name="connsiteY13" fmla="*/ 0 h 254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45605" h="2543041">
                <a:moveTo>
                  <a:pt x="332252" y="0"/>
                </a:moveTo>
                <a:lnTo>
                  <a:pt x="5113353" y="0"/>
                </a:lnTo>
                <a:cubicBezTo>
                  <a:pt x="5296851" y="0"/>
                  <a:pt x="5445605" y="148754"/>
                  <a:pt x="5445605" y="332252"/>
                </a:cubicBezTo>
                <a:lnTo>
                  <a:pt x="5445605" y="1661221"/>
                </a:lnTo>
                <a:cubicBezTo>
                  <a:pt x="5445605" y="1844719"/>
                  <a:pt x="5296851" y="1993473"/>
                  <a:pt x="5113353" y="1993473"/>
                </a:cubicBezTo>
                <a:lnTo>
                  <a:pt x="2149028" y="1993473"/>
                </a:lnTo>
                <a:lnTo>
                  <a:pt x="2203226" y="2200633"/>
                </a:lnTo>
                <a:cubicBezTo>
                  <a:pt x="2251111" y="2333650"/>
                  <a:pt x="2320991" y="2451392"/>
                  <a:pt x="2408972" y="2543041"/>
                </a:cubicBezTo>
                <a:cubicBezTo>
                  <a:pt x="2177410" y="2543041"/>
                  <a:pt x="1978730" y="2347496"/>
                  <a:pt x="1893863" y="2068811"/>
                </a:cubicBezTo>
                <a:lnTo>
                  <a:pt x="1877025" y="1993473"/>
                </a:lnTo>
                <a:lnTo>
                  <a:pt x="332252" y="1993473"/>
                </a:lnTo>
                <a:cubicBezTo>
                  <a:pt x="148754" y="1993473"/>
                  <a:pt x="0" y="1844719"/>
                  <a:pt x="0" y="1661221"/>
                </a:cubicBezTo>
                <a:lnTo>
                  <a:pt x="0" y="332252"/>
                </a:lnTo>
                <a:cubicBezTo>
                  <a:pt x="0" y="148754"/>
                  <a:pt x="148754" y="0"/>
                  <a:pt x="332252"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5" name="テキスト ボックス 214">
            <a:extLst>
              <a:ext uri="{FF2B5EF4-FFF2-40B4-BE49-F238E27FC236}">
                <a16:creationId xmlns:a16="http://schemas.microsoft.com/office/drawing/2014/main" id="{D7535E80-004B-24C4-DA98-354CEDDE2D3C}"/>
              </a:ext>
            </a:extLst>
          </p:cNvPr>
          <p:cNvSpPr txBox="1"/>
          <p:nvPr/>
        </p:nvSpPr>
        <p:spPr>
          <a:xfrm>
            <a:off x="698937" y="4682970"/>
            <a:ext cx="5505132" cy="1200329"/>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2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09667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793BDF6-6FF8-D61E-0BCD-0E304803374A}"/>
              </a:ext>
            </a:extLst>
          </p:cNvPr>
          <p:cNvSpPr/>
          <p:nvPr/>
        </p:nvSpPr>
        <p:spPr>
          <a:xfrm>
            <a:off x="137465" y="143635"/>
            <a:ext cx="6573886" cy="4756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B5AC47FA-70BF-ACF1-904A-FAAF39B47B0D}"/>
              </a:ext>
            </a:extLst>
          </p:cNvPr>
          <p:cNvSpPr txBox="1"/>
          <p:nvPr/>
        </p:nvSpPr>
        <p:spPr>
          <a:xfrm>
            <a:off x="415638" y="538954"/>
            <a:ext cx="6073702" cy="3795255"/>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grpSp>
        <p:nvGrpSpPr>
          <p:cNvPr id="379" name="グループ化 378">
            <a:extLst>
              <a:ext uri="{FF2B5EF4-FFF2-40B4-BE49-F238E27FC236}">
                <a16:creationId xmlns:a16="http://schemas.microsoft.com/office/drawing/2014/main" id="{898AC5F6-1FF5-149A-051C-15C46EBA156F}"/>
              </a:ext>
            </a:extLst>
          </p:cNvPr>
          <p:cNvGrpSpPr/>
          <p:nvPr/>
        </p:nvGrpSpPr>
        <p:grpSpPr>
          <a:xfrm>
            <a:off x="818710" y="5673080"/>
            <a:ext cx="4969934" cy="3318125"/>
            <a:chOff x="439286" y="6573180"/>
            <a:chExt cx="3763033" cy="2512350"/>
          </a:xfrm>
        </p:grpSpPr>
        <p:grpSp>
          <p:nvGrpSpPr>
            <p:cNvPr id="316" name="グループ化 315">
              <a:extLst>
                <a:ext uri="{FF2B5EF4-FFF2-40B4-BE49-F238E27FC236}">
                  <a16:creationId xmlns:a16="http://schemas.microsoft.com/office/drawing/2014/main" id="{C4B2E015-B887-5531-E376-60F497311768}"/>
                </a:ext>
              </a:extLst>
            </p:cNvPr>
            <p:cNvGrpSpPr/>
            <p:nvPr/>
          </p:nvGrpSpPr>
          <p:grpSpPr>
            <a:xfrm>
              <a:off x="439286" y="6573180"/>
              <a:ext cx="1976957" cy="2504375"/>
              <a:chOff x="360858" y="901043"/>
              <a:chExt cx="1976957" cy="2504375"/>
            </a:xfrm>
          </p:grpSpPr>
          <p:sp>
            <p:nvSpPr>
              <p:cNvPr id="317" name="フリーフォーム: 図形 316">
                <a:extLst>
                  <a:ext uri="{FF2B5EF4-FFF2-40B4-BE49-F238E27FC236}">
                    <a16:creationId xmlns:a16="http://schemas.microsoft.com/office/drawing/2014/main" id="{62F30634-C864-9654-56B1-1916A6263864}"/>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18" name="グループ化 317">
                <a:extLst>
                  <a:ext uri="{FF2B5EF4-FFF2-40B4-BE49-F238E27FC236}">
                    <a16:creationId xmlns:a16="http://schemas.microsoft.com/office/drawing/2014/main" id="{168E2A76-3F30-EFD0-9ADE-2CF933816853}"/>
                  </a:ext>
                </a:extLst>
              </p:cNvPr>
              <p:cNvGrpSpPr/>
              <p:nvPr/>
            </p:nvGrpSpPr>
            <p:grpSpPr>
              <a:xfrm>
                <a:off x="360858" y="901043"/>
                <a:ext cx="1864697" cy="2504375"/>
                <a:chOff x="360858" y="901043"/>
                <a:chExt cx="1864697" cy="2504375"/>
              </a:xfrm>
            </p:grpSpPr>
            <p:sp>
              <p:nvSpPr>
                <p:cNvPr id="319" name="角丸四角形 4">
                  <a:extLst>
                    <a:ext uri="{FF2B5EF4-FFF2-40B4-BE49-F238E27FC236}">
                      <a16:creationId xmlns:a16="http://schemas.microsoft.com/office/drawing/2014/main" id="{16B14948-A911-847A-0CD9-EE312C4ADC88}"/>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0" name="アーチ 730">
                  <a:extLst>
                    <a:ext uri="{FF2B5EF4-FFF2-40B4-BE49-F238E27FC236}">
                      <a16:creationId xmlns:a16="http://schemas.microsoft.com/office/drawing/2014/main" id="{3DA1A026-39BC-A377-F37B-7D2C58FB9C48}"/>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21" name="フリーフォーム: 図形 320">
                  <a:extLst>
                    <a:ext uri="{FF2B5EF4-FFF2-40B4-BE49-F238E27FC236}">
                      <a16:creationId xmlns:a16="http://schemas.microsoft.com/office/drawing/2014/main" id="{05B9F3BF-15AD-B1B6-4BF5-28E3BF125DEF}"/>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2" name="フリーフォーム: 図形 321">
                  <a:extLst>
                    <a:ext uri="{FF2B5EF4-FFF2-40B4-BE49-F238E27FC236}">
                      <a16:creationId xmlns:a16="http://schemas.microsoft.com/office/drawing/2014/main" id="{F4AF0A5A-2F5D-49CF-4ACB-7A19B20F2B87}"/>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3" name="二等辺三角形 28">
                  <a:extLst>
                    <a:ext uri="{FF2B5EF4-FFF2-40B4-BE49-F238E27FC236}">
                      <a16:creationId xmlns:a16="http://schemas.microsoft.com/office/drawing/2014/main" id="{51EB556A-057E-A78F-141E-7431F08F77C4}"/>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4" name="台形 323">
                  <a:extLst>
                    <a:ext uri="{FF2B5EF4-FFF2-40B4-BE49-F238E27FC236}">
                      <a16:creationId xmlns:a16="http://schemas.microsoft.com/office/drawing/2014/main" id="{941207F7-FE70-3F96-8461-8720A2241C2D}"/>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5" name="楕円 324">
                  <a:extLst>
                    <a:ext uri="{FF2B5EF4-FFF2-40B4-BE49-F238E27FC236}">
                      <a16:creationId xmlns:a16="http://schemas.microsoft.com/office/drawing/2014/main" id="{E4B3AD31-2A87-01EB-7B64-36DA53BE562C}"/>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6" name="四角形: 上の 2 つの角を丸める 325">
                  <a:extLst>
                    <a:ext uri="{FF2B5EF4-FFF2-40B4-BE49-F238E27FC236}">
                      <a16:creationId xmlns:a16="http://schemas.microsoft.com/office/drawing/2014/main" id="{A8D55720-5CFE-1349-3E5E-EC14104675FE}"/>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7" name="台形 326">
                  <a:extLst>
                    <a:ext uri="{FF2B5EF4-FFF2-40B4-BE49-F238E27FC236}">
                      <a16:creationId xmlns:a16="http://schemas.microsoft.com/office/drawing/2014/main" id="{76CDD6C9-49DB-B339-0D35-F29C2EF4473A}"/>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8" name="フリーフォーム: 図形 327">
                  <a:extLst>
                    <a:ext uri="{FF2B5EF4-FFF2-40B4-BE49-F238E27FC236}">
                      <a16:creationId xmlns:a16="http://schemas.microsoft.com/office/drawing/2014/main" id="{D5BAB739-3A46-71F8-21B7-8098C5AEFC71}"/>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9" name="二等辺三角形 46">
                  <a:extLst>
                    <a:ext uri="{FF2B5EF4-FFF2-40B4-BE49-F238E27FC236}">
                      <a16:creationId xmlns:a16="http://schemas.microsoft.com/office/drawing/2014/main" id="{F7D52CC7-37B0-C16B-15F3-FB005A79D1C1}"/>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0" name="フリーフォーム: 図形 329">
                  <a:extLst>
                    <a:ext uri="{FF2B5EF4-FFF2-40B4-BE49-F238E27FC236}">
                      <a16:creationId xmlns:a16="http://schemas.microsoft.com/office/drawing/2014/main" id="{1FF29EF8-D5C5-A6AB-77DE-25D9BD621EFA}"/>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1" name="楕円 330">
                  <a:extLst>
                    <a:ext uri="{FF2B5EF4-FFF2-40B4-BE49-F238E27FC236}">
                      <a16:creationId xmlns:a16="http://schemas.microsoft.com/office/drawing/2014/main" id="{3CA4792D-FABA-B122-32FB-787988CA5411}"/>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2" name="フリーフォーム: 図形 331">
                  <a:extLst>
                    <a:ext uri="{FF2B5EF4-FFF2-40B4-BE49-F238E27FC236}">
                      <a16:creationId xmlns:a16="http://schemas.microsoft.com/office/drawing/2014/main" id="{78871277-47D0-69CB-290E-2AD18EAA7538}"/>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3" name="フリーフォーム: 図形 332">
                  <a:extLst>
                    <a:ext uri="{FF2B5EF4-FFF2-40B4-BE49-F238E27FC236}">
                      <a16:creationId xmlns:a16="http://schemas.microsoft.com/office/drawing/2014/main" id="{FBE447AA-2B80-527E-B8BF-6E2BF78D6492}"/>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4" name="月 333">
                  <a:extLst>
                    <a:ext uri="{FF2B5EF4-FFF2-40B4-BE49-F238E27FC236}">
                      <a16:creationId xmlns:a16="http://schemas.microsoft.com/office/drawing/2014/main" id="{2C3AE352-E2EB-9A0A-9608-9700A1F50216}"/>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5" name="フリーフォーム: 図形 334">
                  <a:extLst>
                    <a:ext uri="{FF2B5EF4-FFF2-40B4-BE49-F238E27FC236}">
                      <a16:creationId xmlns:a16="http://schemas.microsoft.com/office/drawing/2014/main" id="{E93257B5-AB01-E705-0CBC-6B134DE67567}"/>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6" name="月 335">
                  <a:extLst>
                    <a:ext uri="{FF2B5EF4-FFF2-40B4-BE49-F238E27FC236}">
                      <a16:creationId xmlns:a16="http://schemas.microsoft.com/office/drawing/2014/main" id="{21127C58-9CCF-3891-EE2B-47F9A1D908E3}"/>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7" name="楕円 336">
                  <a:extLst>
                    <a:ext uri="{FF2B5EF4-FFF2-40B4-BE49-F238E27FC236}">
                      <a16:creationId xmlns:a16="http://schemas.microsoft.com/office/drawing/2014/main" id="{FFE81E85-2FB1-2E3E-5787-4B05B3FF61EE}"/>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8" name="楕円 337">
                  <a:extLst>
                    <a:ext uri="{FF2B5EF4-FFF2-40B4-BE49-F238E27FC236}">
                      <a16:creationId xmlns:a16="http://schemas.microsoft.com/office/drawing/2014/main" id="{A9BE2CF7-EE66-B15F-7E61-A07AA597229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39" name="グループ化 338">
                  <a:extLst>
                    <a:ext uri="{FF2B5EF4-FFF2-40B4-BE49-F238E27FC236}">
                      <a16:creationId xmlns:a16="http://schemas.microsoft.com/office/drawing/2014/main" id="{24E48DF0-E08B-9C09-0267-F450CE032C6C}"/>
                    </a:ext>
                  </a:extLst>
                </p:cNvPr>
                <p:cNvGrpSpPr/>
                <p:nvPr/>
              </p:nvGrpSpPr>
              <p:grpSpPr>
                <a:xfrm>
                  <a:off x="360858" y="1955567"/>
                  <a:ext cx="779384" cy="260750"/>
                  <a:chOff x="360858" y="1955567"/>
                  <a:chExt cx="779384" cy="260750"/>
                </a:xfrm>
              </p:grpSpPr>
              <p:grpSp>
                <p:nvGrpSpPr>
                  <p:cNvPr id="342" name="グループ化 341">
                    <a:extLst>
                      <a:ext uri="{FF2B5EF4-FFF2-40B4-BE49-F238E27FC236}">
                        <a16:creationId xmlns:a16="http://schemas.microsoft.com/office/drawing/2014/main" id="{337A3578-3C40-E35B-6B23-C9A8A614BB49}"/>
                      </a:ext>
                    </a:extLst>
                  </p:cNvPr>
                  <p:cNvGrpSpPr/>
                  <p:nvPr/>
                </p:nvGrpSpPr>
                <p:grpSpPr>
                  <a:xfrm>
                    <a:off x="391825" y="1955567"/>
                    <a:ext cx="706303" cy="220662"/>
                    <a:chOff x="450056" y="1715294"/>
                    <a:chExt cx="706303" cy="220662"/>
                  </a:xfrm>
                  <a:solidFill>
                    <a:srgbClr val="C00000"/>
                  </a:solidFill>
                </p:grpSpPr>
                <p:sp>
                  <p:nvSpPr>
                    <p:cNvPr id="347" name="四角形: 上の 2 つの角を丸める 346">
                      <a:extLst>
                        <a:ext uri="{FF2B5EF4-FFF2-40B4-BE49-F238E27FC236}">
                          <a16:creationId xmlns:a16="http://schemas.microsoft.com/office/drawing/2014/main" id="{FE99CC62-7F9D-85C1-A095-25D2D5CE1C5A}"/>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8" name="四角形: 上の 2 つの角を丸める 347">
                      <a:extLst>
                        <a:ext uri="{FF2B5EF4-FFF2-40B4-BE49-F238E27FC236}">
                          <a16:creationId xmlns:a16="http://schemas.microsoft.com/office/drawing/2014/main" id="{F4C4C3E7-11E4-E713-D3D5-2FA5986AEFA6}"/>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9" name="四角形: 上の 2 つの角を丸める 348">
                      <a:extLst>
                        <a:ext uri="{FF2B5EF4-FFF2-40B4-BE49-F238E27FC236}">
                          <a16:creationId xmlns:a16="http://schemas.microsoft.com/office/drawing/2014/main" id="{A92CF849-F4CD-054A-D3FB-1B99535A401C}"/>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43" name="グループ化 342">
                    <a:extLst>
                      <a:ext uri="{FF2B5EF4-FFF2-40B4-BE49-F238E27FC236}">
                        <a16:creationId xmlns:a16="http://schemas.microsoft.com/office/drawing/2014/main" id="{0F04847A-F466-AD68-F6C0-BAE047D204B7}"/>
                      </a:ext>
                    </a:extLst>
                  </p:cNvPr>
                  <p:cNvGrpSpPr/>
                  <p:nvPr/>
                </p:nvGrpSpPr>
                <p:grpSpPr>
                  <a:xfrm>
                    <a:off x="638758" y="2011641"/>
                    <a:ext cx="388787" cy="178336"/>
                    <a:chOff x="679995" y="1640681"/>
                    <a:chExt cx="384424" cy="208481"/>
                  </a:xfrm>
                  <a:solidFill>
                    <a:sysClr val="window" lastClr="FFFFFF">
                      <a:lumMod val="65000"/>
                    </a:sysClr>
                  </a:solidFill>
                </p:grpSpPr>
                <p:sp>
                  <p:nvSpPr>
                    <p:cNvPr id="345" name="四角形: 上の 2 つの角を丸める 344">
                      <a:extLst>
                        <a:ext uri="{FF2B5EF4-FFF2-40B4-BE49-F238E27FC236}">
                          <a16:creationId xmlns:a16="http://schemas.microsoft.com/office/drawing/2014/main" id="{07D629BB-3E81-4A7F-F173-686CEC2DC766}"/>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6" name="台形 345">
                      <a:extLst>
                        <a:ext uri="{FF2B5EF4-FFF2-40B4-BE49-F238E27FC236}">
                          <a16:creationId xmlns:a16="http://schemas.microsoft.com/office/drawing/2014/main" id="{4AE03019-9297-5B41-8186-10C1FECDC2E8}"/>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4" name="四角形: 上の 2 つの角を丸める 343">
                    <a:extLst>
                      <a:ext uri="{FF2B5EF4-FFF2-40B4-BE49-F238E27FC236}">
                        <a16:creationId xmlns:a16="http://schemas.microsoft.com/office/drawing/2014/main" id="{2A18BE07-EC22-4A70-5449-8D33E55FB87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0" name="角丸四角形 4">
                  <a:extLst>
                    <a:ext uri="{FF2B5EF4-FFF2-40B4-BE49-F238E27FC236}">
                      <a16:creationId xmlns:a16="http://schemas.microsoft.com/office/drawing/2014/main" id="{22191A6F-4C7E-7F73-0C29-41F7EE368A4F}"/>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1" name="アーチ 730">
                  <a:extLst>
                    <a:ext uri="{FF2B5EF4-FFF2-40B4-BE49-F238E27FC236}">
                      <a16:creationId xmlns:a16="http://schemas.microsoft.com/office/drawing/2014/main" id="{A7A73B3D-F9E9-2B27-E0AC-014F83AAD0CC}"/>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350" name="グループ化 349">
              <a:extLst>
                <a:ext uri="{FF2B5EF4-FFF2-40B4-BE49-F238E27FC236}">
                  <a16:creationId xmlns:a16="http://schemas.microsoft.com/office/drawing/2014/main" id="{BBCFF959-D64E-76D5-8370-7EDCC64128DE}"/>
                </a:ext>
              </a:extLst>
            </p:cNvPr>
            <p:cNvGrpSpPr/>
            <p:nvPr/>
          </p:nvGrpSpPr>
          <p:grpSpPr>
            <a:xfrm>
              <a:off x="2391219" y="6648067"/>
              <a:ext cx="1811100" cy="2437463"/>
              <a:chOff x="2484933" y="975930"/>
              <a:chExt cx="1811100" cy="2437463"/>
            </a:xfrm>
          </p:grpSpPr>
          <p:sp>
            <p:nvSpPr>
              <p:cNvPr id="351" name="角丸四角形 4">
                <a:extLst>
                  <a:ext uri="{FF2B5EF4-FFF2-40B4-BE49-F238E27FC236}">
                    <a16:creationId xmlns:a16="http://schemas.microsoft.com/office/drawing/2014/main" id="{12773CB5-F8B2-972D-5278-83DDE39FA92B}"/>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2" name="アーチ 730">
                <a:extLst>
                  <a:ext uri="{FF2B5EF4-FFF2-40B4-BE49-F238E27FC236}">
                    <a16:creationId xmlns:a16="http://schemas.microsoft.com/office/drawing/2014/main" id="{07C1F7AA-8EA3-8B32-4029-DB562A6CC621}"/>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53" name="二等辺三角形 28">
                <a:extLst>
                  <a:ext uri="{FF2B5EF4-FFF2-40B4-BE49-F238E27FC236}">
                    <a16:creationId xmlns:a16="http://schemas.microsoft.com/office/drawing/2014/main" id="{001F1718-C916-D28A-3827-8C40F985E104}"/>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4" name="台形 353">
                <a:extLst>
                  <a:ext uri="{FF2B5EF4-FFF2-40B4-BE49-F238E27FC236}">
                    <a16:creationId xmlns:a16="http://schemas.microsoft.com/office/drawing/2014/main" id="{443FD185-474C-76F5-0AD1-34E464C1CB16}"/>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5" name="フリーフォーム: 図形 354">
                <a:extLst>
                  <a:ext uri="{FF2B5EF4-FFF2-40B4-BE49-F238E27FC236}">
                    <a16:creationId xmlns:a16="http://schemas.microsoft.com/office/drawing/2014/main" id="{588809EF-2EF5-1AB9-BCCA-632838D2270F}"/>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6" name="フリーフォーム: 図形 355">
                <a:extLst>
                  <a:ext uri="{FF2B5EF4-FFF2-40B4-BE49-F238E27FC236}">
                    <a16:creationId xmlns:a16="http://schemas.microsoft.com/office/drawing/2014/main" id="{9D591233-0CD2-30EC-C478-EEEAA1661B78}"/>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7" name="台形 356">
                <a:extLst>
                  <a:ext uri="{FF2B5EF4-FFF2-40B4-BE49-F238E27FC236}">
                    <a16:creationId xmlns:a16="http://schemas.microsoft.com/office/drawing/2014/main" id="{91D64EB5-A24E-FF97-16C7-BBABDCE0F0A0}"/>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8" name="楕円 357">
                <a:extLst>
                  <a:ext uri="{FF2B5EF4-FFF2-40B4-BE49-F238E27FC236}">
                    <a16:creationId xmlns:a16="http://schemas.microsoft.com/office/drawing/2014/main" id="{8F3660AD-14D2-6198-8E6B-8895C3AE475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9" name="四角形: 上の 2 つの角を丸める 358">
                <a:extLst>
                  <a:ext uri="{FF2B5EF4-FFF2-40B4-BE49-F238E27FC236}">
                    <a16:creationId xmlns:a16="http://schemas.microsoft.com/office/drawing/2014/main" id="{7E74E30C-0C6E-8F3A-8630-37622D04ACAD}"/>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0" name="フリーフォーム: 図形 359">
                <a:extLst>
                  <a:ext uri="{FF2B5EF4-FFF2-40B4-BE49-F238E27FC236}">
                    <a16:creationId xmlns:a16="http://schemas.microsoft.com/office/drawing/2014/main" id="{79E8C26F-C273-EDC4-2044-153CC5AB54CB}"/>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1" name="月 360">
                <a:extLst>
                  <a:ext uri="{FF2B5EF4-FFF2-40B4-BE49-F238E27FC236}">
                    <a16:creationId xmlns:a16="http://schemas.microsoft.com/office/drawing/2014/main" id="{A8744DD5-E6ED-13D0-9490-F28AEF884D1E}"/>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2" name="楕円 361">
                <a:extLst>
                  <a:ext uri="{FF2B5EF4-FFF2-40B4-BE49-F238E27FC236}">
                    <a16:creationId xmlns:a16="http://schemas.microsoft.com/office/drawing/2014/main" id="{3BE32E2C-EC96-A790-2688-8CCB51286CB1}"/>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3" name="四角形: 上の 2 つの角を丸める 362">
                <a:extLst>
                  <a:ext uri="{FF2B5EF4-FFF2-40B4-BE49-F238E27FC236}">
                    <a16:creationId xmlns:a16="http://schemas.microsoft.com/office/drawing/2014/main" id="{C7274BBB-80E6-600C-B0B7-E443023B12C2}"/>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4" name="フリーフォーム: 図形 363">
                <a:extLst>
                  <a:ext uri="{FF2B5EF4-FFF2-40B4-BE49-F238E27FC236}">
                    <a16:creationId xmlns:a16="http://schemas.microsoft.com/office/drawing/2014/main" id="{741FD442-FE57-CC20-2B17-7C9DA6A957C4}"/>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5" name="フリーフォーム: 図形 364">
                <a:extLst>
                  <a:ext uri="{FF2B5EF4-FFF2-40B4-BE49-F238E27FC236}">
                    <a16:creationId xmlns:a16="http://schemas.microsoft.com/office/drawing/2014/main" id="{FBB1DB05-9034-61AE-97F4-AE4298C5CF23}"/>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6" name="フリーフォーム: 図形 365">
                <a:extLst>
                  <a:ext uri="{FF2B5EF4-FFF2-40B4-BE49-F238E27FC236}">
                    <a16:creationId xmlns:a16="http://schemas.microsoft.com/office/drawing/2014/main" id="{B7101772-C560-141A-19FF-5DE2A4E3F904}"/>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7" name="二等辺三角形 46">
                <a:extLst>
                  <a:ext uri="{FF2B5EF4-FFF2-40B4-BE49-F238E27FC236}">
                    <a16:creationId xmlns:a16="http://schemas.microsoft.com/office/drawing/2014/main" id="{BC0C725D-0373-42CB-AE78-95471211EFC5}"/>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68" name="グループ化 367">
                <a:extLst>
                  <a:ext uri="{FF2B5EF4-FFF2-40B4-BE49-F238E27FC236}">
                    <a16:creationId xmlns:a16="http://schemas.microsoft.com/office/drawing/2014/main" id="{B314284A-A50E-2C51-2410-CBA98374613E}"/>
                  </a:ext>
                </a:extLst>
              </p:cNvPr>
              <p:cNvGrpSpPr/>
              <p:nvPr/>
            </p:nvGrpSpPr>
            <p:grpSpPr>
              <a:xfrm>
                <a:off x="2484933" y="1955567"/>
                <a:ext cx="779384" cy="260750"/>
                <a:chOff x="360858" y="1955567"/>
                <a:chExt cx="779384" cy="260750"/>
              </a:xfrm>
            </p:grpSpPr>
            <p:grpSp>
              <p:nvGrpSpPr>
                <p:cNvPr id="371" name="グループ化 370">
                  <a:extLst>
                    <a:ext uri="{FF2B5EF4-FFF2-40B4-BE49-F238E27FC236}">
                      <a16:creationId xmlns:a16="http://schemas.microsoft.com/office/drawing/2014/main" id="{3403276C-A970-5E5B-CC8F-FF6C7C047CB2}"/>
                    </a:ext>
                  </a:extLst>
                </p:cNvPr>
                <p:cNvGrpSpPr/>
                <p:nvPr/>
              </p:nvGrpSpPr>
              <p:grpSpPr>
                <a:xfrm>
                  <a:off x="391825" y="1955567"/>
                  <a:ext cx="706303" cy="220662"/>
                  <a:chOff x="450056" y="1715294"/>
                  <a:chExt cx="706303" cy="220662"/>
                </a:xfrm>
                <a:solidFill>
                  <a:srgbClr val="C00000"/>
                </a:solidFill>
              </p:grpSpPr>
              <p:sp>
                <p:nvSpPr>
                  <p:cNvPr id="376" name="四角形: 上の 2 つの角を丸める 375">
                    <a:extLst>
                      <a:ext uri="{FF2B5EF4-FFF2-40B4-BE49-F238E27FC236}">
                        <a16:creationId xmlns:a16="http://schemas.microsoft.com/office/drawing/2014/main" id="{358DC3F6-433F-50F7-4D49-3FE2A5B5A34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7" name="四角形: 上の 2 つの角を丸める 376">
                    <a:extLst>
                      <a:ext uri="{FF2B5EF4-FFF2-40B4-BE49-F238E27FC236}">
                        <a16:creationId xmlns:a16="http://schemas.microsoft.com/office/drawing/2014/main" id="{3E854788-7C8E-F49A-36DA-69B79E07A4AA}"/>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8" name="四角形: 上の 2 つの角を丸める 377">
                    <a:extLst>
                      <a:ext uri="{FF2B5EF4-FFF2-40B4-BE49-F238E27FC236}">
                        <a16:creationId xmlns:a16="http://schemas.microsoft.com/office/drawing/2014/main" id="{CF503507-082D-20CC-9012-3B6DAF185644}"/>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72" name="グループ化 371">
                  <a:extLst>
                    <a:ext uri="{FF2B5EF4-FFF2-40B4-BE49-F238E27FC236}">
                      <a16:creationId xmlns:a16="http://schemas.microsoft.com/office/drawing/2014/main" id="{30201703-C13B-A778-45F7-CEF7E36626C8}"/>
                    </a:ext>
                  </a:extLst>
                </p:cNvPr>
                <p:cNvGrpSpPr/>
                <p:nvPr/>
              </p:nvGrpSpPr>
              <p:grpSpPr>
                <a:xfrm>
                  <a:off x="638758" y="2011641"/>
                  <a:ext cx="388787" cy="178336"/>
                  <a:chOff x="679995" y="1640681"/>
                  <a:chExt cx="384424" cy="208481"/>
                </a:xfrm>
                <a:solidFill>
                  <a:sysClr val="window" lastClr="FFFFFF">
                    <a:lumMod val="65000"/>
                  </a:sysClr>
                </a:solidFill>
              </p:grpSpPr>
              <p:sp>
                <p:nvSpPr>
                  <p:cNvPr id="374" name="四角形: 上の 2 つの角を丸める 373">
                    <a:extLst>
                      <a:ext uri="{FF2B5EF4-FFF2-40B4-BE49-F238E27FC236}">
                        <a16:creationId xmlns:a16="http://schemas.microsoft.com/office/drawing/2014/main" id="{609257D8-16B0-CF58-AF5A-038DA6D2803B}"/>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5" name="台形 374">
                    <a:extLst>
                      <a:ext uri="{FF2B5EF4-FFF2-40B4-BE49-F238E27FC236}">
                        <a16:creationId xmlns:a16="http://schemas.microsoft.com/office/drawing/2014/main" id="{E4D8DB87-662C-1FFD-EAF3-9BB4D0EF2827}"/>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73" name="四角形: 上の 2 つの角を丸める 372">
                  <a:extLst>
                    <a:ext uri="{FF2B5EF4-FFF2-40B4-BE49-F238E27FC236}">
                      <a16:creationId xmlns:a16="http://schemas.microsoft.com/office/drawing/2014/main" id="{3C0E134F-C8F2-CD28-3F48-291D16F31DB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69" name="角丸四角形 4">
                <a:extLst>
                  <a:ext uri="{FF2B5EF4-FFF2-40B4-BE49-F238E27FC236}">
                    <a16:creationId xmlns:a16="http://schemas.microsoft.com/office/drawing/2014/main" id="{B69039E3-F289-691D-CCF2-3B0DD9CCB165}"/>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70" name="アーチ 730">
                <a:extLst>
                  <a:ext uri="{FF2B5EF4-FFF2-40B4-BE49-F238E27FC236}">
                    <a16:creationId xmlns:a16="http://schemas.microsoft.com/office/drawing/2014/main" id="{33BA44E1-BF5F-BCD1-EE2F-32664FEFDCE4}"/>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4292768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2A633-AC15-B143-80CA-635B12183AE4}"/>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18519DF4-8343-1420-5E2B-BE52C83189E9}"/>
              </a:ext>
            </a:extLst>
          </p:cNvPr>
          <p:cNvSpPr/>
          <p:nvPr/>
        </p:nvSpPr>
        <p:spPr>
          <a:xfrm>
            <a:off x="137465" y="143635"/>
            <a:ext cx="6573886" cy="38697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6DFB3B9-A512-52B2-1407-8B66F53EEF26}"/>
              </a:ext>
            </a:extLst>
          </p:cNvPr>
          <p:cNvSpPr txBox="1"/>
          <p:nvPr/>
        </p:nvSpPr>
        <p:spPr>
          <a:xfrm>
            <a:off x="415638" y="548826"/>
            <a:ext cx="6073702" cy="3026614"/>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sp>
        <p:nvSpPr>
          <p:cNvPr id="5" name="テキスト ボックス 4">
            <a:extLst>
              <a:ext uri="{FF2B5EF4-FFF2-40B4-BE49-F238E27FC236}">
                <a16:creationId xmlns:a16="http://schemas.microsoft.com/office/drawing/2014/main" id="{2768AA98-5107-4D71-28DD-3DE591D6E3EE}"/>
              </a:ext>
            </a:extLst>
          </p:cNvPr>
          <p:cNvSpPr txBox="1"/>
          <p:nvPr/>
        </p:nvSpPr>
        <p:spPr>
          <a:xfrm>
            <a:off x="331253" y="8418385"/>
            <a:ext cx="6186310" cy="1200329"/>
          </a:xfrm>
          <a:prstGeom prst="rect">
            <a:avLst/>
          </a:prstGeom>
          <a:noFill/>
        </p:spPr>
        <p:txBody>
          <a:bodyPr wrap="none" rtlCol="0">
            <a:spAutoFit/>
          </a:bodyPr>
          <a:lstStyle/>
          <a:p>
            <a:pPr algn="ctr"/>
            <a:r>
              <a:rPr lang="ja-JP" altLang="en-US" sz="3600" dirty="0">
                <a:latin typeface="メイリオ" panose="020B0604030504040204" pitchFamily="50" charset="-128"/>
                <a:ea typeface="メイリオ" panose="020B0604030504040204" pitchFamily="50" charset="-128"/>
              </a:rPr>
              <a:t>皆さまのご協力で</a:t>
            </a:r>
            <a:endParaRPr lang="en-US" altLang="ja-JP" sz="3600" dirty="0">
              <a:latin typeface="メイリオ" panose="020B0604030504040204" pitchFamily="50" charset="-128"/>
              <a:ea typeface="メイリオ" panose="020B0604030504040204" pitchFamily="50" charset="-128"/>
            </a:endParaRPr>
          </a:p>
          <a:p>
            <a:pPr algn="ctr"/>
            <a:r>
              <a:rPr lang="ja-JP" altLang="en-US" sz="3600" dirty="0">
                <a:latin typeface="メイリオ" panose="020B0604030504040204" pitchFamily="50" charset="-128"/>
                <a:ea typeface="メイリオ" panose="020B0604030504040204" pitchFamily="50" charset="-128"/>
              </a:rPr>
              <a:t>店内の衛生環境が保たれます</a:t>
            </a:r>
            <a:endParaRPr kumimoji="1" lang="ja-JP" altLang="en-US" sz="3600" dirty="0">
              <a:latin typeface="メイリオ" panose="020B0604030504040204" pitchFamily="50" charset="-128"/>
              <a:ea typeface="メイリオ" panose="020B0604030504040204" pitchFamily="50" charset="-128"/>
            </a:endParaRPr>
          </a:p>
        </p:txBody>
      </p:sp>
      <p:grpSp>
        <p:nvGrpSpPr>
          <p:cNvPr id="292" name="グループ化 291">
            <a:extLst>
              <a:ext uri="{FF2B5EF4-FFF2-40B4-BE49-F238E27FC236}">
                <a16:creationId xmlns:a16="http://schemas.microsoft.com/office/drawing/2014/main" id="{E72C57FB-D526-D7BB-3A68-0007FF2F13F9}"/>
              </a:ext>
            </a:extLst>
          </p:cNvPr>
          <p:cNvGrpSpPr/>
          <p:nvPr/>
        </p:nvGrpSpPr>
        <p:grpSpPr>
          <a:xfrm>
            <a:off x="1028772" y="4560580"/>
            <a:ext cx="4791272" cy="3310630"/>
            <a:chOff x="3242810" y="1725388"/>
            <a:chExt cx="3539074" cy="2445398"/>
          </a:xfrm>
        </p:grpSpPr>
        <p:grpSp>
          <p:nvGrpSpPr>
            <p:cNvPr id="293" name="グループ化 292">
              <a:extLst>
                <a:ext uri="{FF2B5EF4-FFF2-40B4-BE49-F238E27FC236}">
                  <a16:creationId xmlns:a16="http://schemas.microsoft.com/office/drawing/2014/main" id="{4CDA860A-39D8-0425-E96D-CCAEA303853E}"/>
                </a:ext>
              </a:extLst>
            </p:cNvPr>
            <p:cNvGrpSpPr/>
            <p:nvPr/>
          </p:nvGrpSpPr>
          <p:grpSpPr>
            <a:xfrm>
              <a:off x="3242810" y="2348880"/>
              <a:ext cx="3539074" cy="1821906"/>
              <a:chOff x="1622630" y="1955781"/>
              <a:chExt cx="3539074" cy="1821906"/>
            </a:xfrm>
          </p:grpSpPr>
          <p:sp>
            <p:nvSpPr>
              <p:cNvPr id="296" name="台形 295">
                <a:extLst>
                  <a:ext uri="{FF2B5EF4-FFF2-40B4-BE49-F238E27FC236}">
                    <a16:creationId xmlns:a16="http://schemas.microsoft.com/office/drawing/2014/main" id="{E3BD1D82-1B34-8B77-1115-00940183C739}"/>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297" name="グループ化 296">
                <a:extLst>
                  <a:ext uri="{FF2B5EF4-FFF2-40B4-BE49-F238E27FC236}">
                    <a16:creationId xmlns:a16="http://schemas.microsoft.com/office/drawing/2014/main" id="{6CA2A8B1-5185-1604-8162-00C6F6233B4F}"/>
                  </a:ext>
                </a:extLst>
              </p:cNvPr>
              <p:cNvGrpSpPr/>
              <p:nvPr/>
            </p:nvGrpSpPr>
            <p:grpSpPr>
              <a:xfrm>
                <a:off x="2959865" y="2855619"/>
                <a:ext cx="821104" cy="518296"/>
                <a:chOff x="2276096" y="5592932"/>
                <a:chExt cx="1190188" cy="751269"/>
              </a:xfrm>
            </p:grpSpPr>
            <p:sp>
              <p:nvSpPr>
                <p:cNvPr id="384" name="楕円 228">
                  <a:extLst>
                    <a:ext uri="{FF2B5EF4-FFF2-40B4-BE49-F238E27FC236}">
                      <a16:creationId xmlns:a16="http://schemas.microsoft.com/office/drawing/2014/main" id="{171C6B4C-04C9-BB00-6513-4CB20746A8EA}"/>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5" name="楕円 384">
                  <a:extLst>
                    <a:ext uri="{FF2B5EF4-FFF2-40B4-BE49-F238E27FC236}">
                      <a16:creationId xmlns:a16="http://schemas.microsoft.com/office/drawing/2014/main" id="{AB4FD8E6-CD9D-F944-AE7B-30D5E26C7A6B}"/>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8" name="グループ化 297">
                <a:extLst>
                  <a:ext uri="{FF2B5EF4-FFF2-40B4-BE49-F238E27FC236}">
                    <a16:creationId xmlns:a16="http://schemas.microsoft.com/office/drawing/2014/main" id="{2FD20028-16AD-9896-2099-2EB9E4F5040F}"/>
                  </a:ext>
                </a:extLst>
              </p:cNvPr>
              <p:cNvGrpSpPr/>
              <p:nvPr/>
            </p:nvGrpSpPr>
            <p:grpSpPr>
              <a:xfrm>
                <a:off x="2906185" y="1955781"/>
                <a:ext cx="1838113" cy="806176"/>
                <a:chOff x="1559895" y="3967948"/>
                <a:chExt cx="1719086" cy="867191"/>
              </a:xfrm>
            </p:grpSpPr>
            <p:sp>
              <p:nvSpPr>
                <p:cNvPr id="382" name="フリーフォーム: 図形 381">
                  <a:extLst>
                    <a:ext uri="{FF2B5EF4-FFF2-40B4-BE49-F238E27FC236}">
                      <a16:creationId xmlns:a16="http://schemas.microsoft.com/office/drawing/2014/main" id="{673D49BB-68C0-9F47-8CA0-9B00C5491CFB}"/>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3" name="フリーフォーム: 図形 382">
                  <a:extLst>
                    <a:ext uri="{FF2B5EF4-FFF2-40B4-BE49-F238E27FC236}">
                      <a16:creationId xmlns:a16="http://schemas.microsoft.com/office/drawing/2014/main" id="{574EB69F-8BC8-969F-7860-0CA768161F85}"/>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9" name="グループ化 298">
                <a:extLst>
                  <a:ext uri="{FF2B5EF4-FFF2-40B4-BE49-F238E27FC236}">
                    <a16:creationId xmlns:a16="http://schemas.microsoft.com/office/drawing/2014/main" id="{65E49180-E278-D331-EEED-B326C15F6F4E}"/>
                  </a:ext>
                </a:extLst>
              </p:cNvPr>
              <p:cNvGrpSpPr/>
              <p:nvPr/>
            </p:nvGrpSpPr>
            <p:grpSpPr>
              <a:xfrm>
                <a:off x="2162633" y="2061935"/>
                <a:ext cx="639260" cy="706269"/>
                <a:chOff x="4002109" y="4673629"/>
                <a:chExt cx="782286" cy="764803"/>
              </a:xfrm>
            </p:grpSpPr>
            <p:sp>
              <p:nvSpPr>
                <p:cNvPr id="315" name="フリーフォーム: 図形 314">
                  <a:extLst>
                    <a:ext uri="{FF2B5EF4-FFF2-40B4-BE49-F238E27FC236}">
                      <a16:creationId xmlns:a16="http://schemas.microsoft.com/office/drawing/2014/main" id="{22500617-84AF-A8AB-C1AA-D55C13C49EF7}"/>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0" name="フリーフォーム: 図形 379">
                  <a:extLst>
                    <a:ext uri="{FF2B5EF4-FFF2-40B4-BE49-F238E27FC236}">
                      <a16:creationId xmlns:a16="http://schemas.microsoft.com/office/drawing/2014/main" id="{CE7B8239-7AE8-5EF0-EE40-BFB31369BC91}"/>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1" name="六角形 380">
                  <a:extLst>
                    <a:ext uri="{FF2B5EF4-FFF2-40B4-BE49-F238E27FC236}">
                      <a16:creationId xmlns:a16="http://schemas.microsoft.com/office/drawing/2014/main" id="{391A4AD7-5834-DE38-474B-B30E2FC101DB}"/>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0" name="フリーフォーム: 図形 299">
                <a:extLst>
                  <a:ext uri="{FF2B5EF4-FFF2-40B4-BE49-F238E27FC236}">
                    <a16:creationId xmlns:a16="http://schemas.microsoft.com/office/drawing/2014/main" id="{E4077624-EA0E-5A3D-C8AF-7DFD222C0BC3}"/>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1" name="グループ化 300">
                <a:extLst>
                  <a:ext uri="{FF2B5EF4-FFF2-40B4-BE49-F238E27FC236}">
                    <a16:creationId xmlns:a16="http://schemas.microsoft.com/office/drawing/2014/main" id="{87B5E0E8-A016-797A-A68E-492959836EC2}"/>
                  </a:ext>
                </a:extLst>
              </p:cNvPr>
              <p:cNvGrpSpPr/>
              <p:nvPr/>
            </p:nvGrpSpPr>
            <p:grpSpPr>
              <a:xfrm>
                <a:off x="1864540" y="2549148"/>
                <a:ext cx="1074436" cy="1032960"/>
                <a:chOff x="2053016" y="2583024"/>
                <a:chExt cx="1074436" cy="1032960"/>
              </a:xfrm>
            </p:grpSpPr>
            <p:grpSp>
              <p:nvGrpSpPr>
                <p:cNvPr id="309" name="グループ化 308">
                  <a:extLst>
                    <a:ext uri="{FF2B5EF4-FFF2-40B4-BE49-F238E27FC236}">
                      <a16:creationId xmlns:a16="http://schemas.microsoft.com/office/drawing/2014/main" id="{3E802928-314C-C9A0-00A0-AFC38FD24DB4}"/>
                    </a:ext>
                  </a:extLst>
                </p:cNvPr>
                <p:cNvGrpSpPr/>
                <p:nvPr/>
              </p:nvGrpSpPr>
              <p:grpSpPr>
                <a:xfrm>
                  <a:off x="2053016" y="2583024"/>
                  <a:ext cx="1074436" cy="1032960"/>
                  <a:chOff x="632518" y="952947"/>
                  <a:chExt cx="2736305" cy="2630683"/>
                </a:xfrm>
              </p:grpSpPr>
              <p:sp>
                <p:nvSpPr>
                  <p:cNvPr id="312" name="楕円 228">
                    <a:extLst>
                      <a:ext uri="{FF2B5EF4-FFF2-40B4-BE49-F238E27FC236}">
                        <a16:creationId xmlns:a16="http://schemas.microsoft.com/office/drawing/2014/main" id="{D81F8932-23E5-3656-9288-CA627DA8FF6F}"/>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3" name="楕円 228">
                    <a:extLst>
                      <a:ext uri="{FF2B5EF4-FFF2-40B4-BE49-F238E27FC236}">
                        <a16:creationId xmlns:a16="http://schemas.microsoft.com/office/drawing/2014/main" id="{8700B5D7-293A-4A49-7FE3-EE583AB4735B}"/>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4" name="楕円 313">
                    <a:extLst>
                      <a:ext uri="{FF2B5EF4-FFF2-40B4-BE49-F238E27FC236}">
                        <a16:creationId xmlns:a16="http://schemas.microsoft.com/office/drawing/2014/main" id="{AE0D0906-FD00-8B1F-4992-45911FC54633}"/>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10" name="楕円 309">
                  <a:extLst>
                    <a:ext uri="{FF2B5EF4-FFF2-40B4-BE49-F238E27FC236}">
                      <a16:creationId xmlns:a16="http://schemas.microsoft.com/office/drawing/2014/main" id="{0346C3A6-3D30-7501-2455-C003CD2062A1}"/>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311" name="楕円 310">
                  <a:extLst>
                    <a:ext uri="{FF2B5EF4-FFF2-40B4-BE49-F238E27FC236}">
                      <a16:creationId xmlns:a16="http://schemas.microsoft.com/office/drawing/2014/main" id="{1B0C7437-0685-CD36-37C1-43CBE2D604F9}"/>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302" name="フリーフォーム: 図形 301">
                <a:extLst>
                  <a:ext uri="{FF2B5EF4-FFF2-40B4-BE49-F238E27FC236}">
                    <a16:creationId xmlns:a16="http://schemas.microsoft.com/office/drawing/2014/main" id="{4A6AD07A-B932-73FA-9278-688F820E8456}"/>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3" name="グループ化 302">
                <a:extLst>
                  <a:ext uri="{FF2B5EF4-FFF2-40B4-BE49-F238E27FC236}">
                    <a16:creationId xmlns:a16="http://schemas.microsoft.com/office/drawing/2014/main" id="{166E907A-8B97-3B27-34FC-DD0E5AEB2F5A}"/>
                  </a:ext>
                </a:extLst>
              </p:cNvPr>
              <p:cNvGrpSpPr/>
              <p:nvPr/>
            </p:nvGrpSpPr>
            <p:grpSpPr>
              <a:xfrm>
                <a:off x="3795284" y="2683093"/>
                <a:ext cx="1017646" cy="978364"/>
                <a:chOff x="632518" y="952947"/>
                <a:chExt cx="2736305" cy="2630683"/>
              </a:xfrm>
            </p:grpSpPr>
            <p:sp>
              <p:nvSpPr>
                <p:cNvPr id="306" name="楕円 228">
                  <a:extLst>
                    <a:ext uri="{FF2B5EF4-FFF2-40B4-BE49-F238E27FC236}">
                      <a16:creationId xmlns:a16="http://schemas.microsoft.com/office/drawing/2014/main" id="{66704374-AAFD-BA17-07C5-5265586EA1A2}"/>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7" name="楕円 228">
                  <a:extLst>
                    <a:ext uri="{FF2B5EF4-FFF2-40B4-BE49-F238E27FC236}">
                      <a16:creationId xmlns:a16="http://schemas.microsoft.com/office/drawing/2014/main" id="{5FBDE146-B7BE-0CA9-16AC-D9E9EDF74BF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8" name="楕円 307">
                  <a:extLst>
                    <a:ext uri="{FF2B5EF4-FFF2-40B4-BE49-F238E27FC236}">
                      <a16:creationId xmlns:a16="http://schemas.microsoft.com/office/drawing/2014/main" id="{97416B9E-8DD0-C206-2BE4-D7C3B8CCFA1E}"/>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4" name="フリーフォーム: 図形 303">
                <a:extLst>
                  <a:ext uri="{FF2B5EF4-FFF2-40B4-BE49-F238E27FC236}">
                    <a16:creationId xmlns:a16="http://schemas.microsoft.com/office/drawing/2014/main" id="{DCCC63B9-8881-0F03-35C0-0162941ED37F}"/>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5" name="台形 304">
                <a:extLst>
                  <a:ext uri="{FF2B5EF4-FFF2-40B4-BE49-F238E27FC236}">
                    <a16:creationId xmlns:a16="http://schemas.microsoft.com/office/drawing/2014/main" id="{7DC45737-EEA8-2037-2E8A-9B65D74C6221}"/>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294" name="四角形: 上の 2 つの角を丸める 293">
              <a:extLst>
                <a:ext uri="{FF2B5EF4-FFF2-40B4-BE49-F238E27FC236}">
                  <a16:creationId xmlns:a16="http://schemas.microsoft.com/office/drawing/2014/main" id="{DCBC5ED0-0C84-170B-5DF0-F9DCC1349DA6}"/>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295" name="テキスト ボックス 294">
              <a:extLst>
                <a:ext uri="{FF2B5EF4-FFF2-40B4-BE49-F238E27FC236}">
                  <a16:creationId xmlns:a16="http://schemas.microsoft.com/office/drawing/2014/main" id="{40E0FE2E-5A6B-04AC-3F95-4C1B109F7AE3}"/>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2449014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2357</TotalTime>
  <Words>122</Words>
  <Application>Microsoft Office PowerPoint</Application>
  <PresentationFormat>A4 210 x 297 mm</PresentationFormat>
  <Paragraphs>25</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poph86_お食事後の食器は返却口までご返却をお願いいたします</dc:title>
  <dc:subject>poph86_お食事後の食器は返却口までご返却をお願いいたします</dc:subject>
  <dc:creator>でじけろお</dc:creator>
  <cp:lastModifiedBy>Keroo</cp:lastModifiedBy>
  <cp:revision>1</cp:revision>
  <dcterms:created xsi:type="dcterms:W3CDTF">2014-12-04T06:28:15Z</dcterms:created>
  <dcterms:modified xsi:type="dcterms:W3CDTF">2025-07-14T07:37:31Z</dcterms:modified>
  <cp:version>1</cp:version>
</cp:coreProperties>
</file>