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12" r:id="rId2"/>
    <p:sldId id="317" r:id="rId3"/>
    <p:sldId id="295" r:id="rId4"/>
    <p:sldId id="311" r:id="rId5"/>
    <p:sldId id="313" r:id="rId6"/>
    <p:sldId id="316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  <a:srgbClr val="FF0000"/>
    <a:srgbClr val="FF66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1" d="100"/>
          <a:sy n="61" d="100"/>
        </p:scale>
        <p:origin x="936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70" y="177848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56B9D025-5FFD-CF62-B801-8E6BDF76E863}"/>
              </a:ext>
            </a:extLst>
          </p:cNvPr>
          <p:cNvSpPr txBox="1"/>
          <p:nvPr/>
        </p:nvSpPr>
        <p:spPr>
          <a:xfrm rot="5400000">
            <a:off x="-530773" y="2611822"/>
            <a:ext cx="7919546" cy="468235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C000"/>
                </a:solidFill>
              </a:rPr>
              <a:t>恐れ入りますが、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食器は返却口まで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お持ちくださいますよう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お願いいたします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C44525B-057A-F242-1EFB-E50FD938F3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34FDE843-7FC6-7C5E-440F-4501F91D256F}"/>
              </a:ext>
            </a:extLst>
          </p:cNvPr>
          <p:cNvSpPr txBox="1"/>
          <p:nvPr/>
        </p:nvSpPr>
        <p:spPr>
          <a:xfrm rot="5400000">
            <a:off x="-1019504" y="2422635"/>
            <a:ext cx="8897008" cy="506073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恐れ入りますが、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食器は返却口まで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お持ちくださいますよう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お願いいたします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8488569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5CE7708-3240-C054-2EC7-6A55659B39D8}"/>
              </a:ext>
            </a:extLst>
          </p:cNvPr>
          <p:cNvSpPr txBox="1"/>
          <p:nvPr/>
        </p:nvSpPr>
        <p:spPr>
          <a:xfrm rot="5400000">
            <a:off x="434195" y="3411880"/>
            <a:ext cx="8801821" cy="308224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恐れ入りますが、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食器は返却口まで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お持ちくださいますよう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お願いいたします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9BD864B-A711-A9BB-FD00-08CE4D7914A2}"/>
              </a:ext>
            </a:extLst>
          </p:cNvPr>
          <p:cNvSpPr txBox="1"/>
          <p:nvPr/>
        </p:nvSpPr>
        <p:spPr>
          <a:xfrm rot="5400000">
            <a:off x="-2766177" y="3800041"/>
            <a:ext cx="8801820" cy="230591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/>
              <a:t>快適な環境づくりのため、</a:t>
            </a:r>
            <a:endParaRPr lang="en-US" altLang="ja-JP" sz="5400" dirty="0"/>
          </a:p>
          <a:p>
            <a:pPr algn="l"/>
            <a:r>
              <a:rPr lang="ja-JP" altLang="en-US" sz="5400" dirty="0"/>
              <a:t>食事後の食器は返却口までの</a:t>
            </a:r>
            <a:endParaRPr lang="en-US" altLang="ja-JP" sz="5400" dirty="0"/>
          </a:p>
          <a:p>
            <a:pPr algn="l"/>
            <a:r>
              <a:rPr lang="ja-JP" altLang="en-US" sz="5400" dirty="0"/>
              <a:t>ご持参をお願いしております。</a:t>
            </a:r>
            <a:endParaRPr lang="en-US" altLang="ja-JP" sz="5400" dirty="0"/>
          </a:p>
          <a:p>
            <a:pPr algn="l"/>
            <a:r>
              <a:rPr lang="ja-JP" altLang="en-US" sz="5400" dirty="0"/>
              <a:t>ご理解とご協力をお願いいたします。</a:t>
            </a: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7258A48-E555-AAB9-3737-C2ACA7512ABB}"/>
              </a:ext>
            </a:extLst>
          </p:cNvPr>
          <p:cNvSpPr txBox="1"/>
          <p:nvPr/>
        </p:nvSpPr>
        <p:spPr>
          <a:xfrm>
            <a:off x="415638" y="499630"/>
            <a:ext cx="6073702" cy="328323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恐れ入りますが、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食器は返却口まで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お持ちくださいますよう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お願いいたします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D47677C-7067-C769-913E-B2DD6011FC79}"/>
              </a:ext>
            </a:extLst>
          </p:cNvPr>
          <p:cNvGrpSpPr/>
          <p:nvPr/>
        </p:nvGrpSpPr>
        <p:grpSpPr>
          <a:xfrm>
            <a:off x="3023955" y="6483170"/>
            <a:ext cx="1485964" cy="3162466"/>
            <a:chOff x="3602994" y="1272764"/>
            <a:chExt cx="1485964" cy="3162466"/>
          </a:xfrm>
        </p:grpSpPr>
        <p:sp>
          <p:nvSpPr>
            <p:cNvPr id="3" name="四角形: 上の 2 つの角を丸める 2">
              <a:extLst>
                <a:ext uri="{FF2B5EF4-FFF2-40B4-BE49-F238E27FC236}">
                  <a16:creationId xmlns:a16="http://schemas.microsoft.com/office/drawing/2014/main" id="{C6C05B12-67C9-F622-9D66-6A73BD316462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" name="四角形: 上の 2 つの角を丸める 3">
              <a:extLst>
                <a:ext uri="{FF2B5EF4-FFF2-40B4-BE49-F238E27FC236}">
                  <a16:creationId xmlns:a16="http://schemas.microsoft.com/office/drawing/2014/main" id="{A8791D84-97C5-6582-D310-10270CEA42A5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CC038461-B617-C731-6595-AAFA2C2BC573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DFEDC2C4-E7EC-8CD1-9CA3-E89E2D85C36D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648DFAAD-3D79-F216-BFC9-6E664601332E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" name="円/楕円 840">
              <a:extLst>
                <a:ext uri="{FF2B5EF4-FFF2-40B4-BE49-F238E27FC236}">
                  <a16:creationId xmlns:a16="http://schemas.microsoft.com/office/drawing/2014/main" id="{F559A58F-395A-FFD2-8E85-32058159DF9C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746E481D-8AAD-85DF-1E96-28FBA5CDF85F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202" name="グループ化 201">
                <a:extLst>
                  <a:ext uri="{FF2B5EF4-FFF2-40B4-BE49-F238E27FC236}">
                    <a16:creationId xmlns:a16="http://schemas.microsoft.com/office/drawing/2014/main" id="{E22F58C3-BF74-5663-7BDE-7AB2C9852771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210" name="フリーフォーム: 図形 209">
                  <a:extLst>
                    <a:ext uri="{FF2B5EF4-FFF2-40B4-BE49-F238E27FC236}">
                      <a16:creationId xmlns:a16="http://schemas.microsoft.com/office/drawing/2014/main" id="{A15C6676-E3BE-C3B1-0A10-50868986B5DD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1" name="フリーフォーム: 図形 210">
                  <a:extLst>
                    <a:ext uri="{FF2B5EF4-FFF2-40B4-BE49-F238E27FC236}">
                      <a16:creationId xmlns:a16="http://schemas.microsoft.com/office/drawing/2014/main" id="{26D794FE-2DFB-0E72-501D-AB83A45F5B66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2" name="フリーフォーム: 図形 211">
                  <a:extLst>
                    <a:ext uri="{FF2B5EF4-FFF2-40B4-BE49-F238E27FC236}">
                      <a16:creationId xmlns:a16="http://schemas.microsoft.com/office/drawing/2014/main" id="{ACD3E591-0E08-AF3F-D35B-9481244F00E2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3" name="フリーフォーム: 図形 212">
                  <a:extLst>
                    <a:ext uri="{FF2B5EF4-FFF2-40B4-BE49-F238E27FC236}">
                      <a16:creationId xmlns:a16="http://schemas.microsoft.com/office/drawing/2014/main" id="{3DF7AB35-816D-D371-4D32-F295AF93157C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03" name="グループ化 202">
                <a:extLst>
                  <a:ext uri="{FF2B5EF4-FFF2-40B4-BE49-F238E27FC236}">
                    <a16:creationId xmlns:a16="http://schemas.microsoft.com/office/drawing/2014/main" id="{74B26088-D6AE-4D6C-C85E-1BAF88DF53A6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206" name="フリーフォーム: 図形 205">
                  <a:extLst>
                    <a:ext uri="{FF2B5EF4-FFF2-40B4-BE49-F238E27FC236}">
                      <a16:creationId xmlns:a16="http://schemas.microsoft.com/office/drawing/2014/main" id="{9D32127B-8330-545B-5654-ABAB8AFEF328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7" name="フリーフォーム: 図形 206">
                  <a:extLst>
                    <a:ext uri="{FF2B5EF4-FFF2-40B4-BE49-F238E27FC236}">
                      <a16:creationId xmlns:a16="http://schemas.microsoft.com/office/drawing/2014/main" id="{87239D95-3AE5-D446-F380-BA835390E7F6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8" name="フリーフォーム: 図形 207">
                  <a:extLst>
                    <a:ext uri="{FF2B5EF4-FFF2-40B4-BE49-F238E27FC236}">
                      <a16:creationId xmlns:a16="http://schemas.microsoft.com/office/drawing/2014/main" id="{F7C2DFB4-353B-66F6-8151-70EB1684DD9A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9" name="フリーフォーム: 図形 208">
                  <a:extLst>
                    <a:ext uri="{FF2B5EF4-FFF2-40B4-BE49-F238E27FC236}">
                      <a16:creationId xmlns:a16="http://schemas.microsoft.com/office/drawing/2014/main" id="{CB9E4BE1-505B-6DAC-F7F9-852117B8E6BA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04" name="フリーフォーム: 図形 203">
                <a:extLst>
                  <a:ext uri="{FF2B5EF4-FFF2-40B4-BE49-F238E27FC236}">
                    <a16:creationId xmlns:a16="http://schemas.microsoft.com/office/drawing/2014/main" id="{56683047-7DAC-A1EC-65D0-286D8281A6AD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0EC78878-B666-E361-F146-2B67C72ACF8B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1" name="片側の 2 つの角を丸めた四角形 68">
              <a:extLst>
                <a:ext uri="{FF2B5EF4-FFF2-40B4-BE49-F238E27FC236}">
                  <a16:creationId xmlns:a16="http://schemas.microsoft.com/office/drawing/2014/main" id="{3FDAE2D7-D2EA-1082-1327-5DA2C6138CA5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2" name="片側の 2 つの角を丸めた四角形 68">
              <a:extLst>
                <a:ext uri="{FF2B5EF4-FFF2-40B4-BE49-F238E27FC236}">
                  <a16:creationId xmlns:a16="http://schemas.microsoft.com/office/drawing/2014/main" id="{4C3B481C-6A93-2793-503E-8F400D8350FF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3" name="円/楕円 840">
              <a:extLst>
                <a:ext uri="{FF2B5EF4-FFF2-40B4-BE49-F238E27FC236}">
                  <a16:creationId xmlns:a16="http://schemas.microsoft.com/office/drawing/2014/main" id="{1DD1C7EC-F705-027C-7C32-72E5B3121779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4" name="円/楕円 840">
              <a:extLst>
                <a:ext uri="{FF2B5EF4-FFF2-40B4-BE49-F238E27FC236}">
                  <a16:creationId xmlns:a16="http://schemas.microsoft.com/office/drawing/2014/main" id="{C64AA7AB-F676-9A1F-FEC9-76FB9EE656DD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" name="円/楕円 840">
              <a:extLst>
                <a:ext uri="{FF2B5EF4-FFF2-40B4-BE49-F238E27FC236}">
                  <a16:creationId xmlns:a16="http://schemas.microsoft.com/office/drawing/2014/main" id="{D2ABD694-03E0-A7D9-741D-592A5F011F85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" name="円/楕円 840">
              <a:extLst>
                <a:ext uri="{FF2B5EF4-FFF2-40B4-BE49-F238E27FC236}">
                  <a16:creationId xmlns:a16="http://schemas.microsoft.com/office/drawing/2014/main" id="{FE2A6879-43BD-B7E4-DD12-7FD617E4E588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" name="楕円 11">
              <a:extLst>
                <a:ext uri="{FF2B5EF4-FFF2-40B4-BE49-F238E27FC236}">
                  <a16:creationId xmlns:a16="http://schemas.microsoft.com/office/drawing/2014/main" id="{98C1CCAE-2576-C6A1-5E31-621B10709BE6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" name="楕円 11">
              <a:extLst>
                <a:ext uri="{FF2B5EF4-FFF2-40B4-BE49-F238E27FC236}">
                  <a16:creationId xmlns:a16="http://schemas.microsoft.com/office/drawing/2014/main" id="{816C4785-8A0E-A327-E752-07580D4AFC98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" name="月 18">
              <a:extLst>
                <a:ext uri="{FF2B5EF4-FFF2-40B4-BE49-F238E27FC236}">
                  <a16:creationId xmlns:a16="http://schemas.microsoft.com/office/drawing/2014/main" id="{564D3079-AC4F-0687-C49D-C3870F07C41E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0" name="月 19">
              <a:extLst>
                <a:ext uri="{FF2B5EF4-FFF2-40B4-BE49-F238E27FC236}">
                  <a16:creationId xmlns:a16="http://schemas.microsoft.com/office/drawing/2014/main" id="{96AA2668-D8E5-940F-1715-ECE4830A3B86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" name="月 20">
              <a:extLst>
                <a:ext uri="{FF2B5EF4-FFF2-40B4-BE49-F238E27FC236}">
                  <a16:creationId xmlns:a16="http://schemas.microsoft.com/office/drawing/2014/main" id="{9C4EF699-0E6E-32CF-AF08-86892466A3CF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" name="月 21">
              <a:extLst>
                <a:ext uri="{FF2B5EF4-FFF2-40B4-BE49-F238E27FC236}">
                  <a16:creationId xmlns:a16="http://schemas.microsoft.com/office/drawing/2014/main" id="{6C60AD76-03E5-B7A4-6780-58EEB79C2C4B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8EADDB63-2CD9-37FB-1CFA-01F1ACB95A8F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198" name="フリーフォーム: 図形 197">
                <a:extLst>
                  <a:ext uri="{FF2B5EF4-FFF2-40B4-BE49-F238E27FC236}">
                    <a16:creationId xmlns:a16="http://schemas.microsoft.com/office/drawing/2014/main" id="{25DDF527-D289-6617-43F2-76A0B458D10E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9" name="フリーフォーム: 図形 198">
                <a:extLst>
                  <a:ext uri="{FF2B5EF4-FFF2-40B4-BE49-F238E27FC236}">
                    <a16:creationId xmlns:a16="http://schemas.microsoft.com/office/drawing/2014/main" id="{5B00F2D9-587C-D1FA-A9FD-82B823420848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8B04E1CA-71D8-695B-C5D8-F6C2DD5F99E0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1" name="月 200">
                <a:extLst>
                  <a:ext uri="{FF2B5EF4-FFF2-40B4-BE49-F238E27FC236}">
                    <a16:creationId xmlns:a16="http://schemas.microsoft.com/office/drawing/2014/main" id="{A76B4D64-8DB4-65EA-A056-7A182032F8E0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4" name="楕円 23">
              <a:extLst>
                <a:ext uri="{FF2B5EF4-FFF2-40B4-BE49-F238E27FC236}">
                  <a16:creationId xmlns:a16="http://schemas.microsoft.com/office/drawing/2014/main" id="{16A66444-2AB0-0AF2-CF8B-B37303B4780F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2" name="楕円 181">
              <a:extLst>
                <a:ext uri="{FF2B5EF4-FFF2-40B4-BE49-F238E27FC236}">
                  <a16:creationId xmlns:a16="http://schemas.microsoft.com/office/drawing/2014/main" id="{BD1896DA-7BA4-F899-A29A-2D26E2165540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2C4F37F4-C7DF-8702-1F4F-F162FEC7A83C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8F9611C7-9AC4-7191-AC12-E574D1072EBF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7" name="正方形/長方形 186">
              <a:extLst>
                <a:ext uri="{FF2B5EF4-FFF2-40B4-BE49-F238E27FC236}">
                  <a16:creationId xmlns:a16="http://schemas.microsoft.com/office/drawing/2014/main" id="{BFA9E859-D1D8-F102-40B9-1C996E8DBB7B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8" name="フリーフォーム: 図形 187">
              <a:extLst>
                <a:ext uri="{FF2B5EF4-FFF2-40B4-BE49-F238E27FC236}">
                  <a16:creationId xmlns:a16="http://schemas.microsoft.com/office/drawing/2014/main" id="{84F80008-CBEB-F2C7-EC40-3CF73E05D3F9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9" name="四角形: 上の 2 つの角を丸める 70">
              <a:extLst>
                <a:ext uri="{FF2B5EF4-FFF2-40B4-BE49-F238E27FC236}">
                  <a16:creationId xmlns:a16="http://schemas.microsoft.com/office/drawing/2014/main" id="{419BFA79-4B62-0D62-9BA3-797FEE4E8D29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0" name="台形 189">
              <a:extLst>
                <a:ext uri="{FF2B5EF4-FFF2-40B4-BE49-F238E27FC236}">
                  <a16:creationId xmlns:a16="http://schemas.microsoft.com/office/drawing/2014/main" id="{8E3D3D9A-35FB-72FB-6CEA-2BACFB1F0FD3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1" name="フリーフォーム: 図形 190">
              <a:extLst>
                <a:ext uri="{FF2B5EF4-FFF2-40B4-BE49-F238E27FC236}">
                  <a16:creationId xmlns:a16="http://schemas.microsoft.com/office/drawing/2014/main" id="{C3DAFB20-24CA-076C-CA86-C2AF53C3BB59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2" name="四角形: 上の 2 つの角を丸める 70">
              <a:extLst>
                <a:ext uri="{FF2B5EF4-FFF2-40B4-BE49-F238E27FC236}">
                  <a16:creationId xmlns:a16="http://schemas.microsoft.com/office/drawing/2014/main" id="{77CBBF9F-D76D-89E2-DF3F-C96505C32452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3" name="台形 192">
              <a:extLst>
                <a:ext uri="{FF2B5EF4-FFF2-40B4-BE49-F238E27FC236}">
                  <a16:creationId xmlns:a16="http://schemas.microsoft.com/office/drawing/2014/main" id="{7F73993A-6849-D346-5E25-6E9B3E8906F0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4" name="フリーフォーム: 図形 193">
              <a:extLst>
                <a:ext uri="{FF2B5EF4-FFF2-40B4-BE49-F238E27FC236}">
                  <a16:creationId xmlns:a16="http://schemas.microsoft.com/office/drawing/2014/main" id="{28F1012C-CEA6-9C72-E63B-38FE304F54D2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5" name="フリーフォーム: 図形 194">
              <a:extLst>
                <a:ext uri="{FF2B5EF4-FFF2-40B4-BE49-F238E27FC236}">
                  <a16:creationId xmlns:a16="http://schemas.microsoft.com/office/drawing/2014/main" id="{2A52F423-A6A6-E0E7-B97A-2813CCA46197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E3903F94-A45B-B838-80DC-642DBC007BCE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7" name="フリーフォーム: 図形 196">
              <a:extLst>
                <a:ext uri="{FF2B5EF4-FFF2-40B4-BE49-F238E27FC236}">
                  <a16:creationId xmlns:a16="http://schemas.microsoft.com/office/drawing/2014/main" id="{955CC140-E132-DE93-2F5A-DF0CA2CA3F22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214" name="フリーフォーム: 図形 213">
            <a:extLst>
              <a:ext uri="{FF2B5EF4-FFF2-40B4-BE49-F238E27FC236}">
                <a16:creationId xmlns:a16="http://schemas.microsoft.com/office/drawing/2014/main" id="{B544CF4D-3B2C-9F02-C0DD-BD0657325991}"/>
              </a:ext>
            </a:extLst>
          </p:cNvPr>
          <p:cNvSpPr/>
          <p:nvPr/>
        </p:nvSpPr>
        <p:spPr>
          <a:xfrm>
            <a:off x="450447" y="4284357"/>
            <a:ext cx="6002112" cy="2543041"/>
          </a:xfrm>
          <a:custGeom>
            <a:avLst/>
            <a:gdLst>
              <a:gd name="connsiteX0" fmla="*/ 332252 w 5445605"/>
              <a:gd name="connsiteY0" fmla="*/ 0 h 2543041"/>
              <a:gd name="connsiteX1" fmla="*/ 5113353 w 5445605"/>
              <a:gd name="connsiteY1" fmla="*/ 0 h 2543041"/>
              <a:gd name="connsiteX2" fmla="*/ 5445605 w 5445605"/>
              <a:gd name="connsiteY2" fmla="*/ 332252 h 2543041"/>
              <a:gd name="connsiteX3" fmla="*/ 5445605 w 5445605"/>
              <a:gd name="connsiteY3" fmla="*/ 1661221 h 2543041"/>
              <a:gd name="connsiteX4" fmla="*/ 5113353 w 5445605"/>
              <a:gd name="connsiteY4" fmla="*/ 1993473 h 2543041"/>
              <a:gd name="connsiteX5" fmla="*/ 2149028 w 5445605"/>
              <a:gd name="connsiteY5" fmla="*/ 1993473 h 2543041"/>
              <a:gd name="connsiteX6" fmla="*/ 2203226 w 5445605"/>
              <a:gd name="connsiteY6" fmla="*/ 2200633 h 2543041"/>
              <a:gd name="connsiteX7" fmla="*/ 2408972 w 5445605"/>
              <a:gd name="connsiteY7" fmla="*/ 2543041 h 2543041"/>
              <a:gd name="connsiteX8" fmla="*/ 1893863 w 5445605"/>
              <a:gd name="connsiteY8" fmla="*/ 2068811 h 2543041"/>
              <a:gd name="connsiteX9" fmla="*/ 1877025 w 5445605"/>
              <a:gd name="connsiteY9" fmla="*/ 1993473 h 2543041"/>
              <a:gd name="connsiteX10" fmla="*/ 332252 w 5445605"/>
              <a:gd name="connsiteY10" fmla="*/ 1993473 h 2543041"/>
              <a:gd name="connsiteX11" fmla="*/ 0 w 5445605"/>
              <a:gd name="connsiteY11" fmla="*/ 1661221 h 2543041"/>
              <a:gd name="connsiteX12" fmla="*/ 0 w 5445605"/>
              <a:gd name="connsiteY12" fmla="*/ 332252 h 2543041"/>
              <a:gd name="connsiteX13" fmla="*/ 332252 w 5445605"/>
              <a:gd name="connsiteY13" fmla="*/ 0 h 25430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5445605" h="2543041">
                <a:moveTo>
                  <a:pt x="332252" y="0"/>
                </a:moveTo>
                <a:lnTo>
                  <a:pt x="5113353" y="0"/>
                </a:lnTo>
                <a:cubicBezTo>
                  <a:pt x="5296851" y="0"/>
                  <a:pt x="5445605" y="148754"/>
                  <a:pt x="5445605" y="332252"/>
                </a:cubicBezTo>
                <a:lnTo>
                  <a:pt x="5445605" y="1661221"/>
                </a:lnTo>
                <a:cubicBezTo>
                  <a:pt x="5445605" y="1844719"/>
                  <a:pt x="5296851" y="1993473"/>
                  <a:pt x="5113353" y="1993473"/>
                </a:cubicBezTo>
                <a:lnTo>
                  <a:pt x="2149028" y="1993473"/>
                </a:lnTo>
                <a:lnTo>
                  <a:pt x="2203226" y="2200633"/>
                </a:lnTo>
                <a:cubicBezTo>
                  <a:pt x="2251111" y="2333650"/>
                  <a:pt x="2320991" y="2451392"/>
                  <a:pt x="2408972" y="2543041"/>
                </a:cubicBezTo>
                <a:cubicBezTo>
                  <a:pt x="2177410" y="2543041"/>
                  <a:pt x="1978730" y="2347496"/>
                  <a:pt x="1893863" y="2068811"/>
                </a:cubicBezTo>
                <a:lnTo>
                  <a:pt x="1877025" y="1993473"/>
                </a:lnTo>
                <a:lnTo>
                  <a:pt x="332252" y="1993473"/>
                </a:lnTo>
                <a:cubicBezTo>
                  <a:pt x="148754" y="1993473"/>
                  <a:pt x="0" y="1844719"/>
                  <a:pt x="0" y="1661221"/>
                </a:cubicBezTo>
                <a:lnTo>
                  <a:pt x="0" y="332252"/>
                </a:lnTo>
                <a:cubicBezTo>
                  <a:pt x="0" y="148754"/>
                  <a:pt x="148754" y="0"/>
                  <a:pt x="332252" y="0"/>
                </a:cubicBezTo>
                <a:close/>
              </a:path>
            </a:pathLst>
          </a:cu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215" name="テキスト ボックス 214">
            <a:extLst>
              <a:ext uri="{FF2B5EF4-FFF2-40B4-BE49-F238E27FC236}">
                <a16:creationId xmlns:a16="http://schemas.microsoft.com/office/drawing/2014/main" id="{D7535E80-004B-24C4-DA98-354CEDDE2D3C}"/>
              </a:ext>
            </a:extLst>
          </p:cNvPr>
          <p:cNvSpPr txBox="1"/>
          <p:nvPr/>
        </p:nvSpPr>
        <p:spPr>
          <a:xfrm>
            <a:off x="719213" y="4539143"/>
            <a:ext cx="550513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快適な環境づくりのため、食事後の食器は返却口までのご持参をお願いしております。ご理解とご協力をお願いいたします。</a:t>
            </a:r>
          </a:p>
        </p:txBody>
      </p:sp>
    </p:spTree>
    <p:extLst>
      <p:ext uri="{BB962C8B-B14F-4D97-AF65-F5344CB8AC3E}">
        <p14:creationId xmlns:p14="http://schemas.microsoft.com/office/powerpoint/2010/main" val="22096679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0793BDF6-6FF8-D61E-0BCD-0E304803374A}"/>
              </a:ext>
            </a:extLst>
          </p:cNvPr>
          <p:cNvSpPr/>
          <p:nvPr/>
        </p:nvSpPr>
        <p:spPr>
          <a:xfrm>
            <a:off x="137465" y="143635"/>
            <a:ext cx="6573886" cy="4756886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5AC47FA-70BF-ACF1-904A-FAAF39B47B0D}"/>
              </a:ext>
            </a:extLst>
          </p:cNvPr>
          <p:cNvSpPr txBox="1"/>
          <p:nvPr/>
        </p:nvSpPr>
        <p:spPr>
          <a:xfrm>
            <a:off x="415638" y="538954"/>
            <a:ext cx="6073702" cy="379525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恐れ入りますが、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食器は返却口まで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お持ちくださいますよう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お願いいたします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379" name="グループ化 378">
            <a:extLst>
              <a:ext uri="{FF2B5EF4-FFF2-40B4-BE49-F238E27FC236}">
                <a16:creationId xmlns:a16="http://schemas.microsoft.com/office/drawing/2014/main" id="{898AC5F6-1FF5-149A-051C-15C46EBA156F}"/>
              </a:ext>
            </a:extLst>
          </p:cNvPr>
          <p:cNvGrpSpPr/>
          <p:nvPr/>
        </p:nvGrpSpPr>
        <p:grpSpPr>
          <a:xfrm>
            <a:off x="818710" y="5673080"/>
            <a:ext cx="4969934" cy="3318125"/>
            <a:chOff x="439286" y="6573180"/>
            <a:chExt cx="3763033" cy="2512350"/>
          </a:xfrm>
        </p:grpSpPr>
        <p:grpSp>
          <p:nvGrpSpPr>
            <p:cNvPr id="316" name="グループ化 315">
              <a:extLst>
                <a:ext uri="{FF2B5EF4-FFF2-40B4-BE49-F238E27FC236}">
                  <a16:creationId xmlns:a16="http://schemas.microsoft.com/office/drawing/2014/main" id="{C4B2E015-B887-5531-E376-60F497311768}"/>
                </a:ext>
              </a:extLst>
            </p:cNvPr>
            <p:cNvGrpSpPr/>
            <p:nvPr/>
          </p:nvGrpSpPr>
          <p:grpSpPr>
            <a:xfrm>
              <a:off x="439286" y="6573180"/>
              <a:ext cx="1976957" cy="2504375"/>
              <a:chOff x="360858" y="901043"/>
              <a:chExt cx="1976957" cy="2504375"/>
            </a:xfrm>
          </p:grpSpPr>
          <p:sp>
            <p:nvSpPr>
              <p:cNvPr id="317" name="フリーフォーム: 図形 316">
                <a:extLst>
                  <a:ext uri="{FF2B5EF4-FFF2-40B4-BE49-F238E27FC236}">
                    <a16:creationId xmlns:a16="http://schemas.microsoft.com/office/drawing/2014/main" id="{62F30634-C864-9654-56B1-1916A6263864}"/>
                  </a:ext>
                </a:extLst>
              </p:cNvPr>
              <p:cNvSpPr/>
              <p:nvPr/>
            </p:nvSpPr>
            <p:spPr>
              <a:xfrm rot="8037351">
                <a:off x="1881994" y="1048361"/>
                <a:ext cx="425139" cy="486503"/>
              </a:xfrm>
              <a:custGeom>
                <a:avLst/>
                <a:gdLst>
                  <a:gd name="connsiteX0" fmla="*/ 81532 w 671788"/>
                  <a:gd name="connsiteY0" fmla="*/ 682385 h 768753"/>
                  <a:gd name="connsiteX1" fmla="*/ 71104 w 671788"/>
                  <a:gd name="connsiteY1" fmla="*/ 666917 h 768753"/>
                  <a:gd name="connsiteX2" fmla="*/ 58147 w 671788"/>
                  <a:gd name="connsiteY2" fmla="*/ 655228 h 768753"/>
                  <a:gd name="connsiteX3" fmla="*/ 43147 w 671788"/>
                  <a:gd name="connsiteY3" fmla="*/ 630461 h 768753"/>
                  <a:gd name="connsiteX4" fmla="*/ 40832 w 671788"/>
                  <a:gd name="connsiteY4" fmla="*/ 627766 h 768753"/>
                  <a:gd name="connsiteX5" fmla="*/ 40034 w 671788"/>
                  <a:gd name="connsiteY5" fmla="*/ 625321 h 768753"/>
                  <a:gd name="connsiteX6" fmla="*/ 29804 w 671788"/>
                  <a:gd name="connsiteY6" fmla="*/ 608429 h 768753"/>
                  <a:gd name="connsiteX7" fmla="*/ 27687 w 671788"/>
                  <a:gd name="connsiteY7" fmla="*/ 602521 h 768753"/>
                  <a:gd name="connsiteX8" fmla="*/ 21876 w 671788"/>
                  <a:gd name="connsiteY8" fmla="*/ 593902 h 768753"/>
                  <a:gd name="connsiteX9" fmla="*/ 18361 w 671788"/>
                  <a:gd name="connsiteY9" fmla="*/ 576492 h 768753"/>
                  <a:gd name="connsiteX10" fmla="*/ 10785 w 671788"/>
                  <a:gd name="connsiteY10" fmla="*/ 555348 h 768753"/>
                  <a:gd name="connsiteX11" fmla="*/ 2743 w 671788"/>
                  <a:gd name="connsiteY11" fmla="*/ 499539 h 768753"/>
                  <a:gd name="connsiteX12" fmla="*/ 2761 w 671788"/>
                  <a:gd name="connsiteY12" fmla="*/ 499226 h 768753"/>
                  <a:gd name="connsiteX13" fmla="*/ 0 w 671788"/>
                  <a:gd name="connsiteY13" fmla="*/ 485548 h 768753"/>
                  <a:gd name="connsiteX14" fmla="*/ 222268 w 671788"/>
                  <a:gd name="connsiteY14" fmla="*/ 212834 h 768753"/>
                  <a:gd name="connsiteX15" fmla="*/ 233086 w 671788"/>
                  <a:gd name="connsiteY15" fmla="*/ 211744 h 768753"/>
                  <a:gd name="connsiteX16" fmla="*/ 307519 w 671788"/>
                  <a:gd name="connsiteY16" fmla="*/ 187362 h 768753"/>
                  <a:gd name="connsiteX17" fmla="*/ 567861 w 671788"/>
                  <a:gd name="connsiteY17" fmla="*/ 11524 h 768753"/>
                  <a:gd name="connsiteX18" fmla="*/ 547888 w 671788"/>
                  <a:gd name="connsiteY18" fmla="*/ 97042 h 768753"/>
                  <a:gd name="connsiteX19" fmla="*/ 569259 w 671788"/>
                  <a:gd name="connsiteY19" fmla="*/ 83945 h 768753"/>
                  <a:gd name="connsiteX20" fmla="*/ 670701 w 671788"/>
                  <a:gd name="connsiteY20" fmla="*/ 0 h 768753"/>
                  <a:gd name="connsiteX21" fmla="*/ 612422 w 671788"/>
                  <a:gd name="connsiteY21" fmla="*/ 118071 h 768753"/>
                  <a:gd name="connsiteX22" fmla="*/ 610672 w 671788"/>
                  <a:gd name="connsiteY22" fmla="*/ 123406 h 768753"/>
                  <a:gd name="connsiteX23" fmla="*/ 671788 w 671788"/>
                  <a:gd name="connsiteY23" fmla="*/ 92129 h 768753"/>
                  <a:gd name="connsiteX24" fmla="*/ 563929 w 671788"/>
                  <a:gd name="connsiteY24" fmla="*/ 387194 h 768753"/>
                  <a:gd name="connsiteX25" fmla="*/ 559308 w 671788"/>
                  <a:gd name="connsiteY25" fmla="*/ 450390 h 768753"/>
                  <a:gd name="connsiteX26" fmla="*/ 559493 w 671788"/>
                  <a:gd name="connsiteY26" fmla="*/ 458031 h 768753"/>
                  <a:gd name="connsiteX27" fmla="*/ 315334 w 671788"/>
                  <a:gd name="connsiteY27" fmla="*/ 766844 h 768753"/>
                  <a:gd name="connsiteX28" fmla="*/ 205173 w 671788"/>
                  <a:gd name="connsiteY28" fmla="*/ 757699 h 768753"/>
                  <a:gd name="connsiteX29" fmla="*/ 177972 w 671788"/>
                  <a:gd name="connsiteY29" fmla="*/ 743648 h 768753"/>
                  <a:gd name="connsiteX30" fmla="*/ 170015 w 671788"/>
                  <a:gd name="connsiteY30" fmla="*/ 742041 h 768753"/>
                  <a:gd name="connsiteX31" fmla="*/ 158931 w 671788"/>
                  <a:gd name="connsiteY31" fmla="*/ 734568 h 768753"/>
                  <a:gd name="connsiteX32" fmla="*/ 137383 w 671788"/>
                  <a:gd name="connsiteY32" fmla="*/ 726711 h 768753"/>
                  <a:gd name="connsiteX33" fmla="*/ 126929 w 671788"/>
                  <a:gd name="connsiteY33" fmla="*/ 717281 h 768753"/>
                  <a:gd name="connsiteX34" fmla="*/ 110361 w 671788"/>
                  <a:gd name="connsiteY34" fmla="*/ 708722 h 768753"/>
                  <a:gd name="connsiteX35" fmla="*/ 96283 w 671788"/>
                  <a:gd name="connsiteY35" fmla="*/ 692330 h 7687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671788" h="768753">
                    <a:moveTo>
                      <a:pt x="81532" y="682385"/>
                    </a:moveTo>
                    <a:lnTo>
                      <a:pt x="71104" y="666917"/>
                    </a:lnTo>
                    <a:lnTo>
                      <a:pt x="58147" y="655228"/>
                    </a:lnTo>
                    <a:lnTo>
                      <a:pt x="43147" y="630461"/>
                    </a:lnTo>
                    <a:lnTo>
                      <a:pt x="40832" y="627766"/>
                    </a:lnTo>
                    <a:lnTo>
                      <a:pt x="40034" y="625321"/>
                    </a:lnTo>
                    <a:lnTo>
                      <a:pt x="29804" y="608429"/>
                    </a:lnTo>
                    <a:lnTo>
                      <a:pt x="27687" y="602521"/>
                    </a:lnTo>
                    <a:lnTo>
                      <a:pt x="21876" y="593902"/>
                    </a:lnTo>
                    <a:lnTo>
                      <a:pt x="18361" y="576492"/>
                    </a:lnTo>
                    <a:lnTo>
                      <a:pt x="10785" y="555348"/>
                    </a:lnTo>
                    <a:cubicBezTo>
                      <a:pt x="6150" y="536698"/>
                      <a:pt x="3515" y="518020"/>
                      <a:pt x="2743" y="499539"/>
                    </a:cubicBezTo>
                    <a:lnTo>
                      <a:pt x="2761" y="499226"/>
                    </a:lnTo>
                    <a:lnTo>
                      <a:pt x="0" y="485548"/>
                    </a:lnTo>
                    <a:cubicBezTo>
                      <a:pt x="0" y="351026"/>
                      <a:pt x="95420" y="238791"/>
                      <a:pt x="222268" y="212834"/>
                    </a:cubicBezTo>
                    <a:lnTo>
                      <a:pt x="233086" y="211744"/>
                    </a:lnTo>
                    <a:lnTo>
                      <a:pt x="307519" y="187362"/>
                    </a:lnTo>
                    <a:cubicBezTo>
                      <a:pt x="399502" y="149685"/>
                      <a:pt x="486282" y="91072"/>
                      <a:pt x="567861" y="11524"/>
                    </a:cubicBezTo>
                    <a:lnTo>
                      <a:pt x="547888" y="97042"/>
                    </a:lnTo>
                    <a:lnTo>
                      <a:pt x="569259" y="83945"/>
                    </a:lnTo>
                    <a:cubicBezTo>
                      <a:pt x="603469" y="59349"/>
                      <a:pt x="637283" y="31368"/>
                      <a:pt x="670701" y="0"/>
                    </a:cubicBezTo>
                    <a:cubicBezTo>
                      <a:pt x="647889" y="39753"/>
                      <a:pt x="628462" y="79110"/>
                      <a:pt x="612422" y="118071"/>
                    </a:cubicBezTo>
                    <a:lnTo>
                      <a:pt x="610672" y="123406"/>
                    </a:lnTo>
                    <a:lnTo>
                      <a:pt x="671788" y="92129"/>
                    </a:lnTo>
                    <a:cubicBezTo>
                      <a:pt x="614263" y="190484"/>
                      <a:pt x="578310" y="288839"/>
                      <a:pt x="563929" y="387194"/>
                    </a:cubicBezTo>
                    <a:lnTo>
                      <a:pt x="559308" y="450390"/>
                    </a:lnTo>
                    <a:lnTo>
                      <a:pt x="559493" y="458031"/>
                    </a:lnTo>
                    <a:cubicBezTo>
                      <a:pt x="577346" y="610730"/>
                      <a:pt x="468033" y="748990"/>
                      <a:pt x="315334" y="766844"/>
                    </a:cubicBezTo>
                    <a:cubicBezTo>
                      <a:pt x="277160" y="771307"/>
                      <a:pt x="239887" y="767823"/>
                      <a:pt x="205173" y="757699"/>
                    </a:cubicBezTo>
                    <a:lnTo>
                      <a:pt x="177972" y="743648"/>
                    </a:lnTo>
                    <a:lnTo>
                      <a:pt x="170015" y="742041"/>
                    </a:lnTo>
                    <a:lnTo>
                      <a:pt x="158931" y="734568"/>
                    </a:lnTo>
                    <a:lnTo>
                      <a:pt x="137383" y="726711"/>
                    </a:lnTo>
                    <a:lnTo>
                      <a:pt x="126929" y="717281"/>
                    </a:lnTo>
                    <a:lnTo>
                      <a:pt x="110361" y="708722"/>
                    </a:lnTo>
                    <a:lnTo>
                      <a:pt x="96283" y="69233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318" name="グループ化 317">
                <a:extLst>
                  <a:ext uri="{FF2B5EF4-FFF2-40B4-BE49-F238E27FC236}">
                    <a16:creationId xmlns:a16="http://schemas.microsoft.com/office/drawing/2014/main" id="{168E2A76-3F30-EFD0-9ADE-2CF933816853}"/>
                  </a:ext>
                </a:extLst>
              </p:cNvPr>
              <p:cNvGrpSpPr/>
              <p:nvPr/>
            </p:nvGrpSpPr>
            <p:grpSpPr>
              <a:xfrm>
                <a:off x="360858" y="901043"/>
                <a:ext cx="1864697" cy="2504375"/>
                <a:chOff x="360858" y="901043"/>
                <a:chExt cx="1864697" cy="2504375"/>
              </a:xfrm>
            </p:grpSpPr>
            <p:sp>
              <p:nvSpPr>
                <p:cNvPr id="319" name="角丸四角形 4">
                  <a:extLst>
                    <a:ext uri="{FF2B5EF4-FFF2-40B4-BE49-F238E27FC236}">
                      <a16:creationId xmlns:a16="http://schemas.microsoft.com/office/drawing/2014/main" id="{16B14948-A911-847A-0CD9-EE312C4ADC88}"/>
                    </a:ext>
                  </a:extLst>
                </p:cNvPr>
                <p:cNvSpPr/>
                <p:nvPr/>
              </p:nvSpPr>
              <p:spPr>
                <a:xfrm rot="2930661">
                  <a:off x="781737" y="2126916"/>
                  <a:ext cx="278050" cy="24310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8017" h="675821">
                      <a:moveTo>
                        <a:pt x="1806" y="546257"/>
                      </a:moveTo>
                      <a:cubicBezTo>
                        <a:pt x="3887" y="538748"/>
                        <a:pt x="7706" y="531559"/>
                        <a:pt x="12952" y="525074"/>
                      </a:cubicBezTo>
                      <a:cubicBezTo>
                        <a:pt x="23444" y="512103"/>
                        <a:pt x="39645" y="501946"/>
                        <a:pt x="59067" y="497678"/>
                      </a:cubicBezTo>
                      <a:lnTo>
                        <a:pt x="100244" y="488628"/>
                      </a:lnTo>
                      <a:cubicBezTo>
                        <a:pt x="77229" y="484370"/>
                        <a:pt x="59450" y="469415"/>
                        <a:pt x="54928" y="448841"/>
                      </a:cubicBezTo>
                      <a:cubicBezTo>
                        <a:pt x="53222" y="441079"/>
                        <a:pt x="53565" y="433251"/>
                        <a:pt x="55646" y="425743"/>
                      </a:cubicBezTo>
                      <a:cubicBezTo>
                        <a:pt x="57727" y="418235"/>
                        <a:pt x="61546" y="411045"/>
                        <a:pt x="66792" y="404560"/>
                      </a:cubicBezTo>
                      <a:cubicBezTo>
                        <a:pt x="77284" y="391589"/>
                        <a:pt x="93485" y="381432"/>
                        <a:pt x="112907" y="377164"/>
                      </a:cubicBezTo>
                      <a:lnTo>
                        <a:pt x="269211" y="342814"/>
                      </a:lnTo>
                      <a:lnTo>
                        <a:pt x="382846" y="271062"/>
                      </a:lnTo>
                      <a:lnTo>
                        <a:pt x="390224" y="262465"/>
                      </a:lnTo>
                      <a:lnTo>
                        <a:pt x="282312" y="262465"/>
                      </a:lnTo>
                      <a:cubicBezTo>
                        <a:pt x="245819" y="262465"/>
                        <a:pt x="216235" y="232881"/>
                        <a:pt x="216235" y="196388"/>
                      </a:cubicBezTo>
                      <a:cubicBezTo>
                        <a:pt x="216235" y="159895"/>
                        <a:pt x="245819" y="130311"/>
                        <a:pt x="282312" y="130311"/>
                      </a:cubicBezTo>
                      <a:lnTo>
                        <a:pt x="503642" y="130311"/>
                      </a:lnTo>
                      <a:lnTo>
                        <a:pt x="569841" y="53175"/>
                      </a:lnTo>
                      <a:cubicBezTo>
                        <a:pt x="624682" y="-10726"/>
                        <a:pt x="720942" y="-18071"/>
                        <a:pt x="784843" y="36770"/>
                      </a:cubicBezTo>
                      <a:cubicBezTo>
                        <a:pt x="848744" y="91611"/>
                        <a:pt x="856088" y="187871"/>
                        <a:pt x="801247" y="251772"/>
                      </a:cubicBezTo>
                      <a:lnTo>
                        <a:pt x="681089" y="391780"/>
                      </a:lnTo>
                      <a:cubicBezTo>
                        <a:pt x="679648" y="396559"/>
                        <a:pt x="676708" y="400708"/>
                        <a:pt x="673163" y="404611"/>
                      </a:cubicBezTo>
                      <a:lnTo>
                        <a:pt x="617412" y="465976"/>
                      </a:lnTo>
                      <a:cubicBezTo>
                        <a:pt x="612560" y="471630"/>
                        <a:pt x="607708" y="477284"/>
                        <a:pt x="602855" y="482938"/>
                      </a:cubicBezTo>
                      <a:lnTo>
                        <a:pt x="602376" y="482526"/>
                      </a:lnTo>
                      <a:lnTo>
                        <a:pt x="509362" y="584907"/>
                      </a:lnTo>
                      <a:lnTo>
                        <a:pt x="503806" y="589185"/>
                      </a:lnTo>
                      <a:cubicBezTo>
                        <a:pt x="503731" y="589270"/>
                        <a:pt x="503653" y="589353"/>
                        <a:pt x="503527" y="589400"/>
                      </a:cubicBezTo>
                      <a:cubicBezTo>
                        <a:pt x="499562" y="594136"/>
                        <a:pt x="494458" y="597554"/>
                        <a:pt x="488983" y="600075"/>
                      </a:cubicBezTo>
                      <a:cubicBezTo>
                        <a:pt x="487735" y="601735"/>
                        <a:pt x="486011" y="602682"/>
                        <a:pt x="484229" y="603564"/>
                      </a:cubicBezTo>
                      <a:lnTo>
                        <a:pt x="353095" y="668557"/>
                      </a:lnTo>
                      <a:cubicBezTo>
                        <a:pt x="322704" y="683620"/>
                        <a:pt x="287495" y="674503"/>
                        <a:pt x="274455" y="648193"/>
                      </a:cubicBezTo>
                      <a:lnTo>
                        <a:pt x="271614" y="636113"/>
                      </a:lnTo>
                      <a:lnTo>
                        <a:pt x="211767" y="663394"/>
                      </a:lnTo>
                      <a:cubicBezTo>
                        <a:pt x="175579" y="679891"/>
                        <a:pt x="135552" y="669814"/>
                        <a:pt x="122366" y="640886"/>
                      </a:cubicBezTo>
                      <a:cubicBezTo>
                        <a:pt x="116659" y="628368"/>
                        <a:pt x="116914" y="614371"/>
                        <a:pt x="122875" y="601528"/>
                      </a:cubicBezTo>
                      <a:lnTo>
                        <a:pt x="83777" y="610120"/>
                      </a:lnTo>
                      <a:cubicBezTo>
                        <a:pt x="44933" y="618656"/>
                        <a:pt x="7912" y="600405"/>
                        <a:pt x="1088" y="569355"/>
                      </a:cubicBezTo>
                      <a:cubicBezTo>
                        <a:pt x="-618" y="561593"/>
                        <a:pt x="-275" y="553765"/>
                        <a:pt x="1806" y="546257"/>
                      </a:cubicBezTo>
                      <a:close/>
                    </a:path>
                  </a:pathLst>
                </a:custGeom>
                <a:solidFill>
                  <a:srgbClr val="FF9966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0" name="アーチ 730">
                  <a:extLst>
                    <a:ext uri="{FF2B5EF4-FFF2-40B4-BE49-F238E27FC236}">
                      <a16:creationId xmlns:a16="http://schemas.microsoft.com/office/drawing/2014/main" id="{3DA1A026-39BC-A377-F37B-7D2C58FB9C48}"/>
                    </a:ext>
                  </a:extLst>
                </p:cNvPr>
                <p:cNvSpPr/>
                <p:nvPr/>
              </p:nvSpPr>
              <p:spPr>
                <a:xfrm rot="17100000">
                  <a:off x="1044659" y="1900605"/>
                  <a:ext cx="532411" cy="473463"/>
                </a:xfrm>
                <a:custGeom>
                  <a:avLst/>
                  <a:gdLst>
                    <a:gd name="connsiteX0" fmla="*/ 841270 w 1155940"/>
                    <a:gd name="connsiteY0" fmla="*/ 1092482 h 1155940"/>
                    <a:gd name="connsiteX1" fmla="*/ 206371 w 1155940"/>
                    <a:gd name="connsiteY1" fmla="*/ 1020648 h 1155940"/>
                    <a:gd name="connsiteX2" fmla="*/ 25619 w 1155940"/>
                    <a:gd name="connsiteY2" fmla="*/ 407798 h 1155940"/>
                    <a:gd name="connsiteX3" fmla="*/ 231182 w 1155940"/>
                    <a:gd name="connsiteY3" fmla="*/ 471129 h 1155940"/>
                    <a:gd name="connsiteX4" fmla="*/ 344665 w 1155940"/>
                    <a:gd name="connsiteY4" fmla="*/ 855901 h 1155940"/>
                    <a:gd name="connsiteX5" fmla="*/ 743280 w 1155940"/>
                    <a:gd name="connsiteY5" fmla="*/ 901001 h 1155940"/>
                    <a:gd name="connsiteX6" fmla="*/ 841270 w 1155940"/>
                    <a:gd name="connsiteY6" fmla="*/ 1092482 h 1155940"/>
                    <a:gd name="connsiteX0" fmla="*/ 841296 w 932736"/>
                    <a:gd name="connsiteY0" fmla="*/ 684684 h 776124"/>
                    <a:gd name="connsiteX1" fmla="*/ 206397 w 932736"/>
                    <a:gd name="connsiteY1" fmla="*/ 612850 h 776124"/>
                    <a:gd name="connsiteX2" fmla="*/ 25645 w 932736"/>
                    <a:gd name="connsiteY2" fmla="*/ 0 h 776124"/>
                    <a:gd name="connsiteX3" fmla="*/ 231208 w 932736"/>
                    <a:gd name="connsiteY3" fmla="*/ 63331 h 776124"/>
                    <a:gd name="connsiteX4" fmla="*/ 344691 w 932736"/>
                    <a:gd name="connsiteY4" fmla="*/ 448103 h 776124"/>
                    <a:gd name="connsiteX5" fmla="*/ 743306 w 932736"/>
                    <a:gd name="connsiteY5" fmla="*/ 493203 h 776124"/>
                    <a:gd name="connsiteX6" fmla="*/ 932736 w 932736"/>
                    <a:gd name="connsiteY6" fmla="*/ 776124 h 776124"/>
                    <a:gd name="connsiteX0" fmla="*/ 841296 w 841296"/>
                    <a:gd name="connsiteY0" fmla="*/ 684684 h 748148"/>
                    <a:gd name="connsiteX1" fmla="*/ 206397 w 841296"/>
                    <a:gd name="connsiteY1" fmla="*/ 612850 h 748148"/>
                    <a:gd name="connsiteX2" fmla="*/ 25645 w 841296"/>
                    <a:gd name="connsiteY2" fmla="*/ 0 h 748148"/>
                    <a:gd name="connsiteX3" fmla="*/ 231208 w 841296"/>
                    <a:gd name="connsiteY3" fmla="*/ 63331 h 748148"/>
                    <a:gd name="connsiteX4" fmla="*/ 344691 w 841296"/>
                    <a:gd name="connsiteY4" fmla="*/ 448103 h 748148"/>
                    <a:gd name="connsiteX5" fmla="*/ 743306 w 841296"/>
                    <a:gd name="connsiteY5" fmla="*/ 493203 h 748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41296" h="748148">
                      <a:moveTo>
                        <a:pt x="841296" y="684684"/>
                      </a:moveTo>
                      <a:cubicBezTo>
                        <a:pt x="634462" y="790531"/>
                        <a:pt x="384354" y="762233"/>
                        <a:pt x="206397" y="612850"/>
                      </a:cubicBezTo>
                      <a:cubicBezTo>
                        <a:pt x="28441" y="463467"/>
                        <a:pt x="-42764" y="222045"/>
                        <a:pt x="25645" y="0"/>
                      </a:cubicBezTo>
                      <a:lnTo>
                        <a:pt x="231208" y="63331"/>
                      </a:lnTo>
                      <a:cubicBezTo>
                        <a:pt x="188258" y="202740"/>
                        <a:pt x="232963" y="354315"/>
                        <a:pt x="344691" y="448103"/>
                      </a:cubicBezTo>
                      <a:cubicBezTo>
                        <a:pt x="456419" y="541891"/>
                        <a:pt x="613448" y="559658"/>
                        <a:pt x="743306" y="493203"/>
                      </a:cubicBezTo>
                    </a:path>
                  </a:pathLst>
                </a:custGeom>
                <a:solidFill>
                  <a:srgbClr val="FF66CC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1" name="フリーフォーム: 図形 320">
                  <a:extLst>
                    <a:ext uri="{FF2B5EF4-FFF2-40B4-BE49-F238E27FC236}">
                      <a16:creationId xmlns:a16="http://schemas.microsoft.com/office/drawing/2014/main" id="{05B9F3BF-15AD-B1B6-4BF5-28E3BF125DEF}"/>
                    </a:ext>
                  </a:extLst>
                </p:cNvPr>
                <p:cNvSpPr/>
                <p:nvPr/>
              </p:nvSpPr>
              <p:spPr>
                <a:xfrm rot="2700000">
                  <a:off x="671002" y="3131718"/>
                  <a:ext cx="296857" cy="217005"/>
                </a:xfrm>
                <a:custGeom>
                  <a:avLst/>
                  <a:gdLst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91267 w 600843"/>
                    <a:gd name="connsiteY9" fmla="*/ 403330 h 439221"/>
                    <a:gd name="connsiteX10" fmla="*/ 280575 w 600843"/>
                    <a:gd name="connsiteY10" fmla="*/ 404278 h 439221"/>
                    <a:gd name="connsiteX11" fmla="*/ 271690 w 600843"/>
                    <a:gd name="connsiteY11" fmla="*/ 425728 h 439221"/>
                    <a:gd name="connsiteX12" fmla="*/ 239117 w 600843"/>
                    <a:gd name="connsiteY12" fmla="*/ 439220 h 439221"/>
                    <a:gd name="connsiteX13" fmla="*/ 46065 w 600843"/>
                    <a:gd name="connsiteY13" fmla="*/ 439220 h 439221"/>
                    <a:gd name="connsiteX14" fmla="*/ 0 w 600843"/>
                    <a:gd name="connsiteY14" fmla="*/ 393155 h 439221"/>
                    <a:gd name="connsiteX15" fmla="*/ 0 w 600843"/>
                    <a:gd name="connsiteY15" fmla="*/ 348733 h 439221"/>
                    <a:gd name="connsiteX16" fmla="*/ 90488 w 600843"/>
                    <a:gd name="connsiteY16" fmla="*/ 258245 h 439221"/>
                    <a:gd name="connsiteX17" fmla="*/ 153892 w 600843"/>
                    <a:gd name="connsiteY17" fmla="*/ 258245 h 439221"/>
                    <a:gd name="connsiteX18" fmla="*/ 151854 w 600843"/>
                    <a:gd name="connsiteY18" fmla="*/ 235277 h 439221"/>
                    <a:gd name="connsiteX19" fmla="*/ 199594 w 600843"/>
                    <a:gd name="connsiteY19" fmla="*/ 147136 h 439221"/>
                    <a:gd name="connsiteX20" fmla="*/ 342912 w 600843"/>
                    <a:gd name="connsiteY20" fmla="*/ 30836 h 439221"/>
                    <a:gd name="connsiteX21" fmla="*/ 362726 w 600843"/>
                    <a:gd name="connsiteY21" fmla="*/ 20458 h 439221"/>
                    <a:gd name="connsiteX22" fmla="*/ 364040 w 600843"/>
                    <a:gd name="connsiteY22" fmla="*/ 17286 h 439221"/>
                    <a:gd name="connsiteX23" fmla="*/ 405772 w 600843"/>
                    <a:gd name="connsiteY23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91267 w 600843"/>
                    <a:gd name="connsiteY9" fmla="*/ 403330 h 439221"/>
                    <a:gd name="connsiteX10" fmla="*/ 280575 w 600843"/>
                    <a:gd name="connsiteY10" fmla="*/ 404278 h 439221"/>
                    <a:gd name="connsiteX11" fmla="*/ 271690 w 600843"/>
                    <a:gd name="connsiteY11" fmla="*/ 425728 h 439221"/>
                    <a:gd name="connsiteX12" fmla="*/ 239117 w 600843"/>
                    <a:gd name="connsiteY12" fmla="*/ 439220 h 439221"/>
                    <a:gd name="connsiteX13" fmla="*/ 46065 w 600843"/>
                    <a:gd name="connsiteY13" fmla="*/ 439220 h 439221"/>
                    <a:gd name="connsiteX14" fmla="*/ 0 w 600843"/>
                    <a:gd name="connsiteY14" fmla="*/ 393155 h 439221"/>
                    <a:gd name="connsiteX15" fmla="*/ 0 w 600843"/>
                    <a:gd name="connsiteY15" fmla="*/ 348733 h 439221"/>
                    <a:gd name="connsiteX16" fmla="*/ 90488 w 600843"/>
                    <a:gd name="connsiteY16" fmla="*/ 258245 h 439221"/>
                    <a:gd name="connsiteX17" fmla="*/ 153892 w 600843"/>
                    <a:gd name="connsiteY17" fmla="*/ 258245 h 439221"/>
                    <a:gd name="connsiteX18" fmla="*/ 151854 w 600843"/>
                    <a:gd name="connsiteY18" fmla="*/ 235277 h 439221"/>
                    <a:gd name="connsiteX19" fmla="*/ 342912 w 600843"/>
                    <a:gd name="connsiteY19" fmla="*/ 30836 h 439221"/>
                    <a:gd name="connsiteX20" fmla="*/ 362726 w 600843"/>
                    <a:gd name="connsiteY20" fmla="*/ 20458 h 439221"/>
                    <a:gd name="connsiteX21" fmla="*/ 364040 w 600843"/>
                    <a:gd name="connsiteY21" fmla="*/ 17286 h 439221"/>
                    <a:gd name="connsiteX22" fmla="*/ 405772 w 600843"/>
                    <a:gd name="connsiteY22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91267 w 600843"/>
                    <a:gd name="connsiteY9" fmla="*/ 403330 h 439221"/>
                    <a:gd name="connsiteX10" fmla="*/ 280575 w 600843"/>
                    <a:gd name="connsiteY10" fmla="*/ 404278 h 439221"/>
                    <a:gd name="connsiteX11" fmla="*/ 271690 w 600843"/>
                    <a:gd name="connsiteY11" fmla="*/ 425728 h 439221"/>
                    <a:gd name="connsiteX12" fmla="*/ 239117 w 600843"/>
                    <a:gd name="connsiteY12" fmla="*/ 439220 h 439221"/>
                    <a:gd name="connsiteX13" fmla="*/ 46065 w 600843"/>
                    <a:gd name="connsiteY13" fmla="*/ 439220 h 439221"/>
                    <a:gd name="connsiteX14" fmla="*/ 0 w 600843"/>
                    <a:gd name="connsiteY14" fmla="*/ 393155 h 439221"/>
                    <a:gd name="connsiteX15" fmla="*/ 0 w 600843"/>
                    <a:gd name="connsiteY15" fmla="*/ 348733 h 439221"/>
                    <a:gd name="connsiteX16" fmla="*/ 90488 w 600843"/>
                    <a:gd name="connsiteY16" fmla="*/ 258245 h 439221"/>
                    <a:gd name="connsiteX17" fmla="*/ 153892 w 600843"/>
                    <a:gd name="connsiteY17" fmla="*/ 258245 h 439221"/>
                    <a:gd name="connsiteX18" fmla="*/ 342912 w 600843"/>
                    <a:gd name="connsiteY18" fmla="*/ 30836 h 439221"/>
                    <a:gd name="connsiteX19" fmla="*/ 362726 w 600843"/>
                    <a:gd name="connsiteY19" fmla="*/ 20458 h 439221"/>
                    <a:gd name="connsiteX20" fmla="*/ 364040 w 600843"/>
                    <a:gd name="connsiteY20" fmla="*/ 17286 h 439221"/>
                    <a:gd name="connsiteX21" fmla="*/ 405772 w 600843"/>
                    <a:gd name="connsiteY21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91267 w 600843"/>
                    <a:gd name="connsiteY9" fmla="*/ 403330 h 439221"/>
                    <a:gd name="connsiteX10" fmla="*/ 271690 w 600843"/>
                    <a:gd name="connsiteY10" fmla="*/ 425728 h 439221"/>
                    <a:gd name="connsiteX11" fmla="*/ 239117 w 600843"/>
                    <a:gd name="connsiteY11" fmla="*/ 439220 h 439221"/>
                    <a:gd name="connsiteX12" fmla="*/ 46065 w 600843"/>
                    <a:gd name="connsiteY12" fmla="*/ 439220 h 439221"/>
                    <a:gd name="connsiteX13" fmla="*/ 0 w 600843"/>
                    <a:gd name="connsiteY13" fmla="*/ 393155 h 439221"/>
                    <a:gd name="connsiteX14" fmla="*/ 0 w 600843"/>
                    <a:gd name="connsiteY14" fmla="*/ 348733 h 439221"/>
                    <a:gd name="connsiteX15" fmla="*/ 90488 w 600843"/>
                    <a:gd name="connsiteY15" fmla="*/ 258245 h 439221"/>
                    <a:gd name="connsiteX16" fmla="*/ 153892 w 600843"/>
                    <a:gd name="connsiteY16" fmla="*/ 258245 h 439221"/>
                    <a:gd name="connsiteX17" fmla="*/ 342912 w 600843"/>
                    <a:gd name="connsiteY17" fmla="*/ 30836 h 439221"/>
                    <a:gd name="connsiteX18" fmla="*/ 362726 w 600843"/>
                    <a:gd name="connsiteY18" fmla="*/ 20458 h 439221"/>
                    <a:gd name="connsiteX19" fmla="*/ 364040 w 600843"/>
                    <a:gd name="connsiteY19" fmla="*/ 17286 h 439221"/>
                    <a:gd name="connsiteX20" fmla="*/ 405772 w 600843"/>
                    <a:gd name="connsiteY20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71690 w 600843"/>
                    <a:gd name="connsiteY9" fmla="*/ 425728 h 439221"/>
                    <a:gd name="connsiteX10" fmla="*/ 239117 w 600843"/>
                    <a:gd name="connsiteY10" fmla="*/ 439220 h 439221"/>
                    <a:gd name="connsiteX11" fmla="*/ 46065 w 600843"/>
                    <a:gd name="connsiteY11" fmla="*/ 439220 h 439221"/>
                    <a:gd name="connsiteX12" fmla="*/ 0 w 600843"/>
                    <a:gd name="connsiteY12" fmla="*/ 393155 h 439221"/>
                    <a:gd name="connsiteX13" fmla="*/ 0 w 600843"/>
                    <a:gd name="connsiteY13" fmla="*/ 348733 h 439221"/>
                    <a:gd name="connsiteX14" fmla="*/ 90488 w 600843"/>
                    <a:gd name="connsiteY14" fmla="*/ 258245 h 439221"/>
                    <a:gd name="connsiteX15" fmla="*/ 153892 w 600843"/>
                    <a:gd name="connsiteY15" fmla="*/ 258245 h 439221"/>
                    <a:gd name="connsiteX16" fmla="*/ 342912 w 600843"/>
                    <a:gd name="connsiteY16" fmla="*/ 30836 h 439221"/>
                    <a:gd name="connsiteX17" fmla="*/ 362726 w 600843"/>
                    <a:gd name="connsiteY17" fmla="*/ 20458 h 439221"/>
                    <a:gd name="connsiteX18" fmla="*/ 364040 w 600843"/>
                    <a:gd name="connsiteY18" fmla="*/ 17286 h 439221"/>
                    <a:gd name="connsiteX19" fmla="*/ 405772 w 600843"/>
                    <a:gd name="connsiteY19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71690 w 600843"/>
                    <a:gd name="connsiteY8" fmla="*/ 425728 h 439221"/>
                    <a:gd name="connsiteX9" fmla="*/ 239117 w 600843"/>
                    <a:gd name="connsiteY9" fmla="*/ 439220 h 439221"/>
                    <a:gd name="connsiteX10" fmla="*/ 46065 w 600843"/>
                    <a:gd name="connsiteY10" fmla="*/ 439220 h 439221"/>
                    <a:gd name="connsiteX11" fmla="*/ 0 w 600843"/>
                    <a:gd name="connsiteY11" fmla="*/ 393155 h 439221"/>
                    <a:gd name="connsiteX12" fmla="*/ 0 w 600843"/>
                    <a:gd name="connsiteY12" fmla="*/ 348733 h 439221"/>
                    <a:gd name="connsiteX13" fmla="*/ 90488 w 600843"/>
                    <a:gd name="connsiteY13" fmla="*/ 258245 h 439221"/>
                    <a:gd name="connsiteX14" fmla="*/ 153892 w 600843"/>
                    <a:gd name="connsiteY14" fmla="*/ 258245 h 439221"/>
                    <a:gd name="connsiteX15" fmla="*/ 342912 w 600843"/>
                    <a:gd name="connsiteY15" fmla="*/ 30836 h 439221"/>
                    <a:gd name="connsiteX16" fmla="*/ 362726 w 600843"/>
                    <a:gd name="connsiteY16" fmla="*/ 20458 h 439221"/>
                    <a:gd name="connsiteX17" fmla="*/ 364040 w 600843"/>
                    <a:gd name="connsiteY17" fmla="*/ 17286 h 439221"/>
                    <a:gd name="connsiteX18" fmla="*/ 405772 w 600843"/>
                    <a:gd name="connsiteY18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90488 w 600843"/>
                    <a:gd name="connsiteY12" fmla="*/ 258245 h 439221"/>
                    <a:gd name="connsiteX13" fmla="*/ 153892 w 600843"/>
                    <a:gd name="connsiteY13" fmla="*/ 258245 h 439221"/>
                    <a:gd name="connsiteX14" fmla="*/ 342912 w 600843"/>
                    <a:gd name="connsiteY14" fmla="*/ 30836 h 439221"/>
                    <a:gd name="connsiteX15" fmla="*/ 362726 w 600843"/>
                    <a:gd name="connsiteY15" fmla="*/ 20458 h 439221"/>
                    <a:gd name="connsiteX16" fmla="*/ 364040 w 600843"/>
                    <a:gd name="connsiteY16" fmla="*/ 17286 h 439221"/>
                    <a:gd name="connsiteX17" fmla="*/ 405772 w 600843"/>
                    <a:gd name="connsiteY17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42912 w 600843"/>
                    <a:gd name="connsiteY13" fmla="*/ 30836 h 439221"/>
                    <a:gd name="connsiteX14" fmla="*/ 362726 w 600843"/>
                    <a:gd name="connsiteY14" fmla="*/ 20458 h 439221"/>
                    <a:gd name="connsiteX15" fmla="*/ 364040 w 600843"/>
                    <a:gd name="connsiteY15" fmla="*/ 17286 h 439221"/>
                    <a:gd name="connsiteX16" fmla="*/ 405772 w 600843"/>
                    <a:gd name="connsiteY16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42912 w 600843"/>
                    <a:gd name="connsiteY13" fmla="*/ 30836 h 439221"/>
                    <a:gd name="connsiteX14" fmla="*/ 362726 w 600843"/>
                    <a:gd name="connsiteY14" fmla="*/ 20458 h 439221"/>
                    <a:gd name="connsiteX15" fmla="*/ 405772 w 600843"/>
                    <a:gd name="connsiteY15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42912 w 600843"/>
                    <a:gd name="connsiteY13" fmla="*/ 30836 h 439221"/>
                    <a:gd name="connsiteX14" fmla="*/ 362726 w 600843"/>
                    <a:gd name="connsiteY14" fmla="*/ 27601 h 439221"/>
                    <a:gd name="connsiteX15" fmla="*/ 405772 w 600843"/>
                    <a:gd name="connsiteY15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42912 w 600843"/>
                    <a:gd name="connsiteY13" fmla="*/ 30836 h 439221"/>
                    <a:gd name="connsiteX14" fmla="*/ 405772 w 600843"/>
                    <a:gd name="connsiteY14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50056 w 600843"/>
                    <a:gd name="connsiteY13" fmla="*/ 33217 h 439221"/>
                    <a:gd name="connsiteX14" fmla="*/ 405772 w 600843"/>
                    <a:gd name="connsiteY14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405772 w 600843"/>
                    <a:gd name="connsiteY13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239117 w 600843"/>
                    <a:gd name="connsiteY7" fmla="*/ 439220 h 439221"/>
                    <a:gd name="connsiteX8" fmla="*/ 46065 w 600843"/>
                    <a:gd name="connsiteY8" fmla="*/ 439220 h 439221"/>
                    <a:gd name="connsiteX9" fmla="*/ 0 w 600843"/>
                    <a:gd name="connsiteY9" fmla="*/ 393155 h 439221"/>
                    <a:gd name="connsiteX10" fmla="*/ 0 w 600843"/>
                    <a:gd name="connsiteY10" fmla="*/ 348733 h 439221"/>
                    <a:gd name="connsiteX11" fmla="*/ 153892 w 600843"/>
                    <a:gd name="connsiteY11" fmla="*/ 258245 h 439221"/>
                    <a:gd name="connsiteX12" fmla="*/ 405772 w 600843"/>
                    <a:gd name="connsiteY12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6065 w 600843"/>
                    <a:gd name="connsiteY7" fmla="*/ 439220 h 439221"/>
                    <a:gd name="connsiteX8" fmla="*/ 0 w 600843"/>
                    <a:gd name="connsiteY8" fmla="*/ 393155 h 439221"/>
                    <a:gd name="connsiteX9" fmla="*/ 0 w 600843"/>
                    <a:gd name="connsiteY9" fmla="*/ 348733 h 439221"/>
                    <a:gd name="connsiteX10" fmla="*/ 153892 w 600843"/>
                    <a:gd name="connsiteY10" fmla="*/ 258245 h 439221"/>
                    <a:gd name="connsiteX11" fmla="*/ 405772 w 600843"/>
                    <a:gd name="connsiteY11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6065 w 600843"/>
                    <a:gd name="connsiteY6" fmla="*/ 439220 h 439221"/>
                    <a:gd name="connsiteX7" fmla="*/ 0 w 600843"/>
                    <a:gd name="connsiteY7" fmla="*/ 393155 h 439221"/>
                    <a:gd name="connsiteX8" fmla="*/ 0 w 600843"/>
                    <a:gd name="connsiteY8" fmla="*/ 348733 h 439221"/>
                    <a:gd name="connsiteX9" fmla="*/ 153892 w 600843"/>
                    <a:gd name="connsiteY9" fmla="*/ 258245 h 439221"/>
                    <a:gd name="connsiteX10" fmla="*/ 405772 w 600843"/>
                    <a:gd name="connsiteY10" fmla="*/ 0 h 4392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00843" h="439221">
                      <a:moveTo>
                        <a:pt x="405772" y="0"/>
                      </a:moveTo>
                      <a:lnTo>
                        <a:pt x="541825" y="0"/>
                      </a:lnTo>
                      <a:cubicBezTo>
                        <a:pt x="574420" y="0"/>
                        <a:pt x="600843" y="26423"/>
                        <a:pt x="600843" y="59018"/>
                      </a:cubicBezTo>
                      <a:lnTo>
                        <a:pt x="600843" y="166096"/>
                      </a:lnTo>
                      <a:lnTo>
                        <a:pt x="587348" y="198676"/>
                      </a:lnTo>
                      <a:lnTo>
                        <a:pt x="547112" y="439221"/>
                      </a:lnTo>
                      <a:lnTo>
                        <a:pt x="46065" y="439220"/>
                      </a:lnTo>
                      <a:cubicBezTo>
                        <a:pt x="20624" y="439220"/>
                        <a:pt x="0" y="418596"/>
                        <a:pt x="0" y="393155"/>
                      </a:cubicBezTo>
                      <a:lnTo>
                        <a:pt x="0" y="348733"/>
                      </a:lnTo>
                      <a:cubicBezTo>
                        <a:pt x="25649" y="326248"/>
                        <a:pt x="96740" y="311228"/>
                        <a:pt x="153892" y="258245"/>
                      </a:cubicBezTo>
                      <a:lnTo>
                        <a:pt x="405772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2" name="フリーフォーム: 図形 321">
                  <a:extLst>
                    <a:ext uri="{FF2B5EF4-FFF2-40B4-BE49-F238E27FC236}">
                      <a16:creationId xmlns:a16="http://schemas.microsoft.com/office/drawing/2014/main" id="{F4AF0A5A-2F5D-49CF-4ACB-7A19B20F2B87}"/>
                    </a:ext>
                  </a:extLst>
                </p:cNvPr>
                <p:cNvSpPr/>
                <p:nvPr/>
              </p:nvSpPr>
              <p:spPr>
                <a:xfrm rot="18900000">
                  <a:off x="1928698" y="3188413"/>
                  <a:ext cx="296857" cy="217005"/>
                </a:xfrm>
                <a:custGeom>
                  <a:avLst/>
                  <a:gdLst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91267 w 600843"/>
                    <a:gd name="connsiteY9" fmla="*/ 403330 h 439221"/>
                    <a:gd name="connsiteX10" fmla="*/ 280575 w 600843"/>
                    <a:gd name="connsiteY10" fmla="*/ 404278 h 439221"/>
                    <a:gd name="connsiteX11" fmla="*/ 271690 w 600843"/>
                    <a:gd name="connsiteY11" fmla="*/ 425728 h 439221"/>
                    <a:gd name="connsiteX12" fmla="*/ 239117 w 600843"/>
                    <a:gd name="connsiteY12" fmla="*/ 439220 h 439221"/>
                    <a:gd name="connsiteX13" fmla="*/ 46065 w 600843"/>
                    <a:gd name="connsiteY13" fmla="*/ 439220 h 439221"/>
                    <a:gd name="connsiteX14" fmla="*/ 0 w 600843"/>
                    <a:gd name="connsiteY14" fmla="*/ 393155 h 439221"/>
                    <a:gd name="connsiteX15" fmla="*/ 0 w 600843"/>
                    <a:gd name="connsiteY15" fmla="*/ 348733 h 439221"/>
                    <a:gd name="connsiteX16" fmla="*/ 90488 w 600843"/>
                    <a:gd name="connsiteY16" fmla="*/ 258245 h 439221"/>
                    <a:gd name="connsiteX17" fmla="*/ 153892 w 600843"/>
                    <a:gd name="connsiteY17" fmla="*/ 258245 h 439221"/>
                    <a:gd name="connsiteX18" fmla="*/ 151854 w 600843"/>
                    <a:gd name="connsiteY18" fmla="*/ 235277 h 439221"/>
                    <a:gd name="connsiteX19" fmla="*/ 199594 w 600843"/>
                    <a:gd name="connsiteY19" fmla="*/ 147136 h 439221"/>
                    <a:gd name="connsiteX20" fmla="*/ 342912 w 600843"/>
                    <a:gd name="connsiteY20" fmla="*/ 30836 h 439221"/>
                    <a:gd name="connsiteX21" fmla="*/ 362726 w 600843"/>
                    <a:gd name="connsiteY21" fmla="*/ 20458 h 439221"/>
                    <a:gd name="connsiteX22" fmla="*/ 364040 w 600843"/>
                    <a:gd name="connsiteY22" fmla="*/ 17286 h 439221"/>
                    <a:gd name="connsiteX23" fmla="*/ 405772 w 600843"/>
                    <a:gd name="connsiteY23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91267 w 600843"/>
                    <a:gd name="connsiteY9" fmla="*/ 403330 h 439221"/>
                    <a:gd name="connsiteX10" fmla="*/ 280575 w 600843"/>
                    <a:gd name="connsiteY10" fmla="*/ 404278 h 439221"/>
                    <a:gd name="connsiteX11" fmla="*/ 271690 w 600843"/>
                    <a:gd name="connsiteY11" fmla="*/ 425728 h 439221"/>
                    <a:gd name="connsiteX12" fmla="*/ 239117 w 600843"/>
                    <a:gd name="connsiteY12" fmla="*/ 439220 h 439221"/>
                    <a:gd name="connsiteX13" fmla="*/ 46065 w 600843"/>
                    <a:gd name="connsiteY13" fmla="*/ 439220 h 439221"/>
                    <a:gd name="connsiteX14" fmla="*/ 0 w 600843"/>
                    <a:gd name="connsiteY14" fmla="*/ 393155 h 439221"/>
                    <a:gd name="connsiteX15" fmla="*/ 0 w 600843"/>
                    <a:gd name="connsiteY15" fmla="*/ 348733 h 439221"/>
                    <a:gd name="connsiteX16" fmla="*/ 90488 w 600843"/>
                    <a:gd name="connsiteY16" fmla="*/ 258245 h 439221"/>
                    <a:gd name="connsiteX17" fmla="*/ 153892 w 600843"/>
                    <a:gd name="connsiteY17" fmla="*/ 258245 h 439221"/>
                    <a:gd name="connsiteX18" fmla="*/ 151854 w 600843"/>
                    <a:gd name="connsiteY18" fmla="*/ 235277 h 439221"/>
                    <a:gd name="connsiteX19" fmla="*/ 342912 w 600843"/>
                    <a:gd name="connsiteY19" fmla="*/ 30836 h 439221"/>
                    <a:gd name="connsiteX20" fmla="*/ 362726 w 600843"/>
                    <a:gd name="connsiteY20" fmla="*/ 20458 h 439221"/>
                    <a:gd name="connsiteX21" fmla="*/ 364040 w 600843"/>
                    <a:gd name="connsiteY21" fmla="*/ 17286 h 439221"/>
                    <a:gd name="connsiteX22" fmla="*/ 405772 w 600843"/>
                    <a:gd name="connsiteY22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91267 w 600843"/>
                    <a:gd name="connsiteY9" fmla="*/ 403330 h 439221"/>
                    <a:gd name="connsiteX10" fmla="*/ 280575 w 600843"/>
                    <a:gd name="connsiteY10" fmla="*/ 404278 h 439221"/>
                    <a:gd name="connsiteX11" fmla="*/ 271690 w 600843"/>
                    <a:gd name="connsiteY11" fmla="*/ 425728 h 439221"/>
                    <a:gd name="connsiteX12" fmla="*/ 239117 w 600843"/>
                    <a:gd name="connsiteY12" fmla="*/ 439220 h 439221"/>
                    <a:gd name="connsiteX13" fmla="*/ 46065 w 600843"/>
                    <a:gd name="connsiteY13" fmla="*/ 439220 h 439221"/>
                    <a:gd name="connsiteX14" fmla="*/ 0 w 600843"/>
                    <a:gd name="connsiteY14" fmla="*/ 393155 h 439221"/>
                    <a:gd name="connsiteX15" fmla="*/ 0 w 600843"/>
                    <a:gd name="connsiteY15" fmla="*/ 348733 h 439221"/>
                    <a:gd name="connsiteX16" fmla="*/ 90488 w 600843"/>
                    <a:gd name="connsiteY16" fmla="*/ 258245 h 439221"/>
                    <a:gd name="connsiteX17" fmla="*/ 153892 w 600843"/>
                    <a:gd name="connsiteY17" fmla="*/ 258245 h 439221"/>
                    <a:gd name="connsiteX18" fmla="*/ 342912 w 600843"/>
                    <a:gd name="connsiteY18" fmla="*/ 30836 h 439221"/>
                    <a:gd name="connsiteX19" fmla="*/ 362726 w 600843"/>
                    <a:gd name="connsiteY19" fmla="*/ 20458 h 439221"/>
                    <a:gd name="connsiteX20" fmla="*/ 364040 w 600843"/>
                    <a:gd name="connsiteY20" fmla="*/ 17286 h 439221"/>
                    <a:gd name="connsiteX21" fmla="*/ 405772 w 600843"/>
                    <a:gd name="connsiteY21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91267 w 600843"/>
                    <a:gd name="connsiteY9" fmla="*/ 403330 h 439221"/>
                    <a:gd name="connsiteX10" fmla="*/ 271690 w 600843"/>
                    <a:gd name="connsiteY10" fmla="*/ 425728 h 439221"/>
                    <a:gd name="connsiteX11" fmla="*/ 239117 w 600843"/>
                    <a:gd name="connsiteY11" fmla="*/ 439220 h 439221"/>
                    <a:gd name="connsiteX12" fmla="*/ 46065 w 600843"/>
                    <a:gd name="connsiteY12" fmla="*/ 439220 h 439221"/>
                    <a:gd name="connsiteX13" fmla="*/ 0 w 600843"/>
                    <a:gd name="connsiteY13" fmla="*/ 393155 h 439221"/>
                    <a:gd name="connsiteX14" fmla="*/ 0 w 600843"/>
                    <a:gd name="connsiteY14" fmla="*/ 348733 h 439221"/>
                    <a:gd name="connsiteX15" fmla="*/ 90488 w 600843"/>
                    <a:gd name="connsiteY15" fmla="*/ 258245 h 439221"/>
                    <a:gd name="connsiteX16" fmla="*/ 153892 w 600843"/>
                    <a:gd name="connsiteY16" fmla="*/ 258245 h 439221"/>
                    <a:gd name="connsiteX17" fmla="*/ 342912 w 600843"/>
                    <a:gd name="connsiteY17" fmla="*/ 30836 h 439221"/>
                    <a:gd name="connsiteX18" fmla="*/ 362726 w 600843"/>
                    <a:gd name="connsiteY18" fmla="*/ 20458 h 439221"/>
                    <a:gd name="connsiteX19" fmla="*/ 364040 w 600843"/>
                    <a:gd name="connsiteY19" fmla="*/ 17286 h 439221"/>
                    <a:gd name="connsiteX20" fmla="*/ 405772 w 600843"/>
                    <a:gd name="connsiteY20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314721 w 600843"/>
                    <a:gd name="connsiteY8" fmla="*/ 391045 h 439221"/>
                    <a:gd name="connsiteX9" fmla="*/ 271690 w 600843"/>
                    <a:gd name="connsiteY9" fmla="*/ 425728 h 439221"/>
                    <a:gd name="connsiteX10" fmla="*/ 239117 w 600843"/>
                    <a:gd name="connsiteY10" fmla="*/ 439220 h 439221"/>
                    <a:gd name="connsiteX11" fmla="*/ 46065 w 600843"/>
                    <a:gd name="connsiteY11" fmla="*/ 439220 h 439221"/>
                    <a:gd name="connsiteX12" fmla="*/ 0 w 600843"/>
                    <a:gd name="connsiteY12" fmla="*/ 393155 h 439221"/>
                    <a:gd name="connsiteX13" fmla="*/ 0 w 600843"/>
                    <a:gd name="connsiteY13" fmla="*/ 348733 h 439221"/>
                    <a:gd name="connsiteX14" fmla="*/ 90488 w 600843"/>
                    <a:gd name="connsiteY14" fmla="*/ 258245 h 439221"/>
                    <a:gd name="connsiteX15" fmla="*/ 153892 w 600843"/>
                    <a:gd name="connsiteY15" fmla="*/ 258245 h 439221"/>
                    <a:gd name="connsiteX16" fmla="*/ 342912 w 600843"/>
                    <a:gd name="connsiteY16" fmla="*/ 30836 h 439221"/>
                    <a:gd name="connsiteX17" fmla="*/ 362726 w 600843"/>
                    <a:gd name="connsiteY17" fmla="*/ 20458 h 439221"/>
                    <a:gd name="connsiteX18" fmla="*/ 364040 w 600843"/>
                    <a:gd name="connsiteY18" fmla="*/ 17286 h 439221"/>
                    <a:gd name="connsiteX19" fmla="*/ 405772 w 600843"/>
                    <a:gd name="connsiteY19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71690 w 600843"/>
                    <a:gd name="connsiteY8" fmla="*/ 425728 h 439221"/>
                    <a:gd name="connsiteX9" fmla="*/ 239117 w 600843"/>
                    <a:gd name="connsiteY9" fmla="*/ 439220 h 439221"/>
                    <a:gd name="connsiteX10" fmla="*/ 46065 w 600843"/>
                    <a:gd name="connsiteY10" fmla="*/ 439220 h 439221"/>
                    <a:gd name="connsiteX11" fmla="*/ 0 w 600843"/>
                    <a:gd name="connsiteY11" fmla="*/ 393155 h 439221"/>
                    <a:gd name="connsiteX12" fmla="*/ 0 w 600843"/>
                    <a:gd name="connsiteY12" fmla="*/ 348733 h 439221"/>
                    <a:gd name="connsiteX13" fmla="*/ 90488 w 600843"/>
                    <a:gd name="connsiteY13" fmla="*/ 258245 h 439221"/>
                    <a:gd name="connsiteX14" fmla="*/ 153892 w 600843"/>
                    <a:gd name="connsiteY14" fmla="*/ 258245 h 439221"/>
                    <a:gd name="connsiteX15" fmla="*/ 342912 w 600843"/>
                    <a:gd name="connsiteY15" fmla="*/ 30836 h 439221"/>
                    <a:gd name="connsiteX16" fmla="*/ 362726 w 600843"/>
                    <a:gd name="connsiteY16" fmla="*/ 20458 h 439221"/>
                    <a:gd name="connsiteX17" fmla="*/ 364040 w 600843"/>
                    <a:gd name="connsiteY17" fmla="*/ 17286 h 439221"/>
                    <a:gd name="connsiteX18" fmla="*/ 405772 w 600843"/>
                    <a:gd name="connsiteY18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90488 w 600843"/>
                    <a:gd name="connsiteY12" fmla="*/ 258245 h 439221"/>
                    <a:gd name="connsiteX13" fmla="*/ 153892 w 600843"/>
                    <a:gd name="connsiteY13" fmla="*/ 258245 h 439221"/>
                    <a:gd name="connsiteX14" fmla="*/ 342912 w 600843"/>
                    <a:gd name="connsiteY14" fmla="*/ 30836 h 439221"/>
                    <a:gd name="connsiteX15" fmla="*/ 362726 w 600843"/>
                    <a:gd name="connsiteY15" fmla="*/ 20458 h 439221"/>
                    <a:gd name="connsiteX16" fmla="*/ 364040 w 600843"/>
                    <a:gd name="connsiteY16" fmla="*/ 17286 h 439221"/>
                    <a:gd name="connsiteX17" fmla="*/ 405772 w 600843"/>
                    <a:gd name="connsiteY17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42912 w 600843"/>
                    <a:gd name="connsiteY13" fmla="*/ 30836 h 439221"/>
                    <a:gd name="connsiteX14" fmla="*/ 362726 w 600843"/>
                    <a:gd name="connsiteY14" fmla="*/ 20458 h 439221"/>
                    <a:gd name="connsiteX15" fmla="*/ 364040 w 600843"/>
                    <a:gd name="connsiteY15" fmla="*/ 17286 h 439221"/>
                    <a:gd name="connsiteX16" fmla="*/ 405772 w 600843"/>
                    <a:gd name="connsiteY16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42912 w 600843"/>
                    <a:gd name="connsiteY13" fmla="*/ 30836 h 439221"/>
                    <a:gd name="connsiteX14" fmla="*/ 362726 w 600843"/>
                    <a:gd name="connsiteY14" fmla="*/ 20458 h 439221"/>
                    <a:gd name="connsiteX15" fmla="*/ 405772 w 600843"/>
                    <a:gd name="connsiteY15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42912 w 600843"/>
                    <a:gd name="connsiteY13" fmla="*/ 30836 h 439221"/>
                    <a:gd name="connsiteX14" fmla="*/ 362726 w 600843"/>
                    <a:gd name="connsiteY14" fmla="*/ 27601 h 439221"/>
                    <a:gd name="connsiteX15" fmla="*/ 405772 w 600843"/>
                    <a:gd name="connsiteY15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42912 w 600843"/>
                    <a:gd name="connsiteY13" fmla="*/ 30836 h 439221"/>
                    <a:gd name="connsiteX14" fmla="*/ 405772 w 600843"/>
                    <a:gd name="connsiteY14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350056 w 600843"/>
                    <a:gd name="connsiteY13" fmla="*/ 33217 h 439221"/>
                    <a:gd name="connsiteX14" fmla="*/ 405772 w 600843"/>
                    <a:gd name="connsiteY14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35087 w 600843"/>
                    <a:gd name="connsiteY7" fmla="*/ 293370 h 439221"/>
                    <a:gd name="connsiteX8" fmla="*/ 239117 w 600843"/>
                    <a:gd name="connsiteY8" fmla="*/ 439220 h 439221"/>
                    <a:gd name="connsiteX9" fmla="*/ 46065 w 600843"/>
                    <a:gd name="connsiteY9" fmla="*/ 439220 h 439221"/>
                    <a:gd name="connsiteX10" fmla="*/ 0 w 600843"/>
                    <a:gd name="connsiteY10" fmla="*/ 393155 h 439221"/>
                    <a:gd name="connsiteX11" fmla="*/ 0 w 600843"/>
                    <a:gd name="connsiteY11" fmla="*/ 348733 h 439221"/>
                    <a:gd name="connsiteX12" fmla="*/ 153892 w 600843"/>
                    <a:gd name="connsiteY12" fmla="*/ 258245 h 439221"/>
                    <a:gd name="connsiteX13" fmla="*/ 405772 w 600843"/>
                    <a:gd name="connsiteY13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239117 w 600843"/>
                    <a:gd name="connsiteY7" fmla="*/ 439220 h 439221"/>
                    <a:gd name="connsiteX8" fmla="*/ 46065 w 600843"/>
                    <a:gd name="connsiteY8" fmla="*/ 439220 h 439221"/>
                    <a:gd name="connsiteX9" fmla="*/ 0 w 600843"/>
                    <a:gd name="connsiteY9" fmla="*/ 393155 h 439221"/>
                    <a:gd name="connsiteX10" fmla="*/ 0 w 600843"/>
                    <a:gd name="connsiteY10" fmla="*/ 348733 h 439221"/>
                    <a:gd name="connsiteX11" fmla="*/ 153892 w 600843"/>
                    <a:gd name="connsiteY11" fmla="*/ 258245 h 439221"/>
                    <a:gd name="connsiteX12" fmla="*/ 405772 w 600843"/>
                    <a:gd name="connsiteY12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59483 w 600843"/>
                    <a:gd name="connsiteY6" fmla="*/ 439221 h 439221"/>
                    <a:gd name="connsiteX7" fmla="*/ 46065 w 600843"/>
                    <a:gd name="connsiteY7" fmla="*/ 439220 h 439221"/>
                    <a:gd name="connsiteX8" fmla="*/ 0 w 600843"/>
                    <a:gd name="connsiteY8" fmla="*/ 393155 h 439221"/>
                    <a:gd name="connsiteX9" fmla="*/ 0 w 600843"/>
                    <a:gd name="connsiteY9" fmla="*/ 348733 h 439221"/>
                    <a:gd name="connsiteX10" fmla="*/ 153892 w 600843"/>
                    <a:gd name="connsiteY10" fmla="*/ 258245 h 439221"/>
                    <a:gd name="connsiteX11" fmla="*/ 405772 w 600843"/>
                    <a:gd name="connsiteY11" fmla="*/ 0 h 439221"/>
                    <a:gd name="connsiteX0" fmla="*/ 405772 w 600843"/>
                    <a:gd name="connsiteY0" fmla="*/ 0 h 439221"/>
                    <a:gd name="connsiteX1" fmla="*/ 541825 w 600843"/>
                    <a:gd name="connsiteY1" fmla="*/ 0 h 439221"/>
                    <a:gd name="connsiteX2" fmla="*/ 600843 w 600843"/>
                    <a:gd name="connsiteY2" fmla="*/ 59018 h 439221"/>
                    <a:gd name="connsiteX3" fmla="*/ 600843 w 600843"/>
                    <a:gd name="connsiteY3" fmla="*/ 166096 h 439221"/>
                    <a:gd name="connsiteX4" fmla="*/ 587348 w 600843"/>
                    <a:gd name="connsiteY4" fmla="*/ 198676 h 439221"/>
                    <a:gd name="connsiteX5" fmla="*/ 547112 w 600843"/>
                    <a:gd name="connsiteY5" fmla="*/ 439221 h 439221"/>
                    <a:gd name="connsiteX6" fmla="*/ 46065 w 600843"/>
                    <a:gd name="connsiteY6" fmla="*/ 439220 h 439221"/>
                    <a:gd name="connsiteX7" fmla="*/ 0 w 600843"/>
                    <a:gd name="connsiteY7" fmla="*/ 393155 h 439221"/>
                    <a:gd name="connsiteX8" fmla="*/ 0 w 600843"/>
                    <a:gd name="connsiteY8" fmla="*/ 348733 h 439221"/>
                    <a:gd name="connsiteX9" fmla="*/ 153892 w 600843"/>
                    <a:gd name="connsiteY9" fmla="*/ 258245 h 439221"/>
                    <a:gd name="connsiteX10" fmla="*/ 405772 w 600843"/>
                    <a:gd name="connsiteY10" fmla="*/ 0 h 4392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00843" h="439221">
                      <a:moveTo>
                        <a:pt x="405772" y="0"/>
                      </a:moveTo>
                      <a:lnTo>
                        <a:pt x="541825" y="0"/>
                      </a:lnTo>
                      <a:cubicBezTo>
                        <a:pt x="574420" y="0"/>
                        <a:pt x="600843" y="26423"/>
                        <a:pt x="600843" y="59018"/>
                      </a:cubicBezTo>
                      <a:lnTo>
                        <a:pt x="600843" y="166096"/>
                      </a:lnTo>
                      <a:lnTo>
                        <a:pt x="587348" y="198676"/>
                      </a:lnTo>
                      <a:lnTo>
                        <a:pt x="547112" y="439221"/>
                      </a:lnTo>
                      <a:lnTo>
                        <a:pt x="46065" y="439220"/>
                      </a:lnTo>
                      <a:cubicBezTo>
                        <a:pt x="20624" y="439220"/>
                        <a:pt x="0" y="418596"/>
                        <a:pt x="0" y="393155"/>
                      </a:cubicBezTo>
                      <a:lnTo>
                        <a:pt x="0" y="348733"/>
                      </a:lnTo>
                      <a:cubicBezTo>
                        <a:pt x="25649" y="326248"/>
                        <a:pt x="96740" y="311228"/>
                        <a:pt x="153892" y="258245"/>
                      </a:cubicBezTo>
                      <a:lnTo>
                        <a:pt x="405772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3" name="二等辺三角形 28">
                  <a:extLst>
                    <a:ext uri="{FF2B5EF4-FFF2-40B4-BE49-F238E27FC236}">
                      <a16:creationId xmlns:a16="http://schemas.microsoft.com/office/drawing/2014/main" id="{51EB556A-057E-A78F-141E-7431F08F77C4}"/>
                    </a:ext>
                  </a:extLst>
                </p:cNvPr>
                <p:cNvSpPr/>
                <p:nvPr/>
              </p:nvSpPr>
              <p:spPr>
                <a:xfrm>
                  <a:off x="1132397" y="1372053"/>
                  <a:ext cx="77567" cy="169939"/>
                </a:xfrm>
                <a:custGeom>
                  <a:avLst/>
                  <a:gdLst>
                    <a:gd name="connsiteX0" fmla="*/ 0 w 414337"/>
                    <a:gd name="connsiteY0" fmla="*/ 348851 h 348851"/>
                    <a:gd name="connsiteX1" fmla="*/ 207169 w 414337"/>
                    <a:gd name="connsiteY1" fmla="*/ 0 h 348851"/>
                    <a:gd name="connsiteX2" fmla="*/ 414337 w 414337"/>
                    <a:gd name="connsiteY2" fmla="*/ 348851 h 348851"/>
                    <a:gd name="connsiteX3" fmla="*/ 0 w 414337"/>
                    <a:gd name="connsiteY3" fmla="*/ 348851 h 348851"/>
                    <a:gd name="connsiteX0" fmla="*/ 132 w 414469"/>
                    <a:gd name="connsiteY0" fmla="*/ 348851 h 413232"/>
                    <a:gd name="connsiteX1" fmla="*/ 207301 w 414469"/>
                    <a:gd name="connsiteY1" fmla="*/ 0 h 413232"/>
                    <a:gd name="connsiteX2" fmla="*/ 414469 w 414469"/>
                    <a:gd name="connsiteY2" fmla="*/ 348851 h 413232"/>
                    <a:gd name="connsiteX3" fmla="*/ 132 w 414469"/>
                    <a:gd name="connsiteY3" fmla="*/ 348851 h 413232"/>
                    <a:gd name="connsiteX0" fmla="*/ 1192 w 305992"/>
                    <a:gd name="connsiteY0" fmla="*/ 348851 h 402561"/>
                    <a:gd name="connsiteX1" fmla="*/ 208361 w 305992"/>
                    <a:gd name="connsiteY1" fmla="*/ 0 h 402561"/>
                    <a:gd name="connsiteX2" fmla="*/ 305992 w 305992"/>
                    <a:gd name="connsiteY2" fmla="*/ 401238 h 402561"/>
                    <a:gd name="connsiteX3" fmla="*/ 1192 w 305992"/>
                    <a:gd name="connsiteY3" fmla="*/ 348851 h 402561"/>
                    <a:gd name="connsiteX0" fmla="*/ 3 w 309565"/>
                    <a:gd name="connsiteY0" fmla="*/ 348851 h 402561"/>
                    <a:gd name="connsiteX1" fmla="*/ 309565 w 309565"/>
                    <a:gd name="connsiteY1" fmla="*/ 0 h 402561"/>
                    <a:gd name="connsiteX2" fmla="*/ 304803 w 309565"/>
                    <a:gd name="connsiteY2" fmla="*/ 401238 h 402561"/>
                    <a:gd name="connsiteX3" fmla="*/ 3 w 309565"/>
                    <a:gd name="connsiteY3" fmla="*/ 348851 h 402561"/>
                    <a:gd name="connsiteX0" fmla="*/ 3 w 309565"/>
                    <a:gd name="connsiteY0" fmla="*/ 348851 h 402561"/>
                    <a:gd name="connsiteX1" fmla="*/ 309565 w 309565"/>
                    <a:gd name="connsiteY1" fmla="*/ 0 h 402561"/>
                    <a:gd name="connsiteX2" fmla="*/ 304803 w 309565"/>
                    <a:gd name="connsiteY2" fmla="*/ 401238 h 402561"/>
                    <a:gd name="connsiteX3" fmla="*/ 3 w 309565"/>
                    <a:gd name="connsiteY3" fmla="*/ 348851 h 402561"/>
                    <a:gd name="connsiteX0" fmla="*/ 5 w 252417"/>
                    <a:gd name="connsiteY0" fmla="*/ 322657 h 401238"/>
                    <a:gd name="connsiteX1" fmla="*/ 252417 w 252417"/>
                    <a:gd name="connsiteY1" fmla="*/ 0 h 401238"/>
                    <a:gd name="connsiteX2" fmla="*/ 247655 w 252417"/>
                    <a:gd name="connsiteY2" fmla="*/ 401238 h 401238"/>
                    <a:gd name="connsiteX3" fmla="*/ 5 w 252417"/>
                    <a:gd name="connsiteY3" fmla="*/ 322657 h 401238"/>
                    <a:gd name="connsiteX0" fmla="*/ 2197 w 254609"/>
                    <a:gd name="connsiteY0" fmla="*/ 322657 h 402772"/>
                    <a:gd name="connsiteX1" fmla="*/ 254609 w 254609"/>
                    <a:gd name="connsiteY1" fmla="*/ 0 h 402772"/>
                    <a:gd name="connsiteX2" fmla="*/ 249847 w 254609"/>
                    <a:gd name="connsiteY2" fmla="*/ 401238 h 402772"/>
                    <a:gd name="connsiteX3" fmla="*/ 2197 w 254609"/>
                    <a:gd name="connsiteY3" fmla="*/ 322657 h 402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54609" h="402772">
                      <a:moveTo>
                        <a:pt x="2197" y="322657"/>
                      </a:moveTo>
                      <a:cubicBezTo>
                        <a:pt x="-23203" y="224828"/>
                        <a:pt x="178409" y="94852"/>
                        <a:pt x="254609" y="0"/>
                      </a:cubicBezTo>
                      <a:cubicBezTo>
                        <a:pt x="253022" y="133746"/>
                        <a:pt x="251434" y="267492"/>
                        <a:pt x="249847" y="401238"/>
                      </a:cubicBezTo>
                      <a:cubicBezTo>
                        <a:pt x="111735" y="401238"/>
                        <a:pt x="27597" y="420486"/>
                        <a:pt x="2197" y="322657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4" name="台形 323">
                  <a:extLst>
                    <a:ext uri="{FF2B5EF4-FFF2-40B4-BE49-F238E27FC236}">
                      <a16:creationId xmlns:a16="http://schemas.microsoft.com/office/drawing/2014/main" id="{941207F7-FE70-3F96-8461-8720A2241C2D}"/>
                    </a:ext>
                  </a:extLst>
                </p:cNvPr>
                <p:cNvSpPr/>
                <p:nvPr/>
              </p:nvSpPr>
              <p:spPr>
                <a:xfrm>
                  <a:off x="1447337" y="1663918"/>
                  <a:ext cx="159568" cy="207961"/>
                </a:xfrm>
                <a:prstGeom prst="trapezoid">
                  <a:avLst>
                    <a:gd name="adj" fmla="val 16220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5" name="楕円 324">
                  <a:extLst>
                    <a:ext uri="{FF2B5EF4-FFF2-40B4-BE49-F238E27FC236}">
                      <a16:creationId xmlns:a16="http://schemas.microsoft.com/office/drawing/2014/main" id="{E4B3AD31-2A87-01EB-7B64-36DA53BE562C}"/>
                    </a:ext>
                  </a:extLst>
                </p:cNvPr>
                <p:cNvSpPr/>
                <p:nvPr/>
              </p:nvSpPr>
              <p:spPr>
                <a:xfrm>
                  <a:off x="1161355" y="994612"/>
                  <a:ext cx="731532" cy="731532"/>
                </a:xfrm>
                <a:prstGeom prst="ellipse">
                  <a:avLst/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6" name="四角形: 上の 2 つの角を丸める 325">
                  <a:extLst>
                    <a:ext uri="{FF2B5EF4-FFF2-40B4-BE49-F238E27FC236}">
                      <a16:creationId xmlns:a16="http://schemas.microsoft.com/office/drawing/2014/main" id="{A8D55720-5CFE-1349-3E5E-EC14104675FE}"/>
                    </a:ext>
                  </a:extLst>
                </p:cNvPr>
                <p:cNvSpPr/>
                <p:nvPr/>
              </p:nvSpPr>
              <p:spPr>
                <a:xfrm>
                  <a:off x="1303295" y="1788370"/>
                  <a:ext cx="447654" cy="62745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66CC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7" name="台形 326">
                  <a:extLst>
                    <a:ext uri="{FF2B5EF4-FFF2-40B4-BE49-F238E27FC236}">
                      <a16:creationId xmlns:a16="http://schemas.microsoft.com/office/drawing/2014/main" id="{76CDD6C9-49DB-B339-0D35-F29C2EF4473A}"/>
                    </a:ext>
                  </a:extLst>
                </p:cNvPr>
                <p:cNvSpPr/>
                <p:nvPr/>
              </p:nvSpPr>
              <p:spPr>
                <a:xfrm rot="8100000">
                  <a:off x="1684160" y="2507744"/>
                  <a:ext cx="290843" cy="761833"/>
                </a:xfrm>
                <a:prstGeom prst="trapezoid">
                  <a:avLst>
                    <a:gd name="adj" fmla="val 19923"/>
                  </a:avLst>
                </a:prstGeom>
                <a:solidFill>
                  <a:srgbClr val="0070C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8" name="フリーフォーム: 図形 327">
                  <a:extLst>
                    <a:ext uri="{FF2B5EF4-FFF2-40B4-BE49-F238E27FC236}">
                      <a16:creationId xmlns:a16="http://schemas.microsoft.com/office/drawing/2014/main" id="{D5BAB739-3A46-71F8-21B7-8098C5AEFC71}"/>
                    </a:ext>
                  </a:extLst>
                </p:cNvPr>
                <p:cNvSpPr/>
                <p:nvPr/>
              </p:nvSpPr>
              <p:spPr>
                <a:xfrm flipV="1">
                  <a:off x="908167" y="2416794"/>
                  <a:ext cx="845188" cy="897810"/>
                </a:xfrm>
                <a:custGeom>
                  <a:avLst/>
                  <a:gdLst>
                    <a:gd name="connsiteX0" fmla="*/ 628168 w 1335535"/>
                    <a:gd name="connsiteY0" fmla="*/ 1418686 h 1418686"/>
                    <a:gd name="connsiteX1" fmla="*/ 1335534 w 1335535"/>
                    <a:gd name="connsiteY1" fmla="*/ 1418686 h 1418686"/>
                    <a:gd name="connsiteX2" fmla="*/ 1335535 w 1335535"/>
                    <a:gd name="connsiteY2" fmla="*/ 1129340 h 1418686"/>
                    <a:gd name="connsiteX3" fmla="*/ 1250787 w 1335535"/>
                    <a:gd name="connsiteY3" fmla="*/ 924741 h 1418686"/>
                    <a:gd name="connsiteX4" fmla="*/ 1238452 w 1335535"/>
                    <a:gd name="connsiteY4" fmla="*/ 914563 h 1418686"/>
                    <a:gd name="connsiteX5" fmla="*/ 1238993 w 1335535"/>
                    <a:gd name="connsiteY5" fmla="*/ 914022 h 1418686"/>
                    <a:gd name="connsiteX6" fmla="*/ 195483 w 1335535"/>
                    <a:gd name="connsiteY6" fmla="*/ 0 h 1418686"/>
                    <a:gd name="connsiteX7" fmla="*/ 0 w 1335535"/>
                    <a:gd name="connsiteY7" fmla="*/ 195483 h 1418686"/>
                    <a:gd name="connsiteX8" fmla="*/ 677083 w 1335535"/>
                    <a:gd name="connsiteY8" fmla="*/ 968487 h 1418686"/>
                    <a:gd name="connsiteX9" fmla="*/ 650907 w 1335535"/>
                    <a:gd name="connsiteY9" fmla="*/ 1016713 h 1418686"/>
                    <a:gd name="connsiteX10" fmla="*/ 628168 w 1335535"/>
                    <a:gd name="connsiteY10" fmla="*/ 1129340 h 14186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35535" h="1418686">
                      <a:moveTo>
                        <a:pt x="628168" y="1418686"/>
                      </a:moveTo>
                      <a:lnTo>
                        <a:pt x="1335534" y="1418686"/>
                      </a:lnTo>
                      <a:cubicBezTo>
                        <a:pt x="1335534" y="1322237"/>
                        <a:pt x="1335535" y="1225789"/>
                        <a:pt x="1335535" y="1129340"/>
                      </a:cubicBezTo>
                      <a:cubicBezTo>
                        <a:pt x="1335535" y="1049439"/>
                        <a:pt x="1303149" y="977102"/>
                        <a:pt x="1250787" y="924741"/>
                      </a:cubicBezTo>
                      <a:lnTo>
                        <a:pt x="1238452" y="914563"/>
                      </a:lnTo>
                      <a:lnTo>
                        <a:pt x="1238993" y="914022"/>
                      </a:lnTo>
                      <a:lnTo>
                        <a:pt x="195483" y="0"/>
                      </a:lnTo>
                      <a:lnTo>
                        <a:pt x="0" y="195483"/>
                      </a:lnTo>
                      <a:lnTo>
                        <a:pt x="677083" y="968487"/>
                      </a:lnTo>
                      <a:lnTo>
                        <a:pt x="650907" y="1016713"/>
                      </a:lnTo>
                      <a:cubicBezTo>
                        <a:pt x="636265" y="1051330"/>
                        <a:pt x="628168" y="1089390"/>
                        <a:pt x="628168" y="1129340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9" name="二等辺三角形 46">
                  <a:extLst>
                    <a:ext uri="{FF2B5EF4-FFF2-40B4-BE49-F238E27FC236}">
                      <a16:creationId xmlns:a16="http://schemas.microsoft.com/office/drawing/2014/main" id="{F7D52CC7-37B0-C16B-15F3-FB005A79D1C1}"/>
                    </a:ext>
                  </a:extLst>
                </p:cNvPr>
                <p:cNvSpPr/>
                <p:nvPr/>
              </p:nvSpPr>
              <p:spPr>
                <a:xfrm rot="10800000">
                  <a:off x="1251776" y="1537622"/>
                  <a:ext cx="114350" cy="84029"/>
                </a:xfrm>
                <a:custGeom>
                  <a:avLst/>
                  <a:gdLst>
                    <a:gd name="connsiteX0" fmla="*/ 0 w 793908"/>
                    <a:gd name="connsiteY0" fmla="*/ 854870 h 854870"/>
                    <a:gd name="connsiteX1" fmla="*/ 396954 w 793908"/>
                    <a:gd name="connsiteY1" fmla="*/ 0 h 854870"/>
                    <a:gd name="connsiteX2" fmla="*/ 793908 w 793908"/>
                    <a:gd name="connsiteY2" fmla="*/ 854870 h 854870"/>
                    <a:gd name="connsiteX3" fmla="*/ 0 w 793908"/>
                    <a:gd name="connsiteY3" fmla="*/ 854870 h 854870"/>
                    <a:gd name="connsiteX0" fmla="*/ 0 w 793908"/>
                    <a:gd name="connsiteY0" fmla="*/ 854909 h 854909"/>
                    <a:gd name="connsiteX1" fmla="*/ 396954 w 793908"/>
                    <a:gd name="connsiteY1" fmla="*/ 39 h 854909"/>
                    <a:gd name="connsiteX2" fmla="*/ 793908 w 793908"/>
                    <a:gd name="connsiteY2" fmla="*/ 854909 h 854909"/>
                    <a:gd name="connsiteX3" fmla="*/ 0 w 793908"/>
                    <a:gd name="connsiteY3" fmla="*/ 854909 h 854909"/>
                    <a:gd name="connsiteX0" fmla="*/ 0 w 793908"/>
                    <a:gd name="connsiteY0" fmla="*/ 421639 h 421639"/>
                    <a:gd name="connsiteX1" fmla="*/ 239792 w 793908"/>
                    <a:gd name="connsiteY1" fmla="*/ 157 h 421639"/>
                    <a:gd name="connsiteX2" fmla="*/ 793908 w 793908"/>
                    <a:gd name="connsiteY2" fmla="*/ 421639 h 421639"/>
                    <a:gd name="connsiteX3" fmla="*/ 0 w 793908"/>
                    <a:gd name="connsiteY3" fmla="*/ 421639 h 421639"/>
                    <a:gd name="connsiteX0" fmla="*/ 0 w 803975"/>
                    <a:gd name="connsiteY0" fmla="*/ 421639 h 453388"/>
                    <a:gd name="connsiteX1" fmla="*/ 239792 w 803975"/>
                    <a:gd name="connsiteY1" fmla="*/ 157 h 453388"/>
                    <a:gd name="connsiteX2" fmla="*/ 793908 w 803975"/>
                    <a:gd name="connsiteY2" fmla="*/ 421639 h 453388"/>
                    <a:gd name="connsiteX3" fmla="*/ 0 w 803975"/>
                    <a:gd name="connsiteY3" fmla="*/ 421639 h 453388"/>
                    <a:gd name="connsiteX0" fmla="*/ 12018 w 815993"/>
                    <a:gd name="connsiteY0" fmla="*/ 421544 h 469912"/>
                    <a:gd name="connsiteX1" fmla="*/ 251810 w 815993"/>
                    <a:gd name="connsiteY1" fmla="*/ 62 h 469912"/>
                    <a:gd name="connsiteX2" fmla="*/ 805926 w 815993"/>
                    <a:gd name="connsiteY2" fmla="*/ 421544 h 469912"/>
                    <a:gd name="connsiteX3" fmla="*/ 12018 w 815993"/>
                    <a:gd name="connsiteY3" fmla="*/ 421544 h 469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15993" h="469912">
                      <a:moveTo>
                        <a:pt x="12018" y="421544"/>
                      </a:moveTo>
                      <a:cubicBezTo>
                        <a:pt x="-47831" y="364394"/>
                        <a:pt x="129017" y="-5494"/>
                        <a:pt x="251810" y="62"/>
                      </a:cubicBezTo>
                      <a:cubicBezTo>
                        <a:pt x="374603" y="5618"/>
                        <a:pt x="894349" y="350107"/>
                        <a:pt x="805926" y="421544"/>
                      </a:cubicBezTo>
                      <a:cubicBezTo>
                        <a:pt x="717503" y="492981"/>
                        <a:pt x="71867" y="478694"/>
                        <a:pt x="12018" y="4215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0" name="フリーフォーム: 図形 329">
                  <a:extLst>
                    <a:ext uri="{FF2B5EF4-FFF2-40B4-BE49-F238E27FC236}">
                      <a16:creationId xmlns:a16="http://schemas.microsoft.com/office/drawing/2014/main" id="{1FF29EF8-D5C5-A6AB-77DE-25D9BD621EFA}"/>
                    </a:ext>
                  </a:extLst>
                </p:cNvPr>
                <p:cNvSpPr/>
                <p:nvPr/>
              </p:nvSpPr>
              <p:spPr>
                <a:xfrm rot="10800000">
                  <a:off x="1125783" y="901043"/>
                  <a:ext cx="790489" cy="753054"/>
                </a:xfrm>
                <a:custGeom>
                  <a:avLst/>
                  <a:gdLst>
                    <a:gd name="connsiteX0" fmla="*/ 779574 w 1249101"/>
                    <a:gd name="connsiteY0" fmla="*/ 1188666 h 1189948"/>
                    <a:gd name="connsiteX1" fmla="*/ 546937 w 1249101"/>
                    <a:gd name="connsiteY1" fmla="*/ 1163424 h 1189948"/>
                    <a:gd name="connsiteX2" fmla="*/ 312198 w 1249101"/>
                    <a:gd name="connsiteY2" fmla="*/ 1048030 h 1189948"/>
                    <a:gd name="connsiteX3" fmla="*/ 284855 w 1249101"/>
                    <a:gd name="connsiteY3" fmla="*/ 1024378 h 1189948"/>
                    <a:gd name="connsiteX4" fmla="*/ 280807 w 1249101"/>
                    <a:gd name="connsiteY4" fmla="*/ 1022575 h 1189948"/>
                    <a:gd name="connsiteX5" fmla="*/ 31372 w 1249101"/>
                    <a:gd name="connsiteY5" fmla="*/ 717001 h 1189948"/>
                    <a:gd name="connsiteX6" fmla="*/ 22610 w 1249101"/>
                    <a:gd name="connsiteY6" fmla="*/ 645655 h 1189948"/>
                    <a:gd name="connsiteX7" fmla="*/ 12898 w 1249101"/>
                    <a:gd name="connsiteY7" fmla="*/ 615761 h 1189948"/>
                    <a:gd name="connsiteX8" fmla="*/ 0 w 1249101"/>
                    <a:gd name="connsiteY8" fmla="*/ 493510 h 1189948"/>
                    <a:gd name="connsiteX9" fmla="*/ 185948 w 1249101"/>
                    <a:gd name="connsiteY9" fmla="*/ 64580 h 1189948"/>
                    <a:gd name="connsiteX10" fmla="*/ 267866 w 1249101"/>
                    <a:gd name="connsiteY10" fmla="*/ 0 h 1189948"/>
                    <a:gd name="connsiteX11" fmla="*/ 294173 w 1249101"/>
                    <a:gd name="connsiteY11" fmla="*/ 18479 h 1189948"/>
                    <a:gd name="connsiteX12" fmla="*/ 540124 w 1249101"/>
                    <a:gd name="connsiteY12" fmla="*/ 446945 h 1189948"/>
                    <a:gd name="connsiteX13" fmla="*/ 556728 w 1249101"/>
                    <a:gd name="connsiteY13" fmla="*/ 531123 h 1189948"/>
                    <a:gd name="connsiteX14" fmla="*/ 560467 w 1249101"/>
                    <a:gd name="connsiteY14" fmla="*/ 646270 h 1189948"/>
                    <a:gd name="connsiteX15" fmla="*/ 582442 w 1249101"/>
                    <a:gd name="connsiteY15" fmla="*/ 838828 h 1189948"/>
                    <a:gd name="connsiteX16" fmla="*/ 612405 w 1249101"/>
                    <a:gd name="connsiteY16" fmla="*/ 840153 h 1189948"/>
                    <a:gd name="connsiteX17" fmla="*/ 1205487 w 1249101"/>
                    <a:gd name="connsiteY17" fmla="*/ 618888 h 1189948"/>
                    <a:gd name="connsiteX18" fmla="*/ 1104198 w 1249101"/>
                    <a:gd name="connsiteY18" fmla="*/ 891079 h 1189948"/>
                    <a:gd name="connsiteX19" fmla="*/ 1079423 w 1249101"/>
                    <a:gd name="connsiteY19" fmla="*/ 915727 h 1189948"/>
                    <a:gd name="connsiteX20" fmla="*/ 1104643 w 1249101"/>
                    <a:gd name="connsiteY20" fmla="*/ 911182 h 1189948"/>
                    <a:gd name="connsiteX21" fmla="*/ 1249101 w 1249101"/>
                    <a:gd name="connsiteY21" fmla="*/ 854045 h 1189948"/>
                    <a:gd name="connsiteX22" fmla="*/ 779574 w 1249101"/>
                    <a:gd name="connsiteY22" fmla="*/ 1188666 h 11899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1249101" h="1189948">
                      <a:moveTo>
                        <a:pt x="779574" y="1188666"/>
                      </a:moveTo>
                      <a:cubicBezTo>
                        <a:pt x="704608" y="1193309"/>
                        <a:pt x="625807" y="1185448"/>
                        <a:pt x="546937" y="1163424"/>
                      </a:cubicBezTo>
                      <a:cubicBezTo>
                        <a:pt x="458208" y="1138647"/>
                        <a:pt x="378841" y="1098583"/>
                        <a:pt x="312198" y="1048030"/>
                      </a:cubicBezTo>
                      <a:lnTo>
                        <a:pt x="284855" y="1024378"/>
                      </a:lnTo>
                      <a:lnTo>
                        <a:pt x="280807" y="1022575"/>
                      </a:lnTo>
                      <a:cubicBezTo>
                        <a:pt x="154599" y="952586"/>
                        <a:pt x="62974" y="843767"/>
                        <a:pt x="31372" y="717001"/>
                      </a:cubicBezTo>
                      <a:lnTo>
                        <a:pt x="22610" y="645655"/>
                      </a:lnTo>
                      <a:lnTo>
                        <a:pt x="12898" y="615761"/>
                      </a:lnTo>
                      <a:cubicBezTo>
                        <a:pt x="4441" y="576273"/>
                        <a:pt x="0" y="535387"/>
                        <a:pt x="0" y="493510"/>
                      </a:cubicBezTo>
                      <a:cubicBezTo>
                        <a:pt x="0" y="326003"/>
                        <a:pt x="71060" y="174353"/>
                        <a:pt x="185948" y="64580"/>
                      </a:cubicBezTo>
                      <a:lnTo>
                        <a:pt x="267866" y="0"/>
                      </a:lnTo>
                      <a:lnTo>
                        <a:pt x="294173" y="18479"/>
                      </a:lnTo>
                      <a:cubicBezTo>
                        <a:pt x="405216" y="114620"/>
                        <a:pt x="492642" y="265636"/>
                        <a:pt x="540124" y="446945"/>
                      </a:cubicBezTo>
                      <a:lnTo>
                        <a:pt x="556728" y="531123"/>
                      </a:lnTo>
                      <a:lnTo>
                        <a:pt x="560467" y="646270"/>
                      </a:lnTo>
                      <a:lnTo>
                        <a:pt x="582442" y="838828"/>
                      </a:lnTo>
                      <a:lnTo>
                        <a:pt x="612405" y="840153"/>
                      </a:lnTo>
                      <a:cubicBezTo>
                        <a:pt x="839747" y="840153"/>
                        <a:pt x="1055989" y="759478"/>
                        <a:pt x="1205487" y="618888"/>
                      </a:cubicBezTo>
                      <a:cubicBezTo>
                        <a:pt x="1205487" y="719714"/>
                        <a:pt x="1168147" y="813381"/>
                        <a:pt x="1104198" y="891079"/>
                      </a:cubicBezTo>
                      <a:lnTo>
                        <a:pt x="1079423" y="915727"/>
                      </a:lnTo>
                      <a:lnTo>
                        <a:pt x="1104643" y="911182"/>
                      </a:lnTo>
                      <a:cubicBezTo>
                        <a:pt x="1155190" y="896917"/>
                        <a:pt x="1203651" y="877846"/>
                        <a:pt x="1249101" y="854045"/>
                      </a:cubicBezTo>
                      <a:cubicBezTo>
                        <a:pt x="1194866" y="1048267"/>
                        <a:pt x="1004474" y="1174736"/>
                        <a:pt x="779574" y="1188666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1" name="楕円 330">
                  <a:extLst>
                    <a:ext uri="{FF2B5EF4-FFF2-40B4-BE49-F238E27FC236}">
                      <a16:creationId xmlns:a16="http://schemas.microsoft.com/office/drawing/2014/main" id="{3CA4792D-FABA-B122-32FB-787988CA5411}"/>
                    </a:ext>
                  </a:extLst>
                </p:cNvPr>
                <p:cNvSpPr/>
                <p:nvPr/>
              </p:nvSpPr>
              <p:spPr>
                <a:xfrm rot="21037985">
                  <a:off x="1862474" y="1144490"/>
                  <a:ext cx="73959" cy="202763"/>
                </a:xfrm>
                <a:prstGeom prst="ellipse">
                  <a:avLst/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2" name="フリーフォーム: 図形 331">
                  <a:extLst>
                    <a:ext uri="{FF2B5EF4-FFF2-40B4-BE49-F238E27FC236}">
                      <a16:creationId xmlns:a16="http://schemas.microsoft.com/office/drawing/2014/main" id="{78871277-47D0-69CB-290E-2AD18EAA7538}"/>
                    </a:ext>
                  </a:extLst>
                </p:cNvPr>
                <p:cNvSpPr/>
                <p:nvPr/>
              </p:nvSpPr>
              <p:spPr>
                <a:xfrm>
                  <a:off x="1561286" y="1278347"/>
                  <a:ext cx="178196" cy="247830"/>
                </a:xfrm>
                <a:custGeom>
                  <a:avLst/>
                  <a:gdLst>
                    <a:gd name="connsiteX0" fmla="*/ 120253 w 281578"/>
                    <a:gd name="connsiteY0" fmla="*/ 0 h 391612"/>
                    <a:gd name="connsiteX1" fmla="*/ 281578 w 281578"/>
                    <a:gd name="connsiteY1" fmla="*/ 195806 h 391612"/>
                    <a:gd name="connsiteX2" fmla="*/ 120253 w 281578"/>
                    <a:gd name="connsiteY2" fmla="*/ 391612 h 391612"/>
                    <a:gd name="connsiteX3" fmla="*/ 6179 w 281578"/>
                    <a:gd name="connsiteY3" fmla="*/ 334262 h 391612"/>
                    <a:gd name="connsiteX4" fmla="*/ 0 w 281578"/>
                    <a:gd name="connsiteY4" fmla="*/ 323138 h 391612"/>
                    <a:gd name="connsiteX5" fmla="*/ 28394 w 281578"/>
                    <a:gd name="connsiteY5" fmla="*/ 272023 h 391612"/>
                    <a:gd name="connsiteX6" fmla="*/ 41072 w 281578"/>
                    <a:gd name="connsiteY6" fmla="*/ 195806 h 391612"/>
                    <a:gd name="connsiteX7" fmla="*/ 28394 w 281578"/>
                    <a:gd name="connsiteY7" fmla="*/ 119589 h 391612"/>
                    <a:gd name="connsiteX8" fmla="*/ 0 w 281578"/>
                    <a:gd name="connsiteY8" fmla="*/ 68474 h 391612"/>
                    <a:gd name="connsiteX9" fmla="*/ 6179 w 281578"/>
                    <a:gd name="connsiteY9" fmla="*/ 57350 h 391612"/>
                    <a:gd name="connsiteX10" fmla="*/ 120253 w 281578"/>
                    <a:gd name="connsiteY10" fmla="*/ 0 h 391612"/>
                    <a:gd name="connsiteX0" fmla="*/ 41072 w 281578"/>
                    <a:gd name="connsiteY0" fmla="*/ 195806 h 391612"/>
                    <a:gd name="connsiteX1" fmla="*/ 28394 w 281578"/>
                    <a:gd name="connsiteY1" fmla="*/ 119589 h 391612"/>
                    <a:gd name="connsiteX2" fmla="*/ 0 w 281578"/>
                    <a:gd name="connsiteY2" fmla="*/ 68474 h 391612"/>
                    <a:gd name="connsiteX3" fmla="*/ 6179 w 281578"/>
                    <a:gd name="connsiteY3" fmla="*/ 57350 h 391612"/>
                    <a:gd name="connsiteX4" fmla="*/ 120253 w 281578"/>
                    <a:gd name="connsiteY4" fmla="*/ 0 h 391612"/>
                    <a:gd name="connsiteX5" fmla="*/ 281578 w 281578"/>
                    <a:gd name="connsiteY5" fmla="*/ 195806 h 391612"/>
                    <a:gd name="connsiteX6" fmla="*/ 120253 w 281578"/>
                    <a:gd name="connsiteY6" fmla="*/ 391612 h 391612"/>
                    <a:gd name="connsiteX7" fmla="*/ 6179 w 281578"/>
                    <a:gd name="connsiteY7" fmla="*/ 334262 h 391612"/>
                    <a:gd name="connsiteX8" fmla="*/ 0 w 281578"/>
                    <a:gd name="connsiteY8" fmla="*/ 323138 h 391612"/>
                    <a:gd name="connsiteX9" fmla="*/ 28394 w 281578"/>
                    <a:gd name="connsiteY9" fmla="*/ 272023 h 391612"/>
                    <a:gd name="connsiteX10" fmla="*/ 132512 w 281578"/>
                    <a:gd name="connsiteY10" fmla="*/ 287246 h 391612"/>
                    <a:gd name="connsiteX0" fmla="*/ 28394 w 281578"/>
                    <a:gd name="connsiteY0" fmla="*/ 119589 h 391612"/>
                    <a:gd name="connsiteX1" fmla="*/ 0 w 281578"/>
                    <a:gd name="connsiteY1" fmla="*/ 68474 h 391612"/>
                    <a:gd name="connsiteX2" fmla="*/ 6179 w 281578"/>
                    <a:gd name="connsiteY2" fmla="*/ 57350 h 391612"/>
                    <a:gd name="connsiteX3" fmla="*/ 120253 w 281578"/>
                    <a:gd name="connsiteY3" fmla="*/ 0 h 391612"/>
                    <a:gd name="connsiteX4" fmla="*/ 281578 w 281578"/>
                    <a:gd name="connsiteY4" fmla="*/ 195806 h 391612"/>
                    <a:gd name="connsiteX5" fmla="*/ 120253 w 281578"/>
                    <a:gd name="connsiteY5" fmla="*/ 391612 h 391612"/>
                    <a:gd name="connsiteX6" fmla="*/ 6179 w 281578"/>
                    <a:gd name="connsiteY6" fmla="*/ 334262 h 391612"/>
                    <a:gd name="connsiteX7" fmla="*/ 0 w 281578"/>
                    <a:gd name="connsiteY7" fmla="*/ 323138 h 391612"/>
                    <a:gd name="connsiteX8" fmla="*/ 28394 w 281578"/>
                    <a:gd name="connsiteY8" fmla="*/ 272023 h 391612"/>
                    <a:gd name="connsiteX9" fmla="*/ 132512 w 281578"/>
                    <a:gd name="connsiteY9" fmla="*/ 287246 h 391612"/>
                    <a:gd name="connsiteX0" fmla="*/ 0 w 281578"/>
                    <a:gd name="connsiteY0" fmla="*/ 68474 h 391612"/>
                    <a:gd name="connsiteX1" fmla="*/ 6179 w 281578"/>
                    <a:gd name="connsiteY1" fmla="*/ 57350 h 391612"/>
                    <a:gd name="connsiteX2" fmla="*/ 120253 w 281578"/>
                    <a:gd name="connsiteY2" fmla="*/ 0 h 391612"/>
                    <a:gd name="connsiteX3" fmla="*/ 281578 w 281578"/>
                    <a:gd name="connsiteY3" fmla="*/ 195806 h 391612"/>
                    <a:gd name="connsiteX4" fmla="*/ 120253 w 281578"/>
                    <a:gd name="connsiteY4" fmla="*/ 391612 h 391612"/>
                    <a:gd name="connsiteX5" fmla="*/ 6179 w 281578"/>
                    <a:gd name="connsiteY5" fmla="*/ 334262 h 391612"/>
                    <a:gd name="connsiteX6" fmla="*/ 0 w 281578"/>
                    <a:gd name="connsiteY6" fmla="*/ 323138 h 391612"/>
                    <a:gd name="connsiteX7" fmla="*/ 28394 w 281578"/>
                    <a:gd name="connsiteY7" fmla="*/ 272023 h 391612"/>
                    <a:gd name="connsiteX8" fmla="*/ 132512 w 281578"/>
                    <a:gd name="connsiteY8" fmla="*/ 287246 h 391612"/>
                    <a:gd name="connsiteX0" fmla="*/ 0 w 281578"/>
                    <a:gd name="connsiteY0" fmla="*/ 68474 h 391612"/>
                    <a:gd name="connsiteX1" fmla="*/ 6179 w 281578"/>
                    <a:gd name="connsiteY1" fmla="*/ 57350 h 391612"/>
                    <a:gd name="connsiteX2" fmla="*/ 120253 w 281578"/>
                    <a:gd name="connsiteY2" fmla="*/ 0 h 391612"/>
                    <a:gd name="connsiteX3" fmla="*/ 281578 w 281578"/>
                    <a:gd name="connsiteY3" fmla="*/ 195806 h 391612"/>
                    <a:gd name="connsiteX4" fmla="*/ 120253 w 281578"/>
                    <a:gd name="connsiteY4" fmla="*/ 391612 h 391612"/>
                    <a:gd name="connsiteX5" fmla="*/ 6179 w 281578"/>
                    <a:gd name="connsiteY5" fmla="*/ 334262 h 391612"/>
                    <a:gd name="connsiteX6" fmla="*/ 0 w 281578"/>
                    <a:gd name="connsiteY6" fmla="*/ 323138 h 391612"/>
                    <a:gd name="connsiteX7" fmla="*/ 28394 w 281578"/>
                    <a:gd name="connsiteY7" fmla="*/ 272023 h 391612"/>
                    <a:gd name="connsiteX0" fmla="*/ 0 w 281578"/>
                    <a:gd name="connsiteY0" fmla="*/ 68474 h 391612"/>
                    <a:gd name="connsiteX1" fmla="*/ 6179 w 281578"/>
                    <a:gd name="connsiteY1" fmla="*/ 57350 h 391612"/>
                    <a:gd name="connsiteX2" fmla="*/ 120253 w 281578"/>
                    <a:gd name="connsiteY2" fmla="*/ 0 h 391612"/>
                    <a:gd name="connsiteX3" fmla="*/ 281578 w 281578"/>
                    <a:gd name="connsiteY3" fmla="*/ 195806 h 391612"/>
                    <a:gd name="connsiteX4" fmla="*/ 120253 w 281578"/>
                    <a:gd name="connsiteY4" fmla="*/ 391612 h 391612"/>
                    <a:gd name="connsiteX5" fmla="*/ 6179 w 281578"/>
                    <a:gd name="connsiteY5" fmla="*/ 334262 h 391612"/>
                    <a:gd name="connsiteX6" fmla="*/ 0 w 281578"/>
                    <a:gd name="connsiteY6" fmla="*/ 323138 h 3916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81578" h="391612">
                      <a:moveTo>
                        <a:pt x="0" y="68474"/>
                      </a:moveTo>
                      <a:lnTo>
                        <a:pt x="6179" y="57350"/>
                      </a:lnTo>
                      <a:cubicBezTo>
                        <a:pt x="35374" y="21916"/>
                        <a:pt x="75705" y="0"/>
                        <a:pt x="120253" y="0"/>
                      </a:cubicBezTo>
                      <a:cubicBezTo>
                        <a:pt x="209350" y="0"/>
                        <a:pt x="281578" y="87665"/>
                        <a:pt x="281578" y="195806"/>
                      </a:cubicBezTo>
                      <a:cubicBezTo>
                        <a:pt x="281578" y="303947"/>
                        <a:pt x="209350" y="391612"/>
                        <a:pt x="120253" y="391612"/>
                      </a:cubicBezTo>
                      <a:cubicBezTo>
                        <a:pt x="75705" y="391612"/>
                        <a:pt x="35374" y="369696"/>
                        <a:pt x="6179" y="334262"/>
                      </a:cubicBezTo>
                      <a:lnTo>
                        <a:pt x="0" y="323138"/>
                      </a:lnTo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3" name="フリーフォーム: 図形 332">
                  <a:extLst>
                    <a:ext uri="{FF2B5EF4-FFF2-40B4-BE49-F238E27FC236}">
                      <a16:creationId xmlns:a16="http://schemas.microsoft.com/office/drawing/2014/main" id="{FBE447AA-2B80-527E-B8BF-6E2BF78D6492}"/>
                    </a:ext>
                  </a:extLst>
                </p:cNvPr>
                <p:cNvSpPr/>
                <p:nvPr/>
              </p:nvSpPr>
              <p:spPr>
                <a:xfrm>
                  <a:off x="1577322" y="1318283"/>
                  <a:ext cx="117863" cy="161931"/>
                </a:xfrm>
                <a:custGeom>
                  <a:avLst/>
                  <a:gdLst>
                    <a:gd name="connsiteX0" fmla="*/ 120253 w 281578"/>
                    <a:gd name="connsiteY0" fmla="*/ 0 h 391612"/>
                    <a:gd name="connsiteX1" fmla="*/ 281578 w 281578"/>
                    <a:gd name="connsiteY1" fmla="*/ 195806 h 391612"/>
                    <a:gd name="connsiteX2" fmla="*/ 120253 w 281578"/>
                    <a:gd name="connsiteY2" fmla="*/ 391612 h 391612"/>
                    <a:gd name="connsiteX3" fmla="*/ 6179 w 281578"/>
                    <a:gd name="connsiteY3" fmla="*/ 334262 h 391612"/>
                    <a:gd name="connsiteX4" fmla="*/ 0 w 281578"/>
                    <a:gd name="connsiteY4" fmla="*/ 323138 h 391612"/>
                    <a:gd name="connsiteX5" fmla="*/ 28394 w 281578"/>
                    <a:gd name="connsiteY5" fmla="*/ 272023 h 391612"/>
                    <a:gd name="connsiteX6" fmla="*/ 41072 w 281578"/>
                    <a:gd name="connsiteY6" fmla="*/ 195806 h 391612"/>
                    <a:gd name="connsiteX7" fmla="*/ 28394 w 281578"/>
                    <a:gd name="connsiteY7" fmla="*/ 119589 h 391612"/>
                    <a:gd name="connsiteX8" fmla="*/ 0 w 281578"/>
                    <a:gd name="connsiteY8" fmla="*/ 68474 h 391612"/>
                    <a:gd name="connsiteX9" fmla="*/ 6179 w 281578"/>
                    <a:gd name="connsiteY9" fmla="*/ 57350 h 391612"/>
                    <a:gd name="connsiteX10" fmla="*/ 120253 w 281578"/>
                    <a:gd name="connsiteY10" fmla="*/ 0 h 391612"/>
                    <a:gd name="connsiteX0" fmla="*/ 41072 w 281578"/>
                    <a:gd name="connsiteY0" fmla="*/ 195806 h 391612"/>
                    <a:gd name="connsiteX1" fmla="*/ 28394 w 281578"/>
                    <a:gd name="connsiteY1" fmla="*/ 119589 h 391612"/>
                    <a:gd name="connsiteX2" fmla="*/ 0 w 281578"/>
                    <a:gd name="connsiteY2" fmla="*/ 68474 h 391612"/>
                    <a:gd name="connsiteX3" fmla="*/ 6179 w 281578"/>
                    <a:gd name="connsiteY3" fmla="*/ 57350 h 391612"/>
                    <a:gd name="connsiteX4" fmla="*/ 120253 w 281578"/>
                    <a:gd name="connsiteY4" fmla="*/ 0 h 391612"/>
                    <a:gd name="connsiteX5" fmla="*/ 281578 w 281578"/>
                    <a:gd name="connsiteY5" fmla="*/ 195806 h 391612"/>
                    <a:gd name="connsiteX6" fmla="*/ 120253 w 281578"/>
                    <a:gd name="connsiteY6" fmla="*/ 391612 h 391612"/>
                    <a:gd name="connsiteX7" fmla="*/ 6179 w 281578"/>
                    <a:gd name="connsiteY7" fmla="*/ 334262 h 391612"/>
                    <a:gd name="connsiteX8" fmla="*/ 0 w 281578"/>
                    <a:gd name="connsiteY8" fmla="*/ 323138 h 391612"/>
                    <a:gd name="connsiteX9" fmla="*/ 28394 w 281578"/>
                    <a:gd name="connsiteY9" fmla="*/ 272023 h 391612"/>
                    <a:gd name="connsiteX10" fmla="*/ 132512 w 281578"/>
                    <a:gd name="connsiteY10" fmla="*/ 287246 h 391612"/>
                    <a:gd name="connsiteX0" fmla="*/ 28394 w 281578"/>
                    <a:gd name="connsiteY0" fmla="*/ 119589 h 391612"/>
                    <a:gd name="connsiteX1" fmla="*/ 0 w 281578"/>
                    <a:gd name="connsiteY1" fmla="*/ 68474 h 391612"/>
                    <a:gd name="connsiteX2" fmla="*/ 6179 w 281578"/>
                    <a:gd name="connsiteY2" fmla="*/ 57350 h 391612"/>
                    <a:gd name="connsiteX3" fmla="*/ 120253 w 281578"/>
                    <a:gd name="connsiteY3" fmla="*/ 0 h 391612"/>
                    <a:gd name="connsiteX4" fmla="*/ 281578 w 281578"/>
                    <a:gd name="connsiteY4" fmla="*/ 195806 h 391612"/>
                    <a:gd name="connsiteX5" fmla="*/ 120253 w 281578"/>
                    <a:gd name="connsiteY5" fmla="*/ 391612 h 391612"/>
                    <a:gd name="connsiteX6" fmla="*/ 6179 w 281578"/>
                    <a:gd name="connsiteY6" fmla="*/ 334262 h 391612"/>
                    <a:gd name="connsiteX7" fmla="*/ 0 w 281578"/>
                    <a:gd name="connsiteY7" fmla="*/ 323138 h 391612"/>
                    <a:gd name="connsiteX8" fmla="*/ 28394 w 281578"/>
                    <a:gd name="connsiteY8" fmla="*/ 272023 h 391612"/>
                    <a:gd name="connsiteX9" fmla="*/ 132512 w 281578"/>
                    <a:gd name="connsiteY9" fmla="*/ 287246 h 391612"/>
                    <a:gd name="connsiteX0" fmla="*/ 0 w 281578"/>
                    <a:gd name="connsiteY0" fmla="*/ 68474 h 391612"/>
                    <a:gd name="connsiteX1" fmla="*/ 6179 w 281578"/>
                    <a:gd name="connsiteY1" fmla="*/ 57350 h 391612"/>
                    <a:gd name="connsiteX2" fmla="*/ 120253 w 281578"/>
                    <a:gd name="connsiteY2" fmla="*/ 0 h 391612"/>
                    <a:gd name="connsiteX3" fmla="*/ 281578 w 281578"/>
                    <a:gd name="connsiteY3" fmla="*/ 195806 h 391612"/>
                    <a:gd name="connsiteX4" fmla="*/ 120253 w 281578"/>
                    <a:gd name="connsiteY4" fmla="*/ 391612 h 391612"/>
                    <a:gd name="connsiteX5" fmla="*/ 6179 w 281578"/>
                    <a:gd name="connsiteY5" fmla="*/ 334262 h 391612"/>
                    <a:gd name="connsiteX6" fmla="*/ 0 w 281578"/>
                    <a:gd name="connsiteY6" fmla="*/ 323138 h 391612"/>
                    <a:gd name="connsiteX7" fmla="*/ 28394 w 281578"/>
                    <a:gd name="connsiteY7" fmla="*/ 272023 h 391612"/>
                    <a:gd name="connsiteX8" fmla="*/ 132512 w 281578"/>
                    <a:gd name="connsiteY8" fmla="*/ 287246 h 391612"/>
                    <a:gd name="connsiteX0" fmla="*/ 0 w 281578"/>
                    <a:gd name="connsiteY0" fmla="*/ 68474 h 391612"/>
                    <a:gd name="connsiteX1" fmla="*/ 6179 w 281578"/>
                    <a:gd name="connsiteY1" fmla="*/ 57350 h 391612"/>
                    <a:gd name="connsiteX2" fmla="*/ 120253 w 281578"/>
                    <a:gd name="connsiteY2" fmla="*/ 0 h 391612"/>
                    <a:gd name="connsiteX3" fmla="*/ 281578 w 281578"/>
                    <a:gd name="connsiteY3" fmla="*/ 195806 h 391612"/>
                    <a:gd name="connsiteX4" fmla="*/ 120253 w 281578"/>
                    <a:gd name="connsiteY4" fmla="*/ 391612 h 391612"/>
                    <a:gd name="connsiteX5" fmla="*/ 6179 w 281578"/>
                    <a:gd name="connsiteY5" fmla="*/ 334262 h 391612"/>
                    <a:gd name="connsiteX6" fmla="*/ 0 w 281578"/>
                    <a:gd name="connsiteY6" fmla="*/ 323138 h 391612"/>
                    <a:gd name="connsiteX7" fmla="*/ 28394 w 281578"/>
                    <a:gd name="connsiteY7" fmla="*/ 272023 h 391612"/>
                    <a:gd name="connsiteX0" fmla="*/ 0 w 281578"/>
                    <a:gd name="connsiteY0" fmla="*/ 68474 h 391612"/>
                    <a:gd name="connsiteX1" fmla="*/ 6179 w 281578"/>
                    <a:gd name="connsiteY1" fmla="*/ 57350 h 391612"/>
                    <a:gd name="connsiteX2" fmla="*/ 120253 w 281578"/>
                    <a:gd name="connsiteY2" fmla="*/ 0 h 391612"/>
                    <a:gd name="connsiteX3" fmla="*/ 281578 w 281578"/>
                    <a:gd name="connsiteY3" fmla="*/ 195806 h 391612"/>
                    <a:gd name="connsiteX4" fmla="*/ 120253 w 281578"/>
                    <a:gd name="connsiteY4" fmla="*/ 391612 h 391612"/>
                    <a:gd name="connsiteX5" fmla="*/ 6179 w 281578"/>
                    <a:gd name="connsiteY5" fmla="*/ 334262 h 391612"/>
                    <a:gd name="connsiteX6" fmla="*/ 0 w 281578"/>
                    <a:gd name="connsiteY6" fmla="*/ 323138 h 3916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81578" h="391612">
                      <a:moveTo>
                        <a:pt x="0" y="68474"/>
                      </a:moveTo>
                      <a:lnTo>
                        <a:pt x="6179" y="57350"/>
                      </a:lnTo>
                      <a:cubicBezTo>
                        <a:pt x="35374" y="21916"/>
                        <a:pt x="75705" y="0"/>
                        <a:pt x="120253" y="0"/>
                      </a:cubicBezTo>
                      <a:cubicBezTo>
                        <a:pt x="209350" y="0"/>
                        <a:pt x="281578" y="87665"/>
                        <a:pt x="281578" y="195806"/>
                      </a:cubicBezTo>
                      <a:cubicBezTo>
                        <a:pt x="281578" y="303947"/>
                        <a:pt x="209350" y="391612"/>
                        <a:pt x="120253" y="391612"/>
                      </a:cubicBezTo>
                      <a:cubicBezTo>
                        <a:pt x="75705" y="391612"/>
                        <a:pt x="35374" y="369696"/>
                        <a:pt x="6179" y="334262"/>
                      </a:cubicBezTo>
                      <a:lnTo>
                        <a:pt x="0" y="323138"/>
                      </a:lnTo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4" name="月 333">
                  <a:extLst>
                    <a:ext uri="{FF2B5EF4-FFF2-40B4-BE49-F238E27FC236}">
                      <a16:creationId xmlns:a16="http://schemas.microsoft.com/office/drawing/2014/main" id="{2C3AE352-E2EB-9A0A-9608-9700A1F50216}"/>
                    </a:ext>
                  </a:extLst>
                </p:cNvPr>
                <p:cNvSpPr/>
                <p:nvPr/>
              </p:nvSpPr>
              <p:spPr>
                <a:xfrm rot="10800000">
                  <a:off x="1504758" y="1023331"/>
                  <a:ext cx="79391" cy="647231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5" name="フリーフォーム: 図形 334">
                  <a:extLst>
                    <a:ext uri="{FF2B5EF4-FFF2-40B4-BE49-F238E27FC236}">
                      <a16:creationId xmlns:a16="http://schemas.microsoft.com/office/drawing/2014/main" id="{E93257B5-AB01-E705-0CBC-6B134DE67567}"/>
                    </a:ext>
                  </a:extLst>
                </p:cNvPr>
                <p:cNvSpPr/>
                <p:nvPr/>
              </p:nvSpPr>
              <p:spPr>
                <a:xfrm>
                  <a:off x="1212667" y="1304019"/>
                  <a:ext cx="97813" cy="127951"/>
                </a:xfrm>
                <a:custGeom>
                  <a:avLst/>
                  <a:gdLst>
                    <a:gd name="connsiteX0" fmla="*/ 0 w 154560"/>
                    <a:gd name="connsiteY0" fmla="*/ 0 h 202184"/>
                    <a:gd name="connsiteX1" fmla="*/ 58235 w 154560"/>
                    <a:gd name="connsiteY1" fmla="*/ 31917 h 202184"/>
                    <a:gd name="connsiteX2" fmla="*/ 69422 w 154560"/>
                    <a:gd name="connsiteY2" fmla="*/ 20265 h 202184"/>
                    <a:gd name="connsiteX3" fmla="*/ 93276 w 154560"/>
                    <a:gd name="connsiteY3" fmla="*/ 12824 h 202184"/>
                    <a:gd name="connsiteX4" fmla="*/ 154560 w 154560"/>
                    <a:gd name="connsiteY4" fmla="*/ 107504 h 202184"/>
                    <a:gd name="connsiteX5" fmla="*/ 93276 w 154560"/>
                    <a:gd name="connsiteY5" fmla="*/ 202184 h 202184"/>
                    <a:gd name="connsiteX6" fmla="*/ 31992 w 154560"/>
                    <a:gd name="connsiteY6" fmla="*/ 107504 h 202184"/>
                    <a:gd name="connsiteX7" fmla="*/ 36808 w 154560"/>
                    <a:gd name="connsiteY7" fmla="*/ 70650 h 202184"/>
                    <a:gd name="connsiteX8" fmla="*/ 37656 w 154560"/>
                    <a:gd name="connsiteY8" fmla="*/ 68708 h 2021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4560" h="202184">
                      <a:moveTo>
                        <a:pt x="0" y="0"/>
                      </a:moveTo>
                      <a:lnTo>
                        <a:pt x="58235" y="31917"/>
                      </a:lnTo>
                      <a:lnTo>
                        <a:pt x="69422" y="20265"/>
                      </a:lnTo>
                      <a:cubicBezTo>
                        <a:pt x="76754" y="15473"/>
                        <a:pt x="84815" y="12824"/>
                        <a:pt x="93276" y="12824"/>
                      </a:cubicBezTo>
                      <a:cubicBezTo>
                        <a:pt x="127122" y="12824"/>
                        <a:pt x="154560" y="55214"/>
                        <a:pt x="154560" y="107504"/>
                      </a:cubicBezTo>
                      <a:cubicBezTo>
                        <a:pt x="154560" y="159794"/>
                        <a:pt x="127122" y="202184"/>
                        <a:pt x="93276" y="202184"/>
                      </a:cubicBezTo>
                      <a:cubicBezTo>
                        <a:pt x="59430" y="202184"/>
                        <a:pt x="31992" y="159794"/>
                        <a:pt x="31992" y="107504"/>
                      </a:cubicBezTo>
                      <a:cubicBezTo>
                        <a:pt x="31992" y="94432"/>
                        <a:pt x="33707" y="81978"/>
                        <a:pt x="36808" y="70650"/>
                      </a:cubicBezTo>
                      <a:lnTo>
                        <a:pt x="37656" y="68708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6" name="月 335">
                  <a:extLst>
                    <a:ext uri="{FF2B5EF4-FFF2-40B4-BE49-F238E27FC236}">
                      <a16:creationId xmlns:a16="http://schemas.microsoft.com/office/drawing/2014/main" id="{21127C58-9CCF-3891-EE2B-47F9A1D908E3}"/>
                    </a:ext>
                  </a:extLst>
                </p:cNvPr>
                <p:cNvSpPr/>
                <p:nvPr/>
              </p:nvSpPr>
              <p:spPr>
                <a:xfrm rot="5400000">
                  <a:off x="1261565" y="1196044"/>
                  <a:ext cx="28933" cy="150156"/>
                </a:xfrm>
                <a:prstGeom prst="moon">
                  <a:avLst>
                    <a:gd name="adj" fmla="val 4335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7" name="楕円 336">
                  <a:extLst>
                    <a:ext uri="{FF2B5EF4-FFF2-40B4-BE49-F238E27FC236}">
                      <a16:creationId xmlns:a16="http://schemas.microsoft.com/office/drawing/2014/main" id="{FFE81E85-2FB1-2E3E-5787-4B05B3FF61EE}"/>
                    </a:ext>
                  </a:extLst>
                </p:cNvPr>
                <p:cNvSpPr/>
                <p:nvPr/>
              </p:nvSpPr>
              <p:spPr>
                <a:xfrm>
                  <a:off x="1244237" y="1352147"/>
                  <a:ext cx="31682" cy="31682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8" name="楕円 337">
                  <a:extLst>
                    <a:ext uri="{FF2B5EF4-FFF2-40B4-BE49-F238E27FC236}">
                      <a16:creationId xmlns:a16="http://schemas.microsoft.com/office/drawing/2014/main" id="{A9BE2CF7-EE66-B15F-7E61-A07AA5972297}"/>
                    </a:ext>
                  </a:extLst>
                </p:cNvPr>
                <p:cNvSpPr/>
                <p:nvPr/>
              </p:nvSpPr>
              <p:spPr>
                <a:xfrm>
                  <a:off x="1361931" y="1427237"/>
                  <a:ext cx="71746" cy="45753"/>
                </a:xfrm>
                <a:prstGeom prst="ellipse">
                  <a:avLst/>
                </a:prstGeom>
                <a:solidFill>
                  <a:srgbClr val="FF66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339" name="グループ化 338">
                  <a:extLst>
                    <a:ext uri="{FF2B5EF4-FFF2-40B4-BE49-F238E27FC236}">
                      <a16:creationId xmlns:a16="http://schemas.microsoft.com/office/drawing/2014/main" id="{24E48DF0-E08B-9C09-0267-F450CE032C6C}"/>
                    </a:ext>
                  </a:extLst>
                </p:cNvPr>
                <p:cNvGrpSpPr/>
                <p:nvPr/>
              </p:nvGrpSpPr>
              <p:grpSpPr>
                <a:xfrm>
                  <a:off x="360858" y="1955567"/>
                  <a:ext cx="779384" cy="260750"/>
                  <a:chOff x="360858" y="1955567"/>
                  <a:chExt cx="779384" cy="260750"/>
                </a:xfrm>
              </p:grpSpPr>
              <p:grpSp>
                <p:nvGrpSpPr>
                  <p:cNvPr id="342" name="グループ化 341">
                    <a:extLst>
                      <a:ext uri="{FF2B5EF4-FFF2-40B4-BE49-F238E27FC236}">
                        <a16:creationId xmlns:a16="http://schemas.microsoft.com/office/drawing/2014/main" id="{337A3578-3C40-E35B-6B23-C9A8A614BB49}"/>
                      </a:ext>
                    </a:extLst>
                  </p:cNvPr>
                  <p:cNvGrpSpPr/>
                  <p:nvPr/>
                </p:nvGrpSpPr>
                <p:grpSpPr>
                  <a:xfrm>
                    <a:off x="391825" y="1955567"/>
                    <a:ext cx="706303" cy="220662"/>
                    <a:chOff x="450056" y="1715294"/>
                    <a:chExt cx="706303" cy="220662"/>
                  </a:xfrm>
                  <a:solidFill>
                    <a:srgbClr val="C00000"/>
                  </a:solidFill>
                </p:grpSpPr>
                <p:sp>
                  <p:nvSpPr>
                    <p:cNvPr id="347" name="四角形: 上の 2 つの角を丸める 346">
                      <a:extLst>
                        <a:ext uri="{FF2B5EF4-FFF2-40B4-BE49-F238E27FC236}">
                          <a16:creationId xmlns:a16="http://schemas.microsoft.com/office/drawing/2014/main" id="{FE99CC62-7F9D-85C1-A095-25D2D5CE1C5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41580" y="1890237"/>
                      <a:ext cx="120408" cy="45719"/>
                    </a:xfrm>
                    <a:prstGeom prst="round2SameRect">
                      <a:avLst>
                        <a:gd name="adj1" fmla="val 0"/>
                        <a:gd name="adj2" fmla="val 50000"/>
                      </a:avLst>
                    </a:prstGeom>
                    <a:grpFill/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348" name="四角形: 上の 2 つの角を丸める 347">
                      <a:extLst>
                        <a:ext uri="{FF2B5EF4-FFF2-40B4-BE49-F238E27FC236}">
                          <a16:creationId xmlns:a16="http://schemas.microsoft.com/office/drawing/2014/main" id="{F4C4C3E7-11E4-E713-D3D5-2FA5986AEFA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50056" y="1726144"/>
                      <a:ext cx="303456" cy="169331"/>
                    </a:xfrm>
                    <a:prstGeom prst="round2SameRect">
                      <a:avLst>
                        <a:gd name="adj1" fmla="val 0"/>
                        <a:gd name="adj2" fmla="val 50000"/>
                      </a:avLst>
                    </a:prstGeom>
                    <a:grpFill/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349" name="四角形: 上の 2 つの角を丸める 348">
                      <a:extLst>
                        <a:ext uri="{FF2B5EF4-FFF2-40B4-BE49-F238E27FC236}">
                          <a16:creationId xmlns:a16="http://schemas.microsoft.com/office/drawing/2014/main" id="{A92CF849-F4CD-054A-D3FB-1B99535A401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01622" y="1715294"/>
                      <a:ext cx="154737" cy="216461"/>
                    </a:xfrm>
                    <a:prstGeom prst="round2SameRect">
                      <a:avLst>
                        <a:gd name="adj1" fmla="val 0"/>
                        <a:gd name="adj2" fmla="val 23839"/>
                      </a:avLst>
                    </a:prstGeom>
                    <a:solidFill>
                      <a:srgbClr val="70AD47">
                        <a:lumMod val="50000"/>
                      </a:srgb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343" name="グループ化 342">
                    <a:extLst>
                      <a:ext uri="{FF2B5EF4-FFF2-40B4-BE49-F238E27FC236}">
                        <a16:creationId xmlns:a16="http://schemas.microsoft.com/office/drawing/2014/main" id="{0F04847A-F466-AD68-F6C0-BAE047D204B7}"/>
                      </a:ext>
                    </a:extLst>
                  </p:cNvPr>
                  <p:cNvGrpSpPr/>
                  <p:nvPr/>
                </p:nvGrpSpPr>
                <p:grpSpPr>
                  <a:xfrm>
                    <a:off x="638758" y="2011641"/>
                    <a:ext cx="388787" cy="178336"/>
                    <a:chOff x="679995" y="1640681"/>
                    <a:chExt cx="384424" cy="208481"/>
                  </a:xfrm>
                  <a:solidFill>
                    <a:sysClr val="window" lastClr="FFFFFF">
                      <a:lumMod val="65000"/>
                    </a:sysClr>
                  </a:solidFill>
                </p:grpSpPr>
                <p:sp>
                  <p:nvSpPr>
                    <p:cNvPr id="345" name="四角形: 上の 2 つの角を丸める 344">
                      <a:extLst>
                        <a:ext uri="{FF2B5EF4-FFF2-40B4-BE49-F238E27FC236}">
                          <a16:creationId xmlns:a16="http://schemas.microsoft.com/office/drawing/2014/main" id="{07D629BB-3E81-4A7F-F173-686CEC2DC76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2003" y="1803443"/>
                      <a:ext cx="120408" cy="45719"/>
                    </a:xfrm>
                    <a:prstGeom prst="round2SameRect">
                      <a:avLst>
                        <a:gd name="adj1" fmla="val 0"/>
                        <a:gd name="adj2" fmla="val 50000"/>
                      </a:avLst>
                    </a:prstGeom>
                    <a:grpFill/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346" name="台形 345">
                      <a:extLst>
                        <a:ext uri="{FF2B5EF4-FFF2-40B4-BE49-F238E27FC236}">
                          <a16:creationId xmlns:a16="http://schemas.microsoft.com/office/drawing/2014/main" id="{4AE03019-9297-5B41-8186-10C1FECDC2E8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79995" y="1640681"/>
                      <a:ext cx="384424" cy="175498"/>
                    </a:xfrm>
                    <a:prstGeom prst="trapezoid">
                      <a:avLst>
                        <a:gd name="adj" fmla="val 57842"/>
                      </a:avLst>
                    </a:prstGeom>
                    <a:grpFill/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  <p:sp>
                <p:nvSpPr>
                  <p:cNvPr id="344" name="四角形: 上の 2 つの角を丸める 343">
                    <a:extLst>
                      <a:ext uri="{FF2B5EF4-FFF2-40B4-BE49-F238E27FC236}">
                        <a16:creationId xmlns:a16="http://schemas.microsoft.com/office/drawing/2014/main" id="{2A18BE07-EC22-4A70-5449-8D33E55FB87D}"/>
                      </a:ext>
                    </a:extLst>
                  </p:cNvPr>
                  <p:cNvSpPr/>
                  <p:nvPr/>
                </p:nvSpPr>
                <p:spPr>
                  <a:xfrm>
                    <a:off x="360858" y="2161805"/>
                    <a:ext cx="779384" cy="54512"/>
                  </a:xfrm>
                  <a:prstGeom prst="round2SameRect">
                    <a:avLst>
                      <a:gd name="adj1" fmla="val 10990"/>
                      <a:gd name="adj2" fmla="val 50000"/>
                    </a:avLst>
                  </a:prstGeom>
                  <a:solidFill>
                    <a:srgbClr val="C000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340" name="角丸四角形 4">
                  <a:extLst>
                    <a:ext uri="{FF2B5EF4-FFF2-40B4-BE49-F238E27FC236}">
                      <a16:creationId xmlns:a16="http://schemas.microsoft.com/office/drawing/2014/main" id="{22191A6F-4C7E-7F73-0C29-41F7EE368A4F}"/>
                    </a:ext>
                  </a:extLst>
                </p:cNvPr>
                <p:cNvSpPr/>
                <p:nvPr/>
              </p:nvSpPr>
              <p:spPr>
                <a:xfrm rot="3600000">
                  <a:off x="826436" y="2108977"/>
                  <a:ext cx="278050" cy="24310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8017" h="675821">
                      <a:moveTo>
                        <a:pt x="1806" y="546257"/>
                      </a:moveTo>
                      <a:cubicBezTo>
                        <a:pt x="3887" y="538748"/>
                        <a:pt x="7706" y="531559"/>
                        <a:pt x="12952" y="525074"/>
                      </a:cubicBezTo>
                      <a:cubicBezTo>
                        <a:pt x="23444" y="512103"/>
                        <a:pt x="39645" y="501946"/>
                        <a:pt x="59067" y="497678"/>
                      </a:cubicBezTo>
                      <a:lnTo>
                        <a:pt x="100244" y="488628"/>
                      </a:lnTo>
                      <a:cubicBezTo>
                        <a:pt x="77229" y="484370"/>
                        <a:pt x="59450" y="469415"/>
                        <a:pt x="54928" y="448841"/>
                      </a:cubicBezTo>
                      <a:cubicBezTo>
                        <a:pt x="53222" y="441079"/>
                        <a:pt x="53565" y="433251"/>
                        <a:pt x="55646" y="425743"/>
                      </a:cubicBezTo>
                      <a:cubicBezTo>
                        <a:pt x="57727" y="418235"/>
                        <a:pt x="61546" y="411045"/>
                        <a:pt x="66792" y="404560"/>
                      </a:cubicBezTo>
                      <a:cubicBezTo>
                        <a:pt x="77284" y="391589"/>
                        <a:pt x="93485" y="381432"/>
                        <a:pt x="112907" y="377164"/>
                      </a:cubicBezTo>
                      <a:lnTo>
                        <a:pt x="269211" y="342814"/>
                      </a:lnTo>
                      <a:lnTo>
                        <a:pt x="382846" y="271062"/>
                      </a:lnTo>
                      <a:lnTo>
                        <a:pt x="390224" y="262465"/>
                      </a:lnTo>
                      <a:lnTo>
                        <a:pt x="282312" y="262465"/>
                      </a:lnTo>
                      <a:cubicBezTo>
                        <a:pt x="245819" y="262465"/>
                        <a:pt x="216235" y="232881"/>
                        <a:pt x="216235" y="196388"/>
                      </a:cubicBezTo>
                      <a:cubicBezTo>
                        <a:pt x="216235" y="159895"/>
                        <a:pt x="245819" y="130311"/>
                        <a:pt x="282312" y="130311"/>
                      </a:cubicBezTo>
                      <a:lnTo>
                        <a:pt x="503642" y="130311"/>
                      </a:lnTo>
                      <a:lnTo>
                        <a:pt x="569841" y="53175"/>
                      </a:lnTo>
                      <a:cubicBezTo>
                        <a:pt x="624682" y="-10726"/>
                        <a:pt x="720942" y="-18071"/>
                        <a:pt x="784843" y="36770"/>
                      </a:cubicBezTo>
                      <a:cubicBezTo>
                        <a:pt x="848744" y="91611"/>
                        <a:pt x="856088" y="187871"/>
                        <a:pt x="801247" y="251772"/>
                      </a:cubicBezTo>
                      <a:lnTo>
                        <a:pt x="681089" y="391780"/>
                      </a:lnTo>
                      <a:cubicBezTo>
                        <a:pt x="679648" y="396559"/>
                        <a:pt x="676708" y="400708"/>
                        <a:pt x="673163" y="404611"/>
                      </a:cubicBezTo>
                      <a:lnTo>
                        <a:pt x="617412" y="465976"/>
                      </a:lnTo>
                      <a:cubicBezTo>
                        <a:pt x="612560" y="471630"/>
                        <a:pt x="607708" y="477284"/>
                        <a:pt x="602855" y="482938"/>
                      </a:cubicBezTo>
                      <a:lnTo>
                        <a:pt x="602376" y="482526"/>
                      </a:lnTo>
                      <a:lnTo>
                        <a:pt x="509362" y="584907"/>
                      </a:lnTo>
                      <a:lnTo>
                        <a:pt x="503806" y="589185"/>
                      </a:lnTo>
                      <a:cubicBezTo>
                        <a:pt x="503731" y="589270"/>
                        <a:pt x="503653" y="589353"/>
                        <a:pt x="503527" y="589400"/>
                      </a:cubicBezTo>
                      <a:cubicBezTo>
                        <a:pt x="499562" y="594136"/>
                        <a:pt x="494458" y="597554"/>
                        <a:pt x="488983" y="600075"/>
                      </a:cubicBezTo>
                      <a:cubicBezTo>
                        <a:pt x="487735" y="601735"/>
                        <a:pt x="486011" y="602682"/>
                        <a:pt x="484229" y="603564"/>
                      </a:cubicBezTo>
                      <a:lnTo>
                        <a:pt x="353095" y="668557"/>
                      </a:lnTo>
                      <a:cubicBezTo>
                        <a:pt x="322704" y="683620"/>
                        <a:pt x="287495" y="674503"/>
                        <a:pt x="274455" y="648193"/>
                      </a:cubicBezTo>
                      <a:lnTo>
                        <a:pt x="271614" y="636113"/>
                      </a:lnTo>
                      <a:lnTo>
                        <a:pt x="211767" y="663394"/>
                      </a:lnTo>
                      <a:cubicBezTo>
                        <a:pt x="175579" y="679891"/>
                        <a:pt x="135552" y="669814"/>
                        <a:pt x="122366" y="640886"/>
                      </a:cubicBezTo>
                      <a:cubicBezTo>
                        <a:pt x="116659" y="628368"/>
                        <a:pt x="116914" y="614371"/>
                        <a:pt x="122875" y="601528"/>
                      </a:cubicBezTo>
                      <a:lnTo>
                        <a:pt x="83777" y="610120"/>
                      </a:lnTo>
                      <a:cubicBezTo>
                        <a:pt x="44933" y="618656"/>
                        <a:pt x="7912" y="600405"/>
                        <a:pt x="1088" y="569355"/>
                      </a:cubicBezTo>
                      <a:cubicBezTo>
                        <a:pt x="-618" y="561593"/>
                        <a:pt x="-275" y="553765"/>
                        <a:pt x="1806" y="546257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41" name="アーチ 730">
                  <a:extLst>
                    <a:ext uri="{FF2B5EF4-FFF2-40B4-BE49-F238E27FC236}">
                      <a16:creationId xmlns:a16="http://schemas.microsoft.com/office/drawing/2014/main" id="{A7A73B3D-F9E9-2B27-E0AC-014F83AAD0CC}"/>
                    </a:ext>
                  </a:extLst>
                </p:cNvPr>
                <p:cNvSpPr/>
                <p:nvPr/>
              </p:nvSpPr>
              <p:spPr>
                <a:xfrm rot="17100000">
                  <a:off x="1070853" y="1922037"/>
                  <a:ext cx="532411" cy="473463"/>
                </a:xfrm>
                <a:custGeom>
                  <a:avLst/>
                  <a:gdLst>
                    <a:gd name="connsiteX0" fmla="*/ 841270 w 1155940"/>
                    <a:gd name="connsiteY0" fmla="*/ 1092482 h 1155940"/>
                    <a:gd name="connsiteX1" fmla="*/ 206371 w 1155940"/>
                    <a:gd name="connsiteY1" fmla="*/ 1020648 h 1155940"/>
                    <a:gd name="connsiteX2" fmla="*/ 25619 w 1155940"/>
                    <a:gd name="connsiteY2" fmla="*/ 407798 h 1155940"/>
                    <a:gd name="connsiteX3" fmla="*/ 231182 w 1155940"/>
                    <a:gd name="connsiteY3" fmla="*/ 471129 h 1155940"/>
                    <a:gd name="connsiteX4" fmla="*/ 344665 w 1155940"/>
                    <a:gd name="connsiteY4" fmla="*/ 855901 h 1155940"/>
                    <a:gd name="connsiteX5" fmla="*/ 743280 w 1155940"/>
                    <a:gd name="connsiteY5" fmla="*/ 901001 h 1155940"/>
                    <a:gd name="connsiteX6" fmla="*/ 841270 w 1155940"/>
                    <a:gd name="connsiteY6" fmla="*/ 1092482 h 1155940"/>
                    <a:gd name="connsiteX0" fmla="*/ 841296 w 932736"/>
                    <a:gd name="connsiteY0" fmla="*/ 684684 h 776124"/>
                    <a:gd name="connsiteX1" fmla="*/ 206397 w 932736"/>
                    <a:gd name="connsiteY1" fmla="*/ 612850 h 776124"/>
                    <a:gd name="connsiteX2" fmla="*/ 25645 w 932736"/>
                    <a:gd name="connsiteY2" fmla="*/ 0 h 776124"/>
                    <a:gd name="connsiteX3" fmla="*/ 231208 w 932736"/>
                    <a:gd name="connsiteY3" fmla="*/ 63331 h 776124"/>
                    <a:gd name="connsiteX4" fmla="*/ 344691 w 932736"/>
                    <a:gd name="connsiteY4" fmla="*/ 448103 h 776124"/>
                    <a:gd name="connsiteX5" fmla="*/ 743306 w 932736"/>
                    <a:gd name="connsiteY5" fmla="*/ 493203 h 776124"/>
                    <a:gd name="connsiteX6" fmla="*/ 932736 w 932736"/>
                    <a:gd name="connsiteY6" fmla="*/ 776124 h 776124"/>
                    <a:gd name="connsiteX0" fmla="*/ 841296 w 841296"/>
                    <a:gd name="connsiteY0" fmla="*/ 684684 h 748148"/>
                    <a:gd name="connsiteX1" fmla="*/ 206397 w 841296"/>
                    <a:gd name="connsiteY1" fmla="*/ 612850 h 748148"/>
                    <a:gd name="connsiteX2" fmla="*/ 25645 w 841296"/>
                    <a:gd name="connsiteY2" fmla="*/ 0 h 748148"/>
                    <a:gd name="connsiteX3" fmla="*/ 231208 w 841296"/>
                    <a:gd name="connsiteY3" fmla="*/ 63331 h 748148"/>
                    <a:gd name="connsiteX4" fmla="*/ 344691 w 841296"/>
                    <a:gd name="connsiteY4" fmla="*/ 448103 h 748148"/>
                    <a:gd name="connsiteX5" fmla="*/ 743306 w 841296"/>
                    <a:gd name="connsiteY5" fmla="*/ 493203 h 748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41296" h="748148">
                      <a:moveTo>
                        <a:pt x="841296" y="684684"/>
                      </a:moveTo>
                      <a:cubicBezTo>
                        <a:pt x="634462" y="790531"/>
                        <a:pt x="384354" y="762233"/>
                        <a:pt x="206397" y="612850"/>
                      </a:cubicBezTo>
                      <a:cubicBezTo>
                        <a:pt x="28441" y="463467"/>
                        <a:pt x="-42764" y="222045"/>
                        <a:pt x="25645" y="0"/>
                      </a:cubicBezTo>
                      <a:lnTo>
                        <a:pt x="231208" y="63331"/>
                      </a:lnTo>
                      <a:cubicBezTo>
                        <a:pt x="188258" y="202740"/>
                        <a:pt x="232963" y="354315"/>
                        <a:pt x="344691" y="448103"/>
                      </a:cubicBezTo>
                      <a:cubicBezTo>
                        <a:pt x="456419" y="541891"/>
                        <a:pt x="613448" y="559658"/>
                        <a:pt x="743306" y="493203"/>
                      </a:cubicBezTo>
                    </a:path>
                  </a:pathLst>
                </a:custGeom>
                <a:solidFill>
                  <a:srgbClr val="FF66CC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350" name="グループ化 349">
              <a:extLst>
                <a:ext uri="{FF2B5EF4-FFF2-40B4-BE49-F238E27FC236}">
                  <a16:creationId xmlns:a16="http://schemas.microsoft.com/office/drawing/2014/main" id="{BBCFF959-D64E-76D5-8370-7EDCC64128DE}"/>
                </a:ext>
              </a:extLst>
            </p:cNvPr>
            <p:cNvGrpSpPr/>
            <p:nvPr/>
          </p:nvGrpSpPr>
          <p:grpSpPr>
            <a:xfrm>
              <a:off x="2391219" y="6648067"/>
              <a:ext cx="1811100" cy="2437463"/>
              <a:chOff x="2484933" y="975930"/>
              <a:chExt cx="1811100" cy="2437463"/>
            </a:xfrm>
          </p:grpSpPr>
          <p:sp>
            <p:nvSpPr>
              <p:cNvPr id="351" name="角丸四角形 4">
                <a:extLst>
                  <a:ext uri="{FF2B5EF4-FFF2-40B4-BE49-F238E27FC236}">
                    <a16:creationId xmlns:a16="http://schemas.microsoft.com/office/drawing/2014/main" id="{12773CB5-F8B2-972D-5278-83DDE39FA92B}"/>
                  </a:ext>
                </a:extLst>
              </p:cNvPr>
              <p:cNvSpPr/>
              <p:nvPr/>
            </p:nvSpPr>
            <p:spPr>
              <a:xfrm rot="2810657">
                <a:off x="2827390" y="2094765"/>
                <a:ext cx="278050" cy="243105"/>
              </a:xfrm>
              <a:custGeom>
                <a:avLst/>
                <a:gdLst/>
                <a:ahLst/>
                <a:cxnLst/>
                <a:rect l="l" t="t" r="r" b="b"/>
                <a:pathLst>
                  <a:path w="838017" h="675821">
                    <a:moveTo>
                      <a:pt x="1806" y="546257"/>
                    </a:moveTo>
                    <a:cubicBezTo>
                      <a:pt x="3887" y="538748"/>
                      <a:pt x="7706" y="531559"/>
                      <a:pt x="12952" y="525074"/>
                    </a:cubicBezTo>
                    <a:cubicBezTo>
                      <a:pt x="23444" y="512103"/>
                      <a:pt x="39645" y="501946"/>
                      <a:pt x="59067" y="497678"/>
                    </a:cubicBezTo>
                    <a:lnTo>
                      <a:pt x="100244" y="488628"/>
                    </a:lnTo>
                    <a:cubicBezTo>
                      <a:pt x="77229" y="484370"/>
                      <a:pt x="59450" y="469415"/>
                      <a:pt x="54928" y="448841"/>
                    </a:cubicBezTo>
                    <a:cubicBezTo>
                      <a:pt x="53222" y="441079"/>
                      <a:pt x="53565" y="433251"/>
                      <a:pt x="55646" y="425743"/>
                    </a:cubicBezTo>
                    <a:cubicBezTo>
                      <a:pt x="57727" y="418235"/>
                      <a:pt x="61546" y="411045"/>
                      <a:pt x="66792" y="404560"/>
                    </a:cubicBezTo>
                    <a:cubicBezTo>
                      <a:pt x="77284" y="391589"/>
                      <a:pt x="93485" y="381432"/>
                      <a:pt x="112907" y="377164"/>
                    </a:cubicBezTo>
                    <a:lnTo>
                      <a:pt x="269211" y="342814"/>
                    </a:lnTo>
                    <a:lnTo>
                      <a:pt x="382846" y="271062"/>
                    </a:lnTo>
                    <a:lnTo>
                      <a:pt x="390224" y="262465"/>
                    </a:lnTo>
                    <a:lnTo>
                      <a:pt x="282312" y="262465"/>
                    </a:lnTo>
                    <a:cubicBezTo>
                      <a:pt x="245819" y="262465"/>
                      <a:pt x="216235" y="232881"/>
                      <a:pt x="216235" y="196388"/>
                    </a:cubicBezTo>
                    <a:cubicBezTo>
                      <a:pt x="216235" y="159895"/>
                      <a:pt x="245819" y="130311"/>
                      <a:pt x="282312" y="130311"/>
                    </a:cubicBezTo>
                    <a:lnTo>
                      <a:pt x="503642" y="130311"/>
                    </a:lnTo>
                    <a:lnTo>
                      <a:pt x="569841" y="53175"/>
                    </a:lnTo>
                    <a:cubicBezTo>
                      <a:pt x="624682" y="-10726"/>
                      <a:pt x="720942" y="-18071"/>
                      <a:pt x="784843" y="36770"/>
                    </a:cubicBezTo>
                    <a:cubicBezTo>
                      <a:pt x="848744" y="91611"/>
                      <a:pt x="856088" y="187871"/>
                      <a:pt x="801247" y="251772"/>
                    </a:cubicBezTo>
                    <a:lnTo>
                      <a:pt x="681089" y="391780"/>
                    </a:lnTo>
                    <a:cubicBezTo>
                      <a:pt x="679648" y="396559"/>
                      <a:pt x="676708" y="400708"/>
                      <a:pt x="673163" y="404611"/>
                    </a:cubicBezTo>
                    <a:lnTo>
                      <a:pt x="617412" y="465976"/>
                    </a:lnTo>
                    <a:cubicBezTo>
                      <a:pt x="612560" y="471630"/>
                      <a:pt x="607708" y="477284"/>
                      <a:pt x="602855" y="482938"/>
                    </a:cubicBezTo>
                    <a:lnTo>
                      <a:pt x="602376" y="482526"/>
                    </a:lnTo>
                    <a:lnTo>
                      <a:pt x="509362" y="584907"/>
                    </a:lnTo>
                    <a:lnTo>
                      <a:pt x="503806" y="589185"/>
                    </a:lnTo>
                    <a:cubicBezTo>
                      <a:pt x="503731" y="589270"/>
                      <a:pt x="503653" y="589353"/>
                      <a:pt x="503527" y="589400"/>
                    </a:cubicBezTo>
                    <a:cubicBezTo>
                      <a:pt x="499562" y="594136"/>
                      <a:pt x="494458" y="597554"/>
                      <a:pt x="488983" y="600075"/>
                    </a:cubicBezTo>
                    <a:cubicBezTo>
                      <a:pt x="487735" y="601735"/>
                      <a:pt x="486011" y="602682"/>
                      <a:pt x="484229" y="603564"/>
                    </a:cubicBezTo>
                    <a:lnTo>
                      <a:pt x="353095" y="668557"/>
                    </a:lnTo>
                    <a:cubicBezTo>
                      <a:pt x="322704" y="683620"/>
                      <a:pt x="287495" y="674503"/>
                      <a:pt x="274455" y="648193"/>
                    </a:cubicBezTo>
                    <a:lnTo>
                      <a:pt x="271614" y="636113"/>
                    </a:lnTo>
                    <a:lnTo>
                      <a:pt x="211767" y="663394"/>
                    </a:lnTo>
                    <a:cubicBezTo>
                      <a:pt x="175579" y="679891"/>
                      <a:pt x="135552" y="669814"/>
                      <a:pt x="122366" y="640886"/>
                    </a:cubicBezTo>
                    <a:cubicBezTo>
                      <a:pt x="116659" y="628368"/>
                      <a:pt x="116914" y="614371"/>
                      <a:pt x="122875" y="601528"/>
                    </a:cubicBezTo>
                    <a:lnTo>
                      <a:pt x="83777" y="610120"/>
                    </a:lnTo>
                    <a:cubicBezTo>
                      <a:pt x="44933" y="618656"/>
                      <a:pt x="7912" y="600405"/>
                      <a:pt x="1088" y="569355"/>
                    </a:cubicBezTo>
                    <a:cubicBezTo>
                      <a:pt x="-618" y="561593"/>
                      <a:pt x="-275" y="553765"/>
                      <a:pt x="1806" y="546257"/>
                    </a:cubicBezTo>
                    <a:close/>
                  </a:path>
                </a:pathLst>
              </a:custGeom>
              <a:solidFill>
                <a:srgbClr val="FF9966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2" name="アーチ 730">
                <a:extLst>
                  <a:ext uri="{FF2B5EF4-FFF2-40B4-BE49-F238E27FC236}">
                    <a16:creationId xmlns:a16="http://schemas.microsoft.com/office/drawing/2014/main" id="{07C1F7AA-8EA3-8B32-4029-DB562A6CC621}"/>
                  </a:ext>
                </a:extLst>
              </p:cNvPr>
              <p:cNvSpPr/>
              <p:nvPr/>
            </p:nvSpPr>
            <p:spPr>
              <a:xfrm rot="17100000">
                <a:off x="3109483" y="1881400"/>
                <a:ext cx="515585" cy="458499"/>
              </a:xfrm>
              <a:custGeom>
                <a:avLst/>
                <a:gdLst>
                  <a:gd name="connsiteX0" fmla="*/ 841270 w 1155940"/>
                  <a:gd name="connsiteY0" fmla="*/ 1092482 h 1155940"/>
                  <a:gd name="connsiteX1" fmla="*/ 206371 w 1155940"/>
                  <a:gd name="connsiteY1" fmla="*/ 1020648 h 1155940"/>
                  <a:gd name="connsiteX2" fmla="*/ 25619 w 1155940"/>
                  <a:gd name="connsiteY2" fmla="*/ 407798 h 1155940"/>
                  <a:gd name="connsiteX3" fmla="*/ 231182 w 1155940"/>
                  <a:gd name="connsiteY3" fmla="*/ 471129 h 1155940"/>
                  <a:gd name="connsiteX4" fmla="*/ 344665 w 1155940"/>
                  <a:gd name="connsiteY4" fmla="*/ 855901 h 1155940"/>
                  <a:gd name="connsiteX5" fmla="*/ 743280 w 1155940"/>
                  <a:gd name="connsiteY5" fmla="*/ 901001 h 1155940"/>
                  <a:gd name="connsiteX6" fmla="*/ 841270 w 1155940"/>
                  <a:gd name="connsiteY6" fmla="*/ 1092482 h 1155940"/>
                  <a:gd name="connsiteX0" fmla="*/ 841296 w 932736"/>
                  <a:gd name="connsiteY0" fmla="*/ 684684 h 776124"/>
                  <a:gd name="connsiteX1" fmla="*/ 206397 w 932736"/>
                  <a:gd name="connsiteY1" fmla="*/ 612850 h 776124"/>
                  <a:gd name="connsiteX2" fmla="*/ 25645 w 932736"/>
                  <a:gd name="connsiteY2" fmla="*/ 0 h 776124"/>
                  <a:gd name="connsiteX3" fmla="*/ 231208 w 932736"/>
                  <a:gd name="connsiteY3" fmla="*/ 63331 h 776124"/>
                  <a:gd name="connsiteX4" fmla="*/ 344691 w 932736"/>
                  <a:gd name="connsiteY4" fmla="*/ 448103 h 776124"/>
                  <a:gd name="connsiteX5" fmla="*/ 743306 w 932736"/>
                  <a:gd name="connsiteY5" fmla="*/ 493203 h 776124"/>
                  <a:gd name="connsiteX6" fmla="*/ 932736 w 932736"/>
                  <a:gd name="connsiteY6" fmla="*/ 776124 h 776124"/>
                  <a:gd name="connsiteX0" fmla="*/ 841296 w 841296"/>
                  <a:gd name="connsiteY0" fmla="*/ 684684 h 748148"/>
                  <a:gd name="connsiteX1" fmla="*/ 206397 w 841296"/>
                  <a:gd name="connsiteY1" fmla="*/ 612850 h 748148"/>
                  <a:gd name="connsiteX2" fmla="*/ 25645 w 841296"/>
                  <a:gd name="connsiteY2" fmla="*/ 0 h 748148"/>
                  <a:gd name="connsiteX3" fmla="*/ 231208 w 841296"/>
                  <a:gd name="connsiteY3" fmla="*/ 63331 h 748148"/>
                  <a:gd name="connsiteX4" fmla="*/ 344691 w 841296"/>
                  <a:gd name="connsiteY4" fmla="*/ 448103 h 748148"/>
                  <a:gd name="connsiteX5" fmla="*/ 743306 w 841296"/>
                  <a:gd name="connsiteY5" fmla="*/ 493203 h 7481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841296" h="748148">
                    <a:moveTo>
                      <a:pt x="841296" y="684684"/>
                    </a:moveTo>
                    <a:cubicBezTo>
                      <a:pt x="634462" y="790531"/>
                      <a:pt x="384354" y="762233"/>
                      <a:pt x="206397" y="612850"/>
                    </a:cubicBezTo>
                    <a:cubicBezTo>
                      <a:pt x="28441" y="463467"/>
                      <a:pt x="-42764" y="222045"/>
                      <a:pt x="25645" y="0"/>
                    </a:cubicBezTo>
                    <a:lnTo>
                      <a:pt x="231208" y="63331"/>
                    </a:lnTo>
                    <a:cubicBezTo>
                      <a:pt x="188258" y="202740"/>
                      <a:pt x="232963" y="354315"/>
                      <a:pt x="344691" y="448103"/>
                    </a:cubicBezTo>
                    <a:cubicBezTo>
                      <a:pt x="456419" y="541891"/>
                      <a:pt x="613448" y="559658"/>
                      <a:pt x="743306" y="493203"/>
                    </a:cubicBezTo>
                  </a:path>
                </a:pathLst>
              </a:custGeom>
              <a:solidFill>
                <a:srgbClr val="5B9BD5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3" name="二等辺三角形 28">
                <a:extLst>
                  <a:ext uri="{FF2B5EF4-FFF2-40B4-BE49-F238E27FC236}">
                    <a16:creationId xmlns:a16="http://schemas.microsoft.com/office/drawing/2014/main" id="{001F1718-C916-D28A-3827-8C40F985E104}"/>
                  </a:ext>
                </a:extLst>
              </p:cNvPr>
              <p:cNvSpPr/>
              <p:nvPr/>
            </p:nvSpPr>
            <p:spPr>
              <a:xfrm>
                <a:off x="3210020" y="1377772"/>
                <a:ext cx="85584" cy="177237"/>
              </a:xfrm>
              <a:custGeom>
                <a:avLst/>
                <a:gdLst>
                  <a:gd name="connsiteX0" fmla="*/ 0 w 414337"/>
                  <a:gd name="connsiteY0" fmla="*/ 348851 h 348851"/>
                  <a:gd name="connsiteX1" fmla="*/ 207169 w 414337"/>
                  <a:gd name="connsiteY1" fmla="*/ 0 h 348851"/>
                  <a:gd name="connsiteX2" fmla="*/ 414337 w 414337"/>
                  <a:gd name="connsiteY2" fmla="*/ 348851 h 348851"/>
                  <a:gd name="connsiteX3" fmla="*/ 0 w 414337"/>
                  <a:gd name="connsiteY3" fmla="*/ 348851 h 348851"/>
                  <a:gd name="connsiteX0" fmla="*/ 132 w 414469"/>
                  <a:gd name="connsiteY0" fmla="*/ 348851 h 413232"/>
                  <a:gd name="connsiteX1" fmla="*/ 207301 w 414469"/>
                  <a:gd name="connsiteY1" fmla="*/ 0 h 413232"/>
                  <a:gd name="connsiteX2" fmla="*/ 414469 w 414469"/>
                  <a:gd name="connsiteY2" fmla="*/ 348851 h 413232"/>
                  <a:gd name="connsiteX3" fmla="*/ 132 w 414469"/>
                  <a:gd name="connsiteY3" fmla="*/ 348851 h 413232"/>
                  <a:gd name="connsiteX0" fmla="*/ 1192 w 305992"/>
                  <a:gd name="connsiteY0" fmla="*/ 348851 h 402561"/>
                  <a:gd name="connsiteX1" fmla="*/ 208361 w 305992"/>
                  <a:gd name="connsiteY1" fmla="*/ 0 h 402561"/>
                  <a:gd name="connsiteX2" fmla="*/ 305992 w 305992"/>
                  <a:gd name="connsiteY2" fmla="*/ 401238 h 402561"/>
                  <a:gd name="connsiteX3" fmla="*/ 1192 w 305992"/>
                  <a:gd name="connsiteY3" fmla="*/ 348851 h 402561"/>
                  <a:gd name="connsiteX0" fmla="*/ 3 w 309565"/>
                  <a:gd name="connsiteY0" fmla="*/ 348851 h 402561"/>
                  <a:gd name="connsiteX1" fmla="*/ 309565 w 309565"/>
                  <a:gd name="connsiteY1" fmla="*/ 0 h 402561"/>
                  <a:gd name="connsiteX2" fmla="*/ 304803 w 309565"/>
                  <a:gd name="connsiteY2" fmla="*/ 401238 h 402561"/>
                  <a:gd name="connsiteX3" fmla="*/ 3 w 309565"/>
                  <a:gd name="connsiteY3" fmla="*/ 348851 h 402561"/>
                  <a:gd name="connsiteX0" fmla="*/ 3 w 309565"/>
                  <a:gd name="connsiteY0" fmla="*/ 348851 h 402561"/>
                  <a:gd name="connsiteX1" fmla="*/ 309565 w 309565"/>
                  <a:gd name="connsiteY1" fmla="*/ 0 h 402561"/>
                  <a:gd name="connsiteX2" fmla="*/ 304803 w 309565"/>
                  <a:gd name="connsiteY2" fmla="*/ 401238 h 402561"/>
                  <a:gd name="connsiteX3" fmla="*/ 3 w 309565"/>
                  <a:gd name="connsiteY3" fmla="*/ 348851 h 402561"/>
                  <a:gd name="connsiteX0" fmla="*/ 5 w 252417"/>
                  <a:gd name="connsiteY0" fmla="*/ 322657 h 401238"/>
                  <a:gd name="connsiteX1" fmla="*/ 252417 w 252417"/>
                  <a:gd name="connsiteY1" fmla="*/ 0 h 401238"/>
                  <a:gd name="connsiteX2" fmla="*/ 247655 w 252417"/>
                  <a:gd name="connsiteY2" fmla="*/ 401238 h 401238"/>
                  <a:gd name="connsiteX3" fmla="*/ 5 w 252417"/>
                  <a:gd name="connsiteY3" fmla="*/ 322657 h 401238"/>
                  <a:gd name="connsiteX0" fmla="*/ 2197 w 254609"/>
                  <a:gd name="connsiteY0" fmla="*/ 322657 h 402772"/>
                  <a:gd name="connsiteX1" fmla="*/ 254609 w 254609"/>
                  <a:gd name="connsiteY1" fmla="*/ 0 h 402772"/>
                  <a:gd name="connsiteX2" fmla="*/ 249847 w 254609"/>
                  <a:gd name="connsiteY2" fmla="*/ 401238 h 402772"/>
                  <a:gd name="connsiteX3" fmla="*/ 2197 w 254609"/>
                  <a:gd name="connsiteY3" fmla="*/ 322657 h 402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54609" h="402772">
                    <a:moveTo>
                      <a:pt x="2197" y="322657"/>
                    </a:moveTo>
                    <a:cubicBezTo>
                      <a:pt x="-23203" y="224828"/>
                      <a:pt x="178409" y="94852"/>
                      <a:pt x="254609" y="0"/>
                    </a:cubicBezTo>
                    <a:cubicBezTo>
                      <a:pt x="253022" y="133746"/>
                      <a:pt x="251434" y="267492"/>
                      <a:pt x="249847" y="401238"/>
                    </a:cubicBezTo>
                    <a:cubicBezTo>
                      <a:pt x="111735" y="401238"/>
                      <a:pt x="27597" y="420486"/>
                      <a:pt x="2197" y="322657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4" name="台形 353">
                <a:extLst>
                  <a:ext uri="{FF2B5EF4-FFF2-40B4-BE49-F238E27FC236}">
                    <a16:creationId xmlns:a16="http://schemas.microsoft.com/office/drawing/2014/main" id="{443FD185-474C-76F5-0AD1-34E464C1CB16}"/>
                  </a:ext>
                </a:extLst>
              </p:cNvPr>
              <p:cNvSpPr/>
              <p:nvPr/>
            </p:nvSpPr>
            <p:spPr>
              <a:xfrm rot="8100000">
                <a:off x="3738400" y="2535962"/>
                <a:ext cx="281651" cy="737756"/>
              </a:xfrm>
              <a:prstGeom prst="trapezoid">
                <a:avLst>
                  <a:gd name="adj" fmla="val 19923"/>
                </a:avLst>
              </a:prstGeom>
              <a:solidFill>
                <a:srgbClr val="FFC000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5" name="フリーフォーム: 図形 354">
                <a:extLst>
                  <a:ext uri="{FF2B5EF4-FFF2-40B4-BE49-F238E27FC236}">
                    <a16:creationId xmlns:a16="http://schemas.microsoft.com/office/drawing/2014/main" id="{588809EF-2EF5-1AB9-BCCA-632838D2270F}"/>
                  </a:ext>
                </a:extLst>
              </p:cNvPr>
              <p:cNvSpPr/>
              <p:nvPr/>
            </p:nvSpPr>
            <p:spPr>
              <a:xfrm rot="18900000">
                <a:off x="3988652" y="3190323"/>
                <a:ext cx="307381" cy="153309"/>
              </a:xfrm>
              <a:custGeom>
                <a:avLst/>
                <a:gdLst>
                  <a:gd name="connsiteX0" fmla="*/ 214968 w 862013"/>
                  <a:gd name="connsiteY0" fmla="*/ 0 h 429936"/>
                  <a:gd name="connsiteX1" fmla="*/ 569741 w 862013"/>
                  <a:gd name="connsiteY1" fmla="*/ 0 h 429936"/>
                  <a:gd name="connsiteX2" fmla="*/ 595279 w 862013"/>
                  <a:gd name="connsiteY2" fmla="*/ 0 h 429936"/>
                  <a:gd name="connsiteX3" fmla="*/ 862013 w 862013"/>
                  <a:gd name="connsiteY3" fmla="*/ 0 h 429936"/>
                  <a:gd name="connsiteX4" fmla="*/ 862013 w 862013"/>
                  <a:gd name="connsiteY4" fmla="*/ 375603 h 429936"/>
                  <a:gd name="connsiteX5" fmla="*/ 807680 w 862013"/>
                  <a:gd name="connsiteY5" fmla="*/ 429936 h 429936"/>
                  <a:gd name="connsiteX6" fmla="*/ 730322 w 862013"/>
                  <a:gd name="connsiteY6" fmla="*/ 429936 h 429936"/>
                  <a:gd name="connsiteX7" fmla="*/ 624074 w 862013"/>
                  <a:gd name="connsiteY7" fmla="*/ 429936 h 429936"/>
                  <a:gd name="connsiteX8" fmla="*/ 79925 w 862013"/>
                  <a:gd name="connsiteY8" fmla="*/ 429936 h 429936"/>
                  <a:gd name="connsiteX9" fmla="*/ 0 w 862013"/>
                  <a:gd name="connsiteY9" fmla="*/ 350011 h 429936"/>
                  <a:gd name="connsiteX10" fmla="*/ 0 w 862013"/>
                  <a:gd name="connsiteY10" fmla="*/ 214968 h 429936"/>
                  <a:gd name="connsiteX11" fmla="*/ 214968 w 862013"/>
                  <a:gd name="connsiteY11" fmla="*/ 0 h 429936"/>
                  <a:gd name="connsiteX0" fmla="*/ 214968 w 862013"/>
                  <a:gd name="connsiteY0" fmla="*/ 0 h 429936"/>
                  <a:gd name="connsiteX1" fmla="*/ 569741 w 862013"/>
                  <a:gd name="connsiteY1" fmla="*/ 0 h 429936"/>
                  <a:gd name="connsiteX2" fmla="*/ 862013 w 862013"/>
                  <a:gd name="connsiteY2" fmla="*/ 0 h 429936"/>
                  <a:gd name="connsiteX3" fmla="*/ 862013 w 862013"/>
                  <a:gd name="connsiteY3" fmla="*/ 375603 h 429936"/>
                  <a:gd name="connsiteX4" fmla="*/ 807680 w 862013"/>
                  <a:gd name="connsiteY4" fmla="*/ 429936 h 429936"/>
                  <a:gd name="connsiteX5" fmla="*/ 730322 w 862013"/>
                  <a:gd name="connsiteY5" fmla="*/ 429936 h 429936"/>
                  <a:gd name="connsiteX6" fmla="*/ 624074 w 862013"/>
                  <a:gd name="connsiteY6" fmla="*/ 429936 h 429936"/>
                  <a:gd name="connsiteX7" fmla="*/ 79925 w 862013"/>
                  <a:gd name="connsiteY7" fmla="*/ 429936 h 429936"/>
                  <a:gd name="connsiteX8" fmla="*/ 0 w 862013"/>
                  <a:gd name="connsiteY8" fmla="*/ 350011 h 429936"/>
                  <a:gd name="connsiteX9" fmla="*/ 0 w 862013"/>
                  <a:gd name="connsiteY9" fmla="*/ 214968 h 429936"/>
                  <a:gd name="connsiteX10" fmla="*/ 214968 w 862013"/>
                  <a:gd name="connsiteY10" fmla="*/ 0 h 429936"/>
                  <a:gd name="connsiteX0" fmla="*/ 214968 w 862013"/>
                  <a:gd name="connsiteY0" fmla="*/ 0 h 429936"/>
                  <a:gd name="connsiteX1" fmla="*/ 862013 w 862013"/>
                  <a:gd name="connsiteY1" fmla="*/ 0 h 429936"/>
                  <a:gd name="connsiteX2" fmla="*/ 862013 w 862013"/>
                  <a:gd name="connsiteY2" fmla="*/ 375603 h 429936"/>
                  <a:gd name="connsiteX3" fmla="*/ 807680 w 862013"/>
                  <a:gd name="connsiteY3" fmla="*/ 429936 h 429936"/>
                  <a:gd name="connsiteX4" fmla="*/ 730322 w 862013"/>
                  <a:gd name="connsiteY4" fmla="*/ 429936 h 429936"/>
                  <a:gd name="connsiteX5" fmla="*/ 624074 w 862013"/>
                  <a:gd name="connsiteY5" fmla="*/ 429936 h 429936"/>
                  <a:gd name="connsiteX6" fmla="*/ 79925 w 862013"/>
                  <a:gd name="connsiteY6" fmla="*/ 429936 h 429936"/>
                  <a:gd name="connsiteX7" fmla="*/ 0 w 862013"/>
                  <a:gd name="connsiteY7" fmla="*/ 350011 h 429936"/>
                  <a:gd name="connsiteX8" fmla="*/ 0 w 862013"/>
                  <a:gd name="connsiteY8" fmla="*/ 214968 h 429936"/>
                  <a:gd name="connsiteX9" fmla="*/ 214968 w 862013"/>
                  <a:gd name="connsiteY9" fmla="*/ 0 h 429936"/>
                  <a:gd name="connsiteX0" fmla="*/ 214968 w 862013"/>
                  <a:gd name="connsiteY0" fmla="*/ 0 h 429936"/>
                  <a:gd name="connsiteX1" fmla="*/ 862013 w 862013"/>
                  <a:gd name="connsiteY1" fmla="*/ 0 h 429936"/>
                  <a:gd name="connsiteX2" fmla="*/ 862013 w 862013"/>
                  <a:gd name="connsiteY2" fmla="*/ 375603 h 429936"/>
                  <a:gd name="connsiteX3" fmla="*/ 807680 w 862013"/>
                  <a:gd name="connsiteY3" fmla="*/ 429936 h 429936"/>
                  <a:gd name="connsiteX4" fmla="*/ 730322 w 862013"/>
                  <a:gd name="connsiteY4" fmla="*/ 429936 h 429936"/>
                  <a:gd name="connsiteX5" fmla="*/ 79925 w 862013"/>
                  <a:gd name="connsiteY5" fmla="*/ 429936 h 429936"/>
                  <a:gd name="connsiteX6" fmla="*/ 0 w 862013"/>
                  <a:gd name="connsiteY6" fmla="*/ 350011 h 429936"/>
                  <a:gd name="connsiteX7" fmla="*/ 0 w 862013"/>
                  <a:gd name="connsiteY7" fmla="*/ 214968 h 429936"/>
                  <a:gd name="connsiteX8" fmla="*/ 214968 w 862013"/>
                  <a:gd name="connsiteY8" fmla="*/ 0 h 429936"/>
                  <a:gd name="connsiteX0" fmla="*/ 214968 w 862013"/>
                  <a:gd name="connsiteY0" fmla="*/ 0 h 429936"/>
                  <a:gd name="connsiteX1" fmla="*/ 862013 w 862013"/>
                  <a:gd name="connsiteY1" fmla="*/ 0 h 429936"/>
                  <a:gd name="connsiteX2" fmla="*/ 862013 w 862013"/>
                  <a:gd name="connsiteY2" fmla="*/ 375603 h 429936"/>
                  <a:gd name="connsiteX3" fmla="*/ 807680 w 862013"/>
                  <a:gd name="connsiteY3" fmla="*/ 429936 h 429936"/>
                  <a:gd name="connsiteX4" fmla="*/ 79925 w 862013"/>
                  <a:gd name="connsiteY4" fmla="*/ 429936 h 429936"/>
                  <a:gd name="connsiteX5" fmla="*/ 0 w 862013"/>
                  <a:gd name="connsiteY5" fmla="*/ 350011 h 429936"/>
                  <a:gd name="connsiteX6" fmla="*/ 0 w 862013"/>
                  <a:gd name="connsiteY6" fmla="*/ 214968 h 429936"/>
                  <a:gd name="connsiteX7" fmla="*/ 214968 w 862013"/>
                  <a:gd name="connsiteY7" fmla="*/ 0 h 429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862013" h="429936">
                    <a:moveTo>
                      <a:pt x="214968" y="0"/>
                    </a:moveTo>
                    <a:lnTo>
                      <a:pt x="862013" y="0"/>
                    </a:lnTo>
                    <a:lnTo>
                      <a:pt x="862013" y="375603"/>
                    </a:lnTo>
                    <a:cubicBezTo>
                      <a:pt x="862013" y="405610"/>
                      <a:pt x="837687" y="429936"/>
                      <a:pt x="807680" y="429936"/>
                    </a:cubicBezTo>
                    <a:lnTo>
                      <a:pt x="79925" y="429936"/>
                    </a:lnTo>
                    <a:cubicBezTo>
                      <a:pt x="35784" y="429936"/>
                      <a:pt x="0" y="394152"/>
                      <a:pt x="0" y="350011"/>
                    </a:cubicBezTo>
                    <a:lnTo>
                      <a:pt x="0" y="214968"/>
                    </a:lnTo>
                    <a:cubicBezTo>
                      <a:pt x="0" y="96244"/>
                      <a:pt x="96244" y="0"/>
                      <a:pt x="214968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6" name="フリーフォーム: 図形 355">
                <a:extLst>
                  <a:ext uri="{FF2B5EF4-FFF2-40B4-BE49-F238E27FC236}">
                    <a16:creationId xmlns:a16="http://schemas.microsoft.com/office/drawing/2014/main" id="{9D591233-0CD2-30EC-C478-EEEAA1661B78}"/>
                  </a:ext>
                </a:extLst>
              </p:cNvPr>
              <p:cNvSpPr/>
              <p:nvPr/>
            </p:nvSpPr>
            <p:spPr>
              <a:xfrm flipV="1">
                <a:off x="2986932" y="2447886"/>
                <a:ext cx="818477" cy="869436"/>
              </a:xfrm>
              <a:custGeom>
                <a:avLst/>
                <a:gdLst>
                  <a:gd name="connsiteX0" fmla="*/ 628168 w 1335535"/>
                  <a:gd name="connsiteY0" fmla="*/ 1418686 h 1418686"/>
                  <a:gd name="connsiteX1" fmla="*/ 1335534 w 1335535"/>
                  <a:gd name="connsiteY1" fmla="*/ 1418686 h 1418686"/>
                  <a:gd name="connsiteX2" fmla="*/ 1335535 w 1335535"/>
                  <a:gd name="connsiteY2" fmla="*/ 1129340 h 1418686"/>
                  <a:gd name="connsiteX3" fmla="*/ 1250787 w 1335535"/>
                  <a:gd name="connsiteY3" fmla="*/ 924741 h 1418686"/>
                  <a:gd name="connsiteX4" fmla="*/ 1238452 w 1335535"/>
                  <a:gd name="connsiteY4" fmla="*/ 914563 h 1418686"/>
                  <a:gd name="connsiteX5" fmla="*/ 1238993 w 1335535"/>
                  <a:gd name="connsiteY5" fmla="*/ 914022 h 1418686"/>
                  <a:gd name="connsiteX6" fmla="*/ 195483 w 1335535"/>
                  <a:gd name="connsiteY6" fmla="*/ 0 h 1418686"/>
                  <a:gd name="connsiteX7" fmla="*/ 0 w 1335535"/>
                  <a:gd name="connsiteY7" fmla="*/ 195483 h 1418686"/>
                  <a:gd name="connsiteX8" fmla="*/ 677083 w 1335535"/>
                  <a:gd name="connsiteY8" fmla="*/ 968487 h 1418686"/>
                  <a:gd name="connsiteX9" fmla="*/ 650907 w 1335535"/>
                  <a:gd name="connsiteY9" fmla="*/ 1016713 h 1418686"/>
                  <a:gd name="connsiteX10" fmla="*/ 628168 w 1335535"/>
                  <a:gd name="connsiteY10" fmla="*/ 1129340 h 14186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35535" h="1418686">
                    <a:moveTo>
                      <a:pt x="628168" y="1418686"/>
                    </a:moveTo>
                    <a:lnTo>
                      <a:pt x="1335534" y="1418686"/>
                    </a:lnTo>
                    <a:cubicBezTo>
                      <a:pt x="1335534" y="1322237"/>
                      <a:pt x="1335535" y="1225789"/>
                      <a:pt x="1335535" y="1129340"/>
                    </a:cubicBezTo>
                    <a:cubicBezTo>
                      <a:pt x="1335535" y="1049439"/>
                      <a:pt x="1303149" y="977102"/>
                      <a:pt x="1250787" y="924741"/>
                    </a:cubicBezTo>
                    <a:lnTo>
                      <a:pt x="1238452" y="914563"/>
                    </a:lnTo>
                    <a:lnTo>
                      <a:pt x="1238993" y="914022"/>
                    </a:lnTo>
                    <a:lnTo>
                      <a:pt x="195483" y="0"/>
                    </a:lnTo>
                    <a:lnTo>
                      <a:pt x="0" y="195483"/>
                    </a:lnTo>
                    <a:lnTo>
                      <a:pt x="677083" y="968487"/>
                    </a:lnTo>
                    <a:lnTo>
                      <a:pt x="650907" y="1016713"/>
                    </a:lnTo>
                    <a:cubicBezTo>
                      <a:pt x="636265" y="1051330"/>
                      <a:pt x="628168" y="1089390"/>
                      <a:pt x="628168" y="1129340"/>
                    </a:cubicBezTo>
                    <a:close/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7" name="台形 356">
                <a:extLst>
                  <a:ext uri="{FF2B5EF4-FFF2-40B4-BE49-F238E27FC236}">
                    <a16:creationId xmlns:a16="http://schemas.microsoft.com/office/drawing/2014/main" id="{91D64EB5-A24E-FF97-16C7-BBABDCE0F0A0}"/>
                  </a:ext>
                </a:extLst>
              </p:cNvPr>
              <p:cNvSpPr/>
              <p:nvPr/>
            </p:nvSpPr>
            <p:spPr>
              <a:xfrm>
                <a:off x="3511392" y="1673082"/>
                <a:ext cx="154525" cy="201388"/>
              </a:xfrm>
              <a:prstGeom prst="trapezoid">
                <a:avLst>
                  <a:gd name="adj" fmla="val 16220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8" name="楕円 357">
                <a:extLst>
                  <a:ext uri="{FF2B5EF4-FFF2-40B4-BE49-F238E27FC236}">
                    <a16:creationId xmlns:a16="http://schemas.microsoft.com/office/drawing/2014/main" id="{8F3660AD-14D2-6198-8E6B-8895C3AE4752}"/>
                  </a:ext>
                </a:extLst>
              </p:cNvPr>
              <p:cNvSpPr/>
              <p:nvPr/>
            </p:nvSpPr>
            <p:spPr>
              <a:xfrm>
                <a:off x="3234448" y="1024929"/>
                <a:ext cx="708413" cy="708413"/>
              </a:xfrm>
              <a:prstGeom prst="ellipse">
                <a:avLst/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9" name="四角形: 上の 2 つの角を丸める 358">
                <a:extLst>
                  <a:ext uri="{FF2B5EF4-FFF2-40B4-BE49-F238E27FC236}">
                    <a16:creationId xmlns:a16="http://schemas.microsoft.com/office/drawing/2014/main" id="{7E74E30C-0C6E-8F3A-8630-37622D04ACAD}"/>
                  </a:ext>
                </a:extLst>
              </p:cNvPr>
              <p:cNvSpPr/>
              <p:nvPr/>
            </p:nvSpPr>
            <p:spPr>
              <a:xfrm>
                <a:off x="3371902" y="1793601"/>
                <a:ext cx="433506" cy="71926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5B9BD5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0" name="フリーフォーム: 図形 359">
                <a:extLst>
                  <a:ext uri="{FF2B5EF4-FFF2-40B4-BE49-F238E27FC236}">
                    <a16:creationId xmlns:a16="http://schemas.microsoft.com/office/drawing/2014/main" id="{79E8C26F-C273-EDC4-2044-153CC5AB54CB}"/>
                  </a:ext>
                </a:extLst>
              </p:cNvPr>
              <p:cNvSpPr/>
              <p:nvPr/>
            </p:nvSpPr>
            <p:spPr>
              <a:xfrm rot="2700000">
                <a:off x="2791840" y="3183048"/>
                <a:ext cx="307381" cy="153309"/>
              </a:xfrm>
              <a:custGeom>
                <a:avLst/>
                <a:gdLst>
                  <a:gd name="connsiteX0" fmla="*/ 214968 w 862013"/>
                  <a:gd name="connsiteY0" fmla="*/ 0 h 429936"/>
                  <a:gd name="connsiteX1" fmla="*/ 569741 w 862013"/>
                  <a:gd name="connsiteY1" fmla="*/ 0 h 429936"/>
                  <a:gd name="connsiteX2" fmla="*/ 595279 w 862013"/>
                  <a:gd name="connsiteY2" fmla="*/ 0 h 429936"/>
                  <a:gd name="connsiteX3" fmla="*/ 862013 w 862013"/>
                  <a:gd name="connsiteY3" fmla="*/ 0 h 429936"/>
                  <a:gd name="connsiteX4" fmla="*/ 862013 w 862013"/>
                  <a:gd name="connsiteY4" fmla="*/ 375603 h 429936"/>
                  <a:gd name="connsiteX5" fmla="*/ 807680 w 862013"/>
                  <a:gd name="connsiteY5" fmla="*/ 429936 h 429936"/>
                  <a:gd name="connsiteX6" fmla="*/ 730322 w 862013"/>
                  <a:gd name="connsiteY6" fmla="*/ 429936 h 429936"/>
                  <a:gd name="connsiteX7" fmla="*/ 624074 w 862013"/>
                  <a:gd name="connsiteY7" fmla="*/ 429936 h 429936"/>
                  <a:gd name="connsiteX8" fmla="*/ 79925 w 862013"/>
                  <a:gd name="connsiteY8" fmla="*/ 429936 h 429936"/>
                  <a:gd name="connsiteX9" fmla="*/ 0 w 862013"/>
                  <a:gd name="connsiteY9" fmla="*/ 350011 h 429936"/>
                  <a:gd name="connsiteX10" fmla="*/ 0 w 862013"/>
                  <a:gd name="connsiteY10" fmla="*/ 214968 h 429936"/>
                  <a:gd name="connsiteX11" fmla="*/ 214968 w 862013"/>
                  <a:gd name="connsiteY11" fmla="*/ 0 h 429936"/>
                  <a:gd name="connsiteX0" fmla="*/ 214968 w 862013"/>
                  <a:gd name="connsiteY0" fmla="*/ 0 h 429936"/>
                  <a:gd name="connsiteX1" fmla="*/ 569741 w 862013"/>
                  <a:gd name="connsiteY1" fmla="*/ 0 h 429936"/>
                  <a:gd name="connsiteX2" fmla="*/ 862013 w 862013"/>
                  <a:gd name="connsiteY2" fmla="*/ 0 h 429936"/>
                  <a:gd name="connsiteX3" fmla="*/ 862013 w 862013"/>
                  <a:gd name="connsiteY3" fmla="*/ 375603 h 429936"/>
                  <a:gd name="connsiteX4" fmla="*/ 807680 w 862013"/>
                  <a:gd name="connsiteY4" fmla="*/ 429936 h 429936"/>
                  <a:gd name="connsiteX5" fmla="*/ 730322 w 862013"/>
                  <a:gd name="connsiteY5" fmla="*/ 429936 h 429936"/>
                  <a:gd name="connsiteX6" fmla="*/ 624074 w 862013"/>
                  <a:gd name="connsiteY6" fmla="*/ 429936 h 429936"/>
                  <a:gd name="connsiteX7" fmla="*/ 79925 w 862013"/>
                  <a:gd name="connsiteY7" fmla="*/ 429936 h 429936"/>
                  <a:gd name="connsiteX8" fmla="*/ 0 w 862013"/>
                  <a:gd name="connsiteY8" fmla="*/ 350011 h 429936"/>
                  <a:gd name="connsiteX9" fmla="*/ 0 w 862013"/>
                  <a:gd name="connsiteY9" fmla="*/ 214968 h 429936"/>
                  <a:gd name="connsiteX10" fmla="*/ 214968 w 862013"/>
                  <a:gd name="connsiteY10" fmla="*/ 0 h 429936"/>
                  <a:gd name="connsiteX0" fmla="*/ 214968 w 862013"/>
                  <a:gd name="connsiteY0" fmla="*/ 0 h 429936"/>
                  <a:gd name="connsiteX1" fmla="*/ 862013 w 862013"/>
                  <a:gd name="connsiteY1" fmla="*/ 0 h 429936"/>
                  <a:gd name="connsiteX2" fmla="*/ 862013 w 862013"/>
                  <a:gd name="connsiteY2" fmla="*/ 375603 h 429936"/>
                  <a:gd name="connsiteX3" fmla="*/ 807680 w 862013"/>
                  <a:gd name="connsiteY3" fmla="*/ 429936 h 429936"/>
                  <a:gd name="connsiteX4" fmla="*/ 730322 w 862013"/>
                  <a:gd name="connsiteY4" fmla="*/ 429936 h 429936"/>
                  <a:gd name="connsiteX5" fmla="*/ 624074 w 862013"/>
                  <a:gd name="connsiteY5" fmla="*/ 429936 h 429936"/>
                  <a:gd name="connsiteX6" fmla="*/ 79925 w 862013"/>
                  <a:gd name="connsiteY6" fmla="*/ 429936 h 429936"/>
                  <a:gd name="connsiteX7" fmla="*/ 0 w 862013"/>
                  <a:gd name="connsiteY7" fmla="*/ 350011 h 429936"/>
                  <a:gd name="connsiteX8" fmla="*/ 0 w 862013"/>
                  <a:gd name="connsiteY8" fmla="*/ 214968 h 429936"/>
                  <a:gd name="connsiteX9" fmla="*/ 214968 w 862013"/>
                  <a:gd name="connsiteY9" fmla="*/ 0 h 429936"/>
                  <a:gd name="connsiteX0" fmla="*/ 214968 w 862013"/>
                  <a:gd name="connsiteY0" fmla="*/ 0 h 429936"/>
                  <a:gd name="connsiteX1" fmla="*/ 862013 w 862013"/>
                  <a:gd name="connsiteY1" fmla="*/ 0 h 429936"/>
                  <a:gd name="connsiteX2" fmla="*/ 862013 w 862013"/>
                  <a:gd name="connsiteY2" fmla="*/ 375603 h 429936"/>
                  <a:gd name="connsiteX3" fmla="*/ 807680 w 862013"/>
                  <a:gd name="connsiteY3" fmla="*/ 429936 h 429936"/>
                  <a:gd name="connsiteX4" fmla="*/ 730322 w 862013"/>
                  <a:gd name="connsiteY4" fmla="*/ 429936 h 429936"/>
                  <a:gd name="connsiteX5" fmla="*/ 79925 w 862013"/>
                  <a:gd name="connsiteY5" fmla="*/ 429936 h 429936"/>
                  <a:gd name="connsiteX6" fmla="*/ 0 w 862013"/>
                  <a:gd name="connsiteY6" fmla="*/ 350011 h 429936"/>
                  <a:gd name="connsiteX7" fmla="*/ 0 w 862013"/>
                  <a:gd name="connsiteY7" fmla="*/ 214968 h 429936"/>
                  <a:gd name="connsiteX8" fmla="*/ 214968 w 862013"/>
                  <a:gd name="connsiteY8" fmla="*/ 0 h 429936"/>
                  <a:gd name="connsiteX0" fmla="*/ 214968 w 862013"/>
                  <a:gd name="connsiteY0" fmla="*/ 0 h 429936"/>
                  <a:gd name="connsiteX1" fmla="*/ 862013 w 862013"/>
                  <a:gd name="connsiteY1" fmla="*/ 0 h 429936"/>
                  <a:gd name="connsiteX2" fmla="*/ 862013 w 862013"/>
                  <a:gd name="connsiteY2" fmla="*/ 375603 h 429936"/>
                  <a:gd name="connsiteX3" fmla="*/ 807680 w 862013"/>
                  <a:gd name="connsiteY3" fmla="*/ 429936 h 429936"/>
                  <a:gd name="connsiteX4" fmla="*/ 79925 w 862013"/>
                  <a:gd name="connsiteY4" fmla="*/ 429936 h 429936"/>
                  <a:gd name="connsiteX5" fmla="*/ 0 w 862013"/>
                  <a:gd name="connsiteY5" fmla="*/ 350011 h 429936"/>
                  <a:gd name="connsiteX6" fmla="*/ 0 w 862013"/>
                  <a:gd name="connsiteY6" fmla="*/ 214968 h 429936"/>
                  <a:gd name="connsiteX7" fmla="*/ 214968 w 862013"/>
                  <a:gd name="connsiteY7" fmla="*/ 0 h 429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862013" h="429936">
                    <a:moveTo>
                      <a:pt x="214968" y="0"/>
                    </a:moveTo>
                    <a:lnTo>
                      <a:pt x="862013" y="0"/>
                    </a:lnTo>
                    <a:lnTo>
                      <a:pt x="862013" y="375603"/>
                    </a:lnTo>
                    <a:cubicBezTo>
                      <a:pt x="862013" y="405610"/>
                      <a:pt x="837687" y="429936"/>
                      <a:pt x="807680" y="429936"/>
                    </a:cubicBezTo>
                    <a:lnTo>
                      <a:pt x="79925" y="429936"/>
                    </a:lnTo>
                    <a:cubicBezTo>
                      <a:pt x="35784" y="429936"/>
                      <a:pt x="0" y="394152"/>
                      <a:pt x="0" y="350011"/>
                    </a:cubicBezTo>
                    <a:lnTo>
                      <a:pt x="0" y="214968"/>
                    </a:lnTo>
                    <a:cubicBezTo>
                      <a:pt x="0" y="96244"/>
                      <a:pt x="96244" y="0"/>
                      <a:pt x="214968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1" name="月 360">
                <a:extLst>
                  <a:ext uri="{FF2B5EF4-FFF2-40B4-BE49-F238E27FC236}">
                    <a16:creationId xmlns:a16="http://schemas.microsoft.com/office/drawing/2014/main" id="{A8744DD5-E6ED-13D0-9490-F28AEF884D1E}"/>
                  </a:ext>
                </a:extLst>
              </p:cNvPr>
              <p:cNvSpPr/>
              <p:nvPr/>
            </p:nvSpPr>
            <p:spPr>
              <a:xfrm rot="5400000">
                <a:off x="3339431" y="1182662"/>
                <a:ext cx="64940" cy="186090"/>
              </a:xfrm>
              <a:prstGeom prst="moon">
                <a:avLst>
                  <a:gd name="adj" fmla="val 72484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2" name="楕円 361">
                <a:extLst>
                  <a:ext uri="{FF2B5EF4-FFF2-40B4-BE49-F238E27FC236}">
                    <a16:creationId xmlns:a16="http://schemas.microsoft.com/office/drawing/2014/main" id="{3BE32E2C-EC96-A790-2688-8CCB51286CB1}"/>
                  </a:ext>
                </a:extLst>
              </p:cNvPr>
              <p:cNvSpPr/>
              <p:nvPr/>
            </p:nvSpPr>
            <p:spPr>
              <a:xfrm>
                <a:off x="3304587" y="1332417"/>
                <a:ext cx="49967" cy="96231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3" name="四角形: 上の 2 つの角を丸める 362">
                <a:extLst>
                  <a:ext uri="{FF2B5EF4-FFF2-40B4-BE49-F238E27FC236}">
                    <a16:creationId xmlns:a16="http://schemas.microsoft.com/office/drawing/2014/main" id="{C7274BBB-80E6-600C-B0B7-E443023B12C2}"/>
                  </a:ext>
                </a:extLst>
              </p:cNvPr>
              <p:cNvSpPr/>
              <p:nvPr/>
            </p:nvSpPr>
            <p:spPr>
              <a:xfrm>
                <a:off x="3525125" y="1175663"/>
                <a:ext cx="92969" cy="239998"/>
              </a:xfrm>
              <a:prstGeom prst="round2SameRect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4" name="フリーフォーム: 図形 363">
                <a:extLst>
                  <a:ext uri="{FF2B5EF4-FFF2-40B4-BE49-F238E27FC236}">
                    <a16:creationId xmlns:a16="http://schemas.microsoft.com/office/drawing/2014/main" id="{741FD442-FE57-CC20-2B17-7C9DA6A957C4}"/>
                  </a:ext>
                </a:extLst>
              </p:cNvPr>
              <p:cNvSpPr/>
              <p:nvPr/>
            </p:nvSpPr>
            <p:spPr>
              <a:xfrm>
                <a:off x="3113621" y="975930"/>
                <a:ext cx="869849" cy="702343"/>
              </a:xfrm>
              <a:custGeom>
                <a:avLst/>
                <a:gdLst>
                  <a:gd name="connsiteX0" fmla="*/ 184257 w 1419360"/>
                  <a:gd name="connsiteY0" fmla="*/ 0 h 1146036"/>
                  <a:gd name="connsiteX1" fmla="*/ 276867 w 1419360"/>
                  <a:gd name="connsiteY1" fmla="*/ 210474 h 1146036"/>
                  <a:gd name="connsiteX2" fmla="*/ 300693 w 1419360"/>
                  <a:gd name="connsiteY2" fmla="*/ 230334 h 1146036"/>
                  <a:gd name="connsiteX3" fmla="*/ 346542 w 1419360"/>
                  <a:gd name="connsiteY3" fmla="*/ 177390 h 1146036"/>
                  <a:gd name="connsiteX4" fmla="*/ 777867 w 1419360"/>
                  <a:gd name="connsiteY4" fmla="*/ 10742 h 1146036"/>
                  <a:gd name="connsiteX5" fmla="*/ 1419360 w 1419360"/>
                  <a:gd name="connsiteY5" fmla="*/ 652234 h 1146036"/>
                  <a:gd name="connsiteX6" fmla="*/ 1197677 w 1419360"/>
                  <a:gd name="connsiteY6" fmla="*/ 1137296 h 1146036"/>
                  <a:gd name="connsiteX7" fmla="*/ 1185690 w 1419360"/>
                  <a:gd name="connsiteY7" fmla="*/ 1146036 h 1146036"/>
                  <a:gd name="connsiteX8" fmla="*/ 987694 w 1419360"/>
                  <a:gd name="connsiteY8" fmla="*/ 1146036 h 1146036"/>
                  <a:gd name="connsiteX9" fmla="*/ 987694 w 1419360"/>
                  <a:gd name="connsiteY9" fmla="*/ 731998 h 1146036"/>
                  <a:gd name="connsiteX10" fmla="*/ 835558 w 1419360"/>
                  <a:gd name="connsiteY10" fmla="*/ 731998 h 1146036"/>
                  <a:gd name="connsiteX11" fmla="*/ 835558 w 1419360"/>
                  <a:gd name="connsiteY11" fmla="*/ 517515 h 1146036"/>
                  <a:gd name="connsiteX12" fmla="*/ 692554 w 1419360"/>
                  <a:gd name="connsiteY12" fmla="*/ 374511 h 1146036"/>
                  <a:gd name="connsiteX13" fmla="*/ 256470 w 1419360"/>
                  <a:gd name="connsiteY13" fmla="*/ 374511 h 1146036"/>
                  <a:gd name="connsiteX14" fmla="*/ 243835 w 1419360"/>
                  <a:gd name="connsiteY14" fmla="*/ 377543 h 1146036"/>
                  <a:gd name="connsiteX15" fmla="*/ 158898 w 1419360"/>
                  <a:gd name="connsiteY15" fmla="*/ 372220 h 1146036"/>
                  <a:gd name="connsiteX16" fmla="*/ 7355 w 1419360"/>
                  <a:gd name="connsiteY16" fmla="*/ 109741 h 1146036"/>
                  <a:gd name="connsiteX17" fmla="*/ 88813 w 1419360"/>
                  <a:gd name="connsiteY17" fmla="*/ 196279 h 1146036"/>
                  <a:gd name="connsiteX18" fmla="*/ 135579 w 1419360"/>
                  <a:gd name="connsiteY18" fmla="*/ 223969 h 1146036"/>
                  <a:gd name="connsiteX19" fmla="*/ 121486 w 1419360"/>
                  <a:gd name="connsiteY19" fmla="*/ 151542 h 1146036"/>
                  <a:gd name="connsiteX20" fmla="*/ 184257 w 1419360"/>
                  <a:gd name="connsiteY20" fmla="*/ 0 h 11460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419360" h="1146036">
                    <a:moveTo>
                      <a:pt x="184257" y="0"/>
                    </a:moveTo>
                    <a:cubicBezTo>
                      <a:pt x="187844" y="82163"/>
                      <a:pt x="222534" y="156140"/>
                      <a:pt x="276867" y="210474"/>
                    </a:cubicBezTo>
                    <a:lnTo>
                      <a:pt x="300693" y="230334"/>
                    </a:lnTo>
                    <a:lnTo>
                      <a:pt x="346542" y="177390"/>
                    </a:lnTo>
                    <a:cubicBezTo>
                      <a:pt x="460463" y="73849"/>
                      <a:pt x="611796" y="10742"/>
                      <a:pt x="777867" y="10742"/>
                    </a:cubicBezTo>
                    <a:cubicBezTo>
                      <a:pt x="1132154" y="10742"/>
                      <a:pt x="1419360" y="297948"/>
                      <a:pt x="1419360" y="652234"/>
                    </a:cubicBezTo>
                    <a:cubicBezTo>
                      <a:pt x="1419360" y="845984"/>
                      <a:pt x="1333465" y="1019672"/>
                      <a:pt x="1197677" y="1137296"/>
                    </a:cubicBezTo>
                    <a:lnTo>
                      <a:pt x="1185690" y="1146036"/>
                    </a:lnTo>
                    <a:lnTo>
                      <a:pt x="987694" y="1146036"/>
                    </a:lnTo>
                    <a:lnTo>
                      <a:pt x="987694" y="731998"/>
                    </a:lnTo>
                    <a:lnTo>
                      <a:pt x="835558" y="731998"/>
                    </a:lnTo>
                    <a:lnTo>
                      <a:pt x="835558" y="517515"/>
                    </a:lnTo>
                    <a:cubicBezTo>
                      <a:pt x="835558" y="438536"/>
                      <a:pt x="771533" y="374511"/>
                      <a:pt x="692554" y="374511"/>
                    </a:cubicBezTo>
                    <a:lnTo>
                      <a:pt x="256470" y="374511"/>
                    </a:lnTo>
                    <a:lnTo>
                      <a:pt x="243835" y="377543"/>
                    </a:lnTo>
                    <a:cubicBezTo>
                      <a:pt x="216262" y="381382"/>
                      <a:pt x="187480" y="379878"/>
                      <a:pt x="158898" y="372220"/>
                    </a:cubicBezTo>
                    <a:cubicBezTo>
                      <a:pt x="44569" y="341585"/>
                      <a:pt x="-23279" y="224070"/>
                      <a:pt x="7355" y="109741"/>
                    </a:cubicBezTo>
                    <a:cubicBezTo>
                      <a:pt x="29449" y="144422"/>
                      <a:pt x="57254" y="173442"/>
                      <a:pt x="88813" y="196279"/>
                    </a:cubicBezTo>
                    <a:lnTo>
                      <a:pt x="135579" y="223969"/>
                    </a:lnTo>
                    <a:lnTo>
                      <a:pt x="121486" y="151542"/>
                    </a:lnTo>
                    <a:cubicBezTo>
                      <a:pt x="121486" y="96695"/>
                      <a:pt x="142410" y="41847"/>
                      <a:pt x="184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5" name="フリーフォーム: 図形 364">
                <a:extLst>
                  <a:ext uri="{FF2B5EF4-FFF2-40B4-BE49-F238E27FC236}">
                    <a16:creationId xmlns:a16="http://schemas.microsoft.com/office/drawing/2014/main" id="{FBB1DB05-9034-61AE-97F4-AE4298C5CF23}"/>
                  </a:ext>
                </a:extLst>
              </p:cNvPr>
              <p:cNvSpPr/>
              <p:nvPr/>
            </p:nvSpPr>
            <p:spPr>
              <a:xfrm>
                <a:off x="3612089" y="1299697"/>
                <a:ext cx="172564" cy="239998"/>
              </a:xfrm>
              <a:custGeom>
                <a:avLst/>
                <a:gdLst>
                  <a:gd name="connsiteX0" fmla="*/ 120253 w 281578"/>
                  <a:gd name="connsiteY0" fmla="*/ 0 h 391612"/>
                  <a:gd name="connsiteX1" fmla="*/ 281578 w 281578"/>
                  <a:gd name="connsiteY1" fmla="*/ 195806 h 391612"/>
                  <a:gd name="connsiteX2" fmla="*/ 120253 w 281578"/>
                  <a:gd name="connsiteY2" fmla="*/ 391612 h 391612"/>
                  <a:gd name="connsiteX3" fmla="*/ 6179 w 281578"/>
                  <a:gd name="connsiteY3" fmla="*/ 334262 h 391612"/>
                  <a:gd name="connsiteX4" fmla="*/ 0 w 281578"/>
                  <a:gd name="connsiteY4" fmla="*/ 323138 h 391612"/>
                  <a:gd name="connsiteX5" fmla="*/ 28394 w 281578"/>
                  <a:gd name="connsiteY5" fmla="*/ 272023 h 391612"/>
                  <a:gd name="connsiteX6" fmla="*/ 41072 w 281578"/>
                  <a:gd name="connsiteY6" fmla="*/ 195806 h 391612"/>
                  <a:gd name="connsiteX7" fmla="*/ 28394 w 281578"/>
                  <a:gd name="connsiteY7" fmla="*/ 119589 h 391612"/>
                  <a:gd name="connsiteX8" fmla="*/ 0 w 281578"/>
                  <a:gd name="connsiteY8" fmla="*/ 68474 h 391612"/>
                  <a:gd name="connsiteX9" fmla="*/ 6179 w 281578"/>
                  <a:gd name="connsiteY9" fmla="*/ 57350 h 391612"/>
                  <a:gd name="connsiteX10" fmla="*/ 120253 w 281578"/>
                  <a:gd name="connsiteY10" fmla="*/ 0 h 391612"/>
                  <a:gd name="connsiteX0" fmla="*/ 41072 w 281578"/>
                  <a:gd name="connsiteY0" fmla="*/ 195806 h 391612"/>
                  <a:gd name="connsiteX1" fmla="*/ 28394 w 281578"/>
                  <a:gd name="connsiteY1" fmla="*/ 119589 h 391612"/>
                  <a:gd name="connsiteX2" fmla="*/ 0 w 281578"/>
                  <a:gd name="connsiteY2" fmla="*/ 68474 h 391612"/>
                  <a:gd name="connsiteX3" fmla="*/ 6179 w 281578"/>
                  <a:gd name="connsiteY3" fmla="*/ 57350 h 391612"/>
                  <a:gd name="connsiteX4" fmla="*/ 120253 w 281578"/>
                  <a:gd name="connsiteY4" fmla="*/ 0 h 391612"/>
                  <a:gd name="connsiteX5" fmla="*/ 281578 w 281578"/>
                  <a:gd name="connsiteY5" fmla="*/ 195806 h 391612"/>
                  <a:gd name="connsiteX6" fmla="*/ 120253 w 281578"/>
                  <a:gd name="connsiteY6" fmla="*/ 391612 h 391612"/>
                  <a:gd name="connsiteX7" fmla="*/ 6179 w 281578"/>
                  <a:gd name="connsiteY7" fmla="*/ 334262 h 391612"/>
                  <a:gd name="connsiteX8" fmla="*/ 0 w 281578"/>
                  <a:gd name="connsiteY8" fmla="*/ 323138 h 391612"/>
                  <a:gd name="connsiteX9" fmla="*/ 28394 w 281578"/>
                  <a:gd name="connsiteY9" fmla="*/ 272023 h 391612"/>
                  <a:gd name="connsiteX10" fmla="*/ 132512 w 281578"/>
                  <a:gd name="connsiteY10" fmla="*/ 287246 h 391612"/>
                  <a:gd name="connsiteX0" fmla="*/ 28394 w 281578"/>
                  <a:gd name="connsiteY0" fmla="*/ 119589 h 391612"/>
                  <a:gd name="connsiteX1" fmla="*/ 0 w 281578"/>
                  <a:gd name="connsiteY1" fmla="*/ 68474 h 391612"/>
                  <a:gd name="connsiteX2" fmla="*/ 6179 w 281578"/>
                  <a:gd name="connsiteY2" fmla="*/ 57350 h 391612"/>
                  <a:gd name="connsiteX3" fmla="*/ 120253 w 281578"/>
                  <a:gd name="connsiteY3" fmla="*/ 0 h 391612"/>
                  <a:gd name="connsiteX4" fmla="*/ 281578 w 281578"/>
                  <a:gd name="connsiteY4" fmla="*/ 195806 h 391612"/>
                  <a:gd name="connsiteX5" fmla="*/ 120253 w 281578"/>
                  <a:gd name="connsiteY5" fmla="*/ 391612 h 391612"/>
                  <a:gd name="connsiteX6" fmla="*/ 6179 w 281578"/>
                  <a:gd name="connsiteY6" fmla="*/ 334262 h 391612"/>
                  <a:gd name="connsiteX7" fmla="*/ 0 w 281578"/>
                  <a:gd name="connsiteY7" fmla="*/ 323138 h 391612"/>
                  <a:gd name="connsiteX8" fmla="*/ 28394 w 281578"/>
                  <a:gd name="connsiteY8" fmla="*/ 272023 h 391612"/>
                  <a:gd name="connsiteX9" fmla="*/ 132512 w 281578"/>
                  <a:gd name="connsiteY9" fmla="*/ 287246 h 391612"/>
                  <a:gd name="connsiteX0" fmla="*/ 0 w 281578"/>
                  <a:gd name="connsiteY0" fmla="*/ 68474 h 391612"/>
                  <a:gd name="connsiteX1" fmla="*/ 6179 w 281578"/>
                  <a:gd name="connsiteY1" fmla="*/ 57350 h 391612"/>
                  <a:gd name="connsiteX2" fmla="*/ 120253 w 281578"/>
                  <a:gd name="connsiteY2" fmla="*/ 0 h 391612"/>
                  <a:gd name="connsiteX3" fmla="*/ 281578 w 281578"/>
                  <a:gd name="connsiteY3" fmla="*/ 195806 h 391612"/>
                  <a:gd name="connsiteX4" fmla="*/ 120253 w 281578"/>
                  <a:gd name="connsiteY4" fmla="*/ 391612 h 391612"/>
                  <a:gd name="connsiteX5" fmla="*/ 6179 w 281578"/>
                  <a:gd name="connsiteY5" fmla="*/ 334262 h 391612"/>
                  <a:gd name="connsiteX6" fmla="*/ 0 w 281578"/>
                  <a:gd name="connsiteY6" fmla="*/ 323138 h 391612"/>
                  <a:gd name="connsiteX7" fmla="*/ 28394 w 281578"/>
                  <a:gd name="connsiteY7" fmla="*/ 272023 h 391612"/>
                  <a:gd name="connsiteX8" fmla="*/ 132512 w 281578"/>
                  <a:gd name="connsiteY8" fmla="*/ 287246 h 391612"/>
                  <a:gd name="connsiteX0" fmla="*/ 0 w 281578"/>
                  <a:gd name="connsiteY0" fmla="*/ 68474 h 391612"/>
                  <a:gd name="connsiteX1" fmla="*/ 6179 w 281578"/>
                  <a:gd name="connsiteY1" fmla="*/ 57350 h 391612"/>
                  <a:gd name="connsiteX2" fmla="*/ 120253 w 281578"/>
                  <a:gd name="connsiteY2" fmla="*/ 0 h 391612"/>
                  <a:gd name="connsiteX3" fmla="*/ 281578 w 281578"/>
                  <a:gd name="connsiteY3" fmla="*/ 195806 h 391612"/>
                  <a:gd name="connsiteX4" fmla="*/ 120253 w 281578"/>
                  <a:gd name="connsiteY4" fmla="*/ 391612 h 391612"/>
                  <a:gd name="connsiteX5" fmla="*/ 6179 w 281578"/>
                  <a:gd name="connsiteY5" fmla="*/ 334262 h 391612"/>
                  <a:gd name="connsiteX6" fmla="*/ 0 w 281578"/>
                  <a:gd name="connsiteY6" fmla="*/ 323138 h 391612"/>
                  <a:gd name="connsiteX7" fmla="*/ 28394 w 281578"/>
                  <a:gd name="connsiteY7" fmla="*/ 272023 h 391612"/>
                  <a:gd name="connsiteX0" fmla="*/ 0 w 281578"/>
                  <a:gd name="connsiteY0" fmla="*/ 68474 h 391612"/>
                  <a:gd name="connsiteX1" fmla="*/ 6179 w 281578"/>
                  <a:gd name="connsiteY1" fmla="*/ 57350 h 391612"/>
                  <a:gd name="connsiteX2" fmla="*/ 120253 w 281578"/>
                  <a:gd name="connsiteY2" fmla="*/ 0 h 391612"/>
                  <a:gd name="connsiteX3" fmla="*/ 281578 w 281578"/>
                  <a:gd name="connsiteY3" fmla="*/ 195806 h 391612"/>
                  <a:gd name="connsiteX4" fmla="*/ 120253 w 281578"/>
                  <a:gd name="connsiteY4" fmla="*/ 391612 h 391612"/>
                  <a:gd name="connsiteX5" fmla="*/ 6179 w 281578"/>
                  <a:gd name="connsiteY5" fmla="*/ 334262 h 391612"/>
                  <a:gd name="connsiteX6" fmla="*/ 0 w 281578"/>
                  <a:gd name="connsiteY6" fmla="*/ 323138 h 3916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81578" h="391612">
                    <a:moveTo>
                      <a:pt x="0" y="68474"/>
                    </a:moveTo>
                    <a:lnTo>
                      <a:pt x="6179" y="57350"/>
                    </a:lnTo>
                    <a:cubicBezTo>
                      <a:pt x="35374" y="21916"/>
                      <a:pt x="75705" y="0"/>
                      <a:pt x="120253" y="0"/>
                    </a:cubicBezTo>
                    <a:cubicBezTo>
                      <a:pt x="209350" y="0"/>
                      <a:pt x="281578" y="87665"/>
                      <a:pt x="281578" y="195806"/>
                    </a:cubicBezTo>
                    <a:cubicBezTo>
                      <a:pt x="281578" y="303947"/>
                      <a:pt x="209350" y="391612"/>
                      <a:pt x="120253" y="391612"/>
                    </a:cubicBezTo>
                    <a:cubicBezTo>
                      <a:pt x="75705" y="391612"/>
                      <a:pt x="35374" y="369696"/>
                      <a:pt x="6179" y="334262"/>
                    </a:cubicBezTo>
                    <a:lnTo>
                      <a:pt x="0" y="323138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6" name="フリーフォーム: 図形 365">
                <a:extLst>
                  <a:ext uri="{FF2B5EF4-FFF2-40B4-BE49-F238E27FC236}">
                    <a16:creationId xmlns:a16="http://schemas.microsoft.com/office/drawing/2014/main" id="{B7101772-C560-141A-19FF-5DE2A4E3F904}"/>
                  </a:ext>
                </a:extLst>
              </p:cNvPr>
              <p:cNvSpPr/>
              <p:nvPr/>
            </p:nvSpPr>
            <p:spPr>
              <a:xfrm>
                <a:off x="3627618" y="1338371"/>
                <a:ext cx="114138" cy="156813"/>
              </a:xfrm>
              <a:custGeom>
                <a:avLst/>
                <a:gdLst>
                  <a:gd name="connsiteX0" fmla="*/ 120253 w 281578"/>
                  <a:gd name="connsiteY0" fmla="*/ 0 h 391612"/>
                  <a:gd name="connsiteX1" fmla="*/ 281578 w 281578"/>
                  <a:gd name="connsiteY1" fmla="*/ 195806 h 391612"/>
                  <a:gd name="connsiteX2" fmla="*/ 120253 w 281578"/>
                  <a:gd name="connsiteY2" fmla="*/ 391612 h 391612"/>
                  <a:gd name="connsiteX3" fmla="*/ 6179 w 281578"/>
                  <a:gd name="connsiteY3" fmla="*/ 334262 h 391612"/>
                  <a:gd name="connsiteX4" fmla="*/ 0 w 281578"/>
                  <a:gd name="connsiteY4" fmla="*/ 323138 h 391612"/>
                  <a:gd name="connsiteX5" fmla="*/ 28394 w 281578"/>
                  <a:gd name="connsiteY5" fmla="*/ 272023 h 391612"/>
                  <a:gd name="connsiteX6" fmla="*/ 41072 w 281578"/>
                  <a:gd name="connsiteY6" fmla="*/ 195806 h 391612"/>
                  <a:gd name="connsiteX7" fmla="*/ 28394 w 281578"/>
                  <a:gd name="connsiteY7" fmla="*/ 119589 h 391612"/>
                  <a:gd name="connsiteX8" fmla="*/ 0 w 281578"/>
                  <a:gd name="connsiteY8" fmla="*/ 68474 h 391612"/>
                  <a:gd name="connsiteX9" fmla="*/ 6179 w 281578"/>
                  <a:gd name="connsiteY9" fmla="*/ 57350 h 391612"/>
                  <a:gd name="connsiteX10" fmla="*/ 120253 w 281578"/>
                  <a:gd name="connsiteY10" fmla="*/ 0 h 391612"/>
                  <a:gd name="connsiteX0" fmla="*/ 41072 w 281578"/>
                  <a:gd name="connsiteY0" fmla="*/ 195806 h 391612"/>
                  <a:gd name="connsiteX1" fmla="*/ 28394 w 281578"/>
                  <a:gd name="connsiteY1" fmla="*/ 119589 h 391612"/>
                  <a:gd name="connsiteX2" fmla="*/ 0 w 281578"/>
                  <a:gd name="connsiteY2" fmla="*/ 68474 h 391612"/>
                  <a:gd name="connsiteX3" fmla="*/ 6179 w 281578"/>
                  <a:gd name="connsiteY3" fmla="*/ 57350 h 391612"/>
                  <a:gd name="connsiteX4" fmla="*/ 120253 w 281578"/>
                  <a:gd name="connsiteY4" fmla="*/ 0 h 391612"/>
                  <a:gd name="connsiteX5" fmla="*/ 281578 w 281578"/>
                  <a:gd name="connsiteY5" fmla="*/ 195806 h 391612"/>
                  <a:gd name="connsiteX6" fmla="*/ 120253 w 281578"/>
                  <a:gd name="connsiteY6" fmla="*/ 391612 h 391612"/>
                  <a:gd name="connsiteX7" fmla="*/ 6179 w 281578"/>
                  <a:gd name="connsiteY7" fmla="*/ 334262 h 391612"/>
                  <a:gd name="connsiteX8" fmla="*/ 0 w 281578"/>
                  <a:gd name="connsiteY8" fmla="*/ 323138 h 391612"/>
                  <a:gd name="connsiteX9" fmla="*/ 28394 w 281578"/>
                  <a:gd name="connsiteY9" fmla="*/ 272023 h 391612"/>
                  <a:gd name="connsiteX10" fmla="*/ 132512 w 281578"/>
                  <a:gd name="connsiteY10" fmla="*/ 287246 h 391612"/>
                  <a:gd name="connsiteX0" fmla="*/ 28394 w 281578"/>
                  <a:gd name="connsiteY0" fmla="*/ 119589 h 391612"/>
                  <a:gd name="connsiteX1" fmla="*/ 0 w 281578"/>
                  <a:gd name="connsiteY1" fmla="*/ 68474 h 391612"/>
                  <a:gd name="connsiteX2" fmla="*/ 6179 w 281578"/>
                  <a:gd name="connsiteY2" fmla="*/ 57350 h 391612"/>
                  <a:gd name="connsiteX3" fmla="*/ 120253 w 281578"/>
                  <a:gd name="connsiteY3" fmla="*/ 0 h 391612"/>
                  <a:gd name="connsiteX4" fmla="*/ 281578 w 281578"/>
                  <a:gd name="connsiteY4" fmla="*/ 195806 h 391612"/>
                  <a:gd name="connsiteX5" fmla="*/ 120253 w 281578"/>
                  <a:gd name="connsiteY5" fmla="*/ 391612 h 391612"/>
                  <a:gd name="connsiteX6" fmla="*/ 6179 w 281578"/>
                  <a:gd name="connsiteY6" fmla="*/ 334262 h 391612"/>
                  <a:gd name="connsiteX7" fmla="*/ 0 w 281578"/>
                  <a:gd name="connsiteY7" fmla="*/ 323138 h 391612"/>
                  <a:gd name="connsiteX8" fmla="*/ 28394 w 281578"/>
                  <a:gd name="connsiteY8" fmla="*/ 272023 h 391612"/>
                  <a:gd name="connsiteX9" fmla="*/ 132512 w 281578"/>
                  <a:gd name="connsiteY9" fmla="*/ 287246 h 391612"/>
                  <a:gd name="connsiteX0" fmla="*/ 0 w 281578"/>
                  <a:gd name="connsiteY0" fmla="*/ 68474 h 391612"/>
                  <a:gd name="connsiteX1" fmla="*/ 6179 w 281578"/>
                  <a:gd name="connsiteY1" fmla="*/ 57350 h 391612"/>
                  <a:gd name="connsiteX2" fmla="*/ 120253 w 281578"/>
                  <a:gd name="connsiteY2" fmla="*/ 0 h 391612"/>
                  <a:gd name="connsiteX3" fmla="*/ 281578 w 281578"/>
                  <a:gd name="connsiteY3" fmla="*/ 195806 h 391612"/>
                  <a:gd name="connsiteX4" fmla="*/ 120253 w 281578"/>
                  <a:gd name="connsiteY4" fmla="*/ 391612 h 391612"/>
                  <a:gd name="connsiteX5" fmla="*/ 6179 w 281578"/>
                  <a:gd name="connsiteY5" fmla="*/ 334262 h 391612"/>
                  <a:gd name="connsiteX6" fmla="*/ 0 w 281578"/>
                  <a:gd name="connsiteY6" fmla="*/ 323138 h 391612"/>
                  <a:gd name="connsiteX7" fmla="*/ 28394 w 281578"/>
                  <a:gd name="connsiteY7" fmla="*/ 272023 h 391612"/>
                  <a:gd name="connsiteX8" fmla="*/ 132512 w 281578"/>
                  <a:gd name="connsiteY8" fmla="*/ 287246 h 391612"/>
                  <a:gd name="connsiteX0" fmla="*/ 0 w 281578"/>
                  <a:gd name="connsiteY0" fmla="*/ 68474 h 391612"/>
                  <a:gd name="connsiteX1" fmla="*/ 6179 w 281578"/>
                  <a:gd name="connsiteY1" fmla="*/ 57350 h 391612"/>
                  <a:gd name="connsiteX2" fmla="*/ 120253 w 281578"/>
                  <a:gd name="connsiteY2" fmla="*/ 0 h 391612"/>
                  <a:gd name="connsiteX3" fmla="*/ 281578 w 281578"/>
                  <a:gd name="connsiteY3" fmla="*/ 195806 h 391612"/>
                  <a:gd name="connsiteX4" fmla="*/ 120253 w 281578"/>
                  <a:gd name="connsiteY4" fmla="*/ 391612 h 391612"/>
                  <a:gd name="connsiteX5" fmla="*/ 6179 w 281578"/>
                  <a:gd name="connsiteY5" fmla="*/ 334262 h 391612"/>
                  <a:gd name="connsiteX6" fmla="*/ 0 w 281578"/>
                  <a:gd name="connsiteY6" fmla="*/ 323138 h 391612"/>
                  <a:gd name="connsiteX7" fmla="*/ 28394 w 281578"/>
                  <a:gd name="connsiteY7" fmla="*/ 272023 h 391612"/>
                  <a:gd name="connsiteX0" fmla="*/ 0 w 281578"/>
                  <a:gd name="connsiteY0" fmla="*/ 68474 h 391612"/>
                  <a:gd name="connsiteX1" fmla="*/ 6179 w 281578"/>
                  <a:gd name="connsiteY1" fmla="*/ 57350 h 391612"/>
                  <a:gd name="connsiteX2" fmla="*/ 120253 w 281578"/>
                  <a:gd name="connsiteY2" fmla="*/ 0 h 391612"/>
                  <a:gd name="connsiteX3" fmla="*/ 281578 w 281578"/>
                  <a:gd name="connsiteY3" fmla="*/ 195806 h 391612"/>
                  <a:gd name="connsiteX4" fmla="*/ 120253 w 281578"/>
                  <a:gd name="connsiteY4" fmla="*/ 391612 h 391612"/>
                  <a:gd name="connsiteX5" fmla="*/ 6179 w 281578"/>
                  <a:gd name="connsiteY5" fmla="*/ 334262 h 391612"/>
                  <a:gd name="connsiteX6" fmla="*/ 0 w 281578"/>
                  <a:gd name="connsiteY6" fmla="*/ 323138 h 3916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81578" h="391612">
                    <a:moveTo>
                      <a:pt x="0" y="68474"/>
                    </a:moveTo>
                    <a:lnTo>
                      <a:pt x="6179" y="57350"/>
                    </a:lnTo>
                    <a:cubicBezTo>
                      <a:pt x="35374" y="21916"/>
                      <a:pt x="75705" y="0"/>
                      <a:pt x="120253" y="0"/>
                    </a:cubicBezTo>
                    <a:cubicBezTo>
                      <a:pt x="209350" y="0"/>
                      <a:pt x="281578" y="87665"/>
                      <a:pt x="281578" y="195806"/>
                    </a:cubicBezTo>
                    <a:cubicBezTo>
                      <a:pt x="281578" y="303947"/>
                      <a:pt x="209350" y="391612"/>
                      <a:pt x="120253" y="391612"/>
                    </a:cubicBezTo>
                    <a:cubicBezTo>
                      <a:pt x="75705" y="391612"/>
                      <a:pt x="35374" y="369696"/>
                      <a:pt x="6179" y="334262"/>
                    </a:cubicBezTo>
                    <a:lnTo>
                      <a:pt x="0" y="323138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7" name="二等辺三角形 46">
                <a:extLst>
                  <a:ext uri="{FF2B5EF4-FFF2-40B4-BE49-F238E27FC236}">
                    <a16:creationId xmlns:a16="http://schemas.microsoft.com/office/drawing/2014/main" id="{BC0C725D-0373-42CB-AE78-95471211EFC5}"/>
                  </a:ext>
                </a:extLst>
              </p:cNvPr>
              <p:cNvSpPr/>
              <p:nvPr/>
            </p:nvSpPr>
            <p:spPr>
              <a:xfrm rot="10800000">
                <a:off x="3333369" y="1549535"/>
                <a:ext cx="110736" cy="81373"/>
              </a:xfrm>
              <a:custGeom>
                <a:avLst/>
                <a:gdLst>
                  <a:gd name="connsiteX0" fmla="*/ 0 w 793908"/>
                  <a:gd name="connsiteY0" fmla="*/ 854870 h 854870"/>
                  <a:gd name="connsiteX1" fmla="*/ 396954 w 793908"/>
                  <a:gd name="connsiteY1" fmla="*/ 0 h 854870"/>
                  <a:gd name="connsiteX2" fmla="*/ 793908 w 793908"/>
                  <a:gd name="connsiteY2" fmla="*/ 854870 h 854870"/>
                  <a:gd name="connsiteX3" fmla="*/ 0 w 793908"/>
                  <a:gd name="connsiteY3" fmla="*/ 854870 h 854870"/>
                  <a:gd name="connsiteX0" fmla="*/ 0 w 793908"/>
                  <a:gd name="connsiteY0" fmla="*/ 854909 h 854909"/>
                  <a:gd name="connsiteX1" fmla="*/ 396954 w 793908"/>
                  <a:gd name="connsiteY1" fmla="*/ 39 h 854909"/>
                  <a:gd name="connsiteX2" fmla="*/ 793908 w 793908"/>
                  <a:gd name="connsiteY2" fmla="*/ 854909 h 854909"/>
                  <a:gd name="connsiteX3" fmla="*/ 0 w 793908"/>
                  <a:gd name="connsiteY3" fmla="*/ 854909 h 854909"/>
                  <a:gd name="connsiteX0" fmla="*/ 0 w 793908"/>
                  <a:gd name="connsiteY0" fmla="*/ 421639 h 421639"/>
                  <a:gd name="connsiteX1" fmla="*/ 239792 w 793908"/>
                  <a:gd name="connsiteY1" fmla="*/ 157 h 421639"/>
                  <a:gd name="connsiteX2" fmla="*/ 793908 w 793908"/>
                  <a:gd name="connsiteY2" fmla="*/ 421639 h 421639"/>
                  <a:gd name="connsiteX3" fmla="*/ 0 w 793908"/>
                  <a:gd name="connsiteY3" fmla="*/ 421639 h 421639"/>
                  <a:gd name="connsiteX0" fmla="*/ 0 w 803975"/>
                  <a:gd name="connsiteY0" fmla="*/ 421639 h 453388"/>
                  <a:gd name="connsiteX1" fmla="*/ 239792 w 803975"/>
                  <a:gd name="connsiteY1" fmla="*/ 157 h 453388"/>
                  <a:gd name="connsiteX2" fmla="*/ 793908 w 803975"/>
                  <a:gd name="connsiteY2" fmla="*/ 421639 h 453388"/>
                  <a:gd name="connsiteX3" fmla="*/ 0 w 803975"/>
                  <a:gd name="connsiteY3" fmla="*/ 421639 h 453388"/>
                  <a:gd name="connsiteX0" fmla="*/ 12018 w 815993"/>
                  <a:gd name="connsiteY0" fmla="*/ 421544 h 469912"/>
                  <a:gd name="connsiteX1" fmla="*/ 251810 w 815993"/>
                  <a:gd name="connsiteY1" fmla="*/ 62 h 469912"/>
                  <a:gd name="connsiteX2" fmla="*/ 805926 w 815993"/>
                  <a:gd name="connsiteY2" fmla="*/ 421544 h 469912"/>
                  <a:gd name="connsiteX3" fmla="*/ 12018 w 815993"/>
                  <a:gd name="connsiteY3" fmla="*/ 421544 h 469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15993" h="469912">
                    <a:moveTo>
                      <a:pt x="12018" y="421544"/>
                    </a:moveTo>
                    <a:cubicBezTo>
                      <a:pt x="-47831" y="364394"/>
                      <a:pt x="129017" y="-5494"/>
                      <a:pt x="251810" y="62"/>
                    </a:cubicBezTo>
                    <a:cubicBezTo>
                      <a:pt x="374603" y="5618"/>
                      <a:pt x="894349" y="350107"/>
                      <a:pt x="805926" y="421544"/>
                    </a:cubicBezTo>
                    <a:cubicBezTo>
                      <a:pt x="717503" y="492981"/>
                      <a:pt x="71867" y="478694"/>
                      <a:pt x="12018" y="42154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368" name="グループ化 367">
                <a:extLst>
                  <a:ext uri="{FF2B5EF4-FFF2-40B4-BE49-F238E27FC236}">
                    <a16:creationId xmlns:a16="http://schemas.microsoft.com/office/drawing/2014/main" id="{B314284A-A50E-2C51-2410-CBA98374613E}"/>
                  </a:ext>
                </a:extLst>
              </p:cNvPr>
              <p:cNvGrpSpPr/>
              <p:nvPr/>
            </p:nvGrpSpPr>
            <p:grpSpPr>
              <a:xfrm>
                <a:off x="2484933" y="1955567"/>
                <a:ext cx="779384" cy="260750"/>
                <a:chOff x="360858" y="1955567"/>
                <a:chExt cx="779384" cy="260750"/>
              </a:xfrm>
            </p:grpSpPr>
            <p:grpSp>
              <p:nvGrpSpPr>
                <p:cNvPr id="371" name="グループ化 370">
                  <a:extLst>
                    <a:ext uri="{FF2B5EF4-FFF2-40B4-BE49-F238E27FC236}">
                      <a16:creationId xmlns:a16="http://schemas.microsoft.com/office/drawing/2014/main" id="{3403276C-A970-5E5B-CC8F-FF6C7C047CB2}"/>
                    </a:ext>
                  </a:extLst>
                </p:cNvPr>
                <p:cNvGrpSpPr/>
                <p:nvPr/>
              </p:nvGrpSpPr>
              <p:grpSpPr>
                <a:xfrm>
                  <a:off x="391825" y="1955567"/>
                  <a:ext cx="706303" cy="220662"/>
                  <a:chOff x="450056" y="1715294"/>
                  <a:chExt cx="706303" cy="220662"/>
                </a:xfrm>
                <a:solidFill>
                  <a:srgbClr val="C00000"/>
                </a:solidFill>
              </p:grpSpPr>
              <p:sp>
                <p:nvSpPr>
                  <p:cNvPr id="376" name="四角形: 上の 2 つの角を丸める 375">
                    <a:extLst>
                      <a:ext uri="{FF2B5EF4-FFF2-40B4-BE49-F238E27FC236}">
                        <a16:creationId xmlns:a16="http://schemas.microsoft.com/office/drawing/2014/main" id="{358DC3F6-433F-50F7-4D49-3FE2A5B5A349}"/>
                      </a:ext>
                    </a:extLst>
                  </p:cNvPr>
                  <p:cNvSpPr/>
                  <p:nvPr/>
                </p:nvSpPr>
                <p:spPr>
                  <a:xfrm>
                    <a:off x="541580" y="1890237"/>
                    <a:ext cx="120408" cy="45719"/>
                  </a:xfrm>
                  <a:prstGeom prst="round2SameRect">
                    <a:avLst>
                      <a:gd name="adj1" fmla="val 0"/>
                      <a:gd name="adj2" fmla="val 50000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77" name="四角形: 上の 2 つの角を丸める 376">
                    <a:extLst>
                      <a:ext uri="{FF2B5EF4-FFF2-40B4-BE49-F238E27FC236}">
                        <a16:creationId xmlns:a16="http://schemas.microsoft.com/office/drawing/2014/main" id="{3E854788-7C8E-F49A-36DA-69B79E07A4AA}"/>
                      </a:ext>
                    </a:extLst>
                  </p:cNvPr>
                  <p:cNvSpPr/>
                  <p:nvPr/>
                </p:nvSpPr>
                <p:spPr>
                  <a:xfrm>
                    <a:off x="450056" y="1726144"/>
                    <a:ext cx="303456" cy="169331"/>
                  </a:xfrm>
                  <a:prstGeom prst="round2SameRect">
                    <a:avLst>
                      <a:gd name="adj1" fmla="val 0"/>
                      <a:gd name="adj2" fmla="val 50000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78" name="四角形: 上の 2 つの角を丸める 377">
                    <a:extLst>
                      <a:ext uri="{FF2B5EF4-FFF2-40B4-BE49-F238E27FC236}">
                        <a16:creationId xmlns:a16="http://schemas.microsoft.com/office/drawing/2014/main" id="{CF503507-082D-20CC-9012-3B6DAF185644}"/>
                      </a:ext>
                    </a:extLst>
                  </p:cNvPr>
                  <p:cNvSpPr/>
                  <p:nvPr/>
                </p:nvSpPr>
                <p:spPr>
                  <a:xfrm>
                    <a:off x="1001622" y="1715294"/>
                    <a:ext cx="154737" cy="216461"/>
                  </a:xfrm>
                  <a:prstGeom prst="round2SameRect">
                    <a:avLst>
                      <a:gd name="adj1" fmla="val 0"/>
                      <a:gd name="adj2" fmla="val 23839"/>
                    </a:avLst>
                  </a:prstGeom>
                  <a:solidFill>
                    <a:srgbClr val="70AD47">
                      <a:lumMod val="5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372" name="グループ化 371">
                  <a:extLst>
                    <a:ext uri="{FF2B5EF4-FFF2-40B4-BE49-F238E27FC236}">
                      <a16:creationId xmlns:a16="http://schemas.microsoft.com/office/drawing/2014/main" id="{30201703-C13B-A778-45F7-CEF7E36626C8}"/>
                    </a:ext>
                  </a:extLst>
                </p:cNvPr>
                <p:cNvGrpSpPr/>
                <p:nvPr/>
              </p:nvGrpSpPr>
              <p:grpSpPr>
                <a:xfrm>
                  <a:off x="638758" y="2011641"/>
                  <a:ext cx="388787" cy="178336"/>
                  <a:chOff x="679995" y="1640681"/>
                  <a:chExt cx="384424" cy="208481"/>
                </a:xfrm>
                <a:solidFill>
                  <a:sysClr val="window" lastClr="FFFFFF">
                    <a:lumMod val="65000"/>
                  </a:sysClr>
                </a:solidFill>
              </p:grpSpPr>
              <p:sp>
                <p:nvSpPr>
                  <p:cNvPr id="374" name="四角形: 上の 2 つの角を丸める 373">
                    <a:extLst>
                      <a:ext uri="{FF2B5EF4-FFF2-40B4-BE49-F238E27FC236}">
                        <a16:creationId xmlns:a16="http://schemas.microsoft.com/office/drawing/2014/main" id="{609257D8-16B0-CF58-AF5A-038DA6D2803B}"/>
                      </a:ext>
                    </a:extLst>
                  </p:cNvPr>
                  <p:cNvSpPr/>
                  <p:nvPr/>
                </p:nvSpPr>
                <p:spPr>
                  <a:xfrm>
                    <a:off x="812003" y="1803443"/>
                    <a:ext cx="120408" cy="45719"/>
                  </a:xfrm>
                  <a:prstGeom prst="round2SameRect">
                    <a:avLst>
                      <a:gd name="adj1" fmla="val 0"/>
                      <a:gd name="adj2" fmla="val 50000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75" name="台形 374">
                    <a:extLst>
                      <a:ext uri="{FF2B5EF4-FFF2-40B4-BE49-F238E27FC236}">
                        <a16:creationId xmlns:a16="http://schemas.microsoft.com/office/drawing/2014/main" id="{E4D8DB87-662C-1FFD-EAF3-9BB4D0EF2827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679995" y="1640681"/>
                    <a:ext cx="384424" cy="175498"/>
                  </a:xfrm>
                  <a:prstGeom prst="trapezoid">
                    <a:avLst>
                      <a:gd name="adj" fmla="val 57842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373" name="四角形: 上の 2 つの角を丸める 372">
                  <a:extLst>
                    <a:ext uri="{FF2B5EF4-FFF2-40B4-BE49-F238E27FC236}">
                      <a16:creationId xmlns:a16="http://schemas.microsoft.com/office/drawing/2014/main" id="{3C0E134F-C8F2-CD28-3F48-291D16F31DBD}"/>
                    </a:ext>
                  </a:extLst>
                </p:cNvPr>
                <p:cNvSpPr/>
                <p:nvPr/>
              </p:nvSpPr>
              <p:spPr>
                <a:xfrm>
                  <a:off x="360858" y="2161805"/>
                  <a:ext cx="779384" cy="54512"/>
                </a:xfrm>
                <a:prstGeom prst="round2SameRect">
                  <a:avLst>
                    <a:gd name="adj1" fmla="val 10990"/>
                    <a:gd name="adj2" fmla="val 50000"/>
                  </a:avLst>
                </a:prstGeom>
                <a:solidFill>
                  <a:srgbClr val="C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369" name="角丸四角形 4">
                <a:extLst>
                  <a:ext uri="{FF2B5EF4-FFF2-40B4-BE49-F238E27FC236}">
                    <a16:creationId xmlns:a16="http://schemas.microsoft.com/office/drawing/2014/main" id="{B69039E3-F289-691D-CCF2-3B0DD9CCB165}"/>
                  </a:ext>
                </a:extLst>
              </p:cNvPr>
              <p:cNvSpPr/>
              <p:nvPr/>
            </p:nvSpPr>
            <p:spPr>
              <a:xfrm rot="3600000">
                <a:off x="2902732" y="2087741"/>
                <a:ext cx="278050" cy="243105"/>
              </a:xfrm>
              <a:custGeom>
                <a:avLst/>
                <a:gdLst/>
                <a:ahLst/>
                <a:cxnLst/>
                <a:rect l="l" t="t" r="r" b="b"/>
                <a:pathLst>
                  <a:path w="838017" h="675821">
                    <a:moveTo>
                      <a:pt x="1806" y="546257"/>
                    </a:moveTo>
                    <a:cubicBezTo>
                      <a:pt x="3887" y="538748"/>
                      <a:pt x="7706" y="531559"/>
                      <a:pt x="12952" y="525074"/>
                    </a:cubicBezTo>
                    <a:cubicBezTo>
                      <a:pt x="23444" y="512103"/>
                      <a:pt x="39645" y="501946"/>
                      <a:pt x="59067" y="497678"/>
                    </a:cubicBezTo>
                    <a:lnTo>
                      <a:pt x="100244" y="488628"/>
                    </a:lnTo>
                    <a:cubicBezTo>
                      <a:pt x="77229" y="484370"/>
                      <a:pt x="59450" y="469415"/>
                      <a:pt x="54928" y="448841"/>
                    </a:cubicBezTo>
                    <a:cubicBezTo>
                      <a:pt x="53222" y="441079"/>
                      <a:pt x="53565" y="433251"/>
                      <a:pt x="55646" y="425743"/>
                    </a:cubicBezTo>
                    <a:cubicBezTo>
                      <a:pt x="57727" y="418235"/>
                      <a:pt x="61546" y="411045"/>
                      <a:pt x="66792" y="404560"/>
                    </a:cubicBezTo>
                    <a:cubicBezTo>
                      <a:pt x="77284" y="391589"/>
                      <a:pt x="93485" y="381432"/>
                      <a:pt x="112907" y="377164"/>
                    </a:cubicBezTo>
                    <a:lnTo>
                      <a:pt x="269211" y="342814"/>
                    </a:lnTo>
                    <a:lnTo>
                      <a:pt x="382846" y="271062"/>
                    </a:lnTo>
                    <a:lnTo>
                      <a:pt x="390224" y="262465"/>
                    </a:lnTo>
                    <a:lnTo>
                      <a:pt x="282312" y="262465"/>
                    </a:lnTo>
                    <a:cubicBezTo>
                      <a:pt x="245819" y="262465"/>
                      <a:pt x="216235" y="232881"/>
                      <a:pt x="216235" y="196388"/>
                    </a:cubicBezTo>
                    <a:cubicBezTo>
                      <a:pt x="216235" y="159895"/>
                      <a:pt x="245819" y="130311"/>
                      <a:pt x="282312" y="130311"/>
                    </a:cubicBezTo>
                    <a:lnTo>
                      <a:pt x="503642" y="130311"/>
                    </a:lnTo>
                    <a:lnTo>
                      <a:pt x="569841" y="53175"/>
                    </a:lnTo>
                    <a:cubicBezTo>
                      <a:pt x="624682" y="-10726"/>
                      <a:pt x="720942" y="-18071"/>
                      <a:pt x="784843" y="36770"/>
                    </a:cubicBezTo>
                    <a:cubicBezTo>
                      <a:pt x="848744" y="91611"/>
                      <a:pt x="856088" y="187871"/>
                      <a:pt x="801247" y="251772"/>
                    </a:cubicBezTo>
                    <a:lnTo>
                      <a:pt x="681089" y="391780"/>
                    </a:lnTo>
                    <a:cubicBezTo>
                      <a:pt x="679648" y="396559"/>
                      <a:pt x="676708" y="400708"/>
                      <a:pt x="673163" y="404611"/>
                    </a:cubicBezTo>
                    <a:lnTo>
                      <a:pt x="617412" y="465976"/>
                    </a:lnTo>
                    <a:cubicBezTo>
                      <a:pt x="612560" y="471630"/>
                      <a:pt x="607708" y="477284"/>
                      <a:pt x="602855" y="482938"/>
                    </a:cubicBezTo>
                    <a:lnTo>
                      <a:pt x="602376" y="482526"/>
                    </a:lnTo>
                    <a:lnTo>
                      <a:pt x="509362" y="584907"/>
                    </a:lnTo>
                    <a:lnTo>
                      <a:pt x="503806" y="589185"/>
                    </a:lnTo>
                    <a:cubicBezTo>
                      <a:pt x="503731" y="589270"/>
                      <a:pt x="503653" y="589353"/>
                      <a:pt x="503527" y="589400"/>
                    </a:cubicBezTo>
                    <a:cubicBezTo>
                      <a:pt x="499562" y="594136"/>
                      <a:pt x="494458" y="597554"/>
                      <a:pt x="488983" y="600075"/>
                    </a:cubicBezTo>
                    <a:cubicBezTo>
                      <a:pt x="487735" y="601735"/>
                      <a:pt x="486011" y="602682"/>
                      <a:pt x="484229" y="603564"/>
                    </a:cubicBezTo>
                    <a:lnTo>
                      <a:pt x="353095" y="668557"/>
                    </a:lnTo>
                    <a:cubicBezTo>
                      <a:pt x="322704" y="683620"/>
                      <a:pt x="287495" y="674503"/>
                      <a:pt x="274455" y="648193"/>
                    </a:cubicBezTo>
                    <a:lnTo>
                      <a:pt x="271614" y="636113"/>
                    </a:lnTo>
                    <a:lnTo>
                      <a:pt x="211767" y="663394"/>
                    </a:lnTo>
                    <a:cubicBezTo>
                      <a:pt x="175579" y="679891"/>
                      <a:pt x="135552" y="669814"/>
                      <a:pt x="122366" y="640886"/>
                    </a:cubicBezTo>
                    <a:cubicBezTo>
                      <a:pt x="116659" y="628368"/>
                      <a:pt x="116914" y="614371"/>
                      <a:pt x="122875" y="601528"/>
                    </a:cubicBezTo>
                    <a:lnTo>
                      <a:pt x="83777" y="610120"/>
                    </a:lnTo>
                    <a:cubicBezTo>
                      <a:pt x="44933" y="618656"/>
                      <a:pt x="7912" y="600405"/>
                      <a:pt x="1088" y="569355"/>
                    </a:cubicBezTo>
                    <a:cubicBezTo>
                      <a:pt x="-618" y="561593"/>
                      <a:pt x="-275" y="553765"/>
                      <a:pt x="1806" y="546257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0" name="アーチ 730">
                <a:extLst>
                  <a:ext uri="{FF2B5EF4-FFF2-40B4-BE49-F238E27FC236}">
                    <a16:creationId xmlns:a16="http://schemas.microsoft.com/office/drawing/2014/main" id="{33BA44E1-BF5F-BCD1-EE2F-32664FEFDCE4}"/>
                  </a:ext>
                </a:extLst>
              </p:cNvPr>
              <p:cNvSpPr/>
              <p:nvPr/>
            </p:nvSpPr>
            <p:spPr>
              <a:xfrm rot="17100000">
                <a:off x="3144021" y="1914207"/>
                <a:ext cx="515585" cy="458499"/>
              </a:xfrm>
              <a:custGeom>
                <a:avLst/>
                <a:gdLst>
                  <a:gd name="connsiteX0" fmla="*/ 841270 w 1155940"/>
                  <a:gd name="connsiteY0" fmla="*/ 1092482 h 1155940"/>
                  <a:gd name="connsiteX1" fmla="*/ 206371 w 1155940"/>
                  <a:gd name="connsiteY1" fmla="*/ 1020648 h 1155940"/>
                  <a:gd name="connsiteX2" fmla="*/ 25619 w 1155940"/>
                  <a:gd name="connsiteY2" fmla="*/ 407798 h 1155940"/>
                  <a:gd name="connsiteX3" fmla="*/ 231182 w 1155940"/>
                  <a:gd name="connsiteY3" fmla="*/ 471129 h 1155940"/>
                  <a:gd name="connsiteX4" fmla="*/ 344665 w 1155940"/>
                  <a:gd name="connsiteY4" fmla="*/ 855901 h 1155940"/>
                  <a:gd name="connsiteX5" fmla="*/ 743280 w 1155940"/>
                  <a:gd name="connsiteY5" fmla="*/ 901001 h 1155940"/>
                  <a:gd name="connsiteX6" fmla="*/ 841270 w 1155940"/>
                  <a:gd name="connsiteY6" fmla="*/ 1092482 h 1155940"/>
                  <a:gd name="connsiteX0" fmla="*/ 841296 w 932736"/>
                  <a:gd name="connsiteY0" fmla="*/ 684684 h 776124"/>
                  <a:gd name="connsiteX1" fmla="*/ 206397 w 932736"/>
                  <a:gd name="connsiteY1" fmla="*/ 612850 h 776124"/>
                  <a:gd name="connsiteX2" fmla="*/ 25645 w 932736"/>
                  <a:gd name="connsiteY2" fmla="*/ 0 h 776124"/>
                  <a:gd name="connsiteX3" fmla="*/ 231208 w 932736"/>
                  <a:gd name="connsiteY3" fmla="*/ 63331 h 776124"/>
                  <a:gd name="connsiteX4" fmla="*/ 344691 w 932736"/>
                  <a:gd name="connsiteY4" fmla="*/ 448103 h 776124"/>
                  <a:gd name="connsiteX5" fmla="*/ 743306 w 932736"/>
                  <a:gd name="connsiteY5" fmla="*/ 493203 h 776124"/>
                  <a:gd name="connsiteX6" fmla="*/ 932736 w 932736"/>
                  <a:gd name="connsiteY6" fmla="*/ 776124 h 776124"/>
                  <a:gd name="connsiteX0" fmla="*/ 841296 w 841296"/>
                  <a:gd name="connsiteY0" fmla="*/ 684684 h 748148"/>
                  <a:gd name="connsiteX1" fmla="*/ 206397 w 841296"/>
                  <a:gd name="connsiteY1" fmla="*/ 612850 h 748148"/>
                  <a:gd name="connsiteX2" fmla="*/ 25645 w 841296"/>
                  <a:gd name="connsiteY2" fmla="*/ 0 h 748148"/>
                  <a:gd name="connsiteX3" fmla="*/ 231208 w 841296"/>
                  <a:gd name="connsiteY3" fmla="*/ 63331 h 748148"/>
                  <a:gd name="connsiteX4" fmla="*/ 344691 w 841296"/>
                  <a:gd name="connsiteY4" fmla="*/ 448103 h 748148"/>
                  <a:gd name="connsiteX5" fmla="*/ 743306 w 841296"/>
                  <a:gd name="connsiteY5" fmla="*/ 493203 h 7481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841296" h="748148">
                    <a:moveTo>
                      <a:pt x="841296" y="684684"/>
                    </a:moveTo>
                    <a:cubicBezTo>
                      <a:pt x="634462" y="790531"/>
                      <a:pt x="384354" y="762233"/>
                      <a:pt x="206397" y="612850"/>
                    </a:cubicBezTo>
                    <a:cubicBezTo>
                      <a:pt x="28441" y="463467"/>
                      <a:pt x="-42764" y="222045"/>
                      <a:pt x="25645" y="0"/>
                    </a:cubicBezTo>
                    <a:lnTo>
                      <a:pt x="231208" y="63331"/>
                    </a:lnTo>
                    <a:cubicBezTo>
                      <a:pt x="188258" y="202740"/>
                      <a:pt x="232963" y="354315"/>
                      <a:pt x="344691" y="448103"/>
                    </a:cubicBezTo>
                    <a:cubicBezTo>
                      <a:pt x="456419" y="541891"/>
                      <a:pt x="613448" y="559658"/>
                      <a:pt x="743306" y="493203"/>
                    </a:cubicBezTo>
                  </a:path>
                </a:pathLst>
              </a:custGeom>
              <a:solidFill>
                <a:srgbClr val="5B9BD5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927686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772A633-AC15-B143-80CA-635B12183AE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8519DF4-8343-1420-5E2B-BE52C83189E9}"/>
              </a:ext>
            </a:extLst>
          </p:cNvPr>
          <p:cNvSpPr/>
          <p:nvPr/>
        </p:nvSpPr>
        <p:spPr>
          <a:xfrm>
            <a:off x="137465" y="143635"/>
            <a:ext cx="6573886" cy="386977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6DFB3B9-A512-52B2-1407-8B66F53EEF26}"/>
              </a:ext>
            </a:extLst>
          </p:cNvPr>
          <p:cNvSpPr txBox="1"/>
          <p:nvPr/>
        </p:nvSpPr>
        <p:spPr>
          <a:xfrm>
            <a:off x="415638" y="548826"/>
            <a:ext cx="6073702" cy="302661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恐れ入りますが、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食器は返却口まで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お持ちくださいますよう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お願いいたします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768AA98-5107-4D71-28DD-3DE591D6E3EE}"/>
              </a:ext>
            </a:extLst>
          </p:cNvPr>
          <p:cNvSpPr txBox="1"/>
          <p:nvPr/>
        </p:nvSpPr>
        <p:spPr>
          <a:xfrm>
            <a:off x="1254583" y="8418385"/>
            <a:ext cx="433965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皆さまのご配慮に</a:t>
            </a:r>
            <a:endParaRPr lang="en-US" altLang="ja-JP" sz="3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3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感謝申し上げます。</a:t>
            </a:r>
            <a:endParaRPr kumimoji="1" lang="ja-JP" altLang="en-US" sz="3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92" name="グループ化 291">
            <a:extLst>
              <a:ext uri="{FF2B5EF4-FFF2-40B4-BE49-F238E27FC236}">
                <a16:creationId xmlns:a16="http://schemas.microsoft.com/office/drawing/2014/main" id="{E72C57FB-D526-D7BB-3A68-0007FF2F13F9}"/>
              </a:ext>
            </a:extLst>
          </p:cNvPr>
          <p:cNvGrpSpPr/>
          <p:nvPr/>
        </p:nvGrpSpPr>
        <p:grpSpPr>
          <a:xfrm>
            <a:off x="1028772" y="4560580"/>
            <a:ext cx="4791272" cy="3310630"/>
            <a:chOff x="3242810" y="1725388"/>
            <a:chExt cx="3539074" cy="2445398"/>
          </a:xfrm>
        </p:grpSpPr>
        <p:grpSp>
          <p:nvGrpSpPr>
            <p:cNvPr id="293" name="グループ化 292">
              <a:extLst>
                <a:ext uri="{FF2B5EF4-FFF2-40B4-BE49-F238E27FC236}">
                  <a16:creationId xmlns:a16="http://schemas.microsoft.com/office/drawing/2014/main" id="{4CDA860A-39D8-0425-E96D-CCAEA303853E}"/>
                </a:ext>
              </a:extLst>
            </p:cNvPr>
            <p:cNvGrpSpPr/>
            <p:nvPr/>
          </p:nvGrpSpPr>
          <p:grpSpPr>
            <a:xfrm>
              <a:off x="3242810" y="2348880"/>
              <a:ext cx="3539074" cy="1821906"/>
              <a:chOff x="1622630" y="1955781"/>
              <a:chExt cx="3539074" cy="1821906"/>
            </a:xfrm>
          </p:grpSpPr>
          <p:sp>
            <p:nvSpPr>
              <p:cNvPr id="296" name="台形 295">
                <a:extLst>
                  <a:ext uri="{FF2B5EF4-FFF2-40B4-BE49-F238E27FC236}">
                    <a16:creationId xmlns:a16="http://schemas.microsoft.com/office/drawing/2014/main" id="{E3BD1D82-1B34-8B77-1115-00940183C739}"/>
                  </a:ext>
                </a:extLst>
              </p:cNvPr>
              <p:cNvSpPr/>
              <p:nvPr/>
            </p:nvSpPr>
            <p:spPr bwMode="auto">
              <a:xfrm>
                <a:off x="1622630" y="2033845"/>
                <a:ext cx="3539074" cy="1665185"/>
              </a:xfrm>
              <a:prstGeom prst="trapezoid">
                <a:avLst/>
              </a:prstGeom>
              <a:pattFill prst="dkHorz">
                <a:fgClr>
                  <a:sysClr val="windowText" lastClr="000000"/>
                </a:fgClr>
                <a:bgClr>
                  <a:schemeClr val="tx1">
                    <a:lumMod val="65000"/>
                    <a:lumOff val="35000"/>
                  </a:schemeClr>
                </a:bgClr>
              </a:pattFill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 panose="020B0600070205080204" pitchFamily="50" charset="-128"/>
                </a:endParaRPr>
              </a:p>
            </p:txBody>
          </p:sp>
          <p:grpSp>
            <p:nvGrpSpPr>
              <p:cNvPr id="297" name="グループ化 296">
                <a:extLst>
                  <a:ext uri="{FF2B5EF4-FFF2-40B4-BE49-F238E27FC236}">
                    <a16:creationId xmlns:a16="http://schemas.microsoft.com/office/drawing/2014/main" id="{6CA2A8B1-5185-1604-8162-00C6F6233B4F}"/>
                  </a:ext>
                </a:extLst>
              </p:cNvPr>
              <p:cNvGrpSpPr/>
              <p:nvPr/>
            </p:nvGrpSpPr>
            <p:grpSpPr>
              <a:xfrm>
                <a:off x="2959865" y="2855619"/>
                <a:ext cx="821104" cy="518296"/>
                <a:chOff x="2276096" y="5592932"/>
                <a:chExt cx="1190188" cy="751269"/>
              </a:xfrm>
            </p:grpSpPr>
            <p:sp>
              <p:nvSpPr>
                <p:cNvPr id="384" name="楕円 228">
                  <a:extLst>
                    <a:ext uri="{FF2B5EF4-FFF2-40B4-BE49-F238E27FC236}">
                      <a16:creationId xmlns:a16="http://schemas.microsoft.com/office/drawing/2014/main" id="{171C6B4C-04C9-BB00-6513-4CB20746A8EA}"/>
                    </a:ext>
                  </a:extLst>
                </p:cNvPr>
                <p:cNvSpPr/>
                <p:nvPr/>
              </p:nvSpPr>
              <p:spPr>
                <a:xfrm flipV="1">
                  <a:off x="2548375" y="5829587"/>
                  <a:ext cx="634620" cy="514614"/>
                </a:xfrm>
                <a:custGeom>
                  <a:avLst/>
                  <a:gdLst>
                    <a:gd name="connsiteX0" fmla="*/ 0 w 2736304"/>
                    <a:gd name="connsiteY0" fmla="*/ 842577 h 1685154"/>
                    <a:gd name="connsiteX1" fmla="*/ 1368152 w 2736304"/>
                    <a:gd name="connsiteY1" fmla="*/ 0 h 1685154"/>
                    <a:gd name="connsiteX2" fmla="*/ 2736304 w 2736304"/>
                    <a:gd name="connsiteY2" fmla="*/ 842577 h 1685154"/>
                    <a:gd name="connsiteX3" fmla="*/ 1368152 w 2736304"/>
                    <a:gd name="connsiteY3" fmla="*/ 1685154 h 1685154"/>
                    <a:gd name="connsiteX4" fmla="*/ 0 w 2736304"/>
                    <a:gd name="connsiteY4" fmla="*/ 842577 h 1685154"/>
                    <a:gd name="connsiteX0" fmla="*/ 3 w 2736307"/>
                    <a:gd name="connsiteY0" fmla="*/ 842577 h 2237604"/>
                    <a:gd name="connsiteX1" fmla="*/ 1368155 w 2736307"/>
                    <a:gd name="connsiteY1" fmla="*/ 0 h 2237604"/>
                    <a:gd name="connsiteX2" fmla="*/ 2736307 w 2736307"/>
                    <a:gd name="connsiteY2" fmla="*/ 842577 h 2237604"/>
                    <a:gd name="connsiteX3" fmla="*/ 1377680 w 2736307"/>
                    <a:gd name="connsiteY3" fmla="*/ 2237604 h 2237604"/>
                    <a:gd name="connsiteX4" fmla="*/ 3 w 2736307"/>
                    <a:gd name="connsiteY4" fmla="*/ 842577 h 2237604"/>
                    <a:gd name="connsiteX0" fmla="*/ 3 w 2736307"/>
                    <a:gd name="connsiteY0" fmla="*/ 842577 h 2237604"/>
                    <a:gd name="connsiteX1" fmla="*/ 1368155 w 2736307"/>
                    <a:gd name="connsiteY1" fmla="*/ 0 h 2237604"/>
                    <a:gd name="connsiteX2" fmla="*/ 2736307 w 2736307"/>
                    <a:gd name="connsiteY2" fmla="*/ 842577 h 2237604"/>
                    <a:gd name="connsiteX3" fmla="*/ 1377680 w 2736307"/>
                    <a:gd name="connsiteY3" fmla="*/ 2237604 h 2237604"/>
                    <a:gd name="connsiteX4" fmla="*/ 3 w 2736307"/>
                    <a:gd name="connsiteY4" fmla="*/ 842577 h 22376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736307" h="2237604">
                      <a:moveTo>
                        <a:pt x="3" y="842577"/>
                      </a:moveTo>
                      <a:cubicBezTo>
                        <a:pt x="-1585" y="469643"/>
                        <a:pt x="507771" y="0"/>
                        <a:pt x="1368155" y="0"/>
                      </a:cubicBezTo>
                      <a:cubicBezTo>
                        <a:pt x="2228539" y="0"/>
                        <a:pt x="2736307" y="377235"/>
                        <a:pt x="2736307" y="842577"/>
                      </a:cubicBezTo>
                      <a:cubicBezTo>
                        <a:pt x="2736307" y="1307919"/>
                        <a:pt x="2133289" y="2237604"/>
                        <a:pt x="1377680" y="2237604"/>
                      </a:cubicBezTo>
                      <a:cubicBezTo>
                        <a:pt x="622071" y="2237604"/>
                        <a:pt x="1591" y="1215511"/>
                        <a:pt x="3" y="842577"/>
                      </a:cubicBezTo>
                      <a:close/>
                    </a:path>
                  </a:pathLst>
                </a:custGeom>
                <a:solidFill>
                  <a:schemeClr val="accent6">
                    <a:lumMod val="20000"/>
                    <a:lumOff val="80000"/>
                  </a:schemeClr>
                </a:solidFill>
                <a:ln w="28575" cap="flat" cmpd="sng" algn="ctr">
                  <a:solidFill>
                    <a:srgbClr val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85" name="楕円 384">
                  <a:extLst>
                    <a:ext uri="{FF2B5EF4-FFF2-40B4-BE49-F238E27FC236}">
                      <a16:creationId xmlns:a16="http://schemas.microsoft.com/office/drawing/2014/main" id="{AB4FD8E6-CD9D-F944-AE7B-30D5E26C7A6B}"/>
                    </a:ext>
                  </a:extLst>
                </p:cNvPr>
                <p:cNvSpPr/>
                <p:nvPr/>
              </p:nvSpPr>
              <p:spPr>
                <a:xfrm>
                  <a:off x="2276096" y="5592932"/>
                  <a:ext cx="1190188" cy="673446"/>
                </a:xfrm>
                <a:prstGeom prst="ellipse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28575" cap="flat" cmpd="sng" algn="ctr">
                  <a:solidFill>
                    <a:srgbClr val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298" name="グループ化 297">
                <a:extLst>
                  <a:ext uri="{FF2B5EF4-FFF2-40B4-BE49-F238E27FC236}">
                    <a16:creationId xmlns:a16="http://schemas.microsoft.com/office/drawing/2014/main" id="{2FD20028-16AD-9896-2099-2EB9E4F5040F}"/>
                  </a:ext>
                </a:extLst>
              </p:cNvPr>
              <p:cNvGrpSpPr/>
              <p:nvPr/>
            </p:nvGrpSpPr>
            <p:grpSpPr>
              <a:xfrm>
                <a:off x="2906185" y="1955781"/>
                <a:ext cx="1838113" cy="806176"/>
                <a:chOff x="1559895" y="3967948"/>
                <a:chExt cx="1719086" cy="867191"/>
              </a:xfrm>
            </p:grpSpPr>
            <p:sp>
              <p:nvSpPr>
                <p:cNvPr id="382" name="フリーフォーム: 図形 381">
                  <a:extLst>
                    <a:ext uri="{FF2B5EF4-FFF2-40B4-BE49-F238E27FC236}">
                      <a16:creationId xmlns:a16="http://schemas.microsoft.com/office/drawing/2014/main" id="{673D49BB-68C0-9F47-8CA0-9B00C5491CFB}"/>
                    </a:ext>
                  </a:extLst>
                </p:cNvPr>
                <p:cNvSpPr/>
                <p:nvPr/>
              </p:nvSpPr>
              <p:spPr>
                <a:xfrm>
                  <a:off x="1559895" y="3967948"/>
                  <a:ext cx="1719086" cy="867191"/>
                </a:xfrm>
                <a:custGeom>
                  <a:avLst/>
                  <a:gdLst>
                    <a:gd name="connsiteX0" fmla="*/ 175279 w 1719086"/>
                    <a:gd name="connsiteY0" fmla="*/ 0 h 867191"/>
                    <a:gd name="connsiteX1" fmla="*/ 211443 w 1719086"/>
                    <a:gd name="connsiteY1" fmla="*/ 2923 h 867191"/>
                    <a:gd name="connsiteX2" fmla="*/ 859543 w 1719086"/>
                    <a:gd name="connsiteY2" fmla="*/ 20825 h 867191"/>
                    <a:gd name="connsiteX3" fmla="*/ 1507643 w 1719086"/>
                    <a:gd name="connsiteY3" fmla="*/ 2923 h 867191"/>
                    <a:gd name="connsiteX4" fmla="*/ 1543807 w 1719086"/>
                    <a:gd name="connsiteY4" fmla="*/ 0 h 867191"/>
                    <a:gd name="connsiteX5" fmla="*/ 1715019 w 1719086"/>
                    <a:gd name="connsiteY5" fmla="*/ 731738 h 867191"/>
                    <a:gd name="connsiteX6" fmla="*/ 1714983 w 1719086"/>
                    <a:gd name="connsiteY6" fmla="*/ 731738 h 867191"/>
                    <a:gd name="connsiteX7" fmla="*/ 1719086 w 1719086"/>
                    <a:gd name="connsiteY7" fmla="*/ 734632 h 867191"/>
                    <a:gd name="connsiteX8" fmla="*/ 1701623 w 1719086"/>
                    <a:gd name="connsiteY8" fmla="*/ 746950 h 867191"/>
                    <a:gd name="connsiteX9" fmla="*/ 1677451 w 1719086"/>
                    <a:gd name="connsiteY9" fmla="*/ 752487 h 867191"/>
                    <a:gd name="connsiteX10" fmla="*/ 1688950 w 1719086"/>
                    <a:gd name="connsiteY10" fmla="*/ 803176 h 867191"/>
                    <a:gd name="connsiteX11" fmla="*/ 1688915 w 1719086"/>
                    <a:gd name="connsiteY11" fmla="*/ 803176 h 867191"/>
                    <a:gd name="connsiteX12" fmla="*/ 1692893 w 1719086"/>
                    <a:gd name="connsiteY12" fmla="*/ 806070 h 867191"/>
                    <a:gd name="connsiteX13" fmla="*/ 859543 w 1719086"/>
                    <a:gd name="connsiteY13" fmla="*/ 867191 h 867191"/>
                    <a:gd name="connsiteX14" fmla="*/ 26193 w 1719086"/>
                    <a:gd name="connsiteY14" fmla="*/ 806070 h 867191"/>
                    <a:gd name="connsiteX15" fmla="*/ 30171 w 1719086"/>
                    <a:gd name="connsiteY15" fmla="*/ 803176 h 867191"/>
                    <a:gd name="connsiteX16" fmla="*/ 30136 w 1719086"/>
                    <a:gd name="connsiteY16" fmla="*/ 803176 h 867191"/>
                    <a:gd name="connsiteX17" fmla="*/ 41635 w 1719086"/>
                    <a:gd name="connsiteY17" fmla="*/ 752487 h 867191"/>
                    <a:gd name="connsiteX18" fmla="*/ 17463 w 1719086"/>
                    <a:gd name="connsiteY18" fmla="*/ 746950 h 867191"/>
                    <a:gd name="connsiteX19" fmla="*/ 0 w 1719086"/>
                    <a:gd name="connsiteY19" fmla="*/ 734632 h 867191"/>
                    <a:gd name="connsiteX20" fmla="*/ 4103 w 1719086"/>
                    <a:gd name="connsiteY20" fmla="*/ 731738 h 867191"/>
                    <a:gd name="connsiteX21" fmla="*/ 4067 w 1719086"/>
                    <a:gd name="connsiteY21" fmla="*/ 731738 h 867191"/>
                    <a:gd name="connsiteX0" fmla="*/ 175279 w 1719086"/>
                    <a:gd name="connsiteY0" fmla="*/ 0 h 867191"/>
                    <a:gd name="connsiteX1" fmla="*/ 211443 w 1719086"/>
                    <a:gd name="connsiteY1" fmla="*/ 2923 h 867191"/>
                    <a:gd name="connsiteX2" fmla="*/ 859543 w 1719086"/>
                    <a:gd name="connsiteY2" fmla="*/ 20825 h 867191"/>
                    <a:gd name="connsiteX3" fmla="*/ 1507643 w 1719086"/>
                    <a:gd name="connsiteY3" fmla="*/ 2923 h 867191"/>
                    <a:gd name="connsiteX4" fmla="*/ 1543807 w 1719086"/>
                    <a:gd name="connsiteY4" fmla="*/ 0 h 867191"/>
                    <a:gd name="connsiteX5" fmla="*/ 1715019 w 1719086"/>
                    <a:gd name="connsiteY5" fmla="*/ 731738 h 867191"/>
                    <a:gd name="connsiteX6" fmla="*/ 1714983 w 1719086"/>
                    <a:gd name="connsiteY6" fmla="*/ 731738 h 867191"/>
                    <a:gd name="connsiteX7" fmla="*/ 1719086 w 1719086"/>
                    <a:gd name="connsiteY7" fmla="*/ 734632 h 867191"/>
                    <a:gd name="connsiteX8" fmla="*/ 1701623 w 1719086"/>
                    <a:gd name="connsiteY8" fmla="*/ 746950 h 867191"/>
                    <a:gd name="connsiteX9" fmla="*/ 1677451 w 1719086"/>
                    <a:gd name="connsiteY9" fmla="*/ 752487 h 867191"/>
                    <a:gd name="connsiteX10" fmla="*/ 1688950 w 1719086"/>
                    <a:gd name="connsiteY10" fmla="*/ 803176 h 867191"/>
                    <a:gd name="connsiteX11" fmla="*/ 1688915 w 1719086"/>
                    <a:gd name="connsiteY11" fmla="*/ 803176 h 867191"/>
                    <a:gd name="connsiteX12" fmla="*/ 1692893 w 1719086"/>
                    <a:gd name="connsiteY12" fmla="*/ 806070 h 867191"/>
                    <a:gd name="connsiteX13" fmla="*/ 859543 w 1719086"/>
                    <a:gd name="connsiteY13" fmla="*/ 867191 h 867191"/>
                    <a:gd name="connsiteX14" fmla="*/ 26193 w 1719086"/>
                    <a:gd name="connsiteY14" fmla="*/ 806070 h 867191"/>
                    <a:gd name="connsiteX15" fmla="*/ 30171 w 1719086"/>
                    <a:gd name="connsiteY15" fmla="*/ 803176 h 867191"/>
                    <a:gd name="connsiteX16" fmla="*/ 30136 w 1719086"/>
                    <a:gd name="connsiteY16" fmla="*/ 803176 h 867191"/>
                    <a:gd name="connsiteX17" fmla="*/ 17463 w 1719086"/>
                    <a:gd name="connsiteY17" fmla="*/ 746950 h 867191"/>
                    <a:gd name="connsiteX18" fmla="*/ 0 w 1719086"/>
                    <a:gd name="connsiteY18" fmla="*/ 734632 h 867191"/>
                    <a:gd name="connsiteX19" fmla="*/ 4103 w 1719086"/>
                    <a:gd name="connsiteY19" fmla="*/ 731738 h 867191"/>
                    <a:gd name="connsiteX20" fmla="*/ 4067 w 1719086"/>
                    <a:gd name="connsiteY20" fmla="*/ 731738 h 867191"/>
                    <a:gd name="connsiteX21" fmla="*/ 175279 w 1719086"/>
                    <a:gd name="connsiteY21" fmla="*/ 0 h 867191"/>
                    <a:gd name="connsiteX0" fmla="*/ 175279 w 1719086"/>
                    <a:gd name="connsiteY0" fmla="*/ 0 h 867191"/>
                    <a:gd name="connsiteX1" fmla="*/ 211443 w 1719086"/>
                    <a:gd name="connsiteY1" fmla="*/ 2923 h 867191"/>
                    <a:gd name="connsiteX2" fmla="*/ 859543 w 1719086"/>
                    <a:gd name="connsiteY2" fmla="*/ 20825 h 867191"/>
                    <a:gd name="connsiteX3" fmla="*/ 1507643 w 1719086"/>
                    <a:gd name="connsiteY3" fmla="*/ 2923 h 867191"/>
                    <a:gd name="connsiteX4" fmla="*/ 1543807 w 1719086"/>
                    <a:gd name="connsiteY4" fmla="*/ 0 h 867191"/>
                    <a:gd name="connsiteX5" fmla="*/ 1715019 w 1719086"/>
                    <a:gd name="connsiteY5" fmla="*/ 731738 h 867191"/>
                    <a:gd name="connsiteX6" fmla="*/ 1714983 w 1719086"/>
                    <a:gd name="connsiteY6" fmla="*/ 731738 h 867191"/>
                    <a:gd name="connsiteX7" fmla="*/ 1719086 w 1719086"/>
                    <a:gd name="connsiteY7" fmla="*/ 734632 h 867191"/>
                    <a:gd name="connsiteX8" fmla="*/ 1701623 w 1719086"/>
                    <a:gd name="connsiteY8" fmla="*/ 746950 h 867191"/>
                    <a:gd name="connsiteX9" fmla="*/ 1677451 w 1719086"/>
                    <a:gd name="connsiteY9" fmla="*/ 752487 h 867191"/>
                    <a:gd name="connsiteX10" fmla="*/ 1688950 w 1719086"/>
                    <a:gd name="connsiteY10" fmla="*/ 803176 h 867191"/>
                    <a:gd name="connsiteX11" fmla="*/ 1688915 w 1719086"/>
                    <a:gd name="connsiteY11" fmla="*/ 803176 h 867191"/>
                    <a:gd name="connsiteX12" fmla="*/ 1692893 w 1719086"/>
                    <a:gd name="connsiteY12" fmla="*/ 806070 h 867191"/>
                    <a:gd name="connsiteX13" fmla="*/ 859543 w 1719086"/>
                    <a:gd name="connsiteY13" fmla="*/ 867191 h 867191"/>
                    <a:gd name="connsiteX14" fmla="*/ 26193 w 1719086"/>
                    <a:gd name="connsiteY14" fmla="*/ 806070 h 867191"/>
                    <a:gd name="connsiteX15" fmla="*/ 30171 w 1719086"/>
                    <a:gd name="connsiteY15" fmla="*/ 803176 h 867191"/>
                    <a:gd name="connsiteX16" fmla="*/ 30136 w 1719086"/>
                    <a:gd name="connsiteY16" fmla="*/ 803176 h 867191"/>
                    <a:gd name="connsiteX17" fmla="*/ 0 w 1719086"/>
                    <a:gd name="connsiteY17" fmla="*/ 734632 h 867191"/>
                    <a:gd name="connsiteX18" fmla="*/ 4103 w 1719086"/>
                    <a:gd name="connsiteY18" fmla="*/ 731738 h 867191"/>
                    <a:gd name="connsiteX19" fmla="*/ 4067 w 1719086"/>
                    <a:gd name="connsiteY19" fmla="*/ 731738 h 867191"/>
                    <a:gd name="connsiteX20" fmla="*/ 175279 w 1719086"/>
                    <a:gd name="connsiteY20" fmla="*/ 0 h 867191"/>
                    <a:gd name="connsiteX0" fmla="*/ 175279 w 1719086"/>
                    <a:gd name="connsiteY0" fmla="*/ 0 h 867191"/>
                    <a:gd name="connsiteX1" fmla="*/ 211443 w 1719086"/>
                    <a:gd name="connsiteY1" fmla="*/ 2923 h 867191"/>
                    <a:gd name="connsiteX2" fmla="*/ 859543 w 1719086"/>
                    <a:gd name="connsiteY2" fmla="*/ 20825 h 867191"/>
                    <a:gd name="connsiteX3" fmla="*/ 1507643 w 1719086"/>
                    <a:gd name="connsiteY3" fmla="*/ 2923 h 867191"/>
                    <a:gd name="connsiteX4" fmla="*/ 1543807 w 1719086"/>
                    <a:gd name="connsiteY4" fmla="*/ 0 h 867191"/>
                    <a:gd name="connsiteX5" fmla="*/ 1715019 w 1719086"/>
                    <a:gd name="connsiteY5" fmla="*/ 731738 h 867191"/>
                    <a:gd name="connsiteX6" fmla="*/ 1714983 w 1719086"/>
                    <a:gd name="connsiteY6" fmla="*/ 731738 h 867191"/>
                    <a:gd name="connsiteX7" fmla="*/ 1719086 w 1719086"/>
                    <a:gd name="connsiteY7" fmla="*/ 734632 h 867191"/>
                    <a:gd name="connsiteX8" fmla="*/ 1701623 w 1719086"/>
                    <a:gd name="connsiteY8" fmla="*/ 746950 h 867191"/>
                    <a:gd name="connsiteX9" fmla="*/ 1688950 w 1719086"/>
                    <a:gd name="connsiteY9" fmla="*/ 803176 h 867191"/>
                    <a:gd name="connsiteX10" fmla="*/ 1688915 w 1719086"/>
                    <a:gd name="connsiteY10" fmla="*/ 803176 h 867191"/>
                    <a:gd name="connsiteX11" fmla="*/ 1692893 w 1719086"/>
                    <a:gd name="connsiteY11" fmla="*/ 806070 h 867191"/>
                    <a:gd name="connsiteX12" fmla="*/ 859543 w 1719086"/>
                    <a:gd name="connsiteY12" fmla="*/ 867191 h 867191"/>
                    <a:gd name="connsiteX13" fmla="*/ 26193 w 1719086"/>
                    <a:gd name="connsiteY13" fmla="*/ 806070 h 867191"/>
                    <a:gd name="connsiteX14" fmla="*/ 30171 w 1719086"/>
                    <a:gd name="connsiteY14" fmla="*/ 803176 h 867191"/>
                    <a:gd name="connsiteX15" fmla="*/ 30136 w 1719086"/>
                    <a:gd name="connsiteY15" fmla="*/ 803176 h 867191"/>
                    <a:gd name="connsiteX16" fmla="*/ 0 w 1719086"/>
                    <a:gd name="connsiteY16" fmla="*/ 734632 h 867191"/>
                    <a:gd name="connsiteX17" fmla="*/ 4103 w 1719086"/>
                    <a:gd name="connsiteY17" fmla="*/ 731738 h 867191"/>
                    <a:gd name="connsiteX18" fmla="*/ 4067 w 1719086"/>
                    <a:gd name="connsiteY18" fmla="*/ 731738 h 867191"/>
                    <a:gd name="connsiteX19" fmla="*/ 175279 w 1719086"/>
                    <a:gd name="connsiteY19" fmla="*/ 0 h 867191"/>
                    <a:gd name="connsiteX0" fmla="*/ 175279 w 1719086"/>
                    <a:gd name="connsiteY0" fmla="*/ 0 h 867191"/>
                    <a:gd name="connsiteX1" fmla="*/ 211443 w 1719086"/>
                    <a:gd name="connsiteY1" fmla="*/ 2923 h 867191"/>
                    <a:gd name="connsiteX2" fmla="*/ 859543 w 1719086"/>
                    <a:gd name="connsiteY2" fmla="*/ 20825 h 867191"/>
                    <a:gd name="connsiteX3" fmla="*/ 1507643 w 1719086"/>
                    <a:gd name="connsiteY3" fmla="*/ 2923 h 867191"/>
                    <a:gd name="connsiteX4" fmla="*/ 1543807 w 1719086"/>
                    <a:gd name="connsiteY4" fmla="*/ 0 h 867191"/>
                    <a:gd name="connsiteX5" fmla="*/ 1715019 w 1719086"/>
                    <a:gd name="connsiteY5" fmla="*/ 731738 h 867191"/>
                    <a:gd name="connsiteX6" fmla="*/ 1714983 w 1719086"/>
                    <a:gd name="connsiteY6" fmla="*/ 731738 h 867191"/>
                    <a:gd name="connsiteX7" fmla="*/ 1719086 w 1719086"/>
                    <a:gd name="connsiteY7" fmla="*/ 734632 h 867191"/>
                    <a:gd name="connsiteX8" fmla="*/ 1688950 w 1719086"/>
                    <a:gd name="connsiteY8" fmla="*/ 803176 h 867191"/>
                    <a:gd name="connsiteX9" fmla="*/ 1688915 w 1719086"/>
                    <a:gd name="connsiteY9" fmla="*/ 803176 h 867191"/>
                    <a:gd name="connsiteX10" fmla="*/ 1692893 w 1719086"/>
                    <a:gd name="connsiteY10" fmla="*/ 806070 h 867191"/>
                    <a:gd name="connsiteX11" fmla="*/ 859543 w 1719086"/>
                    <a:gd name="connsiteY11" fmla="*/ 867191 h 867191"/>
                    <a:gd name="connsiteX12" fmla="*/ 26193 w 1719086"/>
                    <a:gd name="connsiteY12" fmla="*/ 806070 h 867191"/>
                    <a:gd name="connsiteX13" fmla="*/ 30171 w 1719086"/>
                    <a:gd name="connsiteY13" fmla="*/ 803176 h 867191"/>
                    <a:gd name="connsiteX14" fmla="*/ 30136 w 1719086"/>
                    <a:gd name="connsiteY14" fmla="*/ 803176 h 867191"/>
                    <a:gd name="connsiteX15" fmla="*/ 0 w 1719086"/>
                    <a:gd name="connsiteY15" fmla="*/ 734632 h 867191"/>
                    <a:gd name="connsiteX16" fmla="*/ 4103 w 1719086"/>
                    <a:gd name="connsiteY16" fmla="*/ 731738 h 867191"/>
                    <a:gd name="connsiteX17" fmla="*/ 4067 w 1719086"/>
                    <a:gd name="connsiteY17" fmla="*/ 731738 h 867191"/>
                    <a:gd name="connsiteX18" fmla="*/ 175279 w 1719086"/>
                    <a:gd name="connsiteY18" fmla="*/ 0 h 8671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1719086" h="867191">
                      <a:moveTo>
                        <a:pt x="175279" y="0"/>
                      </a:moveTo>
                      <a:lnTo>
                        <a:pt x="211443" y="2923"/>
                      </a:lnTo>
                      <a:cubicBezTo>
                        <a:pt x="377306" y="13984"/>
                        <a:pt x="606444" y="20825"/>
                        <a:pt x="859543" y="20825"/>
                      </a:cubicBezTo>
                      <a:cubicBezTo>
                        <a:pt x="1112642" y="20825"/>
                        <a:pt x="1341780" y="13984"/>
                        <a:pt x="1507643" y="2923"/>
                      </a:cubicBezTo>
                      <a:lnTo>
                        <a:pt x="1543807" y="0"/>
                      </a:lnTo>
                      <a:lnTo>
                        <a:pt x="1715019" y="731738"/>
                      </a:lnTo>
                      <a:lnTo>
                        <a:pt x="1714983" y="731738"/>
                      </a:lnTo>
                      <a:lnTo>
                        <a:pt x="1719086" y="734632"/>
                      </a:lnTo>
                      <a:cubicBezTo>
                        <a:pt x="1714747" y="746538"/>
                        <a:pt x="1693978" y="791752"/>
                        <a:pt x="1688950" y="803176"/>
                      </a:cubicBezTo>
                      <a:lnTo>
                        <a:pt x="1688915" y="803176"/>
                      </a:lnTo>
                      <a:lnTo>
                        <a:pt x="1692893" y="806070"/>
                      </a:lnTo>
                      <a:cubicBezTo>
                        <a:pt x="1692893" y="839826"/>
                        <a:pt x="1319789" y="867191"/>
                        <a:pt x="859543" y="867191"/>
                      </a:cubicBezTo>
                      <a:cubicBezTo>
                        <a:pt x="399297" y="867191"/>
                        <a:pt x="26193" y="839826"/>
                        <a:pt x="26193" y="806070"/>
                      </a:cubicBezTo>
                      <a:lnTo>
                        <a:pt x="30171" y="803176"/>
                      </a:lnTo>
                      <a:lnTo>
                        <a:pt x="30136" y="803176"/>
                      </a:lnTo>
                      <a:lnTo>
                        <a:pt x="0" y="734632"/>
                      </a:lnTo>
                      <a:lnTo>
                        <a:pt x="4103" y="731738"/>
                      </a:lnTo>
                      <a:lnTo>
                        <a:pt x="4067" y="731738"/>
                      </a:lnTo>
                      <a:lnTo>
                        <a:pt x="175279" y="0"/>
                      </a:lnTo>
                      <a:close/>
                    </a:path>
                  </a:pathLst>
                </a:custGeom>
                <a:solidFill>
                  <a:schemeClr val="accent5">
                    <a:lumMod val="90000"/>
                  </a:schemeClr>
                </a:solidFill>
                <a:ln w="28575" cap="flat" cmpd="sng" algn="ctr">
                  <a:solidFill>
                    <a:srgbClr val="000000"/>
                  </a:solidFill>
                  <a:prstDash val="solid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83" name="フリーフォーム: 図形 382">
                  <a:extLst>
                    <a:ext uri="{FF2B5EF4-FFF2-40B4-BE49-F238E27FC236}">
                      <a16:creationId xmlns:a16="http://schemas.microsoft.com/office/drawing/2014/main" id="{574EB69F-8BC8-969F-7860-0CA768161F85}"/>
                    </a:ext>
                  </a:extLst>
                </p:cNvPr>
                <p:cNvSpPr/>
                <p:nvPr/>
              </p:nvSpPr>
              <p:spPr>
                <a:xfrm>
                  <a:off x="1559895" y="3970361"/>
                  <a:ext cx="1719086" cy="795753"/>
                </a:xfrm>
                <a:custGeom>
                  <a:avLst/>
                  <a:gdLst>
                    <a:gd name="connsiteX0" fmla="*/ 1543807 w 1719086"/>
                    <a:gd name="connsiteY0" fmla="*/ 0 h 795753"/>
                    <a:gd name="connsiteX1" fmla="*/ 1715019 w 1719086"/>
                    <a:gd name="connsiteY1" fmla="*/ 731738 h 795753"/>
                    <a:gd name="connsiteX2" fmla="*/ 1714983 w 1719086"/>
                    <a:gd name="connsiteY2" fmla="*/ 731738 h 795753"/>
                    <a:gd name="connsiteX3" fmla="*/ 1719086 w 1719086"/>
                    <a:gd name="connsiteY3" fmla="*/ 734632 h 795753"/>
                    <a:gd name="connsiteX4" fmla="*/ 859543 w 1719086"/>
                    <a:gd name="connsiteY4" fmla="*/ 795753 h 795753"/>
                    <a:gd name="connsiteX5" fmla="*/ 0 w 1719086"/>
                    <a:gd name="connsiteY5" fmla="*/ 734632 h 795753"/>
                    <a:gd name="connsiteX6" fmla="*/ 4103 w 1719086"/>
                    <a:gd name="connsiteY6" fmla="*/ 731738 h 795753"/>
                    <a:gd name="connsiteX7" fmla="*/ 4067 w 1719086"/>
                    <a:gd name="connsiteY7" fmla="*/ 731738 h 795753"/>
                    <a:gd name="connsiteX8" fmla="*/ 175279 w 1719086"/>
                    <a:gd name="connsiteY8" fmla="*/ 0 h 795753"/>
                    <a:gd name="connsiteX9" fmla="*/ 211443 w 1719086"/>
                    <a:gd name="connsiteY9" fmla="*/ 2923 h 795753"/>
                    <a:gd name="connsiteX10" fmla="*/ 859543 w 1719086"/>
                    <a:gd name="connsiteY10" fmla="*/ 20825 h 795753"/>
                    <a:gd name="connsiteX11" fmla="*/ 1507643 w 1719086"/>
                    <a:gd name="connsiteY11" fmla="*/ 2923 h 79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719086" h="795753">
                      <a:moveTo>
                        <a:pt x="1543807" y="0"/>
                      </a:moveTo>
                      <a:lnTo>
                        <a:pt x="1715019" y="731738"/>
                      </a:lnTo>
                      <a:lnTo>
                        <a:pt x="1714983" y="731738"/>
                      </a:lnTo>
                      <a:lnTo>
                        <a:pt x="1719086" y="734632"/>
                      </a:lnTo>
                      <a:cubicBezTo>
                        <a:pt x="1719086" y="768388"/>
                        <a:pt x="1334255" y="795753"/>
                        <a:pt x="859543" y="795753"/>
                      </a:cubicBezTo>
                      <a:cubicBezTo>
                        <a:pt x="384831" y="795753"/>
                        <a:pt x="0" y="768388"/>
                        <a:pt x="0" y="734632"/>
                      </a:cubicBezTo>
                      <a:lnTo>
                        <a:pt x="4103" y="731738"/>
                      </a:lnTo>
                      <a:lnTo>
                        <a:pt x="4067" y="731738"/>
                      </a:lnTo>
                      <a:lnTo>
                        <a:pt x="175279" y="0"/>
                      </a:lnTo>
                      <a:lnTo>
                        <a:pt x="211443" y="2923"/>
                      </a:lnTo>
                      <a:cubicBezTo>
                        <a:pt x="377306" y="13984"/>
                        <a:pt x="606444" y="20825"/>
                        <a:pt x="859543" y="20825"/>
                      </a:cubicBezTo>
                      <a:cubicBezTo>
                        <a:pt x="1112642" y="20825"/>
                        <a:pt x="1341780" y="13984"/>
                        <a:pt x="1507643" y="2923"/>
                      </a:cubicBezTo>
                      <a:close/>
                    </a:path>
                  </a:pathLst>
                </a:custGeom>
                <a:solidFill>
                  <a:schemeClr val="accent5">
                    <a:lumMod val="90000"/>
                  </a:schemeClr>
                </a:solidFill>
                <a:ln w="28575" cap="flat" cmpd="sng" algn="ctr">
                  <a:solidFill>
                    <a:srgbClr val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grpSp>
            <p:nvGrpSpPr>
              <p:cNvPr id="299" name="グループ化 298">
                <a:extLst>
                  <a:ext uri="{FF2B5EF4-FFF2-40B4-BE49-F238E27FC236}">
                    <a16:creationId xmlns:a16="http://schemas.microsoft.com/office/drawing/2014/main" id="{65E49180-E278-D331-EEED-B326C15F6F4E}"/>
                  </a:ext>
                </a:extLst>
              </p:cNvPr>
              <p:cNvGrpSpPr/>
              <p:nvPr/>
            </p:nvGrpSpPr>
            <p:grpSpPr>
              <a:xfrm>
                <a:off x="2162633" y="2061935"/>
                <a:ext cx="639260" cy="706269"/>
                <a:chOff x="4002109" y="4673629"/>
                <a:chExt cx="782286" cy="764803"/>
              </a:xfrm>
            </p:grpSpPr>
            <p:sp>
              <p:nvSpPr>
                <p:cNvPr id="315" name="フリーフォーム: 図形 314">
                  <a:extLst>
                    <a:ext uri="{FF2B5EF4-FFF2-40B4-BE49-F238E27FC236}">
                      <a16:creationId xmlns:a16="http://schemas.microsoft.com/office/drawing/2014/main" id="{22500617-84AF-A8AB-C1AA-D55C13C49EF7}"/>
                    </a:ext>
                  </a:extLst>
                </p:cNvPr>
                <p:cNvSpPr/>
                <p:nvPr/>
              </p:nvSpPr>
              <p:spPr>
                <a:xfrm>
                  <a:off x="4150757" y="4994336"/>
                  <a:ext cx="482146" cy="444096"/>
                </a:xfrm>
                <a:custGeom>
                  <a:avLst/>
                  <a:gdLst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692581 w 779442"/>
                    <a:gd name="connsiteY3" fmla="*/ 347443 h 657006"/>
                    <a:gd name="connsiteX4" fmla="*/ 663895 w 779442"/>
                    <a:gd name="connsiteY4" fmla="*/ 347443 h 657006"/>
                    <a:gd name="connsiteX5" fmla="*/ 731816 w 779442"/>
                    <a:gd name="connsiteY5" fmla="*/ 483285 h 657006"/>
                    <a:gd name="connsiteX6" fmla="*/ 644955 w 779442"/>
                    <a:gd name="connsiteY6" fmla="*/ 657006 h 657006"/>
                    <a:gd name="connsiteX7" fmla="*/ 134487 w 779442"/>
                    <a:gd name="connsiteY7" fmla="*/ 657006 h 657006"/>
                    <a:gd name="connsiteX8" fmla="*/ 47626 w 779442"/>
                    <a:gd name="connsiteY8" fmla="*/ 483285 h 657006"/>
                    <a:gd name="connsiteX9" fmla="*/ 115547 w 779442"/>
                    <a:gd name="connsiteY9" fmla="*/ 347443 h 657006"/>
                    <a:gd name="connsiteX10" fmla="*/ 86861 w 779442"/>
                    <a:gd name="connsiteY10" fmla="*/ 347443 h 657006"/>
                    <a:gd name="connsiteX11" fmla="*/ 0 w 779442"/>
                    <a:gd name="connsiteY11" fmla="*/ 173722 h 657006"/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692581 w 779442"/>
                    <a:gd name="connsiteY3" fmla="*/ 347443 h 657006"/>
                    <a:gd name="connsiteX4" fmla="*/ 663895 w 779442"/>
                    <a:gd name="connsiteY4" fmla="*/ 347443 h 657006"/>
                    <a:gd name="connsiteX5" fmla="*/ 731816 w 779442"/>
                    <a:gd name="connsiteY5" fmla="*/ 483285 h 657006"/>
                    <a:gd name="connsiteX6" fmla="*/ 644955 w 779442"/>
                    <a:gd name="connsiteY6" fmla="*/ 657006 h 657006"/>
                    <a:gd name="connsiteX7" fmla="*/ 134487 w 779442"/>
                    <a:gd name="connsiteY7" fmla="*/ 657006 h 657006"/>
                    <a:gd name="connsiteX8" fmla="*/ 47626 w 779442"/>
                    <a:gd name="connsiteY8" fmla="*/ 483285 h 657006"/>
                    <a:gd name="connsiteX9" fmla="*/ 86861 w 779442"/>
                    <a:gd name="connsiteY9" fmla="*/ 347443 h 657006"/>
                    <a:gd name="connsiteX10" fmla="*/ 0 w 779442"/>
                    <a:gd name="connsiteY10" fmla="*/ 173722 h 657006"/>
                    <a:gd name="connsiteX11" fmla="*/ 86861 w 779442"/>
                    <a:gd name="connsiteY11" fmla="*/ 0 h 657006"/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692581 w 779442"/>
                    <a:gd name="connsiteY3" fmla="*/ 347443 h 657006"/>
                    <a:gd name="connsiteX4" fmla="*/ 663895 w 779442"/>
                    <a:gd name="connsiteY4" fmla="*/ 347443 h 657006"/>
                    <a:gd name="connsiteX5" fmla="*/ 731816 w 779442"/>
                    <a:gd name="connsiteY5" fmla="*/ 483285 h 657006"/>
                    <a:gd name="connsiteX6" fmla="*/ 644955 w 779442"/>
                    <a:gd name="connsiteY6" fmla="*/ 657006 h 657006"/>
                    <a:gd name="connsiteX7" fmla="*/ 134487 w 779442"/>
                    <a:gd name="connsiteY7" fmla="*/ 657006 h 657006"/>
                    <a:gd name="connsiteX8" fmla="*/ 47626 w 779442"/>
                    <a:gd name="connsiteY8" fmla="*/ 483285 h 657006"/>
                    <a:gd name="connsiteX9" fmla="*/ 0 w 779442"/>
                    <a:gd name="connsiteY9" fmla="*/ 173722 h 657006"/>
                    <a:gd name="connsiteX10" fmla="*/ 86861 w 779442"/>
                    <a:gd name="connsiteY10" fmla="*/ 0 h 657006"/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692581 w 779442"/>
                    <a:gd name="connsiteY3" fmla="*/ 347443 h 657006"/>
                    <a:gd name="connsiteX4" fmla="*/ 731816 w 779442"/>
                    <a:gd name="connsiteY4" fmla="*/ 483285 h 657006"/>
                    <a:gd name="connsiteX5" fmla="*/ 644955 w 779442"/>
                    <a:gd name="connsiteY5" fmla="*/ 657006 h 657006"/>
                    <a:gd name="connsiteX6" fmla="*/ 134487 w 779442"/>
                    <a:gd name="connsiteY6" fmla="*/ 657006 h 657006"/>
                    <a:gd name="connsiteX7" fmla="*/ 47626 w 779442"/>
                    <a:gd name="connsiteY7" fmla="*/ 483285 h 657006"/>
                    <a:gd name="connsiteX8" fmla="*/ 0 w 779442"/>
                    <a:gd name="connsiteY8" fmla="*/ 173722 h 657006"/>
                    <a:gd name="connsiteX9" fmla="*/ 86861 w 779442"/>
                    <a:gd name="connsiteY9" fmla="*/ 0 h 657006"/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731816 w 779442"/>
                    <a:gd name="connsiteY3" fmla="*/ 483285 h 657006"/>
                    <a:gd name="connsiteX4" fmla="*/ 644955 w 779442"/>
                    <a:gd name="connsiteY4" fmla="*/ 657006 h 657006"/>
                    <a:gd name="connsiteX5" fmla="*/ 134487 w 779442"/>
                    <a:gd name="connsiteY5" fmla="*/ 657006 h 657006"/>
                    <a:gd name="connsiteX6" fmla="*/ 47626 w 779442"/>
                    <a:gd name="connsiteY6" fmla="*/ 483285 h 657006"/>
                    <a:gd name="connsiteX7" fmla="*/ 0 w 779442"/>
                    <a:gd name="connsiteY7" fmla="*/ 173722 h 657006"/>
                    <a:gd name="connsiteX8" fmla="*/ 86861 w 779442"/>
                    <a:gd name="connsiteY8" fmla="*/ 0 h 6570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79442" h="657006">
                      <a:moveTo>
                        <a:pt x="86861" y="0"/>
                      </a:moveTo>
                      <a:lnTo>
                        <a:pt x="692581" y="0"/>
                      </a:lnTo>
                      <a:lnTo>
                        <a:pt x="779442" y="173722"/>
                      </a:lnTo>
                      <a:lnTo>
                        <a:pt x="731816" y="483285"/>
                      </a:lnTo>
                      <a:lnTo>
                        <a:pt x="644955" y="657006"/>
                      </a:lnTo>
                      <a:lnTo>
                        <a:pt x="134487" y="657006"/>
                      </a:lnTo>
                      <a:lnTo>
                        <a:pt x="47626" y="483285"/>
                      </a:lnTo>
                      <a:lnTo>
                        <a:pt x="0" y="173722"/>
                      </a:lnTo>
                      <a:lnTo>
                        <a:pt x="86861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4BACC6">
                        <a:lumMod val="50000"/>
                      </a:srgbClr>
                    </a:gs>
                    <a:gs pos="50000">
                      <a:srgbClr val="4BACC6">
                        <a:lumMod val="40000"/>
                        <a:lumOff val="60000"/>
                      </a:srgbClr>
                    </a:gs>
                    <a:gs pos="80000">
                      <a:srgbClr val="4BACC6">
                        <a:lumMod val="50000"/>
                      </a:srgbClr>
                    </a:gs>
                  </a:gsLst>
                  <a:lin ang="0" scaled="1"/>
                  <a:tileRect/>
                </a:gradFill>
                <a:ln w="28575" cap="flat" cmpd="sng" algn="ctr">
                  <a:solidFill>
                    <a:srgbClr val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80" name="フリーフォーム: 図形 379">
                  <a:extLst>
                    <a:ext uri="{FF2B5EF4-FFF2-40B4-BE49-F238E27FC236}">
                      <a16:creationId xmlns:a16="http://schemas.microsoft.com/office/drawing/2014/main" id="{CE7B8239-7AE8-5EF0-EE40-BFB31369BC91}"/>
                    </a:ext>
                  </a:extLst>
                </p:cNvPr>
                <p:cNvSpPr/>
                <p:nvPr/>
              </p:nvSpPr>
              <p:spPr>
                <a:xfrm>
                  <a:off x="4002109" y="4725051"/>
                  <a:ext cx="779442" cy="657006"/>
                </a:xfrm>
                <a:custGeom>
                  <a:avLst/>
                  <a:gdLst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692581 w 779442"/>
                    <a:gd name="connsiteY3" fmla="*/ 347443 h 657006"/>
                    <a:gd name="connsiteX4" fmla="*/ 663895 w 779442"/>
                    <a:gd name="connsiteY4" fmla="*/ 347443 h 657006"/>
                    <a:gd name="connsiteX5" fmla="*/ 731816 w 779442"/>
                    <a:gd name="connsiteY5" fmla="*/ 483285 h 657006"/>
                    <a:gd name="connsiteX6" fmla="*/ 644955 w 779442"/>
                    <a:gd name="connsiteY6" fmla="*/ 657006 h 657006"/>
                    <a:gd name="connsiteX7" fmla="*/ 134487 w 779442"/>
                    <a:gd name="connsiteY7" fmla="*/ 657006 h 657006"/>
                    <a:gd name="connsiteX8" fmla="*/ 47626 w 779442"/>
                    <a:gd name="connsiteY8" fmla="*/ 483285 h 657006"/>
                    <a:gd name="connsiteX9" fmla="*/ 115547 w 779442"/>
                    <a:gd name="connsiteY9" fmla="*/ 347443 h 657006"/>
                    <a:gd name="connsiteX10" fmla="*/ 86861 w 779442"/>
                    <a:gd name="connsiteY10" fmla="*/ 347443 h 657006"/>
                    <a:gd name="connsiteX11" fmla="*/ 0 w 779442"/>
                    <a:gd name="connsiteY11" fmla="*/ 173722 h 657006"/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692581 w 779442"/>
                    <a:gd name="connsiteY3" fmla="*/ 347443 h 657006"/>
                    <a:gd name="connsiteX4" fmla="*/ 663895 w 779442"/>
                    <a:gd name="connsiteY4" fmla="*/ 347443 h 657006"/>
                    <a:gd name="connsiteX5" fmla="*/ 731816 w 779442"/>
                    <a:gd name="connsiteY5" fmla="*/ 483285 h 657006"/>
                    <a:gd name="connsiteX6" fmla="*/ 644955 w 779442"/>
                    <a:gd name="connsiteY6" fmla="*/ 657006 h 657006"/>
                    <a:gd name="connsiteX7" fmla="*/ 134487 w 779442"/>
                    <a:gd name="connsiteY7" fmla="*/ 657006 h 657006"/>
                    <a:gd name="connsiteX8" fmla="*/ 47626 w 779442"/>
                    <a:gd name="connsiteY8" fmla="*/ 483285 h 657006"/>
                    <a:gd name="connsiteX9" fmla="*/ 86861 w 779442"/>
                    <a:gd name="connsiteY9" fmla="*/ 347443 h 657006"/>
                    <a:gd name="connsiteX10" fmla="*/ 0 w 779442"/>
                    <a:gd name="connsiteY10" fmla="*/ 173722 h 657006"/>
                    <a:gd name="connsiteX11" fmla="*/ 86861 w 779442"/>
                    <a:gd name="connsiteY11" fmla="*/ 0 h 657006"/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692581 w 779442"/>
                    <a:gd name="connsiteY3" fmla="*/ 347443 h 657006"/>
                    <a:gd name="connsiteX4" fmla="*/ 663895 w 779442"/>
                    <a:gd name="connsiteY4" fmla="*/ 347443 h 657006"/>
                    <a:gd name="connsiteX5" fmla="*/ 731816 w 779442"/>
                    <a:gd name="connsiteY5" fmla="*/ 483285 h 657006"/>
                    <a:gd name="connsiteX6" fmla="*/ 644955 w 779442"/>
                    <a:gd name="connsiteY6" fmla="*/ 657006 h 657006"/>
                    <a:gd name="connsiteX7" fmla="*/ 134487 w 779442"/>
                    <a:gd name="connsiteY7" fmla="*/ 657006 h 657006"/>
                    <a:gd name="connsiteX8" fmla="*/ 47626 w 779442"/>
                    <a:gd name="connsiteY8" fmla="*/ 483285 h 657006"/>
                    <a:gd name="connsiteX9" fmla="*/ 0 w 779442"/>
                    <a:gd name="connsiteY9" fmla="*/ 173722 h 657006"/>
                    <a:gd name="connsiteX10" fmla="*/ 86861 w 779442"/>
                    <a:gd name="connsiteY10" fmla="*/ 0 h 657006"/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692581 w 779442"/>
                    <a:gd name="connsiteY3" fmla="*/ 347443 h 657006"/>
                    <a:gd name="connsiteX4" fmla="*/ 731816 w 779442"/>
                    <a:gd name="connsiteY4" fmla="*/ 483285 h 657006"/>
                    <a:gd name="connsiteX5" fmla="*/ 644955 w 779442"/>
                    <a:gd name="connsiteY5" fmla="*/ 657006 h 657006"/>
                    <a:gd name="connsiteX6" fmla="*/ 134487 w 779442"/>
                    <a:gd name="connsiteY6" fmla="*/ 657006 h 657006"/>
                    <a:gd name="connsiteX7" fmla="*/ 47626 w 779442"/>
                    <a:gd name="connsiteY7" fmla="*/ 483285 h 657006"/>
                    <a:gd name="connsiteX8" fmla="*/ 0 w 779442"/>
                    <a:gd name="connsiteY8" fmla="*/ 173722 h 657006"/>
                    <a:gd name="connsiteX9" fmla="*/ 86861 w 779442"/>
                    <a:gd name="connsiteY9" fmla="*/ 0 h 657006"/>
                    <a:gd name="connsiteX0" fmla="*/ 86861 w 779442"/>
                    <a:gd name="connsiteY0" fmla="*/ 0 h 657006"/>
                    <a:gd name="connsiteX1" fmla="*/ 692581 w 779442"/>
                    <a:gd name="connsiteY1" fmla="*/ 0 h 657006"/>
                    <a:gd name="connsiteX2" fmla="*/ 779442 w 779442"/>
                    <a:gd name="connsiteY2" fmla="*/ 173722 h 657006"/>
                    <a:gd name="connsiteX3" fmla="*/ 731816 w 779442"/>
                    <a:gd name="connsiteY3" fmla="*/ 483285 h 657006"/>
                    <a:gd name="connsiteX4" fmla="*/ 644955 w 779442"/>
                    <a:gd name="connsiteY4" fmla="*/ 657006 h 657006"/>
                    <a:gd name="connsiteX5" fmla="*/ 134487 w 779442"/>
                    <a:gd name="connsiteY5" fmla="*/ 657006 h 657006"/>
                    <a:gd name="connsiteX6" fmla="*/ 47626 w 779442"/>
                    <a:gd name="connsiteY6" fmla="*/ 483285 h 657006"/>
                    <a:gd name="connsiteX7" fmla="*/ 0 w 779442"/>
                    <a:gd name="connsiteY7" fmla="*/ 173722 h 657006"/>
                    <a:gd name="connsiteX8" fmla="*/ 86861 w 779442"/>
                    <a:gd name="connsiteY8" fmla="*/ 0 h 6570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79442" h="657006">
                      <a:moveTo>
                        <a:pt x="86861" y="0"/>
                      </a:moveTo>
                      <a:lnTo>
                        <a:pt x="692581" y="0"/>
                      </a:lnTo>
                      <a:lnTo>
                        <a:pt x="779442" y="173722"/>
                      </a:lnTo>
                      <a:lnTo>
                        <a:pt x="731816" y="483285"/>
                      </a:lnTo>
                      <a:lnTo>
                        <a:pt x="644955" y="657006"/>
                      </a:lnTo>
                      <a:lnTo>
                        <a:pt x="134487" y="657006"/>
                      </a:lnTo>
                      <a:lnTo>
                        <a:pt x="47626" y="483285"/>
                      </a:lnTo>
                      <a:lnTo>
                        <a:pt x="0" y="173722"/>
                      </a:lnTo>
                      <a:lnTo>
                        <a:pt x="86861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 w="28575" cap="flat" cmpd="sng" algn="ctr">
                  <a:solidFill>
                    <a:srgbClr val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81" name="六角形 380">
                  <a:extLst>
                    <a:ext uri="{FF2B5EF4-FFF2-40B4-BE49-F238E27FC236}">
                      <a16:creationId xmlns:a16="http://schemas.microsoft.com/office/drawing/2014/main" id="{391A4AD7-5834-DE38-474B-B30E2FC101DB}"/>
                    </a:ext>
                  </a:extLst>
                </p:cNvPr>
                <p:cNvSpPr/>
                <p:nvPr/>
              </p:nvSpPr>
              <p:spPr>
                <a:xfrm>
                  <a:off x="4004953" y="4673629"/>
                  <a:ext cx="779442" cy="450289"/>
                </a:xfrm>
                <a:prstGeom prst="hexagon">
                  <a:avLst>
                    <a:gd name="adj" fmla="val 19385"/>
                    <a:gd name="vf" fmla="val 115470"/>
                  </a:avLst>
                </a:prstGeom>
                <a:solidFill>
                  <a:schemeClr val="bg1"/>
                </a:solidFill>
                <a:ln w="28575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sp>
            <p:nvSpPr>
              <p:cNvPr id="300" name="フリーフォーム: 図形 299">
                <a:extLst>
                  <a:ext uri="{FF2B5EF4-FFF2-40B4-BE49-F238E27FC236}">
                    <a16:creationId xmlns:a16="http://schemas.microsoft.com/office/drawing/2014/main" id="{E4077624-EA0E-5A3D-C8AF-7DFD222C0BC3}"/>
                  </a:ext>
                </a:extLst>
              </p:cNvPr>
              <p:cNvSpPr/>
              <p:nvPr/>
            </p:nvSpPr>
            <p:spPr>
              <a:xfrm>
                <a:off x="3080318" y="2314442"/>
                <a:ext cx="1016603" cy="321144"/>
              </a:xfrm>
              <a:custGeom>
                <a:avLst/>
                <a:gdLst>
                  <a:gd name="connsiteX0" fmla="*/ 358759 w 1639372"/>
                  <a:gd name="connsiteY0" fmla="*/ 61494 h 768433"/>
                  <a:gd name="connsiteX1" fmla="*/ 198739 w 1639372"/>
                  <a:gd name="connsiteY1" fmla="*/ 297714 h 768433"/>
                  <a:gd name="connsiteX2" fmla="*/ 619 w 1639372"/>
                  <a:gd name="connsiteY2" fmla="*/ 373914 h 768433"/>
                  <a:gd name="connsiteX3" fmla="*/ 267319 w 1639372"/>
                  <a:gd name="connsiteY3" fmla="*/ 564414 h 768433"/>
                  <a:gd name="connsiteX4" fmla="*/ 412099 w 1639372"/>
                  <a:gd name="connsiteY4" fmla="*/ 754914 h 768433"/>
                  <a:gd name="connsiteX5" fmla="*/ 899779 w 1639372"/>
                  <a:gd name="connsiteY5" fmla="*/ 686334 h 768433"/>
                  <a:gd name="connsiteX6" fmla="*/ 1311259 w 1639372"/>
                  <a:gd name="connsiteY6" fmla="*/ 762534 h 768433"/>
                  <a:gd name="connsiteX7" fmla="*/ 1501759 w 1639372"/>
                  <a:gd name="connsiteY7" fmla="*/ 495834 h 768433"/>
                  <a:gd name="connsiteX8" fmla="*/ 1638919 w 1639372"/>
                  <a:gd name="connsiteY8" fmla="*/ 396774 h 768433"/>
                  <a:gd name="connsiteX9" fmla="*/ 1456039 w 1639372"/>
                  <a:gd name="connsiteY9" fmla="*/ 145314 h 768433"/>
                  <a:gd name="connsiteX10" fmla="*/ 1143619 w 1639372"/>
                  <a:gd name="connsiteY10" fmla="*/ 130074 h 768433"/>
                  <a:gd name="connsiteX11" fmla="*/ 892159 w 1639372"/>
                  <a:gd name="connsiteY11" fmla="*/ 534 h 768433"/>
                  <a:gd name="connsiteX12" fmla="*/ 648319 w 1639372"/>
                  <a:gd name="connsiteY12" fmla="*/ 84354 h 768433"/>
                  <a:gd name="connsiteX13" fmla="*/ 313039 w 1639372"/>
                  <a:gd name="connsiteY13" fmla="*/ 91974 h 768433"/>
                  <a:gd name="connsiteX14" fmla="*/ 358759 w 1639372"/>
                  <a:gd name="connsiteY14" fmla="*/ 61494 h 768433"/>
                  <a:gd name="connsiteX0" fmla="*/ 313012 w 1639345"/>
                  <a:gd name="connsiteY0" fmla="*/ 91974 h 768433"/>
                  <a:gd name="connsiteX1" fmla="*/ 198712 w 1639345"/>
                  <a:gd name="connsiteY1" fmla="*/ 297714 h 768433"/>
                  <a:gd name="connsiteX2" fmla="*/ 592 w 1639345"/>
                  <a:gd name="connsiteY2" fmla="*/ 373914 h 768433"/>
                  <a:gd name="connsiteX3" fmla="*/ 267292 w 1639345"/>
                  <a:gd name="connsiteY3" fmla="*/ 564414 h 768433"/>
                  <a:gd name="connsiteX4" fmla="*/ 412072 w 1639345"/>
                  <a:gd name="connsiteY4" fmla="*/ 754914 h 768433"/>
                  <a:gd name="connsiteX5" fmla="*/ 899752 w 1639345"/>
                  <a:gd name="connsiteY5" fmla="*/ 686334 h 768433"/>
                  <a:gd name="connsiteX6" fmla="*/ 1311232 w 1639345"/>
                  <a:gd name="connsiteY6" fmla="*/ 762534 h 768433"/>
                  <a:gd name="connsiteX7" fmla="*/ 1501732 w 1639345"/>
                  <a:gd name="connsiteY7" fmla="*/ 495834 h 768433"/>
                  <a:gd name="connsiteX8" fmla="*/ 1638892 w 1639345"/>
                  <a:gd name="connsiteY8" fmla="*/ 396774 h 768433"/>
                  <a:gd name="connsiteX9" fmla="*/ 1456012 w 1639345"/>
                  <a:gd name="connsiteY9" fmla="*/ 145314 h 768433"/>
                  <a:gd name="connsiteX10" fmla="*/ 1143592 w 1639345"/>
                  <a:gd name="connsiteY10" fmla="*/ 130074 h 768433"/>
                  <a:gd name="connsiteX11" fmla="*/ 892132 w 1639345"/>
                  <a:gd name="connsiteY11" fmla="*/ 534 h 768433"/>
                  <a:gd name="connsiteX12" fmla="*/ 648292 w 1639345"/>
                  <a:gd name="connsiteY12" fmla="*/ 84354 h 768433"/>
                  <a:gd name="connsiteX13" fmla="*/ 313012 w 1639345"/>
                  <a:gd name="connsiteY13" fmla="*/ 91974 h 768433"/>
                  <a:gd name="connsiteX0" fmla="*/ 313363 w 1639696"/>
                  <a:gd name="connsiteY0" fmla="*/ 91974 h 768433"/>
                  <a:gd name="connsiteX1" fmla="*/ 199063 w 1639696"/>
                  <a:gd name="connsiteY1" fmla="*/ 297714 h 768433"/>
                  <a:gd name="connsiteX2" fmla="*/ 943 w 1639696"/>
                  <a:gd name="connsiteY2" fmla="*/ 373914 h 768433"/>
                  <a:gd name="connsiteX3" fmla="*/ 267643 w 1639696"/>
                  <a:gd name="connsiteY3" fmla="*/ 564414 h 768433"/>
                  <a:gd name="connsiteX4" fmla="*/ 412423 w 1639696"/>
                  <a:gd name="connsiteY4" fmla="*/ 754914 h 768433"/>
                  <a:gd name="connsiteX5" fmla="*/ 900103 w 1639696"/>
                  <a:gd name="connsiteY5" fmla="*/ 686334 h 768433"/>
                  <a:gd name="connsiteX6" fmla="*/ 1311583 w 1639696"/>
                  <a:gd name="connsiteY6" fmla="*/ 762534 h 768433"/>
                  <a:gd name="connsiteX7" fmla="*/ 1502083 w 1639696"/>
                  <a:gd name="connsiteY7" fmla="*/ 495834 h 768433"/>
                  <a:gd name="connsiteX8" fmla="*/ 1639243 w 1639696"/>
                  <a:gd name="connsiteY8" fmla="*/ 396774 h 768433"/>
                  <a:gd name="connsiteX9" fmla="*/ 1456363 w 1639696"/>
                  <a:gd name="connsiteY9" fmla="*/ 145314 h 768433"/>
                  <a:gd name="connsiteX10" fmla="*/ 1143943 w 1639696"/>
                  <a:gd name="connsiteY10" fmla="*/ 130074 h 768433"/>
                  <a:gd name="connsiteX11" fmla="*/ 892483 w 1639696"/>
                  <a:gd name="connsiteY11" fmla="*/ 534 h 768433"/>
                  <a:gd name="connsiteX12" fmla="*/ 648643 w 1639696"/>
                  <a:gd name="connsiteY12" fmla="*/ 84354 h 768433"/>
                  <a:gd name="connsiteX13" fmla="*/ 313363 w 1639696"/>
                  <a:gd name="connsiteY13" fmla="*/ 91974 h 768433"/>
                  <a:gd name="connsiteX0" fmla="*/ 313363 w 1639696"/>
                  <a:gd name="connsiteY0" fmla="*/ 91974 h 770171"/>
                  <a:gd name="connsiteX1" fmla="*/ 199063 w 1639696"/>
                  <a:gd name="connsiteY1" fmla="*/ 297714 h 770171"/>
                  <a:gd name="connsiteX2" fmla="*/ 943 w 1639696"/>
                  <a:gd name="connsiteY2" fmla="*/ 373914 h 770171"/>
                  <a:gd name="connsiteX3" fmla="*/ 267643 w 1639696"/>
                  <a:gd name="connsiteY3" fmla="*/ 564414 h 770171"/>
                  <a:gd name="connsiteX4" fmla="*/ 412423 w 1639696"/>
                  <a:gd name="connsiteY4" fmla="*/ 754914 h 770171"/>
                  <a:gd name="connsiteX5" fmla="*/ 900103 w 1639696"/>
                  <a:gd name="connsiteY5" fmla="*/ 686334 h 770171"/>
                  <a:gd name="connsiteX6" fmla="*/ 1311583 w 1639696"/>
                  <a:gd name="connsiteY6" fmla="*/ 762534 h 770171"/>
                  <a:gd name="connsiteX7" fmla="*/ 1502083 w 1639696"/>
                  <a:gd name="connsiteY7" fmla="*/ 495834 h 770171"/>
                  <a:gd name="connsiteX8" fmla="*/ 1639243 w 1639696"/>
                  <a:gd name="connsiteY8" fmla="*/ 396774 h 770171"/>
                  <a:gd name="connsiteX9" fmla="*/ 1456363 w 1639696"/>
                  <a:gd name="connsiteY9" fmla="*/ 145314 h 770171"/>
                  <a:gd name="connsiteX10" fmla="*/ 1143943 w 1639696"/>
                  <a:gd name="connsiteY10" fmla="*/ 130074 h 770171"/>
                  <a:gd name="connsiteX11" fmla="*/ 892483 w 1639696"/>
                  <a:gd name="connsiteY11" fmla="*/ 534 h 770171"/>
                  <a:gd name="connsiteX12" fmla="*/ 648643 w 1639696"/>
                  <a:gd name="connsiteY12" fmla="*/ 84354 h 770171"/>
                  <a:gd name="connsiteX13" fmla="*/ 313363 w 1639696"/>
                  <a:gd name="connsiteY13" fmla="*/ 91974 h 770171"/>
                  <a:gd name="connsiteX0" fmla="*/ 313363 w 1639246"/>
                  <a:gd name="connsiteY0" fmla="*/ 91974 h 770171"/>
                  <a:gd name="connsiteX1" fmla="*/ 199063 w 1639246"/>
                  <a:gd name="connsiteY1" fmla="*/ 297714 h 770171"/>
                  <a:gd name="connsiteX2" fmla="*/ 943 w 1639246"/>
                  <a:gd name="connsiteY2" fmla="*/ 373914 h 770171"/>
                  <a:gd name="connsiteX3" fmla="*/ 267643 w 1639246"/>
                  <a:gd name="connsiteY3" fmla="*/ 564414 h 770171"/>
                  <a:gd name="connsiteX4" fmla="*/ 412423 w 1639246"/>
                  <a:gd name="connsiteY4" fmla="*/ 754914 h 770171"/>
                  <a:gd name="connsiteX5" fmla="*/ 900103 w 1639246"/>
                  <a:gd name="connsiteY5" fmla="*/ 686334 h 770171"/>
                  <a:gd name="connsiteX6" fmla="*/ 1311583 w 1639246"/>
                  <a:gd name="connsiteY6" fmla="*/ 762534 h 770171"/>
                  <a:gd name="connsiteX7" fmla="*/ 1460808 w 1639246"/>
                  <a:gd name="connsiteY7" fmla="*/ 559334 h 770171"/>
                  <a:gd name="connsiteX8" fmla="*/ 1639243 w 1639246"/>
                  <a:gd name="connsiteY8" fmla="*/ 396774 h 770171"/>
                  <a:gd name="connsiteX9" fmla="*/ 1456363 w 1639246"/>
                  <a:gd name="connsiteY9" fmla="*/ 145314 h 770171"/>
                  <a:gd name="connsiteX10" fmla="*/ 1143943 w 1639246"/>
                  <a:gd name="connsiteY10" fmla="*/ 130074 h 770171"/>
                  <a:gd name="connsiteX11" fmla="*/ 892483 w 1639246"/>
                  <a:gd name="connsiteY11" fmla="*/ 534 h 770171"/>
                  <a:gd name="connsiteX12" fmla="*/ 648643 w 1639246"/>
                  <a:gd name="connsiteY12" fmla="*/ 84354 h 770171"/>
                  <a:gd name="connsiteX13" fmla="*/ 313363 w 1639246"/>
                  <a:gd name="connsiteY13" fmla="*/ 91974 h 770171"/>
                  <a:gd name="connsiteX0" fmla="*/ 313363 w 1639246"/>
                  <a:gd name="connsiteY0" fmla="*/ 91974 h 770171"/>
                  <a:gd name="connsiteX1" fmla="*/ 199063 w 1639246"/>
                  <a:gd name="connsiteY1" fmla="*/ 297714 h 770171"/>
                  <a:gd name="connsiteX2" fmla="*/ 943 w 1639246"/>
                  <a:gd name="connsiteY2" fmla="*/ 373914 h 770171"/>
                  <a:gd name="connsiteX3" fmla="*/ 267643 w 1639246"/>
                  <a:gd name="connsiteY3" fmla="*/ 564414 h 770171"/>
                  <a:gd name="connsiteX4" fmla="*/ 412423 w 1639246"/>
                  <a:gd name="connsiteY4" fmla="*/ 754914 h 770171"/>
                  <a:gd name="connsiteX5" fmla="*/ 900103 w 1639246"/>
                  <a:gd name="connsiteY5" fmla="*/ 686334 h 770171"/>
                  <a:gd name="connsiteX6" fmla="*/ 1311583 w 1639246"/>
                  <a:gd name="connsiteY6" fmla="*/ 762534 h 770171"/>
                  <a:gd name="connsiteX7" fmla="*/ 1460808 w 1639246"/>
                  <a:gd name="connsiteY7" fmla="*/ 559334 h 770171"/>
                  <a:gd name="connsiteX8" fmla="*/ 1639243 w 1639246"/>
                  <a:gd name="connsiteY8" fmla="*/ 396774 h 770171"/>
                  <a:gd name="connsiteX9" fmla="*/ 1456363 w 1639246"/>
                  <a:gd name="connsiteY9" fmla="*/ 145314 h 770171"/>
                  <a:gd name="connsiteX10" fmla="*/ 1143943 w 1639246"/>
                  <a:gd name="connsiteY10" fmla="*/ 130074 h 770171"/>
                  <a:gd name="connsiteX11" fmla="*/ 892483 w 1639246"/>
                  <a:gd name="connsiteY11" fmla="*/ 534 h 770171"/>
                  <a:gd name="connsiteX12" fmla="*/ 648643 w 1639246"/>
                  <a:gd name="connsiteY12" fmla="*/ 84354 h 770171"/>
                  <a:gd name="connsiteX13" fmla="*/ 313363 w 1639246"/>
                  <a:gd name="connsiteY13" fmla="*/ 91974 h 770171"/>
                  <a:gd name="connsiteX0" fmla="*/ 313363 w 1639246"/>
                  <a:gd name="connsiteY0" fmla="*/ 92068 h 770265"/>
                  <a:gd name="connsiteX1" fmla="*/ 199063 w 1639246"/>
                  <a:gd name="connsiteY1" fmla="*/ 297808 h 770265"/>
                  <a:gd name="connsiteX2" fmla="*/ 943 w 1639246"/>
                  <a:gd name="connsiteY2" fmla="*/ 374008 h 770265"/>
                  <a:gd name="connsiteX3" fmla="*/ 267643 w 1639246"/>
                  <a:gd name="connsiteY3" fmla="*/ 564508 h 770265"/>
                  <a:gd name="connsiteX4" fmla="*/ 412423 w 1639246"/>
                  <a:gd name="connsiteY4" fmla="*/ 755008 h 770265"/>
                  <a:gd name="connsiteX5" fmla="*/ 900103 w 1639246"/>
                  <a:gd name="connsiteY5" fmla="*/ 686428 h 770265"/>
                  <a:gd name="connsiteX6" fmla="*/ 1311583 w 1639246"/>
                  <a:gd name="connsiteY6" fmla="*/ 762628 h 770265"/>
                  <a:gd name="connsiteX7" fmla="*/ 1460808 w 1639246"/>
                  <a:gd name="connsiteY7" fmla="*/ 559428 h 770265"/>
                  <a:gd name="connsiteX8" fmla="*/ 1639243 w 1639246"/>
                  <a:gd name="connsiteY8" fmla="*/ 396868 h 770265"/>
                  <a:gd name="connsiteX9" fmla="*/ 1456363 w 1639246"/>
                  <a:gd name="connsiteY9" fmla="*/ 145408 h 770265"/>
                  <a:gd name="connsiteX10" fmla="*/ 1143943 w 1639246"/>
                  <a:gd name="connsiteY10" fmla="*/ 130168 h 770265"/>
                  <a:gd name="connsiteX11" fmla="*/ 892483 w 1639246"/>
                  <a:gd name="connsiteY11" fmla="*/ 628 h 770265"/>
                  <a:gd name="connsiteX12" fmla="*/ 610543 w 1639246"/>
                  <a:gd name="connsiteY12" fmla="*/ 81273 h 770265"/>
                  <a:gd name="connsiteX13" fmla="*/ 313363 w 1639246"/>
                  <a:gd name="connsiteY13" fmla="*/ 92068 h 770265"/>
                  <a:gd name="connsiteX0" fmla="*/ 313363 w 1639246"/>
                  <a:gd name="connsiteY0" fmla="*/ 91561 h 769758"/>
                  <a:gd name="connsiteX1" fmla="*/ 199063 w 1639246"/>
                  <a:gd name="connsiteY1" fmla="*/ 297301 h 769758"/>
                  <a:gd name="connsiteX2" fmla="*/ 943 w 1639246"/>
                  <a:gd name="connsiteY2" fmla="*/ 373501 h 769758"/>
                  <a:gd name="connsiteX3" fmla="*/ 267643 w 1639246"/>
                  <a:gd name="connsiteY3" fmla="*/ 564001 h 769758"/>
                  <a:gd name="connsiteX4" fmla="*/ 412423 w 1639246"/>
                  <a:gd name="connsiteY4" fmla="*/ 754501 h 769758"/>
                  <a:gd name="connsiteX5" fmla="*/ 900103 w 1639246"/>
                  <a:gd name="connsiteY5" fmla="*/ 685921 h 769758"/>
                  <a:gd name="connsiteX6" fmla="*/ 1311583 w 1639246"/>
                  <a:gd name="connsiteY6" fmla="*/ 762121 h 769758"/>
                  <a:gd name="connsiteX7" fmla="*/ 1460808 w 1639246"/>
                  <a:gd name="connsiteY7" fmla="*/ 558921 h 769758"/>
                  <a:gd name="connsiteX8" fmla="*/ 1639243 w 1639246"/>
                  <a:gd name="connsiteY8" fmla="*/ 396361 h 769758"/>
                  <a:gd name="connsiteX9" fmla="*/ 1456363 w 1639246"/>
                  <a:gd name="connsiteY9" fmla="*/ 144901 h 769758"/>
                  <a:gd name="connsiteX10" fmla="*/ 1169343 w 1639246"/>
                  <a:gd name="connsiteY10" fmla="*/ 101086 h 769758"/>
                  <a:gd name="connsiteX11" fmla="*/ 892483 w 1639246"/>
                  <a:gd name="connsiteY11" fmla="*/ 121 h 769758"/>
                  <a:gd name="connsiteX12" fmla="*/ 610543 w 1639246"/>
                  <a:gd name="connsiteY12" fmla="*/ 80766 h 769758"/>
                  <a:gd name="connsiteX13" fmla="*/ 313363 w 1639246"/>
                  <a:gd name="connsiteY13" fmla="*/ 91561 h 769758"/>
                  <a:gd name="connsiteX0" fmla="*/ 313363 w 1639246"/>
                  <a:gd name="connsiteY0" fmla="*/ 91561 h 769758"/>
                  <a:gd name="connsiteX1" fmla="*/ 199063 w 1639246"/>
                  <a:gd name="connsiteY1" fmla="*/ 297301 h 769758"/>
                  <a:gd name="connsiteX2" fmla="*/ 943 w 1639246"/>
                  <a:gd name="connsiteY2" fmla="*/ 373501 h 769758"/>
                  <a:gd name="connsiteX3" fmla="*/ 267643 w 1639246"/>
                  <a:gd name="connsiteY3" fmla="*/ 564001 h 769758"/>
                  <a:gd name="connsiteX4" fmla="*/ 412423 w 1639246"/>
                  <a:gd name="connsiteY4" fmla="*/ 754501 h 769758"/>
                  <a:gd name="connsiteX5" fmla="*/ 900103 w 1639246"/>
                  <a:gd name="connsiteY5" fmla="*/ 685921 h 769758"/>
                  <a:gd name="connsiteX6" fmla="*/ 1311583 w 1639246"/>
                  <a:gd name="connsiteY6" fmla="*/ 762121 h 769758"/>
                  <a:gd name="connsiteX7" fmla="*/ 1460808 w 1639246"/>
                  <a:gd name="connsiteY7" fmla="*/ 558921 h 769758"/>
                  <a:gd name="connsiteX8" fmla="*/ 1639243 w 1639246"/>
                  <a:gd name="connsiteY8" fmla="*/ 396361 h 769758"/>
                  <a:gd name="connsiteX9" fmla="*/ 1456363 w 1639246"/>
                  <a:gd name="connsiteY9" fmla="*/ 144901 h 769758"/>
                  <a:gd name="connsiteX10" fmla="*/ 1169343 w 1639246"/>
                  <a:gd name="connsiteY10" fmla="*/ 101086 h 769758"/>
                  <a:gd name="connsiteX11" fmla="*/ 892483 w 1639246"/>
                  <a:gd name="connsiteY11" fmla="*/ 121 h 769758"/>
                  <a:gd name="connsiteX12" fmla="*/ 610543 w 1639246"/>
                  <a:gd name="connsiteY12" fmla="*/ 80766 h 769758"/>
                  <a:gd name="connsiteX13" fmla="*/ 313363 w 1639246"/>
                  <a:gd name="connsiteY13" fmla="*/ 91561 h 769758"/>
                  <a:gd name="connsiteX0" fmla="*/ 313363 w 1639246"/>
                  <a:gd name="connsiteY0" fmla="*/ 91561 h 766316"/>
                  <a:gd name="connsiteX1" fmla="*/ 199063 w 1639246"/>
                  <a:gd name="connsiteY1" fmla="*/ 297301 h 766316"/>
                  <a:gd name="connsiteX2" fmla="*/ 943 w 1639246"/>
                  <a:gd name="connsiteY2" fmla="*/ 373501 h 766316"/>
                  <a:gd name="connsiteX3" fmla="*/ 267643 w 1639246"/>
                  <a:gd name="connsiteY3" fmla="*/ 564001 h 766316"/>
                  <a:gd name="connsiteX4" fmla="*/ 412423 w 1639246"/>
                  <a:gd name="connsiteY4" fmla="*/ 754501 h 766316"/>
                  <a:gd name="connsiteX5" fmla="*/ 900103 w 1639246"/>
                  <a:gd name="connsiteY5" fmla="*/ 685921 h 766316"/>
                  <a:gd name="connsiteX6" fmla="*/ 1311583 w 1639246"/>
                  <a:gd name="connsiteY6" fmla="*/ 762121 h 766316"/>
                  <a:gd name="connsiteX7" fmla="*/ 1460808 w 1639246"/>
                  <a:gd name="connsiteY7" fmla="*/ 558921 h 766316"/>
                  <a:gd name="connsiteX8" fmla="*/ 1639243 w 1639246"/>
                  <a:gd name="connsiteY8" fmla="*/ 396361 h 766316"/>
                  <a:gd name="connsiteX9" fmla="*/ 1456363 w 1639246"/>
                  <a:gd name="connsiteY9" fmla="*/ 144901 h 766316"/>
                  <a:gd name="connsiteX10" fmla="*/ 1169343 w 1639246"/>
                  <a:gd name="connsiteY10" fmla="*/ 101086 h 766316"/>
                  <a:gd name="connsiteX11" fmla="*/ 892483 w 1639246"/>
                  <a:gd name="connsiteY11" fmla="*/ 121 h 766316"/>
                  <a:gd name="connsiteX12" fmla="*/ 610543 w 1639246"/>
                  <a:gd name="connsiteY12" fmla="*/ 80766 h 766316"/>
                  <a:gd name="connsiteX13" fmla="*/ 313363 w 1639246"/>
                  <a:gd name="connsiteY13" fmla="*/ 91561 h 7663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639246" h="766316">
                    <a:moveTo>
                      <a:pt x="313363" y="91561"/>
                    </a:moveTo>
                    <a:cubicBezTo>
                      <a:pt x="244783" y="127650"/>
                      <a:pt x="314633" y="247136"/>
                      <a:pt x="199063" y="297301"/>
                    </a:cubicBezTo>
                    <a:cubicBezTo>
                      <a:pt x="83493" y="347466"/>
                      <a:pt x="-10487" y="329051"/>
                      <a:pt x="943" y="373501"/>
                    </a:cubicBezTo>
                    <a:cubicBezTo>
                      <a:pt x="12373" y="417951"/>
                      <a:pt x="199063" y="500501"/>
                      <a:pt x="267643" y="564001"/>
                    </a:cubicBezTo>
                    <a:cubicBezTo>
                      <a:pt x="336223" y="627501"/>
                      <a:pt x="275263" y="705606"/>
                      <a:pt x="412423" y="754501"/>
                    </a:cubicBezTo>
                    <a:cubicBezTo>
                      <a:pt x="549583" y="803396"/>
                      <a:pt x="750243" y="684651"/>
                      <a:pt x="900103" y="685921"/>
                    </a:cubicBezTo>
                    <a:cubicBezTo>
                      <a:pt x="1049963" y="687191"/>
                      <a:pt x="1218132" y="783288"/>
                      <a:pt x="1311583" y="762121"/>
                    </a:cubicBezTo>
                    <a:cubicBezTo>
                      <a:pt x="1405034" y="740954"/>
                      <a:pt x="1406198" y="619881"/>
                      <a:pt x="1460808" y="558921"/>
                    </a:cubicBezTo>
                    <a:cubicBezTo>
                      <a:pt x="1515418" y="497961"/>
                      <a:pt x="1639984" y="465364"/>
                      <a:pt x="1639243" y="396361"/>
                    </a:cubicBezTo>
                    <a:cubicBezTo>
                      <a:pt x="1638502" y="327358"/>
                      <a:pt x="1534680" y="194114"/>
                      <a:pt x="1456363" y="144901"/>
                    </a:cubicBezTo>
                    <a:cubicBezTo>
                      <a:pt x="1378046" y="95689"/>
                      <a:pt x="1285548" y="125216"/>
                      <a:pt x="1169343" y="101086"/>
                    </a:cubicBezTo>
                    <a:cubicBezTo>
                      <a:pt x="1053138" y="76956"/>
                      <a:pt x="985616" y="3508"/>
                      <a:pt x="892483" y="121"/>
                    </a:cubicBezTo>
                    <a:cubicBezTo>
                      <a:pt x="799350" y="-3266"/>
                      <a:pt x="707063" y="65526"/>
                      <a:pt x="610543" y="80766"/>
                    </a:cubicBezTo>
                    <a:cubicBezTo>
                      <a:pt x="514023" y="96006"/>
                      <a:pt x="381943" y="55472"/>
                      <a:pt x="313363" y="91561"/>
                    </a:cubicBezTo>
                    <a:close/>
                  </a:path>
                </a:pathLst>
              </a:custGeom>
              <a:solidFill>
                <a:srgbClr val="F79646">
                  <a:lumMod val="50000"/>
                </a:srgbClr>
              </a:solidFill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301" name="グループ化 300">
                <a:extLst>
                  <a:ext uri="{FF2B5EF4-FFF2-40B4-BE49-F238E27FC236}">
                    <a16:creationId xmlns:a16="http://schemas.microsoft.com/office/drawing/2014/main" id="{87B5E0E8-A016-797A-A68E-492959836EC2}"/>
                  </a:ext>
                </a:extLst>
              </p:cNvPr>
              <p:cNvGrpSpPr/>
              <p:nvPr/>
            </p:nvGrpSpPr>
            <p:grpSpPr>
              <a:xfrm>
                <a:off x="1864540" y="2549148"/>
                <a:ext cx="1074436" cy="1032960"/>
                <a:chOff x="2053016" y="2583024"/>
                <a:chExt cx="1074436" cy="1032960"/>
              </a:xfrm>
            </p:grpSpPr>
            <p:grpSp>
              <p:nvGrpSpPr>
                <p:cNvPr id="309" name="グループ化 308">
                  <a:extLst>
                    <a:ext uri="{FF2B5EF4-FFF2-40B4-BE49-F238E27FC236}">
                      <a16:creationId xmlns:a16="http://schemas.microsoft.com/office/drawing/2014/main" id="{3E802928-314C-C9A0-00A0-AFC38FD24DB4}"/>
                    </a:ext>
                  </a:extLst>
                </p:cNvPr>
                <p:cNvGrpSpPr/>
                <p:nvPr/>
              </p:nvGrpSpPr>
              <p:grpSpPr>
                <a:xfrm>
                  <a:off x="2053016" y="2583024"/>
                  <a:ext cx="1074436" cy="1032960"/>
                  <a:chOff x="632518" y="952947"/>
                  <a:chExt cx="2736305" cy="2630683"/>
                </a:xfrm>
              </p:grpSpPr>
              <p:sp>
                <p:nvSpPr>
                  <p:cNvPr id="312" name="楕円 228">
                    <a:extLst>
                      <a:ext uri="{FF2B5EF4-FFF2-40B4-BE49-F238E27FC236}">
                        <a16:creationId xmlns:a16="http://schemas.microsoft.com/office/drawing/2014/main" id="{D81F8932-23E5-3656-9288-CA627DA8FF6F}"/>
                      </a:ext>
                    </a:extLst>
                  </p:cNvPr>
                  <p:cNvSpPr/>
                  <p:nvPr/>
                </p:nvSpPr>
                <p:spPr>
                  <a:xfrm flipV="1">
                    <a:off x="1429590" y="2799482"/>
                    <a:ext cx="1142160" cy="784148"/>
                  </a:xfrm>
                  <a:custGeom>
                    <a:avLst/>
                    <a:gdLst>
                      <a:gd name="connsiteX0" fmla="*/ 0 w 2736304"/>
                      <a:gd name="connsiteY0" fmla="*/ 842577 h 1685154"/>
                      <a:gd name="connsiteX1" fmla="*/ 1368152 w 2736304"/>
                      <a:gd name="connsiteY1" fmla="*/ 0 h 1685154"/>
                      <a:gd name="connsiteX2" fmla="*/ 2736304 w 2736304"/>
                      <a:gd name="connsiteY2" fmla="*/ 842577 h 1685154"/>
                      <a:gd name="connsiteX3" fmla="*/ 1368152 w 2736304"/>
                      <a:gd name="connsiteY3" fmla="*/ 1685154 h 1685154"/>
                      <a:gd name="connsiteX4" fmla="*/ 0 w 2736304"/>
                      <a:gd name="connsiteY4" fmla="*/ 842577 h 1685154"/>
                      <a:gd name="connsiteX0" fmla="*/ 3 w 2736307"/>
                      <a:gd name="connsiteY0" fmla="*/ 842577 h 2237604"/>
                      <a:gd name="connsiteX1" fmla="*/ 1368155 w 2736307"/>
                      <a:gd name="connsiteY1" fmla="*/ 0 h 2237604"/>
                      <a:gd name="connsiteX2" fmla="*/ 2736307 w 2736307"/>
                      <a:gd name="connsiteY2" fmla="*/ 842577 h 2237604"/>
                      <a:gd name="connsiteX3" fmla="*/ 1377680 w 2736307"/>
                      <a:gd name="connsiteY3" fmla="*/ 2237604 h 2237604"/>
                      <a:gd name="connsiteX4" fmla="*/ 3 w 2736307"/>
                      <a:gd name="connsiteY4" fmla="*/ 842577 h 2237604"/>
                      <a:gd name="connsiteX0" fmla="*/ 3 w 2736307"/>
                      <a:gd name="connsiteY0" fmla="*/ 842577 h 2237604"/>
                      <a:gd name="connsiteX1" fmla="*/ 1368155 w 2736307"/>
                      <a:gd name="connsiteY1" fmla="*/ 0 h 2237604"/>
                      <a:gd name="connsiteX2" fmla="*/ 2736307 w 2736307"/>
                      <a:gd name="connsiteY2" fmla="*/ 842577 h 2237604"/>
                      <a:gd name="connsiteX3" fmla="*/ 1377680 w 2736307"/>
                      <a:gd name="connsiteY3" fmla="*/ 2237604 h 2237604"/>
                      <a:gd name="connsiteX4" fmla="*/ 3 w 2736307"/>
                      <a:gd name="connsiteY4" fmla="*/ 842577 h 223760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736307" h="2237604">
                        <a:moveTo>
                          <a:pt x="3" y="842577"/>
                        </a:moveTo>
                        <a:cubicBezTo>
                          <a:pt x="-1585" y="469643"/>
                          <a:pt x="507771" y="0"/>
                          <a:pt x="1368155" y="0"/>
                        </a:cubicBezTo>
                        <a:cubicBezTo>
                          <a:pt x="2228539" y="0"/>
                          <a:pt x="2736307" y="377235"/>
                          <a:pt x="2736307" y="842577"/>
                        </a:cubicBezTo>
                        <a:cubicBezTo>
                          <a:pt x="2736307" y="1307919"/>
                          <a:pt x="2133289" y="2237604"/>
                          <a:pt x="1377680" y="2237604"/>
                        </a:cubicBezTo>
                        <a:cubicBezTo>
                          <a:pt x="622071" y="2237604"/>
                          <a:pt x="1591" y="1215511"/>
                          <a:pt x="3" y="842577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28575" cap="flat" cmpd="sng" algn="ctr">
                    <a:solidFill>
                      <a:srgbClr val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313" name="楕円 228">
                    <a:extLst>
                      <a:ext uri="{FF2B5EF4-FFF2-40B4-BE49-F238E27FC236}">
                        <a16:creationId xmlns:a16="http://schemas.microsoft.com/office/drawing/2014/main" id="{8700B5D7-293A-4A49-7FE3-EE583AB4735B}"/>
                      </a:ext>
                    </a:extLst>
                  </p:cNvPr>
                  <p:cNvSpPr/>
                  <p:nvPr/>
                </p:nvSpPr>
                <p:spPr>
                  <a:xfrm>
                    <a:off x="632518" y="952947"/>
                    <a:ext cx="2736305" cy="2321424"/>
                  </a:xfrm>
                  <a:custGeom>
                    <a:avLst/>
                    <a:gdLst>
                      <a:gd name="connsiteX0" fmla="*/ 0 w 2736304"/>
                      <a:gd name="connsiteY0" fmla="*/ 842577 h 1685154"/>
                      <a:gd name="connsiteX1" fmla="*/ 1368152 w 2736304"/>
                      <a:gd name="connsiteY1" fmla="*/ 0 h 1685154"/>
                      <a:gd name="connsiteX2" fmla="*/ 2736304 w 2736304"/>
                      <a:gd name="connsiteY2" fmla="*/ 842577 h 1685154"/>
                      <a:gd name="connsiteX3" fmla="*/ 1368152 w 2736304"/>
                      <a:gd name="connsiteY3" fmla="*/ 1685154 h 1685154"/>
                      <a:gd name="connsiteX4" fmla="*/ 0 w 2736304"/>
                      <a:gd name="connsiteY4" fmla="*/ 842577 h 1685154"/>
                      <a:gd name="connsiteX0" fmla="*/ 3 w 2736307"/>
                      <a:gd name="connsiteY0" fmla="*/ 842577 h 2237604"/>
                      <a:gd name="connsiteX1" fmla="*/ 1368155 w 2736307"/>
                      <a:gd name="connsiteY1" fmla="*/ 0 h 2237604"/>
                      <a:gd name="connsiteX2" fmla="*/ 2736307 w 2736307"/>
                      <a:gd name="connsiteY2" fmla="*/ 842577 h 2237604"/>
                      <a:gd name="connsiteX3" fmla="*/ 1377680 w 2736307"/>
                      <a:gd name="connsiteY3" fmla="*/ 2237604 h 2237604"/>
                      <a:gd name="connsiteX4" fmla="*/ 3 w 2736307"/>
                      <a:gd name="connsiteY4" fmla="*/ 842577 h 2237604"/>
                      <a:gd name="connsiteX0" fmla="*/ 3 w 2736307"/>
                      <a:gd name="connsiteY0" fmla="*/ 842577 h 2237604"/>
                      <a:gd name="connsiteX1" fmla="*/ 1368155 w 2736307"/>
                      <a:gd name="connsiteY1" fmla="*/ 0 h 2237604"/>
                      <a:gd name="connsiteX2" fmla="*/ 2736307 w 2736307"/>
                      <a:gd name="connsiteY2" fmla="*/ 842577 h 2237604"/>
                      <a:gd name="connsiteX3" fmla="*/ 1377680 w 2736307"/>
                      <a:gd name="connsiteY3" fmla="*/ 2237604 h 2237604"/>
                      <a:gd name="connsiteX4" fmla="*/ 3 w 2736307"/>
                      <a:gd name="connsiteY4" fmla="*/ 842577 h 2237604"/>
                      <a:gd name="connsiteX0" fmla="*/ 3 w 2736307"/>
                      <a:gd name="connsiteY0" fmla="*/ 842577 h 2237604"/>
                      <a:gd name="connsiteX1" fmla="*/ 1368155 w 2736307"/>
                      <a:gd name="connsiteY1" fmla="*/ 0 h 2237604"/>
                      <a:gd name="connsiteX2" fmla="*/ 2736307 w 2736307"/>
                      <a:gd name="connsiteY2" fmla="*/ 842577 h 2237604"/>
                      <a:gd name="connsiteX3" fmla="*/ 1377680 w 2736307"/>
                      <a:gd name="connsiteY3" fmla="*/ 2237604 h 2237604"/>
                      <a:gd name="connsiteX4" fmla="*/ 3 w 2736307"/>
                      <a:gd name="connsiteY4" fmla="*/ 842577 h 2237604"/>
                      <a:gd name="connsiteX0" fmla="*/ 1 w 2736305"/>
                      <a:gd name="connsiteY0" fmla="*/ 842577 h 2321424"/>
                      <a:gd name="connsiteX1" fmla="*/ 1368153 w 2736305"/>
                      <a:gd name="connsiteY1" fmla="*/ 0 h 2321424"/>
                      <a:gd name="connsiteX2" fmla="*/ 2736305 w 2736305"/>
                      <a:gd name="connsiteY2" fmla="*/ 842577 h 2321424"/>
                      <a:gd name="connsiteX3" fmla="*/ 1370058 w 2736305"/>
                      <a:gd name="connsiteY3" fmla="*/ 2321424 h 2321424"/>
                      <a:gd name="connsiteX4" fmla="*/ 1 w 2736305"/>
                      <a:gd name="connsiteY4" fmla="*/ 842577 h 23214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736305" h="2321424">
                        <a:moveTo>
                          <a:pt x="1" y="842577"/>
                        </a:moveTo>
                        <a:cubicBezTo>
                          <a:pt x="-317" y="455673"/>
                          <a:pt x="507769" y="0"/>
                          <a:pt x="1368153" y="0"/>
                        </a:cubicBezTo>
                        <a:cubicBezTo>
                          <a:pt x="2228537" y="0"/>
                          <a:pt x="2736305" y="377235"/>
                          <a:pt x="2736305" y="842577"/>
                        </a:cubicBezTo>
                        <a:cubicBezTo>
                          <a:pt x="2736305" y="1307919"/>
                          <a:pt x="2415227" y="2321424"/>
                          <a:pt x="1370058" y="2321424"/>
                        </a:cubicBezTo>
                        <a:cubicBezTo>
                          <a:pt x="324889" y="2321424"/>
                          <a:pt x="319" y="1229481"/>
                          <a:pt x="1" y="842577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28575" cap="flat" cmpd="sng" algn="ctr">
                    <a:solidFill>
                      <a:srgbClr val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314" name="楕円 313">
                    <a:extLst>
                      <a:ext uri="{FF2B5EF4-FFF2-40B4-BE49-F238E27FC236}">
                        <a16:creationId xmlns:a16="http://schemas.microsoft.com/office/drawing/2014/main" id="{AE0D0906-FD00-8B1F-4992-45911FC54633}"/>
                      </a:ext>
                    </a:extLst>
                  </p:cNvPr>
                  <p:cNvSpPr/>
                  <p:nvPr/>
                </p:nvSpPr>
                <p:spPr>
                  <a:xfrm>
                    <a:off x="701379" y="990600"/>
                    <a:ext cx="2598582" cy="1498990"/>
                  </a:xfrm>
                  <a:prstGeom prst="ellipse">
                    <a:avLst/>
                  </a:prstGeom>
                  <a:solidFill>
                    <a:schemeClr val="bg1"/>
                  </a:solidFill>
                  <a:ln w="28575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310" name="楕円 309">
                  <a:extLst>
                    <a:ext uri="{FF2B5EF4-FFF2-40B4-BE49-F238E27FC236}">
                      <a16:creationId xmlns:a16="http://schemas.microsoft.com/office/drawing/2014/main" id="{0346C3A6-3D30-7501-2455-C003CD2062A1}"/>
                    </a:ext>
                  </a:extLst>
                </p:cNvPr>
                <p:cNvSpPr/>
                <p:nvPr/>
              </p:nvSpPr>
              <p:spPr bwMode="auto">
                <a:xfrm rot="598384">
                  <a:off x="2686777" y="2819191"/>
                  <a:ext cx="122252" cy="63971"/>
                </a:xfrm>
                <a:prstGeom prst="ellipse">
                  <a:avLst/>
                </a:prstGeom>
                <a:solidFill>
                  <a:schemeClr val="bg1"/>
                </a:solidFill>
                <a:ln w="28575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311" name="楕円 310">
                  <a:extLst>
                    <a:ext uri="{FF2B5EF4-FFF2-40B4-BE49-F238E27FC236}">
                      <a16:creationId xmlns:a16="http://schemas.microsoft.com/office/drawing/2014/main" id="{1B0C7437-0685-CD36-37C1-43CBE2D604F9}"/>
                    </a:ext>
                  </a:extLst>
                </p:cNvPr>
                <p:cNvSpPr/>
                <p:nvPr/>
              </p:nvSpPr>
              <p:spPr bwMode="auto">
                <a:xfrm rot="21374767">
                  <a:off x="2372452" y="3043029"/>
                  <a:ext cx="122252" cy="63971"/>
                </a:xfrm>
                <a:prstGeom prst="ellipse">
                  <a:avLst/>
                </a:prstGeom>
                <a:solidFill>
                  <a:schemeClr val="bg1"/>
                </a:solidFill>
                <a:ln w="28575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</p:grpSp>
          <p:sp>
            <p:nvSpPr>
              <p:cNvPr id="302" name="フリーフォーム: 図形 301">
                <a:extLst>
                  <a:ext uri="{FF2B5EF4-FFF2-40B4-BE49-F238E27FC236}">
                    <a16:creationId xmlns:a16="http://schemas.microsoft.com/office/drawing/2014/main" id="{4A6AD07A-B932-73FA-9278-688F820E8456}"/>
                  </a:ext>
                </a:extLst>
              </p:cNvPr>
              <p:cNvSpPr/>
              <p:nvPr/>
            </p:nvSpPr>
            <p:spPr>
              <a:xfrm>
                <a:off x="3058810" y="2172919"/>
                <a:ext cx="1673994" cy="193857"/>
              </a:xfrm>
              <a:custGeom>
                <a:avLst/>
                <a:gdLst>
                  <a:gd name="connsiteX0" fmla="*/ 1970386 w 1972918"/>
                  <a:gd name="connsiteY0" fmla="*/ 489893 h 902882"/>
                  <a:gd name="connsiteX1" fmla="*/ 1950377 w 1972918"/>
                  <a:gd name="connsiteY1" fmla="*/ 902882 h 902882"/>
                  <a:gd name="connsiteX2" fmla="*/ 800 w 1972918"/>
                  <a:gd name="connsiteY2" fmla="*/ 704938 h 902882"/>
                  <a:gd name="connsiteX3" fmla="*/ 10804 w 1972918"/>
                  <a:gd name="connsiteY3" fmla="*/ 498442 h 902882"/>
                  <a:gd name="connsiteX4" fmla="*/ 1945982 w 1972918"/>
                  <a:gd name="connsiteY4" fmla="*/ 0 h 902882"/>
                  <a:gd name="connsiteX5" fmla="*/ 1972918 w 1972918"/>
                  <a:gd name="connsiteY5" fmla="*/ 412595 h 902882"/>
                  <a:gd name="connsiteX6" fmla="*/ 13469 w 1972918"/>
                  <a:gd name="connsiteY6" fmla="*/ 436929 h 902882"/>
                  <a:gd name="connsiteX7" fmla="*/ 0 w 1972918"/>
                  <a:gd name="connsiteY7" fmla="*/ 230631 h 902882"/>
                  <a:gd name="connsiteX0" fmla="*/ 1970386 w 1972918"/>
                  <a:gd name="connsiteY0" fmla="*/ 489893 h 902882"/>
                  <a:gd name="connsiteX1" fmla="*/ 1950377 w 1972918"/>
                  <a:gd name="connsiteY1" fmla="*/ 902882 h 902882"/>
                  <a:gd name="connsiteX2" fmla="*/ 17469 w 1972918"/>
                  <a:gd name="connsiteY2" fmla="*/ 704939 h 902882"/>
                  <a:gd name="connsiteX3" fmla="*/ 10804 w 1972918"/>
                  <a:gd name="connsiteY3" fmla="*/ 498442 h 902882"/>
                  <a:gd name="connsiteX4" fmla="*/ 1970386 w 1972918"/>
                  <a:gd name="connsiteY4" fmla="*/ 489893 h 902882"/>
                  <a:gd name="connsiteX5" fmla="*/ 1945982 w 1972918"/>
                  <a:gd name="connsiteY5" fmla="*/ 0 h 902882"/>
                  <a:gd name="connsiteX6" fmla="*/ 1972918 w 1972918"/>
                  <a:gd name="connsiteY6" fmla="*/ 412595 h 902882"/>
                  <a:gd name="connsiteX7" fmla="*/ 13469 w 1972918"/>
                  <a:gd name="connsiteY7" fmla="*/ 436929 h 902882"/>
                  <a:gd name="connsiteX8" fmla="*/ 0 w 1972918"/>
                  <a:gd name="connsiteY8" fmla="*/ 230631 h 902882"/>
                  <a:gd name="connsiteX9" fmla="*/ 1945982 w 1972918"/>
                  <a:gd name="connsiteY9" fmla="*/ 0 h 902882"/>
                  <a:gd name="connsiteX0" fmla="*/ 1960123 w 1962655"/>
                  <a:gd name="connsiteY0" fmla="*/ 489893 h 902882"/>
                  <a:gd name="connsiteX1" fmla="*/ 1940114 w 1962655"/>
                  <a:gd name="connsiteY1" fmla="*/ 902882 h 902882"/>
                  <a:gd name="connsiteX2" fmla="*/ 7206 w 1962655"/>
                  <a:gd name="connsiteY2" fmla="*/ 704939 h 902882"/>
                  <a:gd name="connsiteX3" fmla="*/ 541 w 1962655"/>
                  <a:gd name="connsiteY3" fmla="*/ 498442 h 902882"/>
                  <a:gd name="connsiteX4" fmla="*/ 1960123 w 1962655"/>
                  <a:gd name="connsiteY4" fmla="*/ 489893 h 902882"/>
                  <a:gd name="connsiteX5" fmla="*/ 1935719 w 1962655"/>
                  <a:gd name="connsiteY5" fmla="*/ 0 h 902882"/>
                  <a:gd name="connsiteX6" fmla="*/ 1962655 w 1962655"/>
                  <a:gd name="connsiteY6" fmla="*/ 412595 h 902882"/>
                  <a:gd name="connsiteX7" fmla="*/ 3206 w 1962655"/>
                  <a:gd name="connsiteY7" fmla="*/ 436929 h 902882"/>
                  <a:gd name="connsiteX8" fmla="*/ 18312 w 1962655"/>
                  <a:gd name="connsiteY8" fmla="*/ 230629 h 902882"/>
                  <a:gd name="connsiteX9" fmla="*/ 1935719 w 1962655"/>
                  <a:gd name="connsiteY9" fmla="*/ 0 h 902882"/>
                  <a:gd name="connsiteX0" fmla="*/ 1963242 w 1965774"/>
                  <a:gd name="connsiteY0" fmla="*/ 489893 h 902882"/>
                  <a:gd name="connsiteX1" fmla="*/ 1943233 w 1965774"/>
                  <a:gd name="connsiteY1" fmla="*/ 902882 h 902882"/>
                  <a:gd name="connsiteX2" fmla="*/ 10325 w 1965774"/>
                  <a:gd name="connsiteY2" fmla="*/ 704939 h 902882"/>
                  <a:gd name="connsiteX3" fmla="*/ 3660 w 1965774"/>
                  <a:gd name="connsiteY3" fmla="*/ 498442 h 902882"/>
                  <a:gd name="connsiteX4" fmla="*/ 1963242 w 1965774"/>
                  <a:gd name="connsiteY4" fmla="*/ 489893 h 902882"/>
                  <a:gd name="connsiteX5" fmla="*/ 1938838 w 1965774"/>
                  <a:gd name="connsiteY5" fmla="*/ 0 h 902882"/>
                  <a:gd name="connsiteX6" fmla="*/ 1965774 w 1965774"/>
                  <a:gd name="connsiteY6" fmla="*/ 412595 h 902882"/>
                  <a:gd name="connsiteX7" fmla="*/ 6325 w 1965774"/>
                  <a:gd name="connsiteY7" fmla="*/ 436929 h 902882"/>
                  <a:gd name="connsiteX8" fmla="*/ 0 w 1965774"/>
                  <a:gd name="connsiteY8" fmla="*/ 221388 h 902882"/>
                  <a:gd name="connsiteX9" fmla="*/ 1938838 w 1965774"/>
                  <a:gd name="connsiteY9" fmla="*/ 0 h 902882"/>
                  <a:gd name="connsiteX0" fmla="*/ 1960123 w 1962655"/>
                  <a:gd name="connsiteY0" fmla="*/ 489893 h 902882"/>
                  <a:gd name="connsiteX1" fmla="*/ 1940114 w 1962655"/>
                  <a:gd name="connsiteY1" fmla="*/ 902882 h 902882"/>
                  <a:gd name="connsiteX2" fmla="*/ 7206 w 1962655"/>
                  <a:gd name="connsiteY2" fmla="*/ 704939 h 902882"/>
                  <a:gd name="connsiteX3" fmla="*/ 541 w 1962655"/>
                  <a:gd name="connsiteY3" fmla="*/ 498442 h 902882"/>
                  <a:gd name="connsiteX4" fmla="*/ 1960123 w 1962655"/>
                  <a:gd name="connsiteY4" fmla="*/ 489893 h 902882"/>
                  <a:gd name="connsiteX5" fmla="*/ 1935719 w 1962655"/>
                  <a:gd name="connsiteY5" fmla="*/ 0 h 902882"/>
                  <a:gd name="connsiteX6" fmla="*/ 1962655 w 1962655"/>
                  <a:gd name="connsiteY6" fmla="*/ 412595 h 902882"/>
                  <a:gd name="connsiteX7" fmla="*/ 3206 w 1962655"/>
                  <a:gd name="connsiteY7" fmla="*/ 436929 h 902882"/>
                  <a:gd name="connsiteX8" fmla="*/ 4025 w 1962655"/>
                  <a:gd name="connsiteY8" fmla="*/ 221388 h 902882"/>
                  <a:gd name="connsiteX9" fmla="*/ 1935719 w 1962655"/>
                  <a:gd name="connsiteY9" fmla="*/ 0 h 902882"/>
                  <a:gd name="connsiteX0" fmla="*/ 1967204 w 1969736"/>
                  <a:gd name="connsiteY0" fmla="*/ 489893 h 902882"/>
                  <a:gd name="connsiteX1" fmla="*/ 1947195 w 1969736"/>
                  <a:gd name="connsiteY1" fmla="*/ 902882 h 902882"/>
                  <a:gd name="connsiteX2" fmla="*/ 0 w 1969736"/>
                  <a:gd name="connsiteY2" fmla="*/ 704939 h 902882"/>
                  <a:gd name="connsiteX3" fmla="*/ 7622 w 1969736"/>
                  <a:gd name="connsiteY3" fmla="*/ 498442 h 902882"/>
                  <a:gd name="connsiteX4" fmla="*/ 1967204 w 1969736"/>
                  <a:gd name="connsiteY4" fmla="*/ 489893 h 902882"/>
                  <a:gd name="connsiteX5" fmla="*/ 1942800 w 1969736"/>
                  <a:gd name="connsiteY5" fmla="*/ 0 h 902882"/>
                  <a:gd name="connsiteX6" fmla="*/ 1969736 w 1969736"/>
                  <a:gd name="connsiteY6" fmla="*/ 412595 h 902882"/>
                  <a:gd name="connsiteX7" fmla="*/ 10287 w 1969736"/>
                  <a:gd name="connsiteY7" fmla="*/ 436929 h 902882"/>
                  <a:gd name="connsiteX8" fmla="*/ 11106 w 1969736"/>
                  <a:gd name="connsiteY8" fmla="*/ 221388 h 902882"/>
                  <a:gd name="connsiteX9" fmla="*/ 1942800 w 1969736"/>
                  <a:gd name="connsiteY9" fmla="*/ 0 h 902882"/>
                  <a:gd name="connsiteX0" fmla="*/ 1960368 w 1962900"/>
                  <a:gd name="connsiteY0" fmla="*/ 489893 h 902882"/>
                  <a:gd name="connsiteX1" fmla="*/ 1940359 w 1962900"/>
                  <a:gd name="connsiteY1" fmla="*/ 902882 h 902882"/>
                  <a:gd name="connsiteX2" fmla="*/ 2689 w 1962900"/>
                  <a:gd name="connsiteY2" fmla="*/ 714180 h 902882"/>
                  <a:gd name="connsiteX3" fmla="*/ 786 w 1962900"/>
                  <a:gd name="connsiteY3" fmla="*/ 498442 h 902882"/>
                  <a:gd name="connsiteX4" fmla="*/ 1960368 w 1962900"/>
                  <a:gd name="connsiteY4" fmla="*/ 489893 h 902882"/>
                  <a:gd name="connsiteX5" fmla="*/ 1935964 w 1962900"/>
                  <a:gd name="connsiteY5" fmla="*/ 0 h 902882"/>
                  <a:gd name="connsiteX6" fmla="*/ 1962900 w 1962900"/>
                  <a:gd name="connsiteY6" fmla="*/ 412595 h 902882"/>
                  <a:gd name="connsiteX7" fmla="*/ 3451 w 1962900"/>
                  <a:gd name="connsiteY7" fmla="*/ 436929 h 902882"/>
                  <a:gd name="connsiteX8" fmla="*/ 4270 w 1962900"/>
                  <a:gd name="connsiteY8" fmla="*/ 221388 h 902882"/>
                  <a:gd name="connsiteX9" fmla="*/ 1935964 w 1962900"/>
                  <a:gd name="connsiteY9" fmla="*/ 0 h 902882"/>
                  <a:gd name="connsiteX0" fmla="*/ 1960603 w 1963135"/>
                  <a:gd name="connsiteY0" fmla="*/ 489893 h 902882"/>
                  <a:gd name="connsiteX1" fmla="*/ 1940594 w 1963135"/>
                  <a:gd name="connsiteY1" fmla="*/ 902882 h 902882"/>
                  <a:gd name="connsiteX2" fmla="*/ 543 w 1963135"/>
                  <a:gd name="connsiteY2" fmla="*/ 714180 h 902882"/>
                  <a:gd name="connsiteX3" fmla="*/ 1021 w 1963135"/>
                  <a:gd name="connsiteY3" fmla="*/ 498442 h 902882"/>
                  <a:gd name="connsiteX4" fmla="*/ 1960603 w 1963135"/>
                  <a:gd name="connsiteY4" fmla="*/ 489893 h 902882"/>
                  <a:gd name="connsiteX5" fmla="*/ 1936199 w 1963135"/>
                  <a:gd name="connsiteY5" fmla="*/ 0 h 902882"/>
                  <a:gd name="connsiteX6" fmla="*/ 1963135 w 1963135"/>
                  <a:gd name="connsiteY6" fmla="*/ 412595 h 902882"/>
                  <a:gd name="connsiteX7" fmla="*/ 3686 w 1963135"/>
                  <a:gd name="connsiteY7" fmla="*/ 436929 h 902882"/>
                  <a:gd name="connsiteX8" fmla="*/ 4505 w 1963135"/>
                  <a:gd name="connsiteY8" fmla="*/ 221388 h 902882"/>
                  <a:gd name="connsiteX9" fmla="*/ 1936199 w 1963135"/>
                  <a:gd name="connsiteY9" fmla="*/ 0 h 902882"/>
                  <a:gd name="connsiteX0" fmla="*/ 1963241 w 1965773"/>
                  <a:gd name="connsiteY0" fmla="*/ 489893 h 902882"/>
                  <a:gd name="connsiteX1" fmla="*/ 1943232 w 1965773"/>
                  <a:gd name="connsiteY1" fmla="*/ 902882 h 902882"/>
                  <a:gd name="connsiteX2" fmla="*/ 3181 w 1965773"/>
                  <a:gd name="connsiteY2" fmla="*/ 714180 h 902882"/>
                  <a:gd name="connsiteX3" fmla="*/ 3659 w 1965773"/>
                  <a:gd name="connsiteY3" fmla="*/ 498442 h 902882"/>
                  <a:gd name="connsiteX4" fmla="*/ 1963241 w 1965773"/>
                  <a:gd name="connsiteY4" fmla="*/ 489893 h 902882"/>
                  <a:gd name="connsiteX5" fmla="*/ 1938837 w 1965773"/>
                  <a:gd name="connsiteY5" fmla="*/ 0 h 902882"/>
                  <a:gd name="connsiteX6" fmla="*/ 1965773 w 1965773"/>
                  <a:gd name="connsiteY6" fmla="*/ 412595 h 902882"/>
                  <a:gd name="connsiteX7" fmla="*/ 6324 w 1965773"/>
                  <a:gd name="connsiteY7" fmla="*/ 436929 h 902882"/>
                  <a:gd name="connsiteX8" fmla="*/ 0 w 1965773"/>
                  <a:gd name="connsiteY8" fmla="*/ 221388 h 902882"/>
                  <a:gd name="connsiteX9" fmla="*/ 1938837 w 1965773"/>
                  <a:gd name="connsiteY9" fmla="*/ 0 h 902882"/>
                  <a:gd name="connsiteX0" fmla="*/ 1960604 w 1963136"/>
                  <a:gd name="connsiteY0" fmla="*/ 489893 h 902882"/>
                  <a:gd name="connsiteX1" fmla="*/ 1940595 w 1963136"/>
                  <a:gd name="connsiteY1" fmla="*/ 902882 h 902882"/>
                  <a:gd name="connsiteX2" fmla="*/ 544 w 1963136"/>
                  <a:gd name="connsiteY2" fmla="*/ 714180 h 902882"/>
                  <a:gd name="connsiteX3" fmla="*/ 1022 w 1963136"/>
                  <a:gd name="connsiteY3" fmla="*/ 498442 h 902882"/>
                  <a:gd name="connsiteX4" fmla="*/ 1960604 w 1963136"/>
                  <a:gd name="connsiteY4" fmla="*/ 489893 h 902882"/>
                  <a:gd name="connsiteX5" fmla="*/ 1936200 w 1963136"/>
                  <a:gd name="connsiteY5" fmla="*/ 0 h 902882"/>
                  <a:gd name="connsiteX6" fmla="*/ 1963136 w 1963136"/>
                  <a:gd name="connsiteY6" fmla="*/ 412595 h 902882"/>
                  <a:gd name="connsiteX7" fmla="*/ 3687 w 1963136"/>
                  <a:gd name="connsiteY7" fmla="*/ 436929 h 902882"/>
                  <a:gd name="connsiteX8" fmla="*/ 6888 w 1963136"/>
                  <a:gd name="connsiteY8" fmla="*/ 221388 h 902882"/>
                  <a:gd name="connsiteX9" fmla="*/ 1936200 w 1963136"/>
                  <a:gd name="connsiteY9" fmla="*/ 0 h 902882"/>
                  <a:gd name="connsiteX0" fmla="*/ 1960604 w 1963136"/>
                  <a:gd name="connsiteY0" fmla="*/ 499138 h 912127"/>
                  <a:gd name="connsiteX1" fmla="*/ 1940595 w 1963136"/>
                  <a:gd name="connsiteY1" fmla="*/ 912127 h 912127"/>
                  <a:gd name="connsiteX2" fmla="*/ 544 w 1963136"/>
                  <a:gd name="connsiteY2" fmla="*/ 723425 h 912127"/>
                  <a:gd name="connsiteX3" fmla="*/ 1022 w 1963136"/>
                  <a:gd name="connsiteY3" fmla="*/ 507687 h 912127"/>
                  <a:gd name="connsiteX4" fmla="*/ 1960604 w 1963136"/>
                  <a:gd name="connsiteY4" fmla="*/ 499138 h 912127"/>
                  <a:gd name="connsiteX5" fmla="*/ 1952869 w 1963136"/>
                  <a:gd name="connsiteY5" fmla="*/ 0 h 912127"/>
                  <a:gd name="connsiteX6" fmla="*/ 1963136 w 1963136"/>
                  <a:gd name="connsiteY6" fmla="*/ 421840 h 912127"/>
                  <a:gd name="connsiteX7" fmla="*/ 3687 w 1963136"/>
                  <a:gd name="connsiteY7" fmla="*/ 446174 h 912127"/>
                  <a:gd name="connsiteX8" fmla="*/ 6888 w 1963136"/>
                  <a:gd name="connsiteY8" fmla="*/ 230633 h 912127"/>
                  <a:gd name="connsiteX9" fmla="*/ 1952869 w 1963136"/>
                  <a:gd name="connsiteY9" fmla="*/ 0 h 912127"/>
                  <a:gd name="connsiteX0" fmla="*/ 1960604 w 1963136"/>
                  <a:gd name="connsiteY0" fmla="*/ 499138 h 912127"/>
                  <a:gd name="connsiteX1" fmla="*/ 1940595 w 1963136"/>
                  <a:gd name="connsiteY1" fmla="*/ 912127 h 912127"/>
                  <a:gd name="connsiteX2" fmla="*/ 544 w 1963136"/>
                  <a:gd name="connsiteY2" fmla="*/ 723425 h 912127"/>
                  <a:gd name="connsiteX3" fmla="*/ 1022 w 1963136"/>
                  <a:gd name="connsiteY3" fmla="*/ 507687 h 912127"/>
                  <a:gd name="connsiteX4" fmla="*/ 1960604 w 1963136"/>
                  <a:gd name="connsiteY4" fmla="*/ 499138 h 912127"/>
                  <a:gd name="connsiteX5" fmla="*/ 1952869 w 1963136"/>
                  <a:gd name="connsiteY5" fmla="*/ 0 h 912127"/>
                  <a:gd name="connsiteX6" fmla="*/ 1963136 w 1963136"/>
                  <a:gd name="connsiteY6" fmla="*/ 421840 h 912127"/>
                  <a:gd name="connsiteX7" fmla="*/ 3687 w 1963136"/>
                  <a:gd name="connsiteY7" fmla="*/ 446174 h 912127"/>
                  <a:gd name="connsiteX8" fmla="*/ 6888 w 1963136"/>
                  <a:gd name="connsiteY8" fmla="*/ 230633 h 912127"/>
                  <a:gd name="connsiteX9" fmla="*/ 1952869 w 1963136"/>
                  <a:gd name="connsiteY9" fmla="*/ 0 h 912127"/>
                  <a:gd name="connsiteX0" fmla="*/ 1960604 w 1969538"/>
                  <a:gd name="connsiteY0" fmla="*/ 489893 h 902882"/>
                  <a:gd name="connsiteX1" fmla="*/ 1940595 w 1969538"/>
                  <a:gd name="connsiteY1" fmla="*/ 902882 h 902882"/>
                  <a:gd name="connsiteX2" fmla="*/ 544 w 1969538"/>
                  <a:gd name="connsiteY2" fmla="*/ 714180 h 902882"/>
                  <a:gd name="connsiteX3" fmla="*/ 1022 w 1969538"/>
                  <a:gd name="connsiteY3" fmla="*/ 498442 h 902882"/>
                  <a:gd name="connsiteX4" fmla="*/ 1960604 w 1969538"/>
                  <a:gd name="connsiteY4" fmla="*/ 489893 h 902882"/>
                  <a:gd name="connsiteX5" fmla="*/ 1969538 w 1969538"/>
                  <a:gd name="connsiteY5" fmla="*/ 0 h 902882"/>
                  <a:gd name="connsiteX6" fmla="*/ 1963136 w 1969538"/>
                  <a:gd name="connsiteY6" fmla="*/ 412595 h 902882"/>
                  <a:gd name="connsiteX7" fmla="*/ 3687 w 1969538"/>
                  <a:gd name="connsiteY7" fmla="*/ 436929 h 902882"/>
                  <a:gd name="connsiteX8" fmla="*/ 6888 w 1969538"/>
                  <a:gd name="connsiteY8" fmla="*/ 221388 h 902882"/>
                  <a:gd name="connsiteX9" fmla="*/ 1969538 w 1969538"/>
                  <a:gd name="connsiteY9" fmla="*/ 0 h 902882"/>
                  <a:gd name="connsiteX0" fmla="*/ 1960604 w 1969538"/>
                  <a:gd name="connsiteY0" fmla="*/ 489893 h 921368"/>
                  <a:gd name="connsiteX1" fmla="*/ 1959645 w 1969538"/>
                  <a:gd name="connsiteY1" fmla="*/ 921368 h 921368"/>
                  <a:gd name="connsiteX2" fmla="*/ 544 w 1969538"/>
                  <a:gd name="connsiteY2" fmla="*/ 714180 h 921368"/>
                  <a:gd name="connsiteX3" fmla="*/ 1022 w 1969538"/>
                  <a:gd name="connsiteY3" fmla="*/ 498442 h 921368"/>
                  <a:gd name="connsiteX4" fmla="*/ 1960604 w 1969538"/>
                  <a:gd name="connsiteY4" fmla="*/ 489893 h 921368"/>
                  <a:gd name="connsiteX5" fmla="*/ 1969538 w 1969538"/>
                  <a:gd name="connsiteY5" fmla="*/ 0 h 921368"/>
                  <a:gd name="connsiteX6" fmla="*/ 1963136 w 1969538"/>
                  <a:gd name="connsiteY6" fmla="*/ 412595 h 921368"/>
                  <a:gd name="connsiteX7" fmla="*/ 3687 w 1969538"/>
                  <a:gd name="connsiteY7" fmla="*/ 436929 h 921368"/>
                  <a:gd name="connsiteX8" fmla="*/ 6888 w 1969538"/>
                  <a:gd name="connsiteY8" fmla="*/ 221388 h 921368"/>
                  <a:gd name="connsiteX9" fmla="*/ 1969538 w 1969538"/>
                  <a:gd name="connsiteY9" fmla="*/ 0 h 921368"/>
                  <a:gd name="connsiteX0" fmla="*/ 1967748 w 1969538"/>
                  <a:gd name="connsiteY0" fmla="*/ 517616 h 921368"/>
                  <a:gd name="connsiteX1" fmla="*/ 1959645 w 1969538"/>
                  <a:gd name="connsiteY1" fmla="*/ 921368 h 921368"/>
                  <a:gd name="connsiteX2" fmla="*/ 544 w 1969538"/>
                  <a:gd name="connsiteY2" fmla="*/ 714180 h 921368"/>
                  <a:gd name="connsiteX3" fmla="*/ 1022 w 1969538"/>
                  <a:gd name="connsiteY3" fmla="*/ 498442 h 921368"/>
                  <a:gd name="connsiteX4" fmla="*/ 1967748 w 1969538"/>
                  <a:gd name="connsiteY4" fmla="*/ 517616 h 921368"/>
                  <a:gd name="connsiteX5" fmla="*/ 1969538 w 1969538"/>
                  <a:gd name="connsiteY5" fmla="*/ 0 h 921368"/>
                  <a:gd name="connsiteX6" fmla="*/ 1963136 w 1969538"/>
                  <a:gd name="connsiteY6" fmla="*/ 412595 h 921368"/>
                  <a:gd name="connsiteX7" fmla="*/ 3687 w 1969538"/>
                  <a:gd name="connsiteY7" fmla="*/ 436929 h 921368"/>
                  <a:gd name="connsiteX8" fmla="*/ 6888 w 1969538"/>
                  <a:gd name="connsiteY8" fmla="*/ 221388 h 921368"/>
                  <a:gd name="connsiteX9" fmla="*/ 1969538 w 1969538"/>
                  <a:gd name="connsiteY9" fmla="*/ 0 h 921368"/>
                  <a:gd name="connsiteX0" fmla="*/ 1967748 w 1969538"/>
                  <a:gd name="connsiteY0" fmla="*/ 517616 h 921368"/>
                  <a:gd name="connsiteX1" fmla="*/ 1966789 w 1969538"/>
                  <a:gd name="connsiteY1" fmla="*/ 921368 h 921368"/>
                  <a:gd name="connsiteX2" fmla="*/ 544 w 1969538"/>
                  <a:gd name="connsiteY2" fmla="*/ 714180 h 921368"/>
                  <a:gd name="connsiteX3" fmla="*/ 1022 w 1969538"/>
                  <a:gd name="connsiteY3" fmla="*/ 498442 h 921368"/>
                  <a:gd name="connsiteX4" fmla="*/ 1967748 w 1969538"/>
                  <a:gd name="connsiteY4" fmla="*/ 517616 h 921368"/>
                  <a:gd name="connsiteX5" fmla="*/ 1969538 w 1969538"/>
                  <a:gd name="connsiteY5" fmla="*/ 0 h 921368"/>
                  <a:gd name="connsiteX6" fmla="*/ 1963136 w 1969538"/>
                  <a:gd name="connsiteY6" fmla="*/ 412595 h 921368"/>
                  <a:gd name="connsiteX7" fmla="*/ 3687 w 1969538"/>
                  <a:gd name="connsiteY7" fmla="*/ 436929 h 921368"/>
                  <a:gd name="connsiteX8" fmla="*/ 6888 w 1969538"/>
                  <a:gd name="connsiteY8" fmla="*/ 221388 h 921368"/>
                  <a:gd name="connsiteX9" fmla="*/ 1969538 w 1969538"/>
                  <a:gd name="connsiteY9" fmla="*/ 0 h 921368"/>
                  <a:gd name="connsiteX0" fmla="*/ 1967748 w 1967748"/>
                  <a:gd name="connsiteY0" fmla="*/ 517616 h 921368"/>
                  <a:gd name="connsiteX1" fmla="*/ 1966789 w 1967748"/>
                  <a:gd name="connsiteY1" fmla="*/ 921368 h 921368"/>
                  <a:gd name="connsiteX2" fmla="*/ 544 w 1967748"/>
                  <a:gd name="connsiteY2" fmla="*/ 714180 h 921368"/>
                  <a:gd name="connsiteX3" fmla="*/ 1022 w 1967748"/>
                  <a:gd name="connsiteY3" fmla="*/ 498442 h 921368"/>
                  <a:gd name="connsiteX4" fmla="*/ 1967748 w 1967748"/>
                  <a:gd name="connsiteY4" fmla="*/ 517616 h 921368"/>
                  <a:gd name="connsiteX5" fmla="*/ 1960013 w 1967748"/>
                  <a:gd name="connsiteY5" fmla="*/ 0 h 921368"/>
                  <a:gd name="connsiteX6" fmla="*/ 1963136 w 1967748"/>
                  <a:gd name="connsiteY6" fmla="*/ 412595 h 921368"/>
                  <a:gd name="connsiteX7" fmla="*/ 3687 w 1967748"/>
                  <a:gd name="connsiteY7" fmla="*/ 436929 h 921368"/>
                  <a:gd name="connsiteX8" fmla="*/ 6888 w 1967748"/>
                  <a:gd name="connsiteY8" fmla="*/ 221388 h 921368"/>
                  <a:gd name="connsiteX9" fmla="*/ 1960013 w 1967748"/>
                  <a:gd name="connsiteY9" fmla="*/ 0 h 921368"/>
                  <a:gd name="connsiteX0" fmla="*/ 1967748 w 1967748"/>
                  <a:gd name="connsiteY0" fmla="*/ 480649 h 884401"/>
                  <a:gd name="connsiteX1" fmla="*/ 1966789 w 1967748"/>
                  <a:gd name="connsiteY1" fmla="*/ 884401 h 884401"/>
                  <a:gd name="connsiteX2" fmla="*/ 544 w 1967748"/>
                  <a:gd name="connsiteY2" fmla="*/ 677213 h 884401"/>
                  <a:gd name="connsiteX3" fmla="*/ 1022 w 1967748"/>
                  <a:gd name="connsiteY3" fmla="*/ 461475 h 884401"/>
                  <a:gd name="connsiteX4" fmla="*/ 1967748 w 1967748"/>
                  <a:gd name="connsiteY4" fmla="*/ 480649 h 884401"/>
                  <a:gd name="connsiteX5" fmla="*/ 1967157 w 1967748"/>
                  <a:gd name="connsiteY5" fmla="*/ 0 h 884401"/>
                  <a:gd name="connsiteX6" fmla="*/ 1963136 w 1967748"/>
                  <a:gd name="connsiteY6" fmla="*/ 375628 h 884401"/>
                  <a:gd name="connsiteX7" fmla="*/ 3687 w 1967748"/>
                  <a:gd name="connsiteY7" fmla="*/ 399962 h 884401"/>
                  <a:gd name="connsiteX8" fmla="*/ 6888 w 1967748"/>
                  <a:gd name="connsiteY8" fmla="*/ 184421 h 884401"/>
                  <a:gd name="connsiteX9" fmla="*/ 1967157 w 1967748"/>
                  <a:gd name="connsiteY9" fmla="*/ 0 h 88440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967748" h="884401">
                    <a:moveTo>
                      <a:pt x="1967748" y="480649"/>
                    </a:moveTo>
                    <a:cubicBezTo>
                      <a:pt x="1967428" y="624474"/>
                      <a:pt x="1967109" y="740576"/>
                      <a:pt x="1966789" y="884401"/>
                    </a:cubicBezTo>
                    <a:lnTo>
                      <a:pt x="544" y="677213"/>
                    </a:lnTo>
                    <a:cubicBezTo>
                      <a:pt x="3879" y="608381"/>
                      <a:pt x="-2313" y="530307"/>
                      <a:pt x="1022" y="461475"/>
                    </a:cubicBezTo>
                    <a:lnTo>
                      <a:pt x="1967748" y="480649"/>
                    </a:lnTo>
                    <a:close/>
                    <a:moveTo>
                      <a:pt x="1967157" y="0"/>
                    </a:moveTo>
                    <a:cubicBezTo>
                      <a:pt x="1965817" y="125209"/>
                      <a:pt x="1964476" y="250419"/>
                      <a:pt x="1963136" y="375628"/>
                    </a:cubicBezTo>
                    <a:lnTo>
                      <a:pt x="3687" y="399962"/>
                    </a:lnTo>
                    <a:lnTo>
                      <a:pt x="6888" y="184421"/>
                    </a:lnTo>
                    <a:lnTo>
                      <a:pt x="1967157" y="0"/>
                    </a:lnTo>
                    <a:close/>
                  </a:path>
                </a:pathLst>
              </a:custGeom>
              <a:solidFill>
                <a:srgbClr val="FFC000"/>
              </a:solidFill>
              <a:ln w="28575" cap="flat" cmpd="sng" algn="ctr">
                <a:solidFill>
                  <a:srgbClr val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303" name="グループ化 302">
                <a:extLst>
                  <a:ext uri="{FF2B5EF4-FFF2-40B4-BE49-F238E27FC236}">
                    <a16:creationId xmlns:a16="http://schemas.microsoft.com/office/drawing/2014/main" id="{166E907A-8B97-3B27-34FC-DD0E5AEB2F5A}"/>
                  </a:ext>
                </a:extLst>
              </p:cNvPr>
              <p:cNvGrpSpPr/>
              <p:nvPr/>
            </p:nvGrpSpPr>
            <p:grpSpPr>
              <a:xfrm>
                <a:off x="3795284" y="2683093"/>
                <a:ext cx="1017646" cy="978364"/>
                <a:chOff x="632518" y="952947"/>
                <a:chExt cx="2736305" cy="2630683"/>
              </a:xfrm>
            </p:grpSpPr>
            <p:sp>
              <p:nvSpPr>
                <p:cNvPr id="306" name="楕円 228">
                  <a:extLst>
                    <a:ext uri="{FF2B5EF4-FFF2-40B4-BE49-F238E27FC236}">
                      <a16:creationId xmlns:a16="http://schemas.microsoft.com/office/drawing/2014/main" id="{66704374-AAFD-BA17-07C5-5265586EA1A2}"/>
                    </a:ext>
                  </a:extLst>
                </p:cNvPr>
                <p:cNvSpPr/>
                <p:nvPr/>
              </p:nvSpPr>
              <p:spPr>
                <a:xfrm flipV="1">
                  <a:off x="1429590" y="2799482"/>
                  <a:ext cx="1142160" cy="784148"/>
                </a:xfrm>
                <a:custGeom>
                  <a:avLst/>
                  <a:gdLst>
                    <a:gd name="connsiteX0" fmla="*/ 0 w 2736304"/>
                    <a:gd name="connsiteY0" fmla="*/ 842577 h 1685154"/>
                    <a:gd name="connsiteX1" fmla="*/ 1368152 w 2736304"/>
                    <a:gd name="connsiteY1" fmla="*/ 0 h 1685154"/>
                    <a:gd name="connsiteX2" fmla="*/ 2736304 w 2736304"/>
                    <a:gd name="connsiteY2" fmla="*/ 842577 h 1685154"/>
                    <a:gd name="connsiteX3" fmla="*/ 1368152 w 2736304"/>
                    <a:gd name="connsiteY3" fmla="*/ 1685154 h 1685154"/>
                    <a:gd name="connsiteX4" fmla="*/ 0 w 2736304"/>
                    <a:gd name="connsiteY4" fmla="*/ 842577 h 1685154"/>
                    <a:gd name="connsiteX0" fmla="*/ 3 w 2736307"/>
                    <a:gd name="connsiteY0" fmla="*/ 842577 h 2237604"/>
                    <a:gd name="connsiteX1" fmla="*/ 1368155 w 2736307"/>
                    <a:gd name="connsiteY1" fmla="*/ 0 h 2237604"/>
                    <a:gd name="connsiteX2" fmla="*/ 2736307 w 2736307"/>
                    <a:gd name="connsiteY2" fmla="*/ 842577 h 2237604"/>
                    <a:gd name="connsiteX3" fmla="*/ 1377680 w 2736307"/>
                    <a:gd name="connsiteY3" fmla="*/ 2237604 h 2237604"/>
                    <a:gd name="connsiteX4" fmla="*/ 3 w 2736307"/>
                    <a:gd name="connsiteY4" fmla="*/ 842577 h 2237604"/>
                    <a:gd name="connsiteX0" fmla="*/ 3 w 2736307"/>
                    <a:gd name="connsiteY0" fmla="*/ 842577 h 2237604"/>
                    <a:gd name="connsiteX1" fmla="*/ 1368155 w 2736307"/>
                    <a:gd name="connsiteY1" fmla="*/ 0 h 2237604"/>
                    <a:gd name="connsiteX2" fmla="*/ 2736307 w 2736307"/>
                    <a:gd name="connsiteY2" fmla="*/ 842577 h 2237604"/>
                    <a:gd name="connsiteX3" fmla="*/ 1377680 w 2736307"/>
                    <a:gd name="connsiteY3" fmla="*/ 2237604 h 2237604"/>
                    <a:gd name="connsiteX4" fmla="*/ 3 w 2736307"/>
                    <a:gd name="connsiteY4" fmla="*/ 842577 h 22376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736307" h="2237604">
                      <a:moveTo>
                        <a:pt x="3" y="842577"/>
                      </a:moveTo>
                      <a:cubicBezTo>
                        <a:pt x="-1585" y="469643"/>
                        <a:pt x="507771" y="0"/>
                        <a:pt x="1368155" y="0"/>
                      </a:cubicBezTo>
                      <a:cubicBezTo>
                        <a:pt x="2228539" y="0"/>
                        <a:pt x="2736307" y="377235"/>
                        <a:pt x="2736307" y="842577"/>
                      </a:cubicBezTo>
                      <a:cubicBezTo>
                        <a:pt x="2736307" y="1307919"/>
                        <a:pt x="2133289" y="2237604"/>
                        <a:pt x="1377680" y="2237604"/>
                      </a:cubicBezTo>
                      <a:cubicBezTo>
                        <a:pt x="622071" y="2237604"/>
                        <a:pt x="1591" y="1215511"/>
                        <a:pt x="3" y="842577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 cap="flat" cmpd="sng" algn="ctr">
                  <a:solidFill>
                    <a:srgbClr val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07" name="楕円 228">
                  <a:extLst>
                    <a:ext uri="{FF2B5EF4-FFF2-40B4-BE49-F238E27FC236}">
                      <a16:creationId xmlns:a16="http://schemas.microsoft.com/office/drawing/2014/main" id="{5FBDE146-B7BE-0CA9-16AC-D9E9EDF74BFA}"/>
                    </a:ext>
                  </a:extLst>
                </p:cNvPr>
                <p:cNvSpPr/>
                <p:nvPr/>
              </p:nvSpPr>
              <p:spPr>
                <a:xfrm>
                  <a:off x="632518" y="952947"/>
                  <a:ext cx="2736305" cy="2321424"/>
                </a:xfrm>
                <a:custGeom>
                  <a:avLst/>
                  <a:gdLst>
                    <a:gd name="connsiteX0" fmla="*/ 0 w 2736304"/>
                    <a:gd name="connsiteY0" fmla="*/ 842577 h 1685154"/>
                    <a:gd name="connsiteX1" fmla="*/ 1368152 w 2736304"/>
                    <a:gd name="connsiteY1" fmla="*/ 0 h 1685154"/>
                    <a:gd name="connsiteX2" fmla="*/ 2736304 w 2736304"/>
                    <a:gd name="connsiteY2" fmla="*/ 842577 h 1685154"/>
                    <a:gd name="connsiteX3" fmla="*/ 1368152 w 2736304"/>
                    <a:gd name="connsiteY3" fmla="*/ 1685154 h 1685154"/>
                    <a:gd name="connsiteX4" fmla="*/ 0 w 2736304"/>
                    <a:gd name="connsiteY4" fmla="*/ 842577 h 1685154"/>
                    <a:gd name="connsiteX0" fmla="*/ 3 w 2736307"/>
                    <a:gd name="connsiteY0" fmla="*/ 842577 h 2237604"/>
                    <a:gd name="connsiteX1" fmla="*/ 1368155 w 2736307"/>
                    <a:gd name="connsiteY1" fmla="*/ 0 h 2237604"/>
                    <a:gd name="connsiteX2" fmla="*/ 2736307 w 2736307"/>
                    <a:gd name="connsiteY2" fmla="*/ 842577 h 2237604"/>
                    <a:gd name="connsiteX3" fmla="*/ 1377680 w 2736307"/>
                    <a:gd name="connsiteY3" fmla="*/ 2237604 h 2237604"/>
                    <a:gd name="connsiteX4" fmla="*/ 3 w 2736307"/>
                    <a:gd name="connsiteY4" fmla="*/ 842577 h 2237604"/>
                    <a:gd name="connsiteX0" fmla="*/ 3 w 2736307"/>
                    <a:gd name="connsiteY0" fmla="*/ 842577 h 2237604"/>
                    <a:gd name="connsiteX1" fmla="*/ 1368155 w 2736307"/>
                    <a:gd name="connsiteY1" fmla="*/ 0 h 2237604"/>
                    <a:gd name="connsiteX2" fmla="*/ 2736307 w 2736307"/>
                    <a:gd name="connsiteY2" fmla="*/ 842577 h 2237604"/>
                    <a:gd name="connsiteX3" fmla="*/ 1377680 w 2736307"/>
                    <a:gd name="connsiteY3" fmla="*/ 2237604 h 2237604"/>
                    <a:gd name="connsiteX4" fmla="*/ 3 w 2736307"/>
                    <a:gd name="connsiteY4" fmla="*/ 842577 h 2237604"/>
                    <a:gd name="connsiteX0" fmla="*/ 3 w 2736307"/>
                    <a:gd name="connsiteY0" fmla="*/ 842577 h 2237604"/>
                    <a:gd name="connsiteX1" fmla="*/ 1368155 w 2736307"/>
                    <a:gd name="connsiteY1" fmla="*/ 0 h 2237604"/>
                    <a:gd name="connsiteX2" fmla="*/ 2736307 w 2736307"/>
                    <a:gd name="connsiteY2" fmla="*/ 842577 h 2237604"/>
                    <a:gd name="connsiteX3" fmla="*/ 1377680 w 2736307"/>
                    <a:gd name="connsiteY3" fmla="*/ 2237604 h 2237604"/>
                    <a:gd name="connsiteX4" fmla="*/ 3 w 2736307"/>
                    <a:gd name="connsiteY4" fmla="*/ 842577 h 2237604"/>
                    <a:gd name="connsiteX0" fmla="*/ 1 w 2736305"/>
                    <a:gd name="connsiteY0" fmla="*/ 842577 h 2321424"/>
                    <a:gd name="connsiteX1" fmla="*/ 1368153 w 2736305"/>
                    <a:gd name="connsiteY1" fmla="*/ 0 h 2321424"/>
                    <a:gd name="connsiteX2" fmla="*/ 2736305 w 2736305"/>
                    <a:gd name="connsiteY2" fmla="*/ 842577 h 2321424"/>
                    <a:gd name="connsiteX3" fmla="*/ 1370058 w 2736305"/>
                    <a:gd name="connsiteY3" fmla="*/ 2321424 h 2321424"/>
                    <a:gd name="connsiteX4" fmla="*/ 1 w 2736305"/>
                    <a:gd name="connsiteY4" fmla="*/ 842577 h 23214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736305" h="2321424">
                      <a:moveTo>
                        <a:pt x="1" y="842577"/>
                      </a:moveTo>
                      <a:cubicBezTo>
                        <a:pt x="-317" y="455673"/>
                        <a:pt x="507769" y="0"/>
                        <a:pt x="1368153" y="0"/>
                      </a:cubicBezTo>
                      <a:cubicBezTo>
                        <a:pt x="2228537" y="0"/>
                        <a:pt x="2736305" y="377235"/>
                        <a:pt x="2736305" y="842577"/>
                      </a:cubicBezTo>
                      <a:cubicBezTo>
                        <a:pt x="2736305" y="1307919"/>
                        <a:pt x="2415227" y="2321424"/>
                        <a:pt x="1370058" y="2321424"/>
                      </a:cubicBezTo>
                      <a:cubicBezTo>
                        <a:pt x="324889" y="2321424"/>
                        <a:pt x="319" y="1229481"/>
                        <a:pt x="1" y="842577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 cap="flat" cmpd="sng" algn="ctr">
                  <a:solidFill>
                    <a:srgbClr val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308" name="楕円 307">
                  <a:extLst>
                    <a:ext uri="{FF2B5EF4-FFF2-40B4-BE49-F238E27FC236}">
                      <a16:creationId xmlns:a16="http://schemas.microsoft.com/office/drawing/2014/main" id="{97416B9E-8DD0-C206-2BE4-D7C3B8CCFA1E}"/>
                    </a:ext>
                  </a:extLst>
                </p:cNvPr>
                <p:cNvSpPr/>
                <p:nvPr/>
              </p:nvSpPr>
              <p:spPr>
                <a:xfrm>
                  <a:off x="701379" y="990600"/>
                  <a:ext cx="2598582" cy="149899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28575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</p:grpSp>
          <p:sp>
            <p:nvSpPr>
              <p:cNvPr id="304" name="フリーフォーム: 図形 303">
                <a:extLst>
                  <a:ext uri="{FF2B5EF4-FFF2-40B4-BE49-F238E27FC236}">
                    <a16:creationId xmlns:a16="http://schemas.microsoft.com/office/drawing/2014/main" id="{DCCC63B9-8881-0F03-35C0-0162941ED37F}"/>
                  </a:ext>
                </a:extLst>
              </p:cNvPr>
              <p:cNvSpPr/>
              <p:nvPr/>
            </p:nvSpPr>
            <p:spPr>
              <a:xfrm>
                <a:off x="4020456" y="3139853"/>
                <a:ext cx="568736" cy="114727"/>
              </a:xfrm>
              <a:custGeom>
                <a:avLst/>
                <a:gdLst>
                  <a:gd name="connsiteX0" fmla="*/ 286411 w 568736"/>
                  <a:gd name="connsiteY0" fmla="*/ 0 h 114727"/>
                  <a:gd name="connsiteX1" fmla="*/ 526658 w 568736"/>
                  <a:gd name="connsiteY1" fmla="*/ 38328 h 114727"/>
                  <a:gd name="connsiteX2" fmla="*/ 568736 w 568736"/>
                  <a:gd name="connsiteY2" fmla="*/ 56415 h 114727"/>
                  <a:gd name="connsiteX3" fmla="*/ 546821 w 568736"/>
                  <a:gd name="connsiteY3" fmla="*/ 67123 h 114727"/>
                  <a:gd name="connsiteX4" fmla="*/ 283650 w 568736"/>
                  <a:gd name="connsiteY4" fmla="*/ 114727 h 114727"/>
                  <a:gd name="connsiteX5" fmla="*/ 20480 w 568736"/>
                  <a:gd name="connsiteY5" fmla="*/ 67123 h 114727"/>
                  <a:gd name="connsiteX6" fmla="*/ 0 w 568736"/>
                  <a:gd name="connsiteY6" fmla="*/ 57116 h 114727"/>
                  <a:gd name="connsiteX7" fmla="*/ 44417 w 568736"/>
                  <a:gd name="connsiteY7" fmla="*/ 38328 h 114727"/>
                  <a:gd name="connsiteX8" fmla="*/ 286411 w 568736"/>
                  <a:gd name="connsiteY8" fmla="*/ 0 h 1147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68736" h="114727">
                    <a:moveTo>
                      <a:pt x="286411" y="0"/>
                    </a:moveTo>
                    <a:cubicBezTo>
                      <a:pt x="379453" y="0"/>
                      <a:pt x="459572" y="14375"/>
                      <a:pt x="526658" y="38328"/>
                    </a:cubicBezTo>
                    <a:lnTo>
                      <a:pt x="568736" y="56415"/>
                    </a:lnTo>
                    <a:lnTo>
                      <a:pt x="546821" y="67123"/>
                    </a:lnTo>
                    <a:cubicBezTo>
                      <a:pt x="471697" y="97178"/>
                      <a:pt x="381135" y="114727"/>
                      <a:pt x="283650" y="114727"/>
                    </a:cubicBezTo>
                    <a:cubicBezTo>
                      <a:pt x="186166" y="114727"/>
                      <a:pt x="95603" y="97178"/>
                      <a:pt x="20480" y="67123"/>
                    </a:cubicBezTo>
                    <a:lnTo>
                      <a:pt x="0" y="57116"/>
                    </a:lnTo>
                    <a:lnTo>
                      <a:pt x="44417" y="38328"/>
                    </a:lnTo>
                    <a:cubicBezTo>
                      <a:pt x="112473" y="14375"/>
                      <a:pt x="193369" y="0"/>
                      <a:pt x="286411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8575" cap="flat" cmpd="sng" algn="ctr">
                <a:solidFill>
                  <a:srgbClr val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305" name="台形 304">
                <a:extLst>
                  <a:ext uri="{FF2B5EF4-FFF2-40B4-BE49-F238E27FC236}">
                    <a16:creationId xmlns:a16="http://schemas.microsoft.com/office/drawing/2014/main" id="{7DC45737-EEA8-2037-2E8A-9B65D74C6221}"/>
                  </a:ext>
                </a:extLst>
              </p:cNvPr>
              <p:cNvSpPr/>
              <p:nvPr/>
            </p:nvSpPr>
            <p:spPr bwMode="auto">
              <a:xfrm flipV="1">
                <a:off x="1622630" y="3699030"/>
                <a:ext cx="3539074" cy="78657"/>
              </a:xfrm>
              <a:prstGeom prst="trapezoid">
                <a:avLst/>
              </a:prstGeom>
              <a:solidFill>
                <a:srgbClr val="FF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 panose="020B0600070205080204" pitchFamily="50" charset="-128"/>
                </a:endParaRPr>
              </a:p>
            </p:txBody>
          </p:sp>
        </p:grpSp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DCBC5ED0-0C84-170B-5DF0-F9DCC1349DA6}"/>
                </a:ext>
              </a:extLst>
            </p:cNvPr>
            <p:cNvSpPr/>
            <p:nvPr/>
          </p:nvSpPr>
          <p:spPr bwMode="auto">
            <a:xfrm>
              <a:off x="4141771" y="1725388"/>
              <a:ext cx="1741152" cy="418378"/>
            </a:xfrm>
            <a:prstGeom prst="round2SameRect">
              <a:avLst/>
            </a:prstGeom>
            <a:solidFill>
              <a:schemeClr val="bg1"/>
            </a:solidFill>
            <a:ln w="28575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 panose="020B0600070205080204" pitchFamily="50" charset="-128"/>
              </a:endParaRPr>
            </a:p>
          </p:txBody>
        </p:sp>
        <p:sp>
          <p:nvSpPr>
            <p:cNvPr id="295" name="テキスト ボックス 294">
              <a:extLst>
                <a:ext uri="{FF2B5EF4-FFF2-40B4-BE49-F238E27FC236}">
                  <a16:creationId xmlns:a16="http://schemas.microsoft.com/office/drawing/2014/main" id="{40E0FE2E-5A6B-04AC-3F95-4C1B109F7AE3}"/>
                </a:ext>
              </a:extLst>
            </p:cNvPr>
            <p:cNvSpPr txBox="1"/>
            <p:nvPr/>
          </p:nvSpPr>
          <p:spPr>
            <a:xfrm>
              <a:off x="4471326" y="1805940"/>
              <a:ext cx="1082042" cy="266190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dirty="0"/>
                <a:t>返 却 口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24490144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2343</TotalTime>
  <Words>142</Words>
  <Application>Microsoft Office PowerPoint</Application>
  <PresentationFormat>A4 210 x 297 mm</PresentationFormat>
  <Paragraphs>32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poph87_恐れ入りますが、食器は返却口までお持ちくださいますようお願いいたします</dc:title>
  <dc:subject>poph87_恐れ入りますが、食器は返却口までお持ちくださいますようお願いいたします</dc:subject>
  <dc:creator>でじけろお</dc:creator>
  <cp:lastModifiedBy>Keroo</cp:lastModifiedBy>
  <cp:revision>1</cp:revision>
  <dcterms:created xsi:type="dcterms:W3CDTF">2014-12-04T06:28:15Z</dcterms:created>
  <dcterms:modified xsi:type="dcterms:W3CDTF">2025-07-14T08:30:49Z</dcterms:modified>
  <cp:version>1</cp:version>
</cp:coreProperties>
</file>

<file path=docProps/thumbnail.jpeg>
</file>