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312" r:id="rId2"/>
    <p:sldId id="317" r:id="rId3"/>
    <p:sldId id="295" r:id="rId4"/>
    <p:sldId id="311" r:id="rId5"/>
    <p:sldId id="313" r:id="rId6"/>
    <p:sldId id="316" r:id="rId7"/>
  </p:sldIdLst>
  <p:sldSz cx="6858000" cy="9906000" type="A4"/>
  <p:notesSz cx="6858000" cy="9144000"/>
  <p:defaultTextStyle>
    <a:defPPr>
      <a:defRPr lang="ja-JP"/>
    </a:defPPr>
    <a:lvl1pPr algn="l" rtl="0" fontAlgn="base">
      <a:spcBef>
        <a:spcPct val="0"/>
      </a:spcBef>
      <a:spcAft>
        <a:spcPct val="0"/>
      </a:spcAft>
      <a:defRPr kumimoji="1" kern="1200">
        <a:solidFill>
          <a:schemeClr val="tx1"/>
        </a:solidFill>
        <a:latin typeface="Arial" charset="0"/>
        <a:ea typeface="ＭＳ Ｐゴシック" pitchFamily="50"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pitchFamily="50"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pitchFamily="50"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pitchFamily="50"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pitchFamily="50" charset="-128"/>
        <a:cs typeface="+mn-cs"/>
      </a:defRPr>
    </a:lvl5pPr>
    <a:lvl6pPr marL="2286000" algn="l" defTabSz="914400" rtl="0" eaLnBrk="1" latinLnBrk="0" hangingPunct="1">
      <a:defRPr kumimoji="1" kern="1200">
        <a:solidFill>
          <a:schemeClr val="tx1"/>
        </a:solidFill>
        <a:latin typeface="Arial" charset="0"/>
        <a:ea typeface="ＭＳ Ｐゴシック" pitchFamily="50" charset="-128"/>
        <a:cs typeface="+mn-cs"/>
      </a:defRPr>
    </a:lvl6pPr>
    <a:lvl7pPr marL="2743200" algn="l" defTabSz="914400" rtl="0" eaLnBrk="1" latinLnBrk="0" hangingPunct="1">
      <a:defRPr kumimoji="1" kern="1200">
        <a:solidFill>
          <a:schemeClr val="tx1"/>
        </a:solidFill>
        <a:latin typeface="Arial" charset="0"/>
        <a:ea typeface="ＭＳ Ｐゴシック" pitchFamily="50" charset="-128"/>
        <a:cs typeface="+mn-cs"/>
      </a:defRPr>
    </a:lvl7pPr>
    <a:lvl8pPr marL="3200400" algn="l" defTabSz="914400" rtl="0" eaLnBrk="1" latinLnBrk="0" hangingPunct="1">
      <a:defRPr kumimoji="1" kern="1200">
        <a:solidFill>
          <a:schemeClr val="tx1"/>
        </a:solidFill>
        <a:latin typeface="Arial" charset="0"/>
        <a:ea typeface="ＭＳ Ｐゴシック" pitchFamily="50" charset="-128"/>
        <a:cs typeface="+mn-cs"/>
      </a:defRPr>
    </a:lvl8pPr>
    <a:lvl9pPr marL="3657600" algn="l" defTabSz="914400" rtl="0" eaLnBrk="1" latinLnBrk="0" hangingPunct="1">
      <a:defRPr kumimoji="1" kern="1200">
        <a:solidFill>
          <a:schemeClr val="tx1"/>
        </a:solidFill>
        <a:latin typeface="Arial" charset="0"/>
        <a:ea typeface="ＭＳ Ｐゴシック" pitchFamily="50" charset="-128"/>
        <a:cs typeface="+mn-cs"/>
      </a:defRPr>
    </a:lvl9pPr>
  </p:defaultTextStyle>
  <p:extLst>
    <p:ext uri="{EFAFB233-063F-42B5-8137-9DF3F51BA10A}">
      <p15:sldGuideLst xmlns:p15="http://schemas.microsoft.com/office/powerpoint/2012/main">
        <p15:guide id="1" orient="horz" pos="312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CC66"/>
    <a:srgbClr val="FF0000"/>
    <a:srgbClr val="FF6600"/>
    <a:srgbClr val="99CCFF"/>
    <a:srgbClr val="CC6600"/>
    <a:srgbClr val="CC9900"/>
    <a:srgbClr val="663300"/>
    <a:srgbClr val="003300"/>
    <a:srgbClr val="996633"/>
    <a:srgbClr val="FF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994" autoAdjust="0"/>
    <p:restoredTop sz="94660"/>
  </p:normalViewPr>
  <p:slideViewPr>
    <p:cSldViewPr>
      <p:cViewPr varScale="1">
        <p:scale>
          <a:sx n="61" d="100"/>
          <a:sy n="61" d="100"/>
        </p:scale>
        <p:origin x="936" y="282"/>
      </p:cViewPr>
      <p:guideLst>
        <p:guide orient="horz" pos="3120"/>
        <p:guide pos="2160"/>
      </p:guideLst>
    </p:cSldViewPr>
  </p:slideViewPr>
  <p:notesTextViewPr>
    <p:cViewPr>
      <p:scale>
        <a:sx n="100" d="100"/>
        <a:sy n="100" d="100"/>
      </p:scale>
      <p:origin x="0" y="0"/>
    </p:cViewPr>
  </p:notesTextViewPr>
  <p:gridSpacing cx="45005" cy="45005"/>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3077282"/>
            <a:ext cx="5829300" cy="2123369"/>
          </a:xfrm>
        </p:spPr>
        <p:txBody>
          <a:bodyPr/>
          <a:lstStyle/>
          <a:p>
            <a:r>
              <a:rPr lang="ja-JP" altLang="en-US"/>
              <a:t>マスター タイトルの書式設定</a:t>
            </a:r>
          </a:p>
        </p:txBody>
      </p:sp>
      <p:sp>
        <p:nvSpPr>
          <p:cNvPr id="3" name="サブタイトル 2"/>
          <p:cNvSpPr>
            <a:spLocks noGrp="1"/>
          </p:cNvSpPr>
          <p:nvPr>
            <p:ph type="subTitle" idx="1"/>
          </p:nvPr>
        </p:nvSpPr>
        <p:spPr>
          <a:xfrm>
            <a:off x="1028700" y="5613400"/>
            <a:ext cx="4800600" cy="2531533"/>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15979B8F-A9B4-4206-B104-A14337BF6A76}" type="slidenum">
              <a:rPr lang="en-US" altLang="ja-JP"/>
              <a:pPr/>
              <a:t>‹#›</a:t>
            </a:fld>
            <a:endParaRPr lang="en-US" altLang="ja-JP"/>
          </a:p>
        </p:txBody>
      </p:sp>
    </p:spTree>
    <p:extLst>
      <p:ext uri="{BB962C8B-B14F-4D97-AF65-F5344CB8AC3E}">
        <p14:creationId xmlns:p14="http://schemas.microsoft.com/office/powerpoint/2010/main" val="9477826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DE6A4B04-4A26-4B01-9B64-32DAEA9F6656}" type="slidenum">
              <a:rPr lang="en-US" altLang="ja-JP"/>
              <a:pPr/>
              <a:t>‹#›</a:t>
            </a:fld>
            <a:endParaRPr lang="en-US" altLang="ja-JP"/>
          </a:p>
        </p:txBody>
      </p:sp>
    </p:spTree>
    <p:extLst>
      <p:ext uri="{BB962C8B-B14F-4D97-AF65-F5344CB8AC3E}">
        <p14:creationId xmlns:p14="http://schemas.microsoft.com/office/powerpoint/2010/main" val="16000663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4972050" y="396700"/>
            <a:ext cx="1543050" cy="8452203"/>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342900" y="396700"/>
            <a:ext cx="4523642" cy="8452203"/>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680FFA3B-8C5F-4CDB-8B97-66C6E0E9667A}" type="slidenum">
              <a:rPr lang="en-US" altLang="ja-JP"/>
              <a:pPr/>
              <a:t>‹#›</a:t>
            </a:fld>
            <a:endParaRPr lang="en-US" altLang="ja-JP"/>
          </a:p>
        </p:txBody>
      </p:sp>
    </p:spTree>
    <p:extLst>
      <p:ext uri="{BB962C8B-B14F-4D97-AF65-F5344CB8AC3E}">
        <p14:creationId xmlns:p14="http://schemas.microsoft.com/office/powerpoint/2010/main" val="33627764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F5146B2D-1764-4DBF-9A2F-2D4442F75A9E}" type="slidenum">
              <a:rPr lang="en-US" altLang="ja-JP"/>
              <a:pPr/>
              <a:t>‹#›</a:t>
            </a:fld>
            <a:endParaRPr lang="en-US" altLang="ja-JP"/>
          </a:p>
        </p:txBody>
      </p:sp>
    </p:spTree>
    <p:extLst>
      <p:ext uri="{BB962C8B-B14F-4D97-AF65-F5344CB8AC3E}">
        <p14:creationId xmlns:p14="http://schemas.microsoft.com/office/powerpoint/2010/main" val="1381141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541826" y="6365523"/>
            <a:ext cx="5829300" cy="1967442"/>
          </a:xfrm>
        </p:spPr>
        <p:txBody>
          <a:bodyPr anchor="t"/>
          <a:lstStyle>
            <a:lvl1pPr algn="l">
              <a:defRPr sz="4000"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541826" y="4198586"/>
            <a:ext cx="5829300" cy="216693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8FAF1116-0C1A-459C-9781-DEBD0C336341}" type="slidenum">
              <a:rPr lang="en-US" altLang="ja-JP"/>
              <a:pPr/>
              <a:t>‹#›</a:t>
            </a:fld>
            <a:endParaRPr lang="en-US" altLang="ja-JP"/>
          </a:p>
        </p:txBody>
      </p:sp>
    </p:spTree>
    <p:extLst>
      <p:ext uri="{BB962C8B-B14F-4D97-AF65-F5344CB8AC3E}">
        <p14:creationId xmlns:p14="http://schemas.microsoft.com/office/powerpoint/2010/main" val="31156454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342900" y="2311401"/>
            <a:ext cx="3033346"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3481754" y="2311401"/>
            <a:ext cx="3033346"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7FCC440A-1D99-482E-86A1-1F40A600D80B}" type="slidenum">
              <a:rPr lang="en-US" altLang="ja-JP"/>
              <a:pPr/>
              <a:t>‹#›</a:t>
            </a:fld>
            <a:endParaRPr lang="en-US" altLang="ja-JP"/>
          </a:p>
        </p:txBody>
      </p:sp>
    </p:spTree>
    <p:extLst>
      <p:ext uri="{BB962C8B-B14F-4D97-AF65-F5344CB8AC3E}">
        <p14:creationId xmlns:p14="http://schemas.microsoft.com/office/powerpoint/2010/main" val="30067837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342900" y="2217385"/>
            <a:ext cx="3030049"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342900" y="3141486"/>
            <a:ext cx="3030049"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3483952" y="2217385"/>
            <a:ext cx="3031148"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3483952" y="3141486"/>
            <a:ext cx="3031148"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6"/>
          <p:cNvSpPr>
            <a:spLocks noGrp="1"/>
          </p:cNvSpPr>
          <p:nvPr>
            <p:ph type="dt" sz="half" idx="10"/>
          </p:nvPr>
        </p:nvSpPr>
        <p:spPr/>
        <p:txBody>
          <a:bodyPr/>
          <a:lstStyle>
            <a:lvl1pPr>
              <a:defRPr/>
            </a:lvl1pPr>
          </a:lstStyle>
          <a:p>
            <a:endParaRPr lang="en-US" altLang="ja-JP"/>
          </a:p>
        </p:txBody>
      </p:sp>
      <p:sp>
        <p:nvSpPr>
          <p:cNvPr id="8" name="フッター プレースホルダー 7"/>
          <p:cNvSpPr>
            <a:spLocks noGrp="1"/>
          </p:cNvSpPr>
          <p:nvPr>
            <p:ph type="ftr" sz="quarter" idx="11"/>
          </p:nvPr>
        </p:nvSpPr>
        <p:spPr/>
        <p:txBody>
          <a:bodyPr/>
          <a:lstStyle>
            <a:lvl1pPr>
              <a:defRPr/>
            </a:lvl1pPr>
          </a:lstStyle>
          <a:p>
            <a:endParaRPr lang="en-US" altLang="ja-JP"/>
          </a:p>
        </p:txBody>
      </p:sp>
      <p:sp>
        <p:nvSpPr>
          <p:cNvPr id="9" name="スライド番号プレースホルダー 8"/>
          <p:cNvSpPr>
            <a:spLocks noGrp="1"/>
          </p:cNvSpPr>
          <p:nvPr>
            <p:ph type="sldNum" sz="quarter" idx="12"/>
          </p:nvPr>
        </p:nvSpPr>
        <p:spPr/>
        <p:txBody>
          <a:bodyPr/>
          <a:lstStyle>
            <a:lvl1pPr>
              <a:defRPr/>
            </a:lvl1pPr>
          </a:lstStyle>
          <a:p>
            <a:fld id="{E6F7BE22-24E2-41E7-859A-678423BD1FE9}" type="slidenum">
              <a:rPr lang="en-US" altLang="ja-JP"/>
              <a:pPr/>
              <a:t>‹#›</a:t>
            </a:fld>
            <a:endParaRPr lang="en-US" altLang="ja-JP"/>
          </a:p>
        </p:txBody>
      </p:sp>
    </p:spTree>
    <p:extLst>
      <p:ext uri="{BB962C8B-B14F-4D97-AF65-F5344CB8AC3E}">
        <p14:creationId xmlns:p14="http://schemas.microsoft.com/office/powerpoint/2010/main" val="35278141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2"/>
          <p:cNvSpPr>
            <a:spLocks noGrp="1"/>
          </p:cNvSpPr>
          <p:nvPr>
            <p:ph type="dt" sz="half" idx="10"/>
          </p:nvPr>
        </p:nvSpPr>
        <p:spPr/>
        <p:txBody>
          <a:bodyPr/>
          <a:lstStyle>
            <a:lvl1pPr>
              <a:defRPr/>
            </a:lvl1pPr>
          </a:lstStyle>
          <a:p>
            <a:endParaRPr lang="en-US" altLang="ja-JP"/>
          </a:p>
        </p:txBody>
      </p:sp>
      <p:sp>
        <p:nvSpPr>
          <p:cNvPr id="4" name="フッター プレースホルダー 3"/>
          <p:cNvSpPr>
            <a:spLocks noGrp="1"/>
          </p:cNvSpPr>
          <p:nvPr>
            <p:ph type="ftr" sz="quarter" idx="11"/>
          </p:nvPr>
        </p:nvSpPr>
        <p:spPr/>
        <p:txBody>
          <a:bodyPr/>
          <a:lstStyle>
            <a:lvl1pPr>
              <a:defRPr/>
            </a:lvl1pPr>
          </a:lstStyle>
          <a:p>
            <a:endParaRPr lang="en-US" altLang="ja-JP"/>
          </a:p>
        </p:txBody>
      </p:sp>
      <p:sp>
        <p:nvSpPr>
          <p:cNvPr id="5" name="スライド番号プレースホルダー 4"/>
          <p:cNvSpPr>
            <a:spLocks noGrp="1"/>
          </p:cNvSpPr>
          <p:nvPr>
            <p:ph type="sldNum" sz="quarter" idx="12"/>
          </p:nvPr>
        </p:nvSpPr>
        <p:spPr/>
        <p:txBody>
          <a:bodyPr/>
          <a:lstStyle>
            <a:lvl1pPr>
              <a:defRPr/>
            </a:lvl1pPr>
          </a:lstStyle>
          <a:p>
            <a:fld id="{41C62181-A7EB-4C40-8A6B-6BA72513230C}" type="slidenum">
              <a:rPr lang="en-US" altLang="ja-JP"/>
              <a:pPr/>
              <a:t>‹#›</a:t>
            </a:fld>
            <a:endParaRPr lang="en-US" altLang="ja-JP"/>
          </a:p>
        </p:txBody>
      </p:sp>
    </p:spTree>
    <p:extLst>
      <p:ext uri="{BB962C8B-B14F-4D97-AF65-F5344CB8AC3E}">
        <p14:creationId xmlns:p14="http://schemas.microsoft.com/office/powerpoint/2010/main" val="42095419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lvl1pPr>
              <a:defRPr/>
            </a:lvl1pPr>
          </a:lstStyle>
          <a:p>
            <a:endParaRPr lang="en-US" altLang="ja-JP"/>
          </a:p>
        </p:txBody>
      </p:sp>
      <p:sp>
        <p:nvSpPr>
          <p:cNvPr id="3" name="フッター プレースホルダー 2"/>
          <p:cNvSpPr>
            <a:spLocks noGrp="1"/>
          </p:cNvSpPr>
          <p:nvPr>
            <p:ph type="ftr" sz="quarter" idx="11"/>
          </p:nvPr>
        </p:nvSpPr>
        <p:spPr/>
        <p:txBody>
          <a:bodyPr/>
          <a:lstStyle>
            <a:lvl1pPr>
              <a:defRPr/>
            </a:lvl1pPr>
          </a:lstStyle>
          <a:p>
            <a:endParaRPr lang="en-US" altLang="ja-JP"/>
          </a:p>
        </p:txBody>
      </p:sp>
      <p:sp>
        <p:nvSpPr>
          <p:cNvPr id="4" name="スライド番号プレースホルダー 3"/>
          <p:cNvSpPr>
            <a:spLocks noGrp="1"/>
          </p:cNvSpPr>
          <p:nvPr>
            <p:ph type="sldNum" sz="quarter" idx="12"/>
          </p:nvPr>
        </p:nvSpPr>
        <p:spPr/>
        <p:txBody>
          <a:bodyPr/>
          <a:lstStyle>
            <a:lvl1pPr>
              <a:defRPr/>
            </a:lvl1pPr>
          </a:lstStyle>
          <a:p>
            <a:fld id="{1BCDDFE0-14D4-4C6E-B4D3-9AC4E2769B85}" type="slidenum">
              <a:rPr lang="en-US" altLang="ja-JP"/>
              <a:pPr/>
              <a:t>‹#›</a:t>
            </a:fld>
            <a:endParaRPr lang="en-US" altLang="ja-JP"/>
          </a:p>
        </p:txBody>
      </p:sp>
    </p:spTree>
    <p:extLst>
      <p:ext uri="{BB962C8B-B14F-4D97-AF65-F5344CB8AC3E}">
        <p14:creationId xmlns:p14="http://schemas.microsoft.com/office/powerpoint/2010/main" val="5914943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4405"/>
            <a:ext cx="2256326" cy="1678517"/>
          </a:xfrm>
        </p:spPr>
        <p:txBody>
          <a:bodyPr anchor="b"/>
          <a:lstStyle>
            <a:lvl1pPr algn="l">
              <a:defRPr sz="2000" b="1"/>
            </a:lvl1pPr>
          </a:lstStyle>
          <a:p>
            <a:r>
              <a:rPr lang="ja-JP" altLang="en-US"/>
              <a:t>マスター タイトルの書式設定</a:t>
            </a:r>
          </a:p>
        </p:txBody>
      </p:sp>
      <p:sp>
        <p:nvSpPr>
          <p:cNvPr id="3" name="コンテンツ プレースホルダー 2"/>
          <p:cNvSpPr>
            <a:spLocks noGrp="1"/>
          </p:cNvSpPr>
          <p:nvPr>
            <p:ph idx="1"/>
          </p:nvPr>
        </p:nvSpPr>
        <p:spPr>
          <a:xfrm>
            <a:off x="2681654" y="394406"/>
            <a:ext cx="3833446"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342900" y="2072923"/>
            <a:ext cx="2256326"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4F6140E4-01C5-4669-A8C6-BD9B0FB5CFED}" type="slidenum">
              <a:rPr lang="en-US" altLang="ja-JP"/>
              <a:pPr/>
              <a:t>‹#›</a:t>
            </a:fld>
            <a:endParaRPr lang="en-US" altLang="ja-JP"/>
          </a:p>
        </p:txBody>
      </p:sp>
    </p:spTree>
    <p:extLst>
      <p:ext uri="{BB962C8B-B14F-4D97-AF65-F5344CB8AC3E}">
        <p14:creationId xmlns:p14="http://schemas.microsoft.com/office/powerpoint/2010/main" val="42754715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344124" y="6934200"/>
            <a:ext cx="4114800" cy="818622"/>
          </a:xfrm>
        </p:spPr>
        <p:txBody>
          <a:bodyPr anchor="b"/>
          <a:lstStyle>
            <a:lvl1pPr algn="l">
              <a:defRPr sz="2000" b="1"/>
            </a:lvl1pPr>
          </a:lstStyle>
          <a:p>
            <a:r>
              <a:rPr lang="ja-JP" altLang="en-US"/>
              <a:t>マスター タイトルの書式設定</a:t>
            </a:r>
          </a:p>
        </p:txBody>
      </p:sp>
      <p:sp>
        <p:nvSpPr>
          <p:cNvPr id="3" name="図プレースホルダー 2"/>
          <p:cNvSpPr>
            <a:spLocks noGrp="1"/>
          </p:cNvSpPr>
          <p:nvPr>
            <p:ph type="pic" idx="1"/>
          </p:nvPr>
        </p:nvSpPr>
        <p:spPr>
          <a:xfrm>
            <a:off x="1344124"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344124" y="7752822"/>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B3AB5CDF-4953-49BD-8C3E-1F40105F14FD}" type="slidenum">
              <a:rPr lang="en-US" altLang="ja-JP"/>
              <a:pPr/>
              <a:t>‹#›</a:t>
            </a:fld>
            <a:endParaRPr lang="en-US" altLang="ja-JP"/>
          </a:p>
        </p:txBody>
      </p:sp>
    </p:spTree>
    <p:extLst>
      <p:ext uri="{BB962C8B-B14F-4D97-AF65-F5344CB8AC3E}">
        <p14:creationId xmlns:p14="http://schemas.microsoft.com/office/powerpoint/2010/main" val="14918356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342900" y="396699"/>
            <a:ext cx="6172200" cy="165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342900" y="2311401"/>
            <a:ext cx="6172200" cy="653750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p:cNvSpPr>
            <a:spLocks noGrp="1" noChangeArrowheads="1"/>
          </p:cNvSpPr>
          <p:nvPr>
            <p:ph type="dt" sz="half" idx="2"/>
          </p:nvPr>
        </p:nvSpPr>
        <p:spPr bwMode="auto">
          <a:xfrm>
            <a:off x="342900" y="9020880"/>
            <a:ext cx="16002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ja-JP"/>
          </a:p>
        </p:txBody>
      </p:sp>
      <p:sp>
        <p:nvSpPr>
          <p:cNvPr id="1029" name="Rectangle 5"/>
          <p:cNvSpPr>
            <a:spLocks noGrp="1" noChangeArrowheads="1"/>
          </p:cNvSpPr>
          <p:nvPr>
            <p:ph type="ftr" sz="quarter" idx="3"/>
          </p:nvPr>
        </p:nvSpPr>
        <p:spPr bwMode="auto">
          <a:xfrm>
            <a:off x="2343150" y="9020880"/>
            <a:ext cx="21717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ja-JP"/>
          </a:p>
        </p:txBody>
      </p:sp>
      <p:sp>
        <p:nvSpPr>
          <p:cNvPr id="1030" name="Rectangle 6"/>
          <p:cNvSpPr>
            <a:spLocks noGrp="1" noChangeArrowheads="1"/>
          </p:cNvSpPr>
          <p:nvPr>
            <p:ph type="sldNum" sz="quarter" idx="4"/>
          </p:nvPr>
        </p:nvSpPr>
        <p:spPr bwMode="auto">
          <a:xfrm>
            <a:off x="4914900" y="9020880"/>
            <a:ext cx="16002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F07AF48E-AEE8-472A-9C47-1438F7C9C5F1}" type="slidenum">
              <a:rPr lang="en-US" altLang="ja-JP"/>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kumimoji="1" sz="4400">
          <a:solidFill>
            <a:schemeClr val="tx2"/>
          </a:solidFill>
          <a:latin typeface="+mj-lt"/>
          <a:ea typeface="+mj-ea"/>
          <a:cs typeface="+mj-cs"/>
        </a:defRPr>
      </a:lvl1pPr>
      <a:lvl2pPr algn="ctr" rtl="0" fontAlgn="base">
        <a:spcBef>
          <a:spcPct val="0"/>
        </a:spcBef>
        <a:spcAft>
          <a:spcPct val="0"/>
        </a:spcAft>
        <a:defRPr kumimoji="1" sz="4400">
          <a:solidFill>
            <a:schemeClr val="tx2"/>
          </a:solidFill>
          <a:latin typeface="Arial" charset="0"/>
          <a:ea typeface="ＭＳ Ｐゴシック" pitchFamily="50" charset="-128"/>
        </a:defRPr>
      </a:lvl2pPr>
      <a:lvl3pPr algn="ctr" rtl="0" fontAlgn="base">
        <a:spcBef>
          <a:spcPct val="0"/>
        </a:spcBef>
        <a:spcAft>
          <a:spcPct val="0"/>
        </a:spcAft>
        <a:defRPr kumimoji="1" sz="4400">
          <a:solidFill>
            <a:schemeClr val="tx2"/>
          </a:solidFill>
          <a:latin typeface="Arial" charset="0"/>
          <a:ea typeface="ＭＳ Ｐゴシック" pitchFamily="50" charset="-128"/>
        </a:defRPr>
      </a:lvl3pPr>
      <a:lvl4pPr algn="ctr" rtl="0" fontAlgn="base">
        <a:spcBef>
          <a:spcPct val="0"/>
        </a:spcBef>
        <a:spcAft>
          <a:spcPct val="0"/>
        </a:spcAft>
        <a:defRPr kumimoji="1" sz="4400">
          <a:solidFill>
            <a:schemeClr val="tx2"/>
          </a:solidFill>
          <a:latin typeface="Arial" charset="0"/>
          <a:ea typeface="ＭＳ Ｐゴシック" pitchFamily="50" charset="-128"/>
        </a:defRPr>
      </a:lvl4pPr>
      <a:lvl5pPr algn="ctr" rtl="0" fontAlgn="base">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fontAlgn="base">
        <a:spcBef>
          <a:spcPct val="20000"/>
        </a:spcBef>
        <a:spcAft>
          <a:spcPct val="0"/>
        </a:spcAft>
        <a:buChar char="•"/>
        <a:defRPr kumimoji="1" sz="3200">
          <a:solidFill>
            <a:schemeClr val="tx1"/>
          </a:solidFill>
          <a:latin typeface="+mn-lt"/>
          <a:ea typeface="+mn-ea"/>
          <a:cs typeface="+mn-cs"/>
        </a:defRPr>
      </a:lvl1pPr>
      <a:lvl2pPr marL="742950" indent="-285750" algn="l" rtl="0" fontAlgn="base">
        <a:spcBef>
          <a:spcPct val="20000"/>
        </a:spcBef>
        <a:spcAft>
          <a:spcPct val="0"/>
        </a:spcAft>
        <a:buChar char="–"/>
        <a:defRPr kumimoji="1" sz="2800">
          <a:solidFill>
            <a:schemeClr val="tx1"/>
          </a:solidFill>
          <a:latin typeface="+mn-lt"/>
          <a:ea typeface="+mn-ea"/>
        </a:defRPr>
      </a:lvl2pPr>
      <a:lvl3pPr marL="1143000" indent="-228600" algn="l" rtl="0" fontAlgn="base">
        <a:spcBef>
          <a:spcPct val="20000"/>
        </a:spcBef>
        <a:spcAft>
          <a:spcPct val="0"/>
        </a:spcAft>
        <a:buChar char="•"/>
        <a:defRPr kumimoji="1" sz="2400">
          <a:solidFill>
            <a:schemeClr val="tx1"/>
          </a:solidFill>
          <a:latin typeface="+mn-lt"/>
          <a:ea typeface="+mn-ea"/>
        </a:defRPr>
      </a:lvl3pPr>
      <a:lvl4pPr marL="1600200" indent="-228600" algn="l" rtl="0" fontAlgn="base">
        <a:spcBef>
          <a:spcPct val="20000"/>
        </a:spcBef>
        <a:spcAft>
          <a:spcPct val="0"/>
        </a:spcAft>
        <a:buChar char="–"/>
        <a:defRPr kumimoji="1" sz="2000">
          <a:solidFill>
            <a:schemeClr val="tx1"/>
          </a:solidFill>
          <a:latin typeface="+mn-lt"/>
          <a:ea typeface="+mn-ea"/>
        </a:defRPr>
      </a:lvl4pPr>
      <a:lvl5pPr marL="2057400" indent="-228600" algn="l" rtl="0" fontAlgn="base">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フリーフォーム: 図形 4">
            <a:extLst>
              <a:ext uri="{FF2B5EF4-FFF2-40B4-BE49-F238E27FC236}">
                <a16:creationId xmlns:a16="http://schemas.microsoft.com/office/drawing/2014/main" id="{7613CB8C-09DF-4B16-9505-B6A378F3A846}"/>
              </a:ext>
            </a:extLst>
          </p:cNvPr>
          <p:cNvSpPr/>
          <p:nvPr/>
        </p:nvSpPr>
        <p:spPr>
          <a:xfrm rot="5400000">
            <a:off x="-1240670" y="1778481"/>
            <a:ext cx="9339340" cy="6349040"/>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00B0F0"/>
          </a:solidFill>
          <a:ln w="127000" cmpd="sng">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
        <p:nvSpPr>
          <p:cNvPr id="70" name="テキスト ボックス 69">
            <a:extLst>
              <a:ext uri="{FF2B5EF4-FFF2-40B4-BE49-F238E27FC236}">
                <a16:creationId xmlns:a16="http://schemas.microsoft.com/office/drawing/2014/main" id="{56B9D025-5FFD-CF62-B801-8E6BDF76E863}"/>
              </a:ext>
            </a:extLst>
          </p:cNvPr>
          <p:cNvSpPr txBox="1"/>
          <p:nvPr/>
        </p:nvSpPr>
        <p:spPr>
          <a:xfrm rot="5400000">
            <a:off x="-1363825" y="3444874"/>
            <a:ext cx="7919546" cy="3016254"/>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solidFill>
                    <a:sysClr val="windowText" lastClr="000000"/>
                  </a:solidFill>
                </a:ln>
                <a:solidFill>
                  <a:srgbClr val="FF0000"/>
                </a:solidFill>
              </a:rPr>
              <a:t>食器は返却口へ</a:t>
            </a:r>
          </a:p>
          <a:p>
            <a:pPr algn="l">
              <a:spcAft>
                <a:spcPts val="0"/>
              </a:spcAft>
            </a:pPr>
            <a:r>
              <a:rPr lang="ja-JP" altLang="en-US" sz="5400" dirty="0">
                <a:ln w="28575">
                  <a:solidFill>
                    <a:sysClr val="windowText" lastClr="000000"/>
                  </a:solidFill>
                </a:ln>
                <a:solidFill>
                  <a:srgbClr val="FFFF00"/>
                </a:solidFill>
              </a:rPr>
              <a:t>お戻しくださいませ</a:t>
            </a:r>
            <a:endParaRPr lang="en-US" altLang="ja-JP" sz="5400" dirty="0">
              <a:ln w="28575">
                <a:solidFill>
                  <a:sysClr val="windowText" lastClr="000000"/>
                </a:solidFill>
              </a:ln>
              <a:solidFill>
                <a:srgbClr val="FFFF00"/>
              </a:solidFill>
            </a:endParaRPr>
          </a:p>
        </p:txBody>
      </p:sp>
      <p:sp>
        <p:nvSpPr>
          <p:cNvPr id="2" name="フリーフォーム: 図形 1">
            <a:extLst>
              <a:ext uri="{FF2B5EF4-FFF2-40B4-BE49-F238E27FC236}">
                <a16:creationId xmlns:a16="http://schemas.microsoft.com/office/drawing/2014/main" id="{16B33502-E081-4F16-AC31-8773D88AAA02}"/>
              </a:ext>
            </a:extLst>
          </p:cNvPr>
          <p:cNvSpPr/>
          <p:nvPr/>
        </p:nvSpPr>
        <p:spPr>
          <a:xfrm rot="5400000">
            <a:off x="-1335644" y="1713915"/>
            <a:ext cx="9529288" cy="6478172"/>
          </a:xfrm>
          <a:custGeom>
            <a:avLst/>
            <a:gdLst>
              <a:gd name="connsiteX0" fmla="*/ 8130401 w 9273399"/>
              <a:gd name="connsiteY0" fmla="*/ 77642 h 6349040"/>
              <a:gd name="connsiteX1" fmla="*/ 7792592 w 9273399"/>
              <a:gd name="connsiteY1" fmla="*/ 301557 h 6349040"/>
              <a:gd name="connsiteX2" fmla="*/ 7779885 w 9273399"/>
              <a:gd name="connsiteY2" fmla="*/ 342491 h 6349040"/>
              <a:gd name="connsiteX3" fmla="*/ 7745204 w 9273399"/>
              <a:gd name="connsiteY3" fmla="*/ 254156 h 6349040"/>
              <a:gd name="connsiteX4" fmla="*/ 7431661 w 9273399"/>
              <a:gd name="connsiteY4" fmla="*/ 77643 h 6349040"/>
              <a:gd name="connsiteX5" fmla="*/ 7093852 w 9273399"/>
              <a:gd name="connsiteY5" fmla="*/ 301557 h 6349040"/>
              <a:gd name="connsiteX6" fmla="*/ 7081145 w 9273399"/>
              <a:gd name="connsiteY6" fmla="*/ 342491 h 6349040"/>
              <a:gd name="connsiteX7" fmla="*/ 7046464 w 9273399"/>
              <a:gd name="connsiteY7" fmla="*/ 254156 h 6349040"/>
              <a:gd name="connsiteX8" fmla="*/ 6732921 w 9273399"/>
              <a:gd name="connsiteY8" fmla="*/ 77643 h 6349040"/>
              <a:gd name="connsiteX9" fmla="*/ 6395112 w 9273399"/>
              <a:gd name="connsiteY9" fmla="*/ 301557 h 6349040"/>
              <a:gd name="connsiteX10" fmla="*/ 6382405 w 9273399"/>
              <a:gd name="connsiteY10" fmla="*/ 342491 h 6349040"/>
              <a:gd name="connsiteX11" fmla="*/ 6347724 w 9273399"/>
              <a:gd name="connsiteY11" fmla="*/ 254156 h 6349040"/>
              <a:gd name="connsiteX12" fmla="*/ 6034181 w 9273399"/>
              <a:gd name="connsiteY12" fmla="*/ 77643 h 6349040"/>
              <a:gd name="connsiteX13" fmla="*/ 5696372 w 9273399"/>
              <a:gd name="connsiteY13" fmla="*/ 301557 h 6349040"/>
              <a:gd name="connsiteX14" fmla="*/ 5683665 w 9273399"/>
              <a:gd name="connsiteY14" fmla="*/ 342491 h 6349040"/>
              <a:gd name="connsiteX15" fmla="*/ 5648985 w 9273399"/>
              <a:gd name="connsiteY15" fmla="*/ 254156 h 6349040"/>
              <a:gd name="connsiteX16" fmla="*/ 5335441 w 9273399"/>
              <a:gd name="connsiteY16" fmla="*/ 77643 h 6349040"/>
              <a:gd name="connsiteX17" fmla="*/ 4997632 w 9273399"/>
              <a:gd name="connsiteY17" fmla="*/ 301557 h 6349040"/>
              <a:gd name="connsiteX18" fmla="*/ 4984925 w 9273399"/>
              <a:gd name="connsiteY18" fmla="*/ 342491 h 6349040"/>
              <a:gd name="connsiteX19" fmla="*/ 4950244 w 9273399"/>
              <a:gd name="connsiteY19" fmla="*/ 254157 h 6349040"/>
              <a:gd name="connsiteX20" fmla="*/ 4636701 w 9273399"/>
              <a:gd name="connsiteY20" fmla="*/ 77643 h 6349040"/>
              <a:gd name="connsiteX21" fmla="*/ 4298892 w 9273399"/>
              <a:gd name="connsiteY21" fmla="*/ 301557 h 6349040"/>
              <a:gd name="connsiteX22" fmla="*/ 4286186 w 9273399"/>
              <a:gd name="connsiteY22" fmla="*/ 342491 h 6349040"/>
              <a:gd name="connsiteX23" fmla="*/ 4251505 w 9273399"/>
              <a:gd name="connsiteY23" fmla="*/ 254157 h 6349040"/>
              <a:gd name="connsiteX24" fmla="*/ 3937961 w 9273399"/>
              <a:gd name="connsiteY24" fmla="*/ 77643 h 6349040"/>
              <a:gd name="connsiteX25" fmla="*/ 3600158 w 9273399"/>
              <a:gd name="connsiteY25" fmla="*/ 301557 h 6349040"/>
              <a:gd name="connsiteX26" fmla="*/ 3587451 w 9273399"/>
              <a:gd name="connsiteY26" fmla="*/ 342491 h 6349040"/>
              <a:gd name="connsiteX27" fmla="*/ 3552770 w 9273399"/>
              <a:gd name="connsiteY27" fmla="*/ 254157 h 6349040"/>
              <a:gd name="connsiteX28" fmla="*/ 3239227 w 9273399"/>
              <a:gd name="connsiteY28" fmla="*/ 77643 h 6349040"/>
              <a:gd name="connsiteX29" fmla="*/ 2901417 w 9273399"/>
              <a:gd name="connsiteY29" fmla="*/ 301557 h 6349040"/>
              <a:gd name="connsiteX30" fmla="*/ 2888711 w 9273399"/>
              <a:gd name="connsiteY30" fmla="*/ 342491 h 6349040"/>
              <a:gd name="connsiteX31" fmla="*/ 2854030 w 9273399"/>
              <a:gd name="connsiteY31" fmla="*/ 254157 h 6349040"/>
              <a:gd name="connsiteX32" fmla="*/ 2540486 w 9273399"/>
              <a:gd name="connsiteY32" fmla="*/ 77643 h 6349040"/>
              <a:gd name="connsiteX33" fmla="*/ 2202678 w 9273399"/>
              <a:gd name="connsiteY33" fmla="*/ 301557 h 6349040"/>
              <a:gd name="connsiteX34" fmla="*/ 2189971 w 9273399"/>
              <a:gd name="connsiteY34" fmla="*/ 342491 h 6349040"/>
              <a:gd name="connsiteX35" fmla="*/ 2155290 w 9273399"/>
              <a:gd name="connsiteY35" fmla="*/ 254157 h 6349040"/>
              <a:gd name="connsiteX36" fmla="*/ 1841746 w 9273399"/>
              <a:gd name="connsiteY36" fmla="*/ 77643 h 6349040"/>
              <a:gd name="connsiteX37" fmla="*/ 1503937 w 9273399"/>
              <a:gd name="connsiteY37" fmla="*/ 301558 h 6349040"/>
              <a:gd name="connsiteX38" fmla="*/ 1491231 w 9273399"/>
              <a:gd name="connsiteY38" fmla="*/ 342491 h 6349040"/>
              <a:gd name="connsiteX39" fmla="*/ 1456550 w 9273399"/>
              <a:gd name="connsiteY39" fmla="*/ 254157 h 6349040"/>
              <a:gd name="connsiteX40" fmla="*/ 1143007 w 9273399"/>
              <a:gd name="connsiteY40" fmla="*/ 77643 h 6349040"/>
              <a:gd name="connsiteX41" fmla="*/ 805197 w 9273399"/>
              <a:gd name="connsiteY41" fmla="*/ 301558 h 6349040"/>
              <a:gd name="connsiteX42" fmla="*/ 792490 w 9273399"/>
              <a:gd name="connsiteY42" fmla="*/ 342491 h 6349040"/>
              <a:gd name="connsiteX43" fmla="*/ 757809 w 9273399"/>
              <a:gd name="connsiteY43" fmla="*/ 254157 h 6349040"/>
              <a:gd name="connsiteX44" fmla="*/ 444266 w 9273399"/>
              <a:gd name="connsiteY44" fmla="*/ 77643 h 6349040"/>
              <a:gd name="connsiteX45" fmla="*/ 77646 w 9273399"/>
              <a:gd name="connsiteY45" fmla="*/ 444262 h 6349040"/>
              <a:gd name="connsiteX46" fmla="*/ 309836 w 9273399"/>
              <a:gd name="connsiteY46" fmla="*/ 785451 h 6349040"/>
              <a:gd name="connsiteX47" fmla="*/ 311478 w 9273399"/>
              <a:gd name="connsiteY47" fmla="*/ 785939 h 6349040"/>
              <a:gd name="connsiteX48" fmla="*/ 301559 w 9273399"/>
              <a:gd name="connsiteY48" fmla="*/ 789018 h 6349040"/>
              <a:gd name="connsiteX49" fmla="*/ 77645 w 9273399"/>
              <a:gd name="connsiteY49" fmla="*/ 1126826 h 6349040"/>
              <a:gd name="connsiteX50" fmla="*/ 309834 w 9273399"/>
              <a:gd name="connsiteY50" fmla="*/ 1468016 h 6349040"/>
              <a:gd name="connsiteX51" fmla="*/ 311479 w 9273399"/>
              <a:gd name="connsiteY51" fmla="*/ 1468504 h 6349040"/>
              <a:gd name="connsiteX52" fmla="*/ 301559 w 9273399"/>
              <a:gd name="connsiteY52" fmla="*/ 1471583 h 6349040"/>
              <a:gd name="connsiteX53" fmla="*/ 77644 w 9273399"/>
              <a:gd name="connsiteY53" fmla="*/ 1809392 h 6349040"/>
              <a:gd name="connsiteX54" fmla="*/ 309834 w 9273399"/>
              <a:gd name="connsiteY54" fmla="*/ 2150580 h 6349040"/>
              <a:gd name="connsiteX55" fmla="*/ 311476 w 9273399"/>
              <a:gd name="connsiteY55" fmla="*/ 2151067 h 6349040"/>
              <a:gd name="connsiteX56" fmla="*/ 301557 w 9273399"/>
              <a:gd name="connsiteY56" fmla="*/ 2154147 h 6349040"/>
              <a:gd name="connsiteX57" fmla="*/ 77642 w 9273399"/>
              <a:gd name="connsiteY57" fmla="*/ 2491955 h 6349040"/>
              <a:gd name="connsiteX58" fmla="*/ 309832 w 9273399"/>
              <a:gd name="connsiteY58" fmla="*/ 2833144 h 6349040"/>
              <a:gd name="connsiteX59" fmla="*/ 311476 w 9273399"/>
              <a:gd name="connsiteY59" fmla="*/ 2833632 h 6349040"/>
              <a:gd name="connsiteX60" fmla="*/ 301557 w 9273399"/>
              <a:gd name="connsiteY60" fmla="*/ 2836711 h 6349040"/>
              <a:gd name="connsiteX61" fmla="*/ 77642 w 9273399"/>
              <a:gd name="connsiteY61" fmla="*/ 3174519 h 6349040"/>
              <a:gd name="connsiteX62" fmla="*/ 309832 w 9273399"/>
              <a:gd name="connsiteY62" fmla="*/ 3515708 h 6349040"/>
              <a:gd name="connsiteX63" fmla="*/ 311476 w 9273399"/>
              <a:gd name="connsiteY63" fmla="*/ 3516197 h 6349040"/>
              <a:gd name="connsiteX64" fmla="*/ 301557 w 9273399"/>
              <a:gd name="connsiteY64" fmla="*/ 3519276 h 6349040"/>
              <a:gd name="connsiteX65" fmla="*/ 77642 w 9273399"/>
              <a:gd name="connsiteY65" fmla="*/ 3857084 h 6349040"/>
              <a:gd name="connsiteX66" fmla="*/ 309831 w 9273399"/>
              <a:gd name="connsiteY66" fmla="*/ 4198273 h 6349040"/>
              <a:gd name="connsiteX67" fmla="*/ 311476 w 9273399"/>
              <a:gd name="connsiteY67" fmla="*/ 4198762 h 6349040"/>
              <a:gd name="connsiteX68" fmla="*/ 301556 w 9273399"/>
              <a:gd name="connsiteY68" fmla="*/ 4201841 h 6349040"/>
              <a:gd name="connsiteX69" fmla="*/ 77642 w 9273399"/>
              <a:gd name="connsiteY69" fmla="*/ 4539649 h 6349040"/>
              <a:gd name="connsiteX70" fmla="*/ 309831 w 9273399"/>
              <a:gd name="connsiteY70" fmla="*/ 4880838 h 6349040"/>
              <a:gd name="connsiteX71" fmla="*/ 311476 w 9273399"/>
              <a:gd name="connsiteY71" fmla="*/ 4881327 h 6349040"/>
              <a:gd name="connsiteX72" fmla="*/ 301556 w 9273399"/>
              <a:gd name="connsiteY72" fmla="*/ 4884406 h 6349040"/>
              <a:gd name="connsiteX73" fmla="*/ 77641 w 9273399"/>
              <a:gd name="connsiteY73" fmla="*/ 5222214 h 6349040"/>
              <a:gd name="connsiteX74" fmla="*/ 301556 w 9273399"/>
              <a:gd name="connsiteY74" fmla="*/ 5560022 h 6349040"/>
              <a:gd name="connsiteX75" fmla="*/ 311479 w 9273399"/>
              <a:gd name="connsiteY75" fmla="*/ 5563103 h 6349040"/>
              <a:gd name="connsiteX76" fmla="*/ 309834 w 9273399"/>
              <a:gd name="connsiteY76" fmla="*/ 5563591 h 6349040"/>
              <a:gd name="connsiteX77" fmla="*/ 77644 w 9273399"/>
              <a:gd name="connsiteY77" fmla="*/ 5904780 h 6349040"/>
              <a:gd name="connsiteX78" fmla="*/ 444264 w 9273399"/>
              <a:gd name="connsiteY78" fmla="*/ 6271399 h 6349040"/>
              <a:gd name="connsiteX79" fmla="*/ 757807 w 9273399"/>
              <a:gd name="connsiteY79" fmla="*/ 6094885 h 6349040"/>
              <a:gd name="connsiteX80" fmla="*/ 792488 w 9273399"/>
              <a:gd name="connsiteY80" fmla="*/ 6006551 h 6349040"/>
              <a:gd name="connsiteX81" fmla="*/ 805195 w 9273399"/>
              <a:gd name="connsiteY81" fmla="*/ 6047485 h 6349040"/>
              <a:gd name="connsiteX82" fmla="*/ 1143004 w 9273399"/>
              <a:gd name="connsiteY82" fmla="*/ 6271399 h 6349040"/>
              <a:gd name="connsiteX83" fmla="*/ 1456548 w 9273399"/>
              <a:gd name="connsiteY83" fmla="*/ 6094885 h 6349040"/>
              <a:gd name="connsiteX84" fmla="*/ 1491228 w 9273399"/>
              <a:gd name="connsiteY84" fmla="*/ 6006551 h 6349040"/>
              <a:gd name="connsiteX85" fmla="*/ 1503935 w 9273399"/>
              <a:gd name="connsiteY85" fmla="*/ 6047485 h 6349040"/>
              <a:gd name="connsiteX86" fmla="*/ 1841745 w 9273399"/>
              <a:gd name="connsiteY86" fmla="*/ 6271399 h 6349040"/>
              <a:gd name="connsiteX87" fmla="*/ 2155286 w 9273399"/>
              <a:gd name="connsiteY87" fmla="*/ 6094885 h 6349040"/>
              <a:gd name="connsiteX88" fmla="*/ 2189968 w 9273399"/>
              <a:gd name="connsiteY88" fmla="*/ 6006551 h 6349040"/>
              <a:gd name="connsiteX89" fmla="*/ 2202675 w 9273399"/>
              <a:gd name="connsiteY89" fmla="*/ 6047485 h 6349040"/>
              <a:gd name="connsiteX90" fmla="*/ 2540484 w 9273399"/>
              <a:gd name="connsiteY90" fmla="*/ 6271399 h 6349040"/>
              <a:gd name="connsiteX91" fmla="*/ 2854027 w 9273399"/>
              <a:gd name="connsiteY91" fmla="*/ 6094885 h 6349040"/>
              <a:gd name="connsiteX92" fmla="*/ 2888709 w 9273399"/>
              <a:gd name="connsiteY92" fmla="*/ 6006551 h 6349040"/>
              <a:gd name="connsiteX93" fmla="*/ 2901415 w 9273399"/>
              <a:gd name="connsiteY93" fmla="*/ 6047485 h 6349040"/>
              <a:gd name="connsiteX94" fmla="*/ 3239224 w 9273399"/>
              <a:gd name="connsiteY94" fmla="*/ 6271399 h 6349040"/>
              <a:gd name="connsiteX95" fmla="*/ 3552767 w 9273399"/>
              <a:gd name="connsiteY95" fmla="*/ 6094885 h 6349040"/>
              <a:gd name="connsiteX96" fmla="*/ 3587448 w 9273399"/>
              <a:gd name="connsiteY96" fmla="*/ 6006551 h 6349040"/>
              <a:gd name="connsiteX97" fmla="*/ 3600155 w 9273399"/>
              <a:gd name="connsiteY97" fmla="*/ 6047485 h 6349040"/>
              <a:gd name="connsiteX98" fmla="*/ 3937961 w 9273399"/>
              <a:gd name="connsiteY98" fmla="*/ 6271399 h 6349040"/>
              <a:gd name="connsiteX99" fmla="*/ 4251505 w 9273399"/>
              <a:gd name="connsiteY99" fmla="*/ 6094885 h 6349040"/>
              <a:gd name="connsiteX100" fmla="*/ 4286186 w 9273399"/>
              <a:gd name="connsiteY100" fmla="*/ 6006551 h 6349040"/>
              <a:gd name="connsiteX101" fmla="*/ 4298892 w 9273399"/>
              <a:gd name="connsiteY101" fmla="*/ 6047485 h 6349040"/>
              <a:gd name="connsiteX102" fmla="*/ 4636701 w 9273399"/>
              <a:gd name="connsiteY102" fmla="*/ 6271399 h 6349040"/>
              <a:gd name="connsiteX103" fmla="*/ 4950244 w 9273399"/>
              <a:gd name="connsiteY103" fmla="*/ 6094885 h 6349040"/>
              <a:gd name="connsiteX104" fmla="*/ 4984925 w 9273399"/>
              <a:gd name="connsiteY104" fmla="*/ 6006550 h 6349040"/>
              <a:gd name="connsiteX105" fmla="*/ 4997632 w 9273399"/>
              <a:gd name="connsiteY105" fmla="*/ 6047485 h 6349040"/>
              <a:gd name="connsiteX106" fmla="*/ 5335441 w 9273399"/>
              <a:gd name="connsiteY106" fmla="*/ 6271399 h 6349040"/>
              <a:gd name="connsiteX107" fmla="*/ 5648984 w 9273399"/>
              <a:gd name="connsiteY107" fmla="*/ 6094885 h 6349040"/>
              <a:gd name="connsiteX108" fmla="*/ 5683665 w 9273399"/>
              <a:gd name="connsiteY108" fmla="*/ 6006551 h 6349040"/>
              <a:gd name="connsiteX109" fmla="*/ 5696372 w 9273399"/>
              <a:gd name="connsiteY109" fmla="*/ 6047485 h 6349040"/>
              <a:gd name="connsiteX110" fmla="*/ 6034181 w 9273399"/>
              <a:gd name="connsiteY110" fmla="*/ 6271399 h 6349040"/>
              <a:gd name="connsiteX111" fmla="*/ 6347724 w 9273399"/>
              <a:gd name="connsiteY111" fmla="*/ 6094885 h 6349040"/>
              <a:gd name="connsiteX112" fmla="*/ 6382405 w 9273399"/>
              <a:gd name="connsiteY112" fmla="*/ 6006551 h 6349040"/>
              <a:gd name="connsiteX113" fmla="*/ 6395112 w 9273399"/>
              <a:gd name="connsiteY113" fmla="*/ 6047485 h 6349040"/>
              <a:gd name="connsiteX114" fmla="*/ 6732921 w 9273399"/>
              <a:gd name="connsiteY114" fmla="*/ 6271399 h 6349040"/>
              <a:gd name="connsiteX115" fmla="*/ 7046464 w 9273399"/>
              <a:gd name="connsiteY115" fmla="*/ 6094885 h 6349040"/>
              <a:gd name="connsiteX116" fmla="*/ 7081145 w 9273399"/>
              <a:gd name="connsiteY116" fmla="*/ 6006551 h 6349040"/>
              <a:gd name="connsiteX117" fmla="*/ 7093852 w 9273399"/>
              <a:gd name="connsiteY117" fmla="*/ 6047485 h 6349040"/>
              <a:gd name="connsiteX118" fmla="*/ 7431661 w 9273399"/>
              <a:gd name="connsiteY118" fmla="*/ 6271399 h 6349040"/>
              <a:gd name="connsiteX119" fmla="*/ 7745204 w 9273399"/>
              <a:gd name="connsiteY119" fmla="*/ 6094885 h 6349040"/>
              <a:gd name="connsiteX120" fmla="*/ 7779885 w 9273399"/>
              <a:gd name="connsiteY120" fmla="*/ 6006551 h 6349040"/>
              <a:gd name="connsiteX121" fmla="*/ 7792592 w 9273399"/>
              <a:gd name="connsiteY121" fmla="*/ 6047485 h 6349040"/>
              <a:gd name="connsiteX122" fmla="*/ 8130401 w 9273399"/>
              <a:gd name="connsiteY122" fmla="*/ 6271399 h 6349040"/>
              <a:gd name="connsiteX123" fmla="*/ 8443944 w 9273399"/>
              <a:gd name="connsiteY123" fmla="*/ 6094885 h 6349040"/>
              <a:gd name="connsiteX124" fmla="*/ 8478624 w 9273399"/>
              <a:gd name="connsiteY124" fmla="*/ 6006555 h 6349040"/>
              <a:gd name="connsiteX125" fmla="*/ 8491329 w 9273399"/>
              <a:gd name="connsiteY125" fmla="*/ 6047485 h 6349040"/>
              <a:gd name="connsiteX126" fmla="*/ 8829138 w 9273399"/>
              <a:gd name="connsiteY126" fmla="*/ 6271399 h 6349040"/>
              <a:gd name="connsiteX127" fmla="*/ 9195758 w 9273399"/>
              <a:gd name="connsiteY127" fmla="*/ 5904780 h 6349040"/>
              <a:gd name="connsiteX128" fmla="*/ 8963569 w 9273399"/>
              <a:gd name="connsiteY128" fmla="*/ 5563591 h 6349040"/>
              <a:gd name="connsiteX129" fmla="*/ 8961922 w 9273399"/>
              <a:gd name="connsiteY129" fmla="*/ 5563102 h 6349040"/>
              <a:gd name="connsiteX130" fmla="*/ 8971843 w 9273399"/>
              <a:gd name="connsiteY130" fmla="*/ 5560022 h 6349040"/>
              <a:gd name="connsiteX131" fmla="*/ 9195758 w 9273399"/>
              <a:gd name="connsiteY131" fmla="*/ 5222214 h 6349040"/>
              <a:gd name="connsiteX132" fmla="*/ 8971843 w 9273399"/>
              <a:gd name="connsiteY132" fmla="*/ 4884406 h 6349040"/>
              <a:gd name="connsiteX133" fmla="*/ 8961924 w 9273399"/>
              <a:gd name="connsiteY133" fmla="*/ 4881327 h 6349040"/>
              <a:gd name="connsiteX134" fmla="*/ 8963569 w 9273399"/>
              <a:gd name="connsiteY134" fmla="*/ 4880838 h 6349040"/>
              <a:gd name="connsiteX135" fmla="*/ 9195758 w 9273399"/>
              <a:gd name="connsiteY135" fmla="*/ 4539649 h 6349040"/>
              <a:gd name="connsiteX136" fmla="*/ 8971843 w 9273399"/>
              <a:gd name="connsiteY136" fmla="*/ 4201841 h 6349040"/>
              <a:gd name="connsiteX137" fmla="*/ 8961924 w 9273399"/>
              <a:gd name="connsiteY137" fmla="*/ 4198762 h 6349040"/>
              <a:gd name="connsiteX138" fmla="*/ 8963569 w 9273399"/>
              <a:gd name="connsiteY138" fmla="*/ 4198273 h 6349040"/>
              <a:gd name="connsiteX139" fmla="*/ 9195758 w 9273399"/>
              <a:gd name="connsiteY139" fmla="*/ 3857084 h 6349040"/>
              <a:gd name="connsiteX140" fmla="*/ 8971843 w 9273399"/>
              <a:gd name="connsiteY140" fmla="*/ 3519276 h 6349040"/>
              <a:gd name="connsiteX141" fmla="*/ 8961924 w 9273399"/>
              <a:gd name="connsiteY141" fmla="*/ 3516197 h 6349040"/>
              <a:gd name="connsiteX142" fmla="*/ 8963569 w 9273399"/>
              <a:gd name="connsiteY142" fmla="*/ 3515708 h 6349040"/>
              <a:gd name="connsiteX143" fmla="*/ 9195758 w 9273399"/>
              <a:gd name="connsiteY143" fmla="*/ 3174519 h 6349040"/>
              <a:gd name="connsiteX144" fmla="*/ 8971843 w 9273399"/>
              <a:gd name="connsiteY144" fmla="*/ 2836711 h 6349040"/>
              <a:gd name="connsiteX145" fmla="*/ 8961924 w 9273399"/>
              <a:gd name="connsiteY145" fmla="*/ 2833632 h 6349040"/>
              <a:gd name="connsiteX146" fmla="*/ 8963569 w 9273399"/>
              <a:gd name="connsiteY146" fmla="*/ 2833144 h 6349040"/>
              <a:gd name="connsiteX147" fmla="*/ 9195758 w 9273399"/>
              <a:gd name="connsiteY147" fmla="*/ 2491955 h 6349040"/>
              <a:gd name="connsiteX148" fmla="*/ 8971843 w 9273399"/>
              <a:gd name="connsiteY148" fmla="*/ 2154147 h 6349040"/>
              <a:gd name="connsiteX149" fmla="*/ 8961925 w 9273399"/>
              <a:gd name="connsiteY149" fmla="*/ 2151067 h 6349040"/>
              <a:gd name="connsiteX150" fmla="*/ 8963569 w 9273399"/>
              <a:gd name="connsiteY150" fmla="*/ 2150580 h 6349040"/>
              <a:gd name="connsiteX151" fmla="*/ 9195758 w 9273399"/>
              <a:gd name="connsiteY151" fmla="*/ 1809392 h 6349040"/>
              <a:gd name="connsiteX152" fmla="*/ 8971843 w 9273399"/>
              <a:gd name="connsiteY152" fmla="*/ 1471583 h 6349040"/>
              <a:gd name="connsiteX153" fmla="*/ 8961924 w 9273399"/>
              <a:gd name="connsiteY153" fmla="*/ 1468504 h 6349040"/>
              <a:gd name="connsiteX154" fmla="*/ 8963569 w 9273399"/>
              <a:gd name="connsiteY154" fmla="*/ 1468016 h 6349040"/>
              <a:gd name="connsiteX155" fmla="*/ 9195758 w 9273399"/>
              <a:gd name="connsiteY155" fmla="*/ 1126826 h 6349040"/>
              <a:gd name="connsiteX156" fmla="*/ 8971843 w 9273399"/>
              <a:gd name="connsiteY156" fmla="*/ 789018 h 6349040"/>
              <a:gd name="connsiteX157" fmla="*/ 8961924 w 9273399"/>
              <a:gd name="connsiteY157" fmla="*/ 785939 h 6349040"/>
              <a:gd name="connsiteX158" fmla="*/ 8963569 w 9273399"/>
              <a:gd name="connsiteY158" fmla="*/ 785450 h 6349040"/>
              <a:gd name="connsiteX159" fmla="*/ 9195758 w 9273399"/>
              <a:gd name="connsiteY159" fmla="*/ 444261 h 6349040"/>
              <a:gd name="connsiteX160" fmla="*/ 8829138 w 9273399"/>
              <a:gd name="connsiteY160" fmla="*/ 77642 h 6349040"/>
              <a:gd name="connsiteX161" fmla="*/ 8491329 w 9273399"/>
              <a:gd name="connsiteY161" fmla="*/ 301557 h 6349040"/>
              <a:gd name="connsiteX162" fmla="*/ 8478624 w 9273399"/>
              <a:gd name="connsiteY162" fmla="*/ 342486 h 6349040"/>
              <a:gd name="connsiteX163" fmla="*/ 8443945 w 9273399"/>
              <a:gd name="connsiteY163" fmla="*/ 254156 h 6349040"/>
              <a:gd name="connsiteX164" fmla="*/ 8130401 w 9273399"/>
              <a:gd name="connsiteY164" fmla="*/ 77642 h 6349040"/>
              <a:gd name="connsiteX165" fmla="*/ 1841747 w 9273399"/>
              <a:gd name="connsiteY165" fmla="*/ 0 h 6349040"/>
              <a:gd name="connsiteX166" fmla="*/ 2177674 w 9273399"/>
              <a:gd name="connsiteY166" fmla="*/ 153525 h 6349040"/>
              <a:gd name="connsiteX167" fmla="*/ 2191448 w 9273399"/>
              <a:gd name="connsiteY167" fmla="*/ 172418 h 6349040"/>
              <a:gd name="connsiteX168" fmla="*/ 2226347 w 9273399"/>
              <a:gd name="connsiteY168" fmla="*/ 130121 h 6349040"/>
              <a:gd name="connsiteX169" fmla="*/ 2540487 w 9273399"/>
              <a:gd name="connsiteY169" fmla="*/ 0 h 6349040"/>
              <a:gd name="connsiteX170" fmla="*/ 2876414 w 9273399"/>
              <a:gd name="connsiteY170" fmla="*/ 153525 h 6349040"/>
              <a:gd name="connsiteX171" fmla="*/ 2890189 w 9273399"/>
              <a:gd name="connsiteY171" fmla="*/ 172418 h 6349040"/>
              <a:gd name="connsiteX172" fmla="*/ 2925087 w 9273399"/>
              <a:gd name="connsiteY172" fmla="*/ 130121 h 6349040"/>
              <a:gd name="connsiteX173" fmla="*/ 3239227 w 9273399"/>
              <a:gd name="connsiteY173" fmla="*/ 0 h 6349040"/>
              <a:gd name="connsiteX174" fmla="*/ 3575154 w 9273399"/>
              <a:gd name="connsiteY174" fmla="*/ 153525 h 6349040"/>
              <a:gd name="connsiteX175" fmla="*/ 3588929 w 9273399"/>
              <a:gd name="connsiteY175" fmla="*/ 172418 h 6349040"/>
              <a:gd name="connsiteX176" fmla="*/ 3623826 w 9273399"/>
              <a:gd name="connsiteY176" fmla="*/ 130121 h 6349040"/>
              <a:gd name="connsiteX177" fmla="*/ 3937961 w 9273399"/>
              <a:gd name="connsiteY177" fmla="*/ 0 h 6349040"/>
              <a:gd name="connsiteX178" fmla="*/ 4273888 w 9273399"/>
              <a:gd name="connsiteY178" fmla="*/ 153525 h 6349040"/>
              <a:gd name="connsiteX179" fmla="*/ 4287663 w 9273399"/>
              <a:gd name="connsiteY179" fmla="*/ 172418 h 6349040"/>
              <a:gd name="connsiteX180" fmla="*/ 4322561 w 9273399"/>
              <a:gd name="connsiteY180" fmla="*/ 130121 h 6349040"/>
              <a:gd name="connsiteX181" fmla="*/ 4636701 w 9273399"/>
              <a:gd name="connsiteY181" fmla="*/ 0 h 6349040"/>
              <a:gd name="connsiteX182" fmla="*/ 4972628 w 9273399"/>
              <a:gd name="connsiteY182" fmla="*/ 153525 h 6349040"/>
              <a:gd name="connsiteX183" fmla="*/ 4986403 w 9273399"/>
              <a:gd name="connsiteY183" fmla="*/ 172418 h 6349040"/>
              <a:gd name="connsiteX184" fmla="*/ 5021301 w 9273399"/>
              <a:gd name="connsiteY184" fmla="*/ 130121 h 6349040"/>
              <a:gd name="connsiteX185" fmla="*/ 5335441 w 9273399"/>
              <a:gd name="connsiteY185" fmla="*/ 0 h 6349040"/>
              <a:gd name="connsiteX186" fmla="*/ 5671368 w 9273399"/>
              <a:gd name="connsiteY186" fmla="*/ 153525 h 6349040"/>
              <a:gd name="connsiteX187" fmla="*/ 5685143 w 9273399"/>
              <a:gd name="connsiteY187" fmla="*/ 172418 h 6349040"/>
              <a:gd name="connsiteX188" fmla="*/ 5720041 w 9273399"/>
              <a:gd name="connsiteY188" fmla="*/ 130121 h 6349040"/>
              <a:gd name="connsiteX189" fmla="*/ 6034181 w 9273399"/>
              <a:gd name="connsiteY189" fmla="*/ 0 h 6349040"/>
              <a:gd name="connsiteX190" fmla="*/ 6370108 w 9273399"/>
              <a:gd name="connsiteY190" fmla="*/ 153525 h 6349040"/>
              <a:gd name="connsiteX191" fmla="*/ 6383883 w 9273399"/>
              <a:gd name="connsiteY191" fmla="*/ 172418 h 6349040"/>
              <a:gd name="connsiteX192" fmla="*/ 6418781 w 9273399"/>
              <a:gd name="connsiteY192" fmla="*/ 130121 h 6349040"/>
              <a:gd name="connsiteX193" fmla="*/ 6732921 w 9273399"/>
              <a:gd name="connsiteY193" fmla="*/ 0 h 6349040"/>
              <a:gd name="connsiteX194" fmla="*/ 7068848 w 9273399"/>
              <a:gd name="connsiteY194" fmla="*/ 153525 h 6349040"/>
              <a:gd name="connsiteX195" fmla="*/ 7082623 w 9273399"/>
              <a:gd name="connsiteY195" fmla="*/ 172417 h 6349040"/>
              <a:gd name="connsiteX196" fmla="*/ 7117521 w 9273399"/>
              <a:gd name="connsiteY196" fmla="*/ 130121 h 6349040"/>
              <a:gd name="connsiteX197" fmla="*/ 7431661 w 9273399"/>
              <a:gd name="connsiteY197" fmla="*/ 0 h 6349040"/>
              <a:gd name="connsiteX198" fmla="*/ 7767588 w 9273399"/>
              <a:gd name="connsiteY198" fmla="*/ 153525 h 6349040"/>
              <a:gd name="connsiteX199" fmla="*/ 7781363 w 9273399"/>
              <a:gd name="connsiteY199" fmla="*/ 172417 h 6349040"/>
              <a:gd name="connsiteX200" fmla="*/ 7816261 w 9273399"/>
              <a:gd name="connsiteY200" fmla="*/ 130120 h 6349040"/>
              <a:gd name="connsiteX201" fmla="*/ 8130401 w 9273399"/>
              <a:gd name="connsiteY201" fmla="*/ 0 h 6349040"/>
              <a:gd name="connsiteX202" fmla="*/ 8466328 w 9273399"/>
              <a:gd name="connsiteY202" fmla="*/ 153525 h 6349040"/>
              <a:gd name="connsiteX203" fmla="*/ 8480101 w 9273399"/>
              <a:gd name="connsiteY203" fmla="*/ 172415 h 6349040"/>
              <a:gd name="connsiteX204" fmla="*/ 8514998 w 9273399"/>
              <a:gd name="connsiteY204" fmla="*/ 130120 h 6349040"/>
              <a:gd name="connsiteX205" fmla="*/ 8829138 w 9273399"/>
              <a:gd name="connsiteY205" fmla="*/ 0 h 6349040"/>
              <a:gd name="connsiteX206" fmla="*/ 9273399 w 9273399"/>
              <a:gd name="connsiteY206" fmla="*/ 444260 h 6349040"/>
              <a:gd name="connsiteX207" fmla="*/ 9197527 w 9273399"/>
              <a:gd name="connsiteY207" fmla="*/ 692651 h 6349040"/>
              <a:gd name="connsiteX208" fmla="*/ 9111947 w 9273399"/>
              <a:gd name="connsiteY208" fmla="*/ 786835 h 6349040"/>
              <a:gd name="connsiteX209" fmla="*/ 9143278 w 9273399"/>
              <a:gd name="connsiteY209" fmla="*/ 812685 h 6349040"/>
              <a:gd name="connsiteX210" fmla="*/ 9273399 w 9273399"/>
              <a:gd name="connsiteY210" fmla="*/ 1126826 h 6349040"/>
              <a:gd name="connsiteX211" fmla="*/ 9197527 w 9273399"/>
              <a:gd name="connsiteY211" fmla="*/ 1375216 h 6349040"/>
              <a:gd name="connsiteX212" fmla="*/ 9111947 w 9273399"/>
              <a:gd name="connsiteY212" fmla="*/ 1469400 h 6349040"/>
              <a:gd name="connsiteX213" fmla="*/ 9143278 w 9273399"/>
              <a:gd name="connsiteY213" fmla="*/ 1495250 h 6349040"/>
              <a:gd name="connsiteX214" fmla="*/ 9273399 w 9273399"/>
              <a:gd name="connsiteY214" fmla="*/ 1809390 h 6349040"/>
              <a:gd name="connsiteX215" fmla="*/ 9197527 w 9273399"/>
              <a:gd name="connsiteY215" fmla="*/ 2057780 h 6349040"/>
              <a:gd name="connsiteX216" fmla="*/ 9111948 w 9273399"/>
              <a:gd name="connsiteY216" fmla="*/ 2151963 h 6349040"/>
              <a:gd name="connsiteX217" fmla="*/ 9143278 w 9273399"/>
              <a:gd name="connsiteY217" fmla="*/ 2177814 h 6349040"/>
              <a:gd name="connsiteX218" fmla="*/ 9273399 w 9273399"/>
              <a:gd name="connsiteY218" fmla="*/ 2491954 h 6349040"/>
              <a:gd name="connsiteX219" fmla="*/ 9197527 w 9273399"/>
              <a:gd name="connsiteY219" fmla="*/ 2740345 h 6349040"/>
              <a:gd name="connsiteX220" fmla="*/ 9111947 w 9273399"/>
              <a:gd name="connsiteY220" fmla="*/ 2834528 h 6349040"/>
              <a:gd name="connsiteX221" fmla="*/ 9143278 w 9273399"/>
              <a:gd name="connsiteY221" fmla="*/ 2860379 h 6349040"/>
              <a:gd name="connsiteX222" fmla="*/ 9273399 w 9273399"/>
              <a:gd name="connsiteY222" fmla="*/ 3174518 h 6349040"/>
              <a:gd name="connsiteX223" fmla="*/ 9197527 w 9273399"/>
              <a:gd name="connsiteY223" fmla="*/ 3422909 h 6349040"/>
              <a:gd name="connsiteX224" fmla="*/ 9111947 w 9273399"/>
              <a:gd name="connsiteY224" fmla="*/ 3517092 h 6349040"/>
              <a:gd name="connsiteX225" fmla="*/ 9143278 w 9273399"/>
              <a:gd name="connsiteY225" fmla="*/ 3542943 h 6349040"/>
              <a:gd name="connsiteX226" fmla="*/ 9273399 w 9273399"/>
              <a:gd name="connsiteY226" fmla="*/ 3857083 h 6349040"/>
              <a:gd name="connsiteX227" fmla="*/ 9197527 w 9273399"/>
              <a:gd name="connsiteY227" fmla="*/ 4105474 h 6349040"/>
              <a:gd name="connsiteX228" fmla="*/ 9111947 w 9273399"/>
              <a:gd name="connsiteY228" fmla="*/ 4199658 h 6349040"/>
              <a:gd name="connsiteX229" fmla="*/ 9143278 w 9273399"/>
              <a:gd name="connsiteY229" fmla="*/ 4225508 h 6349040"/>
              <a:gd name="connsiteX230" fmla="*/ 9273399 w 9273399"/>
              <a:gd name="connsiteY230" fmla="*/ 4539648 h 6349040"/>
              <a:gd name="connsiteX231" fmla="*/ 9197527 w 9273399"/>
              <a:gd name="connsiteY231" fmla="*/ 4788039 h 6349040"/>
              <a:gd name="connsiteX232" fmla="*/ 9111947 w 9273399"/>
              <a:gd name="connsiteY232" fmla="*/ 4882223 h 6349040"/>
              <a:gd name="connsiteX233" fmla="*/ 9143278 w 9273399"/>
              <a:gd name="connsiteY233" fmla="*/ 4908073 h 6349040"/>
              <a:gd name="connsiteX234" fmla="*/ 9273399 w 9273399"/>
              <a:gd name="connsiteY234" fmla="*/ 5222213 h 6349040"/>
              <a:gd name="connsiteX235" fmla="*/ 9143278 w 9273399"/>
              <a:gd name="connsiteY235" fmla="*/ 5536353 h 6349040"/>
              <a:gd name="connsiteX236" fmla="*/ 9111947 w 9273399"/>
              <a:gd name="connsiteY236" fmla="*/ 5562204 h 6349040"/>
              <a:gd name="connsiteX237" fmla="*/ 9197527 w 9273399"/>
              <a:gd name="connsiteY237" fmla="*/ 5656388 h 6349040"/>
              <a:gd name="connsiteX238" fmla="*/ 9273399 w 9273399"/>
              <a:gd name="connsiteY238" fmla="*/ 5904779 h 6349040"/>
              <a:gd name="connsiteX239" fmla="*/ 8829138 w 9273399"/>
              <a:gd name="connsiteY239" fmla="*/ 6349040 h 6349040"/>
              <a:gd name="connsiteX240" fmla="*/ 8514998 w 9273399"/>
              <a:gd name="connsiteY240" fmla="*/ 6218919 h 6349040"/>
              <a:gd name="connsiteX241" fmla="*/ 8480101 w 9273399"/>
              <a:gd name="connsiteY241" fmla="*/ 6176625 h 6349040"/>
              <a:gd name="connsiteX242" fmla="*/ 8466328 w 9273399"/>
              <a:gd name="connsiteY242" fmla="*/ 6195515 h 6349040"/>
              <a:gd name="connsiteX243" fmla="*/ 8130401 w 9273399"/>
              <a:gd name="connsiteY243" fmla="*/ 6349040 h 6349040"/>
              <a:gd name="connsiteX244" fmla="*/ 7816261 w 9273399"/>
              <a:gd name="connsiteY244" fmla="*/ 6218919 h 6349040"/>
              <a:gd name="connsiteX245" fmla="*/ 7781363 w 9273399"/>
              <a:gd name="connsiteY245" fmla="*/ 6176622 h 6349040"/>
              <a:gd name="connsiteX246" fmla="*/ 7767588 w 9273399"/>
              <a:gd name="connsiteY246" fmla="*/ 6195515 h 6349040"/>
              <a:gd name="connsiteX247" fmla="*/ 7431661 w 9273399"/>
              <a:gd name="connsiteY247" fmla="*/ 6349040 h 6349040"/>
              <a:gd name="connsiteX248" fmla="*/ 7117521 w 9273399"/>
              <a:gd name="connsiteY248" fmla="*/ 6218919 h 6349040"/>
              <a:gd name="connsiteX249" fmla="*/ 7082623 w 9273399"/>
              <a:gd name="connsiteY249" fmla="*/ 6176623 h 6349040"/>
              <a:gd name="connsiteX250" fmla="*/ 7068848 w 9273399"/>
              <a:gd name="connsiteY250" fmla="*/ 6195515 h 6349040"/>
              <a:gd name="connsiteX251" fmla="*/ 6732921 w 9273399"/>
              <a:gd name="connsiteY251" fmla="*/ 6349040 h 6349040"/>
              <a:gd name="connsiteX252" fmla="*/ 6418781 w 9273399"/>
              <a:gd name="connsiteY252" fmla="*/ 6218919 h 6349040"/>
              <a:gd name="connsiteX253" fmla="*/ 6383883 w 9273399"/>
              <a:gd name="connsiteY253" fmla="*/ 6176622 h 6349040"/>
              <a:gd name="connsiteX254" fmla="*/ 6370108 w 9273399"/>
              <a:gd name="connsiteY254" fmla="*/ 6195515 h 6349040"/>
              <a:gd name="connsiteX255" fmla="*/ 6034181 w 9273399"/>
              <a:gd name="connsiteY255" fmla="*/ 6349040 h 6349040"/>
              <a:gd name="connsiteX256" fmla="*/ 5720041 w 9273399"/>
              <a:gd name="connsiteY256" fmla="*/ 6218919 h 6349040"/>
              <a:gd name="connsiteX257" fmla="*/ 5685143 w 9273399"/>
              <a:gd name="connsiteY257" fmla="*/ 6176623 h 6349040"/>
              <a:gd name="connsiteX258" fmla="*/ 5671368 w 9273399"/>
              <a:gd name="connsiteY258" fmla="*/ 6195515 h 6349040"/>
              <a:gd name="connsiteX259" fmla="*/ 5335441 w 9273399"/>
              <a:gd name="connsiteY259" fmla="*/ 6349040 h 6349040"/>
              <a:gd name="connsiteX260" fmla="*/ 5021301 w 9273399"/>
              <a:gd name="connsiteY260" fmla="*/ 6218919 h 6349040"/>
              <a:gd name="connsiteX261" fmla="*/ 4986403 w 9273399"/>
              <a:gd name="connsiteY261" fmla="*/ 6176623 h 6349040"/>
              <a:gd name="connsiteX262" fmla="*/ 4972628 w 9273399"/>
              <a:gd name="connsiteY262" fmla="*/ 6195515 h 6349040"/>
              <a:gd name="connsiteX263" fmla="*/ 4636701 w 9273399"/>
              <a:gd name="connsiteY263" fmla="*/ 6349040 h 6349040"/>
              <a:gd name="connsiteX264" fmla="*/ 4322561 w 9273399"/>
              <a:gd name="connsiteY264" fmla="*/ 6218919 h 6349040"/>
              <a:gd name="connsiteX265" fmla="*/ 4287663 w 9273399"/>
              <a:gd name="connsiteY265" fmla="*/ 6176623 h 6349040"/>
              <a:gd name="connsiteX266" fmla="*/ 4273888 w 9273399"/>
              <a:gd name="connsiteY266" fmla="*/ 6195515 h 6349040"/>
              <a:gd name="connsiteX267" fmla="*/ 3937961 w 9273399"/>
              <a:gd name="connsiteY267" fmla="*/ 6349040 h 6349040"/>
              <a:gd name="connsiteX268" fmla="*/ 3623823 w 9273399"/>
              <a:gd name="connsiteY268" fmla="*/ 6218919 h 6349040"/>
              <a:gd name="connsiteX269" fmla="*/ 3588926 w 9273399"/>
              <a:gd name="connsiteY269" fmla="*/ 6176623 h 6349040"/>
              <a:gd name="connsiteX270" fmla="*/ 3575151 w 9273399"/>
              <a:gd name="connsiteY270" fmla="*/ 6195515 h 6349040"/>
              <a:gd name="connsiteX271" fmla="*/ 3239224 w 9273399"/>
              <a:gd name="connsiteY271" fmla="*/ 6349040 h 6349040"/>
              <a:gd name="connsiteX272" fmla="*/ 2925084 w 9273399"/>
              <a:gd name="connsiteY272" fmla="*/ 6218919 h 6349040"/>
              <a:gd name="connsiteX273" fmla="*/ 2890186 w 9273399"/>
              <a:gd name="connsiteY273" fmla="*/ 6176623 h 6349040"/>
              <a:gd name="connsiteX274" fmla="*/ 2876411 w 9273399"/>
              <a:gd name="connsiteY274" fmla="*/ 6195515 h 6349040"/>
              <a:gd name="connsiteX275" fmla="*/ 2540484 w 9273399"/>
              <a:gd name="connsiteY275" fmla="*/ 6349040 h 6349040"/>
              <a:gd name="connsiteX276" fmla="*/ 2226343 w 9273399"/>
              <a:gd name="connsiteY276" fmla="*/ 6218919 h 6349040"/>
              <a:gd name="connsiteX277" fmla="*/ 2191447 w 9273399"/>
              <a:gd name="connsiteY277" fmla="*/ 6176623 h 6349040"/>
              <a:gd name="connsiteX278" fmla="*/ 2177672 w 9273399"/>
              <a:gd name="connsiteY278" fmla="*/ 6195515 h 6349040"/>
              <a:gd name="connsiteX279" fmla="*/ 1841744 w 9273399"/>
              <a:gd name="connsiteY279" fmla="*/ 6349040 h 6349040"/>
              <a:gd name="connsiteX280" fmla="*/ 1527604 w 9273399"/>
              <a:gd name="connsiteY280" fmla="*/ 6218919 h 6349040"/>
              <a:gd name="connsiteX281" fmla="*/ 1492707 w 9273399"/>
              <a:gd name="connsiteY281" fmla="*/ 6176623 h 6349040"/>
              <a:gd name="connsiteX282" fmla="*/ 1478931 w 9273399"/>
              <a:gd name="connsiteY282" fmla="*/ 6195515 h 6349040"/>
              <a:gd name="connsiteX283" fmla="*/ 1143005 w 9273399"/>
              <a:gd name="connsiteY283" fmla="*/ 6349040 h 6349040"/>
              <a:gd name="connsiteX284" fmla="*/ 828864 w 9273399"/>
              <a:gd name="connsiteY284" fmla="*/ 6218919 h 6349040"/>
              <a:gd name="connsiteX285" fmla="*/ 793966 w 9273399"/>
              <a:gd name="connsiteY285" fmla="*/ 6176623 h 6349040"/>
              <a:gd name="connsiteX286" fmla="*/ 780191 w 9273399"/>
              <a:gd name="connsiteY286" fmla="*/ 6195515 h 6349040"/>
              <a:gd name="connsiteX287" fmla="*/ 444264 w 9273399"/>
              <a:gd name="connsiteY287" fmla="*/ 6349040 h 6349040"/>
              <a:gd name="connsiteX288" fmla="*/ 3 w 9273399"/>
              <a:gd name="connsiteY288" fmla="*/ 5904779 h 6349040"/>
              <a:gd name="connsiteX289" fmla="*/ 153528 w 9273399"/>
              <a:gd name="connsiteY289" fmla="*/ 5568852 h 6349040"/>
              <a:gd name="connsiteX290" fmla="*/ 162013 w 9273399"/>
              <a:gd name="connsiteY290" fmla="*/ 5562666 h 6349040"/>
              <a:gd name="connsiteX291" fmla="*/ 130121 w 9273399"/>
              <a:gd name="connsiteY291" fmla="*/ 5536353 h 6349040"/>
              <a:gd name="connsiteX292" fmla="*/ 0 w 9273399"/>
              <a:gd name="connsiteY292" fmla="*/ 5222213 h 6349040"/>
              <a:gd name="connsiteX293" fmla="*/ 130121 w 9273399"/>
              <a:gd name="connsiteY293" fmla="*/ 4908073 h 6349040"/>
              <a:gd name="connsiteX294" fmla="*/ 162011 w 9273399"/>
              <a:gd name="connsiteY294" fmla="*/ 4881762 h 6349040"/>
              <a:gd name="connsiteX295" fmla="*/ 153526 w 9273399"/>
              <a:gd name="connsiteY295" fmla="*/ 4875575 h 6349040"/>
              <a:gd name="connsiteX296" fmla="*/ 1 w 9273399"/>
              <a:gd name="connsiteY296" fmla="*/ 4539648 h 6349040"/>
              <a:gd name="connsiteX297" fmla="*/ 130121 w 9273399"/>
              <a:gd name="connsiteY297" fmla="*/ 4225508 h 6349040"/>
              <a:gd name="connsiteX298" fmla="*/ 162011 w 9273399"/>
              <a:gd name="connsiteY298" fmla="*/ 4199197 h 6349040"/>
              <a:gd name="connsiteX299" fmla="*/ 153526 w 9273399"/>
              <a:gd name="connsiteY299" fmla="*/ 4193010 h 6349040"/>
              <a:gd name="connsiteX300" fmla="*/ 1 w 9273399"/>
              <a:gd name="connsiteY300" fmla="*/ 3857083 h 6349040"/>
              <a:gd name="connsiteX301" fmla="*/ 130122 w 9273399"/>
              <a:gd name="connsiteY301" fmla="*/ 3542943 h 6349040"/>
              <a:gd name="connsiteX302" fmla="*/ 162011 w 9273399"/>
              <a:gd name="connsiteY302" fmla="*/ 3516632 h 6349040"/>
              <a:gd name="connsiteX303" fmla="*/ 153526 w 9273399"/>
              <a:gd name="connsiteY303" fmla="*/ 3510445 h 6349040"/>
              <a:gd name="connsiteX304" fmla="*/ 1 w 9273399"/>
              <a:gd name="connsiteY304" fmla="*/ 3174518 h 6349040"/>
              <a:gd name="connsiteX305" fmla="*/ 130122 w 9273399"/>
              <a:gd name="connsiteY305" fmla="*/ 2860379 h 6349040"/>
              <a:gd name="connsiteX306" fmla="*/ 162011 w 9273399"/>
              <a:gd name="connsiteY306" fmla="*/ 2834067 h 6349040"/>
              <a:gd name="connsiteX307" fmla="*/ 153526 w 9273399"/>
              <a:gd name="connsiteY307" fmla="*/ 2827881 h 6349040"/>
              <a:gd name="connsiteX308" fmla="*/ 1 w 9273399"/>
              <a:gd name="connsiteY308" fmla="*/ 2491954 h 6349040"/>
              <a:gd name="connsiteX309" fmla="*/ 130122 w 9273399"/>
              <a:gd name="connsiteY309" fmla="*/ 2177814 h 6349040"/>
              <a:gd name="connsiteX310" fmla="*/ 162011 w 9273399"/>
              <a:gd name="connsiteY310" fmla="*/ 2151505 h 6349040"/>
              <a:gd name="connsiteX311" fmla="*/ 153528 w 9273399"/>
              <a:gd name="connsiteY311" fmla="*/ 2145320 h 6349040"/>
              <a:gd name="connsiteX312" fmla="*/ 3 w 9273399"/>
              <a:gd name="connsiteY312" fmla="*/ 1809391 h 6349040"/>
              <a:gd name="connsiteX313" fmla="*/ 130124 w 9273399"/>
              <a:gd name="connsiteY313" fmla="*/ 1495250 h 6349040"/>
              <a:gd name="connsiteX314" fmla="*/ 162014 w 9273399"/>
              <a:gd name="connsiteY314" fmla="*/ 1468939 h 6349040"/>
              <a:gd name="connsiteX315" fmla="*/ 153529 w 9273399"/>
              <a:gd name="connsiteY315" fmla="*/ 1462753 h 6349040"/>
              <a:gd name="connsiteX316" fmla="*/ 4 w 9273399"/>
              <a:gd name="connsiteY316" fmla="*/ 1126826 h 6349040"/>
              <a:gd name="connsiteX317" fmla="*/ 130124 w 9273399"/>
              <a:gd name="connsiteY317" fmla="*/ 812685 h 6349040"/>
              <a:gd name="connsiteX318" fmla="*/ 162014 w 9273399"/>
              <a:gd name="connsiteY318" fmla="*/ 786374 h 6349040"/>
              <a:gd name="connsiteX319" fmla="*/ 153530 w 9273399"/>
              <a:gd name="connsiteY319" fmla="*/ 780188 h 6349040"/>
              <a:gd name="connsiteX320" fmla="*/ 5 w 9273399"/>
              <a:gd name="connsiteY320" fmla="*/ 444261 h 6349040"/>
              <a:gd name="connsiteX321" fmla="*/ 444266 w 9273399"/>
              <a:gd name="connsiteY321" fmla="*/ 1 h 6349040"/>
              <a:gd name="connsiteX322" fmla="*/ 780194 w 9273399"/>
              <a:gd name="connsiteY322" fmla="*/ 153526 h 6349040"/>
              <a:gd name="connsiteX323" fmla="*/ 793970 w 9273399"/>
              <a:gd name="connsiteY323" fmla="*/ 172418 h 6349040"/>
              <a:gd name="connsiteX324" fmla="*/ 828867 w 9273399"/>
              <a:gd name="connsiteY324" fmla="*/ 130121 h 6349040"/>
              <a:gd name="connsiteX325" fmla="*/ 1143008 w 9273399"/>
              <a:gd name="connsiteY325" fmla="*/ 1 h 6349040"/>
              <a:gd name="connsiteX326" fmla="*/ 1478934 w 9273399"/>
              <a:gd name="connsiteY326" fmla="*/ 153526 h 6349040"/>
              <a:gd name="connsiteX327" fmla="*/ 1492709 w 9273399"/>
              <a:gd name="connsiteY327" fmla="*/ 172418 h 6349040"/>
              <a:gd name="connsiteX328" fmla="*/ 1527607 w 9273399"/>
              <a:gd name="connsiteY328" fmla="*/ 130121 h 6349040"/>
              <a:gd name="connsiteX329" fmla="*/ 1841747 w 9273399"/>
              <a:gd name="connsiteY329" fmla="*/ 0 h 63490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 ang="0">
                <a:pos x="connsiteX153" y="connsiteY153"/>
              </a:cxn>
              <a:cxn ang="0">
                <a:pos x="connsiteX154" y="connsiteY154"/>
              </a:cxn>
              <a:cxn ang="0">
                <a:pos x="connsiteX155" y="connsiteY155"/>
              </a:cxn>
              <a:cxn ang="0">
                <a:pos x="connsiteX156" y="connsiteY156"/>
              </a:cxn>
              <a:cxn ang="0">
                <a:pos x="connsiteX157" y="connsiteY157"/>
              </a:cxn>
              <a:cxn ang="0">
                <a:pos x="connsiteX158" y="connsiteY158"/>
              </a:cxn>
              <a:cxn ang="0">
                <a:pos x="connsiteX159" y="connsiteY159"/>
              </a:cxn>
              <a:cxn ang="0">
                <a:pos x="connsiteX160" y="connsiteY160"/>
              </a:cxn>
              <a:cxn ang="0">
                <a:pos x="connsiteX161" y="connsiteY161"/>
              </a:cxn>
              <a:cxn ang="0">
                <a:pos x="connsiteX162" y="connsiteY162"/>
              </a:cxn>
              <a:cxn ang="0">
                <a:pos x="connsiteX163" y="connsiteY163"/>
              </a:cxn>
              <a:cxn ang="0">
                <a:pos x="connsiteX164" y="connsiteY164"/>
              </a:cxn>
              <a:cxn ang="0">
                <a:pos x="connsiteX165" y="connsiteY165"/>
              </a:cxn>
              <a:cxn ang="0">
                <a:pos x="connsiteX166" y="connsiteY166"/>
              </a:cxn>
              <a:cxn ang="0">
                <a:pos x="connsiteX167" y="connsiteY167"/>
              </a:cxn>
              <a:cxn ang="0">
                <a:pos x="connsiteX168" y="connsiteY168"/>
              </a:cxn>
              <a:cxn ang="0">
                <a:pos x="connsiteX169" y="connsiteY169"/>
              </a:cxn>
              <a:cxn ang="0">
                <a:pos x="connsiteX170" y="connsiteY170"/>
              </a:cxn>
              <a:cxn ang="0">
                <a:pos x="connsiteX171" y="connsiteY171"/>
              </a:cxn>
              <a:cxn ang="0">
                <a:pos x="connsiteX172" y="connsiteY172"/>
              </a:cxn>
              <a:cxn ang="0">
                <a:pos x="connsiteX173" y="connsiteY173"/>
              </a:cxn>
              <a:cxn ang="0">
                <a:pos x="connsiteX174" y="connsiteY174"/>
              </a:cxn>
              <a:cxn ang="0">
                <a:pos x="connsiteX175" y="connsiteY175"/>
              </a:cxn>
              <a:cxn ang="0">
                <a:pos x="connsiteX176" y="connsiteY176"/>
              </a:cxn>
              <a:cxn ang="0">
                <a:pos x="connsiteX177" y="connsiteY177"/>
              </a:cxn>
              <a:cxn ang="0">
                <a:pos x="connsiteX178" y="connsiteY178"/>
              </a:cxn>
              <a:cxn ang="0">
                <a:pos x="connsiteX179" y="connsiteY179"/>
              </a:cxn>
              <a:cxn ang="0">
                <a:pos x="connsiteX180" y="connsiteY180"/>
              </a:cxn>
              <a:cxn ang="0">
                <a:pos x="connsiteX181" y="connsiteY181"/>
              </a:cxn>
              <a:cxn ang="0">
                <a:pos x="connsiteX182" y="connsiteY182"/>
              </a:cxn>
              <a:cxn ang="0">
                <a:pos x="connsiteX183" y="connsiteY183"/>
              </a:cxn>
              <a:cxn ang="0">
                <a:pos x="connsiteX184" y="connsiteY184"/>
              </a:cxn>
              <a:cxn ang="0">
                <a:pos x="connsiteX185" y="connsiteY185"/>
              </a:cxn>
              <a:cxn ang="0">
                <a:pos x="connsiteX186" y="connsiteY186"/>
              </a:cxn>
              <a:cxn ang="0">
                <a:pos x="connsiteX187" y="connsiteY187"/>
              </a:cxn>
              <a:cxn ang="0">
                <a:pos x="connsiteX188" y="connsiteY188"/>
              </a:cxn>
              <a:cxn ang="0">
                <a:pos x="connsiteX189" y="connsiteY189"/>
              </a:cxn>
              <a:cxn ang="0">
                <a:pos x="connsiteX190" y="connsiteY190"/>
              </a:cxn>
              <a:cxn ang="0">
                <a:pos x="connsiteX191" y="connsiteY191"/>
              </a:cxn>
              <a:cxn ang="0">
                <a:pos x="connsiteX192" y="connsiteY192"/>
              </a:cxn>
              <a:cxn ang="0">
                <a:pos x="connsiteX193" y="connsiteY193"/>
              </a:cxn>
              <a:cxn ang="0">
                <a:pos x="connsiteX194" y="connsiteY194"/>
              </a:cxn>
              <a:cxn ang="0">
                <a:pos x="connsiteX195" y="connsiteY195"/>
              </a:cxn>
              <a:cxn ang="0">
                <a:pos x="connsiteX196" y="connsiteY196"/>
              </a:cxn>
              <a:cxn ang="0">
                <a:pos x="connsiteX197" y="connsiteY197"/>
              </a:cxn>
              <a:cxn ang="0">
                <a:pos x="connsiteX198" y="connsiteY198"/>
              </a:cxn>
              <a:cxn ang="0">
                <a:pos x="connsiteX199" y="connsiteY199"/>
              </a:cxn>
              <a:cxn ang="0">
                <a:pos x="connsiteX200" y="connsiteY200"/>
              </a:cxn>
              <a:cxn ang="0">
                <a:pos x="connsiteX201" y="connsiteY201"/>
              </a:cxn>
              <a:cxn ang="0">
                <a:pos x="connsiteX202" y="connsiteY202"/>
              </a:cxn>
              <a:cxn ang="0">
                <a:pos x="connsiteX203" y="connsiteY203"/>
              </a:cxn>
              <a:cxn ang="0">
                <a:pos x="connsiteX204" y="connsiteY204"/>
              </a:cxn>
              <a:cxn ang="0">
                <a:pos x="connsiteX205" y="connsiteY205"/>
              </a:cxn>
              <a:cxn ang="0">
                <a:pos x="connsiteX206" y="connsiteY206"/>
              </a:cxn>
              <a:cxn ang="0">
                <a:pos x="connsiteX207" y="connsiteY207"/>
              </a:cxn>
              <a:cxn ang="0">
                <a:pos x="connsiteX208" y="connsiteY208"/>
              </a:cxn>
              <a:cxn ang="0">
                <a:pos x="connsiteX209" y="connsiteY209"/>
              </a:cxn>
              <a:cxn ang="0">
                <a:pos x="connsiteX210" y="connsiteY210"/>
              </a:cxn>
              <a:cxn ang="0">
                <a:pos x="connsiteX211" y="connsiteY211"/>
              </a:cxn>
              <a:cxn ang="0">
                <a:pos x="connsiteX212" y="connsiteY212"/>
              </a:cxn>
              <a:cxn ang="0">
                <a:pos x="connsiteX213" y="connsiteY213"/>
              </a:cxn>
              <a:cxn ang="0">
                <a:pos x="connsiteX214" y="connsiteY214"/>
              </a:cxn>
              <a:cxn ang="0">
                <a:pos x="connsiteX215" y="connsiteY215"/>
              </a:cxn>
              <a:cxn ang="0">
                <a:pos x="connsiteX216" y="connsiteY216"/>
              </a:cxn>
              <a:cxn ang="0">
                <a:pos x="connsiteX217" y="connsiteY217"/>
              </a:cxn>
              <a:cxn ang="0">
                <a:pos x="connsiteX218" y="connsiteY218"/>
              </a:cxn>
              <a:cxn ang="0">
                <a:pos x="connsiteX219" y="connsiteY219"/>
              </a:cxn>
              <a:cxn ang="0">
                <a:pos x="connsiteX220" y="connsiteY220"/>
              </a:cxn>
              <a:cxn ang="0">
                <a:pos x="connsiteX221" y="connsiteY221"/>
              </a:cxn>
              <a:cxn ang="0">
                <a:pos x="connsiteX222" y="connsiteY222"/>
              </a:cxn>
              <a:cxn ang="0">
                <a:pos x="connsiteX223" y="connsiteY223"/>
              </a:cxn>
              <a:cxn ang="0">
                <a:pos x="connsiteX224" y="connsiteY224"/>
              </a:cxn>
              <a:cxn ang="0">
                <a:pos x="connsiteX225" y="connsiteY225"/>
              </a:cxn>
              <a:cxn ang="0">
                <a:pos x="connsiteX226" y="connsiteY226"/>
              </a:cxn>
              <a:cxn ang="0">
                <a:pos x="connsiteX227" y="connsiteY227"/>
              </a:cxn>
              <a:cxn ang="0">
                <a:pos x="connsiteX228" y="connsiteY228"/>
              </a:cxn>
              <a:cxn ang="0">
                <a:pos x="connsiteX229" y="connsiteY229"/>
              </a:cxn>
              <a:cxn ang="0">
                <a:pos x="connsiteX230" y="connsiteY230"/>
              </a:cxn>
              <a:cxn ang="0">
                <a:pos x="connsiteX231" y="connsiteY231"/>
              </a:cxn>
              <a:cxn ang="0">
                <a:pos x="connsiteX232" y="connsiteY232"/>
              </a:cxn>
              <a:cxn ang="0">
                <a:pos x="connsiteX233" y="connsiteY233"/>
              </a:cxn>
              <a:cxn ang="0">
                <a:pos x="connsiteX234" y="connsiteY234"/>
              </a:cxn>
              <a:cxn ang="0">
                <a:pos x="connsiteX235" y="connsiteY235"/>
              </a:cxn>
              <a:cxn ang="0">
                <a:pos x="connsiteX236" y="connsiteY236"/>
              </a:cxn>
              <a:cxn ang="0">
                <a:pos x="connsiteX237" y="connsiteY237"/>
              </a:cxn>
              <a:cxn ang="0">
                <a:pos x="connsiteX238" y="connsiteY238"/>
              </a:cxn>
              <a:cxn ang="0">
                <a:pos x="connsiteX239" y="connsiteY239"/>
              </a:cxn>
              <a:cxn ang="0">
                <a:pos x="connsiteX240" y="connsiteY240"/>
              </a:cxn>
              <a:cxn ang="0">
                <a:pos x="connsiteX241" y="connsiteY241"/>
              </a:cxn>
              <a:cxn ang="0">
                <a:pos x="connsiteX242" y="connsiteY242"/>
              </a:cxn>
              <a:cxn ang="0">
                <a:pos x="connsiteX243" y="connsiteY243"/>
              </a:cxn>
              <a:cxn ang="0">
                <a:pos x="connsiteX244" y="connsiteY244"/>
              </a:cxn>
              <a:cxn ang="0">
                <a:pos x="connsiteX245" y="connsiteY245"/>
              </a:cxn>
              <a:cxn ang="0">
                <a:pos x="connsiteX246" y="connsiteY246"/>
              </a:cxn>
              <a:cxn ang="0">
                <a:pos x="connsiteX247" y="connsiteY247"/>
              </a:cxn>
              <a:cxn ang="0">
                <a:pos x="connsiteX248" y="connsiteY248"/>
              </a:cxn>
              <a:cxn ang="0">
                <a:pos x="connsiteX249" y="connsiteY249"/>
              </a:cxn>
              <a:cxn ang="0">
                <a:pos x="connsiteX250" y="connsiteY250"/>
              </a:cxn>
              <a:cxn ang="0">
                <a:pos x="connsiteX251" y="connsiteY251"/>
              </a:cxn>
              <a:cxn ang="0">
                <a:pos x="connsiteX252" y="connsiteY252"/>
              </a:cxn>
              <a:cxn ang="0">
                <a:pos x="connsiteX253" y="connsiteY253"/>
              </a:cxn>
              <a:cxn ang="0">
                <a:pos x="connsiteX254" y="connsiteY254"/>
              </a:cxn>
              <a:cxn ang="0">
                <a:pos x="connsiteX255" y="connsiteY255"/>
              </a:cxn>
              <a:cxn ang="0">
                <a:pos x="connsiteX256" y="connsiteY256"/>
              </a:cxn>
              <a:cxn ang="0">
                <a:pos x="connsiteX257" y="connsiteY257"/>
              </a:cxn>
              <a:cxn ang="0">
                <a:pos x="connsiteX258" y="connsiteY258"/>
              </a:cxn>
              <a:cxn ang="0">
                <a:pos x="connsiteX259" y="connsiteY259"/>
              </a:cxn>
              <a:cxn ang="0">
                <a:pos x="connsiteX260" y="connsiteY260"/>
              </a:cxn>
              <a:cxn ang="0">
                <a:pos x="connsiteX261" y="connsiteY261"/>
              </a:cxn>
              <a:cxn ang="0">
                <a:pos x="connsiteX262" y="connsiteY262"/>
              </a:cxn>
              <a:cxn ang="0">
                <a:pos x="connsiteX263" y="connsiteY263"/>
              </a:cxn>
              <a:cxn ang="0">
                <a:pos x="connsiteX264" y="connsiteY264"/>
              </a:cxn>
              <a:cxn ang="0">
                <a:pos x="connsiteX265" y="connsiteY265"/>
              </a:cxn>
              <a:cxn ang="0">
                <a:pos x="connsiteX266" y="connsiteY266"/>
              </a:cxn>
              <a:cxn ang="0">
                <a:pos x="connsiteX267" y="connsiteY267"/>
              </a:cxn>
              <a:cxn ang="0">
                <a:pos x="connsiteX268" y="connsiteY268"/>
              </a:cxn>
              <a:cxn ang="0">
                <a:pos x="connsiteX269" y="connsiteY269"/>
              </a:cxn>
              <a:cxn ang="0">
                <a:pos x="connsiteX270" y="connsiteY270"/>
              </a:cxn>
              <a:cxn ang="0">
                <a:pos x="connsiteX271" y="connsiteY271"/>
              </a:cxn>
              <a:cxn ang="0">
                <a:pos x="connsiteX272" y="connsiteY272"/>
              </a:cxn>
              <a:cxn ang="0">
                <a:pos x="connsiteX273" y="connsiteY273"/>
              </a:cxn>
              <a:cxn ang="0">
                <a:pos x="connsiteX274" y="connsiteY274"/>
              </a:cxn>
              <a:cxn ang="0">
                <a:pos x="connsiteX275" y="connsiteY275"/>
              </a:cxn>
              <a:cxn ang="0">
                <a:pos x="connsiteX276" y="connsiteY276"/>
              </a:cxn>
              <a:cxn ang="0">
                <a:pos x="connsiteX277" y="connsiteY277"/>
              </a:cxn>
              <a:cxn ang="0">
                <a:pos x="connsiteX278" y="connsiteY278"/>
              </a:cxn>
              <a:cxn ang="0">
                <a:pos x="connsiteX279" y="connsiteY279"/>
              </a:cxn>
              <a:cxn ang="0">
                <a:pos x="connsiteX280" y="connsiteY280"/>
              </a:cxn>
              <a:cxn ang="0">
                <a:pos x="connsiteX281" y="connsiteY281"/>
              </a:cxn>
              <a:cxn ang="0">
                <a:pos x="connsiteX282" y="connsiteY282"/>
              </a:cxn>
              <a:cxn ang="0">
                <a:pos x="connsiteX283" y="connsiteY283"/>
              </a:cxn>
              <a:cxn ang="0">
                <a:pos x="connsiteX284" y="connsiteY284"/>
              </a:cxn>
              <a:cxn ang="0">
                <a:pos x="connsiteX285" y="connsiteY285"/>
              </a:cxn>
              <a:cxn ang="0">
                <a:pos x="connsiteX286" y="connsiteY286"/>
              </a:cxn>
              <a:cxn ang="0">
                <a:pos x="connsiteX287" y="connsiteY287"/>
              </a:cxn>
              <a:cxn ang="0">
                <a:pos x="connsiteX288" y="connsiteY288"/>
              </a:cxn>
              <a:cxn ang="0">
                <a:pos x="connsiteX289" y="connsiteY289"/>
              </a:cxn>
              <a:cxn ang="0">
                <a:pos x="connsiteX290" y="connsiteY290"/>
              </a:cxn>
              <a:cxn ang="0">
                <a:pos x="connsiteX291" y="connsiteY291"/>
              </a:cxn>
              <a:cxn ang="0">
                <a:pos x="connsiteX292" y="connsiteY292"/>
              </a:cxn>
              <a:cxn ang="0">
                <a:pos x="connsiteX293" y="connsiteY293"/>
              </a:cxn>
              <a:cxn ang="0">
                <a:pos x="connsiteX294" y="connsiteY294"/>
              </a:cxn>
              <a:cxn ang="0">
                <a:pos x="connsiteX295" y="connsiteY295"/>
              </a:cxn>
              <a:cxn ang="0">
                <a:pos x="connsiteX296" y="connsiteY296"/>
              </a:cxn>
              <a:cxn ang="0">
                <a:pos x="connsiteX297" y="connsiteY297"/>
              </a:cxn>
              <a:cxn ang="0">
                <a:pos x="connsiteX298" y="connsiteY298"/>
              </a:cxn>
              <a:cxn ang="0">
                <a:pos x="connsiteX299" y="connsiteY299"/>
              </a:cxn>
              <a:cxn ang="0">
                <a:pos x="connsiteX300" y="connsiteY300"/>
              </a:cxn>
              <a:cxn ang="0">
                <a:pos x="connsiteX301" y="connsiteY301"/>
              </a:cxn>
              <a:cxn ang="0">
                <a:pos x="connsiteX302" y="connsiteY302"/>
              </a:cxn>
              <a:cxn ang="0">
                <a:pos x="connsiteX303" y="connsiteY303"/>
              </a:cxn>
              <a:cxn ang="0">
                <a:pos x="connsiteX304" y="connsiteY304"/>
              </a:cxn>
              <a:cxn ang="0">
                <a:pos x="connsiteX305" y="connsiteY305"/>
              </a:cxn>
              <a:cxn ang="0">
                <a:pos x="connsiteX306" y="connsiteY306"/>
              </a:cxn>
              <a:cxn ang="0">
                <a:pos x="connsiteX307" y="connsiteY307"/>
              </a:cxn>
              <a:cxn ang="0">
                <a:pos x="connsiteX308" y="connsiteY308"/>
              </a:cxn>
              <a:cxn ang="0">
                <a:pos x="connsiteX309" y="connsiteY309"/>
              </a:cxn>
              <a:cxn ang="0">
                <a:pos x="connsiteX310" y="connsiteY310"/>
              </a:cxn>
              <a:cxn ang="0">
                <a:pos x="connsiteX311" y="connsiteY311"/>
              </a:cxn>
              <a:cxn ang="0">
                <a:pos x="connsiteX312" y="connsiteY312"/>
              </a:cxn>
              <a:cxn ang="0">
                <a:pos x="connsiteX313" y="connsiteY313"/>
              </a:cxn>
              <a:cxn ang="0">
                <a:pos x="connsiteX314" y="connsiteY314"/>
              </a:cxn>
              <a:cxn ang="0">
                <a:pos x="connsiteX315" y="connsiteY315"/>
              </a:cxn>
              <a:cxn ang="0">
                <a:pos x="connsiteX316" y="connsiteY316"/>
              </a:cxn>
              <a:cxn ang="0">
                <a:pos x="connsiteX317" y="connsiteY317"/>
              </a:cxn>
              <a:cxn ang="0">
                <a:pos x="connsiteX318" y="connsiteY318"/>
              </a:cxn>
              <a:cxn ang="0">
                <a:pos x="connsiteX319" y="connsiteY319"/>
              </a:cxn>
              <a:cxn ang="0">
                <a:pos x="connsiteX320" y="connsiteY320"/>
              </a:cxn>
              <a:cxn ang="0">
                <a:pos x="connsiteX321" y="connsiteY321"/>
              </a:cxn>
              <a:cxn ang="0">
                <a:pos x="connsiteX322" y="connsiteY322"/>
              </a:cxn>
              <a:cxn ang="0">
                <a:pos x="connsiteX323" y="connsiteY323"/>
              </a:cxn>
              <a:cxn ang="0">
                <a:pos x="connsiteX324" y="connsiteY324"/>
              </a:cxn>
              <a:cxn ang="0">
                <a:pos x="connsiteX325" y="connsiteY325"/>
              </a:cxn>
              <a:cxn ang="0">
                <a:pos x="connsiteX326" y="connsiteY326"/>
              </a:cxn>
              <a:cxn ang="0">
                <a:pos x="connsiteX327" y="connsiteY327"/>
              </a:cxn>
              <a:cxn ang="0">
                <a:pos x="connsiteX328" y="connsiteY328"/>
              </a:cxn>
              <a:cxn ang="0">
                <a:pos x="connsiteX329" y="connsiteY329"/>
              </a:cxn>
            </a:cxnLst>
            <a:rect l="l" t="t" r="r" b="b"/>
            <a:pathLst>
              <a:path w="9273399" h="6349040">
                <a:moveTo>
                  <a:pt x="8130401" y="77642"/>
                </a:moveTo>
                <a:cubicBezTo>
                  <a:pt x="7978542" y="77642"/>
                  <a:pt x="7848248" y="169972"/>
                  <a:pt x="7792592" y="301557"/>
                </a:cubicBezTo>
                <a:lnTo>
                  <a:pt x="7779885" y="342491"/>
                </a:lnTo>
                <a:lnTo>
                  <a:pt x="7745204" y="254156"/>
                </a:lnTo>
                <a:cubicBezTo>
                  <a:pt x="7680904" y="148332"/>
                  <a:pt x="7564538" y="77643"/>
                  <a:pt x="7431661" y="77643"/>
                </a:cubicBezTo>
                <a:cubicBezTo>
                  <a:pt x="7279802" y="77643"/>
                  <a:pt x="7149508" y="169972"/>
                  <a:pt x="7093852" y="301557"/>
                </a:cubicBezTo>
                <a:lnTo>
                  <a:pt x="7081145" y="342491"/>
                </a:lnTo>
                <a:lnTo>
                  <a:pt x="7046464" y="254156"/>
                </a:lnTo>
                <a:cubicBezTo>
                  <a:pt x="6982164" y="148332"/>
                  <a:pt x="6865798" y="77643"/>
                  <a:pt x="6732921" y="77643"/>
                </a:cubicBezTo>
                <a:cubicBezTo>
                  <a:pt x="6581062" y="77643"/>
                  <a:pt x="6450768" y="169972"/>
                  <a:pt x="6395112" y="301557"/>
                </a:cubicBezTo>
                <a:lnTo>
                  <a:pt x="6382405" y="342491"/>
                </a:lnTo>
                <a:lnTo>
                  <a:pt x="6347724" y="254156"/>
                </a:lnTo>
                <a:cubicBezTo>
                  <a:pt x="6283424" y="148332"/>
                  <a:pt x="6167058" y="77643"/>
                  <a:pt x="6034181" y="77643"/>
                </a:cubicBezTo>
                <a:cubicBezTo>
                  <a:pt x="5882322" y="77643"/>
                  <a:pt x="5752028" y="169972"/>
                  <a:pt x="5696372" y="301557"/>
                </a:cubicBezTo>
                <a:lnTo>
                  <a:pt x="5683665" y="342491"/>
                </a:lnTo>
                <a:lnTo>
                  <a:pt x="5648985" y="254156"/>
                </a:lnTo>
                <a:cubicBezTo>
                  <a:pt x="5584684" y="148332"/>
                  <a:pt x="5468318" y="77643"/>
                  <a:pt x="5335441" y="77643"/>
                </a:cubicBezTo>
                <a:cubicBezTo>
                  <a:pt x="5183582" y="77643"/>
                  <a:pt x="5053288" y="169972"/>
                  <a:pt x="4997632" y="301557"/>
                </a:cubicBezTo>
                <a:lnTo>
                  <a:pt x="4984925" y="342491"/>
                </a:lnTo>
                <a:lnTo>
                  <a:pt x="4950244" y="254157"/>
                </a:lnTo>
                <a:cubicBezTo>
                  <a:pt x="4885944" y="148333"/>
                  <a:pt x="4769578" y="77643"/>
                  <a:pt x="4636701" y="77643"/>
                </a:cubicBezTo>
                <a:cubicBezTo>
                  <a:pt x="4484842" y="77643"/>
                  <a:pt x="4354548" y="169972"/>
                  <a:pt x="4298892" y="301557"/>
                </a:cubicBezTo>
                <a:lnTo>
                  <a:pt x="4286186" y="342491"/>
                </a:lnTo>
                <a:lnTo>
                  <a:pt x="4251505" y="254157"/>
                </a:lnTo>
                <a:cubicBezTo>
                  <a:pt x="4187205" y="148333"/>
                  <a:pt x="4070839" y="77643"/>
                  <a:pt x="3937961" y="77643"/>
                </a:cubicBezTo>
                <a:cubicBezTo>
                  <a:pt x="3786108" y="77643"/>
                  <a:pt x="3655813" y="169972"/>
                  <a:pt x="3600158" y="301557"/>
                </a:cubicBezTo>
                <a:lnTo>
                  <a:pt x="3587451" y="342491"/>
                </a:lnTo>
                <a:lnTo>
                  <a:pt x="3552770" y="254157"/>
                </a:lnTo>
                <a:cubicBezTo>
                  <a:pt x="3488470" y="148333"/>
                  <a:pt x="3372103" y="77643"/>
                  <a:pt x="3239227" y="77643"/>
                </a:cubicBezTo>
                <a:cubicBezTo>
                  <a:pt x="3087367" y="77643"/>
                  <a:pt x="2957073" y="169972"/>
                  <a:pt x="2901417" y="301557"/>
                </a:cubicBezTo>
                <a:lnTo>
                  <a:pt x="2888711" y="342491"/>
                </a:lnTo>
                <a:lnTo>
                  <a:pt x="2854030" y="254157"/>
                </a:lnTo>
                <a:cubicBezTo>
                  <a:pt x="2789730" y="148333"/>
                  <a:pt x="2673364" y="77643"/>
                  <a:pt x="2540486" y="77643"/>
                </a:cubicBezTo>
                <a:cubicBezTo>
                  <a:pt x="2388627" y="77643"/>
                  <a:pt x="2258333" y="169972"/>
                  <a:pt x="2202678" y="301557"/>
                </a:cubicBezTo>
                <a:lnTo>
                  <a:pt x="2189971" y="342491"/>
                </a:lnTo>
                <a:lnTo>
                  <a:pt x="2155290" y="254157"/>
                </a:lnTo>
                <a:cubicBezTo>
                  <a:pt x="2090990" y="148333"/>
                  <a:pt x="1974624" y="77643"/>
                  <a:pt x="1841746" y="77643"/>
                </a:cubicBezTo>
                <a:cubicBezTo>
                  <a:pt x="1689887" y="77643"/>
                  <a:pt x="1559593" y="169973"/>
                  <a:pt x="1503937" y="301558"/>
                </a:cubicBezTo>
                <a:lnTo>
                  <a:pt x="1491231" y="342491"/>
                </a:lnTo>
                <a:lnTo>
                  <a:pt x="1456550" y="254157"/>
                </a:lnTo>
                <a:cubicBezTo>
                  <a:pt x="1392250" y="148333"/>
                  <a:pt x="1275884" y="77643"/>
                  <a:pt x="1143007" y="77643"/>
                </a:cubicBezTo>
                <a:cubicBezTo>
                  <a:pt x="991148" y="77643"/>
                  <a:pt x="860853" y="169973"/>
                  <a:pt x="805197" y="301558"/>
                </a:cubicBezTo>
                <a:lnTo>
                  <a:pt x="792490" y="342491"/>
                </a:lnTo>
                <a:lnTo>
                  <a:pt x="757809" y="254157"/>
                </a:lnTo>
                <a:cubicBezTo>
                  <a:pt x="693509" y="148333"/>
                  <a:pt x="577143" y="77643"/>
                  <a:pt x="444266" y="77643"/>
                </a:cubicBezTo>
                <a:cubicBezTo>
                  <a:pt x="241787" y="77643"/>
                  <a:pt x="77646" y="241784"/>
                  <a:pt x="77646" y="444262"/>
                </a:cubicBezTo>
                <a:cubicBezTo>
                  <a:pt x="77646" y="599285"/>
                  <a:pt x="173863" y="731834"/>
                  <a:pt x="309836" y="785451"/>
                </a:cubicBezTo>
                <a:lnTo>
                  <a:pt x="311478" y="785939"/>
                </a:lnTo>
                <a:lnTo>
                  <a:pt x="301559" y="789018"/>
                </a:lnTo>
                <a:cubicBezTo>
                  <a:pt x="169974" y="844675"/>
                  <a:pt x="77645" y="974968"/>
                  <a:pt x="77645" y="1126826"/>
                </a:cubicBezTo>
                <a:cubicBezTo>
                  <a:pt x="77645" y="1281849"/>
                  <a:pt x="173861" y="1414399"/>
                  <a:pt x="309834" y="1468016"/>
                </a:cubicBezTo>
                <a:lnTo>
                  <a:pt x="311479" y="1468504"/>
                </a:lnTo>
                <a:lnTo>
                  <a:pt x="301559" y="1471583"/>
                </a:lnTo>
                <a:cubicBezTo>
                  <a:pt x="169974" y="1527239"/>
                  <a:pt x="77644" y="1657533"/>
                  <a:pt x="77644" y="1809392"/>
                </a:cubicBezTo>
                <a:cubicBezTo>
                  <a:pt x="77644" y="1964412"/>
                  <a:pt x="173861" y="2096962"/>
                  <a:pt x="309834" y="2150580"/>
                </a:cubicBezTo>
                <a:lnTo>
                  <a:pt x="311476" y="2151067"/>
                </a:lnTo>
                <a:lnTo>
                  <a:pt x="301557" y="2154147"/>
                </a:lnTo>
                <a:cubicBezTo>
                  <a:pt x="169972" y="2209802"/>
                  <a:pt x="77642" y="2340096"/>
                  <a:pt x="77642" y="2491955"/>
                </a:cubicBezTo>
                <a:cubicBezTo>
                  <a:pt x="77642" y="2646977"/>
                  <a:pt x="173859" y="2779527"/>
                  <a:pt x="309832" y="2833144"/>
                </a:cubicBezTo>
                <a:lnTo>
                  <a:pt x="311476" y="2833632"/>
                </a:lnTo>
                <a:lnTo>
                  <a:pt x="301557" y="2836711"/>
                </a:lnTo>
                <a:cubicBezTo>
                  <a:pt x="169971" y="2892367"/>
                  <a:pt x="77642" y="3022661"/>
                  <a:pt x="77642" y="3174519"/>
                </a:cubicBezTo>
                <a:cubicBezTo>
                  <a:pt x="77642" y="3329541"/>
                  <a:pt x="173859" y="3462091"/>
                  <a:pt x="309832" y="3515708"/>
                </a:cubicBezTo>
                <a:lnTo>
                  <a:pt x="311476" y="3516197"/>
                </a:lnTo>
                <a:lnTo>
                  <a:pt x="301557" y="3519276"/>
                </a:lnTo>
                <a:cubicBezTo>
                  <a:pt x="169971" y="3574932"/>
                  <a:pt x="77642" y="3705226"/>
                  <a:pt x="77642" y="3857084"/>
                </a:cubicBezTo>
                <a:cubicBezTo>
                  <a:pt x="77642" y="4012107"/>
                  <a:pt x="173858" y="4144656"/>
                  <a:pt x="309831" y="4198273"/>
                </a:cubicBezTo>
                <a:lnTo>
                  <a:pt x="311476" y="4198762"/>
                </a:lnTo>
                <a:lnTo>
                  <a:pt x="301556" y="4201841"/>
                </a:lnTo>
                <a:cubicBezTo>
                  <a:pt x="169971" y="4257497"/>
                  <a:pt x="77642" y="4387791"/>
                  <a:pt x="77642" y="4539649"/>
                </a:cubicBezTo>
                <a:cubicBezTo>
                  <a:pt x="77642" y="4694672"/>
                  <a:pt x="173858" y="4827221"/>
                  <a:pt x="309831" y="4880838"/>
                </a:cubicBezTo>
                <a:lnTo>
                  <a:pt x="311476" y="4881327"/>
                </a:lnTo>
                <a:lnTo>
                  <a:pt x="301556" y="4884406"/>
                </a:lnTo>
                <a:cubicBezTo>
                  <a:pt x="169971" y="4940062"/>
                  <a:pt x="77641" y="5070356"/>
                  <a:pt x="77641" y="5222214"/>
                </a:cubicBezTo>
                <a:cubicBezTo>
                  <a:pt x="77641" y="5374073"/>
                  <a:pt x="169971" y="5504367"/>
                  <a:pt x="301556" y="5560022"/>
                </a:cubicBezTo>
                <a:lnTo>
                  <a:pt x="311479" y="5563103"/>
                </a:lnTo>
                <a:lnTo>
                  <a:pt x="309834" y="5563591"/>
                </a:lnTo>
                <a:cubicBezTo>
                  <a:pt x="173860" y="5617208"/>
                  <a:pt x="77644" y="5749758"/>
                  <a:pt x="77644" y="5904780"/>
                </a:cubicBezTo>
                <a:cubicBezTo>
                  <a:pt x="77644" y="6107258"/>
                  <a:pt x="241785" y="6271399"/>
                  <a:pt x="444264" y="6271399"/>
                </a:cubicBezTo>
                <a:cubicBezTo>
                  <a:pt x="577141" y="6271399"/>
                  <a:pt x="693507" y="6200710"/>
                  <a:pt x="757807" y="6094885"/>
                </a:cubicBezTo>
                <a:lnTo>
                  <a:pt x="792488" y="6006551"/>
                </a:lnTo>
                <a:lnTo>
                  <a:pt x="805195" y="6047485"/>
                </a:lnTo>
                <a:cubicBezTo>
                  <a:pt x="860851" y="6179070"/>
                  <a:pt x="991145" y="6271399"/>
                  <a:pt x="1143004" y="6271399"/>
                </a:cubicBezTo>
                <a:cubicBezTo>
                  <a:pt x="1275881" y="6271399"/>
                  <a:pt x="1392247" y="6200710"/>
                  <a:pt x="1456548" y="6094885"/>
                </a:cubicBezTo>
                <a:lnTo>
                  <a:pt x="1491228" y="6006551"/>
                </a:lnTo>
                <a:lnTo>
                  <a:pt x="1503935" y="6047485"/>
                </a:lnTo>
                <a:cubicBezTo>
                  <a:pt x="1559591" y="6179070"/>
                  <a:pt x="1689885" y="6271399"/>
                  <a:pt x="1841745" y="6271399"/>
                </a:cubicBezTo>
                <a:cubicBezTo>
                  <a:pt x="1974621" y="6271399"/>
                  <a:pt x="2090987" y="6200710"/>
                  <a:pt x="2155286" y="6094885"/>
                </a:cubicBezTo>
                <a:lnTo>
                  <a:pt x="2189968" y="6006551"/>
                </a:lnTo>
                <a:lnTo>
                  <a:pt x="2202675" y="6047485"/>
                </a:lnTo>
                <a:cubicBezTo>
                  <a:pt x="2258331" y="6179070"/>
                  <a:pt x="2388624" y="6271399"/>
                  <a:pt x="2540484" y="6271399"/>
                </a:cubicBezTo>
                <a:cubicBezTo>
                  <a:pt x="2673362" y="6271399"/>
                  <a:pt x="2789727" y="6200710"/>
                  <a:pt x="2854027" y="6094885"/>
                </a:cubicBezTo>
                <a:lnTo>
                  <a:pt x="2888709" y="6006551"/>
                </a:lnTo>
                <a:lnTo>
                  <a:pt x="2901415" y="6047485"/>
                </a:lnTo>
                <a:cubicBezTo>
                  <a:pt x="2957071" y="6179070"/>
                  <a:pt x="3087365" y="6271399"/>
                  <a:pt x="3239224" y="6271399"/>
                </a:cubicBezTo>
                <a:cubicBezTo>
                  <a:pt x="3372101" y="6271399"/>
                  <a:pt x="3488467" y="6200710"/>
                  <a:pt x="3552767" y="6094885"/>
                </a:cubicBezTo>
                <a:lnTo>
                  <a:pt x="3587448" y="6006551"/>
                </a:lnTo>
                <a:lnTo>
                  <a:pt x="3600155" y="6047485"/>
                </a:lnTo>
                <a:cubicBezTo>
                  <a:pt x="3655810" y="6179070"/>
                  <a:pt x="3786105" y="6271399"/>
                  <a:pt x="3937961" y="6271399"/>
                </a:cubicBezTo>
                <a:cubicBezTo>
                  <a:pt x="4070838" y="6271399"/>
                  <a:pt x="4187204" y="6200710"/>
                  <a:pt x="4251505" y="6094885"/>
                </a:cubicBezTo>
                <a:lnTo>
                  <a:pt x="4286186" y="6006551"/>
                </a:lnTo>
                <a:lnTo>
                  <a:pt x="4298892" y="6047485"/>
                </a:lnTo>
                <a:cubicBezTo>
                  <a:pt x="4354548" y="6179070"/>
                  <a:pt x="4484842" y="6271399"/>
                  <a:pt x="4636701" y="6271399"/>
                </a:cubicBezTo>
                <a:cubicBezTo>
                  <a:pt x="4769578" y="6271399"/>
                  <a:pt x="4885944" y="6200710"/>
                  <a:pt x="4950244" y="6094885"/>
                </a:cubicBezTo>
                <a:lnTo>
                  <a:pt x="4984925" y="6006550"/>
                </a:lnTo>
                <a:lnTo>
                  <a:pt x="4997632" y="6047485"/>
                </a:lnTo>
                <a:cubicBezTo>
                  <a:pt x="5053288" y="6179070"/>
                  <a:pt x="5183582" y="6271399"/>
                  <a:pt x="5335441" y="6271399"/>
                </a:cubicBezTo>
                <a:cubicBezTo>
                  <a:pt x="5468318" y="6271399"/>
                  <a:pt x="5584684" y="6200710"/>
                  <a:pt x="5648984" y="6094885"/>
                </a:cubicBezTo>
                <a:lnTo>
                  <a:pt x="5683665" y="6006551"/>
                </a:lnTo>
                <a:lnTo>
                  <a:pt x="5696372" y="6047485"/>
                </a:lnTo>
                <a:cubicBezTo>
                  <a:pt x="5752028" y="6179070"/>
                  <a:pt x="5882322" y="6271399"/>
                  <a:pt x="6034181" y="6271399"/>
                </a:cubicBezTo>
                <a:cubicBezTo>
                  <a:pt x="6167058" y="6271399"/>
                  <a:pt x="6283424" y="6200710"/>
                  <a:pt x="6347724" y="6094885"/>
                </a:cubicBezTo>
                <a:lnTo>
                  <a:pt x="6382405" y="6006551"/>
                </a:lnTo>
                <a:lnTo>
                  <a:pt x="6395112" y="6047485"/>
                </a:lnTo>
                <a:cubicBezTo>
                  <a:pt x="6450768" y="6179070"/>
                  <a:pt x="6581062" y="6271399"/>
                  <a:pt x="6732921" y="6271399"/>
                </a:cubicBezTo>
                <a:cubicBezTo>
                  <a:pt x="6865798" y="6271399"/>
                  <a:pt x="6982164" y="6200710"/>
                  <a:pt x="7046464" y="6094885"/>
                </a:cubicBezTo>
                <a:lnTo>
                  <a:pt x="7081145" y="6006551"/>
                </a:lnTo>
                <a:lnTo>
                  <a:pt x="7093852" y="6047485"/>
                </a:lnTo>
                <a:cubicBezTo>
                  <a:pt x="7149508" y="6179070"/>
                  <a:pt x="7279802" y="6271399"/>
                  <a:pt x="7431661" y="6271399"/>
                </a:cubicBezTo>
                <a:cubicBezTo>
                  <a:pt x="7564538" y="6271399"/>
                  <a:pt x="7680904" y="6200710"/>
                  <a:pt x="7745204" y="6094885"/>
                </a:cubicBezTo>
                <a:lnTo>
                  <a:pt x="7779885" y="6006551"/>
                </a:lnTo>
                <a:lnTo>
                  <a:pt x="7792592" y="6047485"/>
                </a:lnTo>
                <a:cubicBezTo>
                  <a:pt x="7848248" y="6179070"/>
                  <a:pt x="7978542" y="6271399"/>
                  <a:pt x="8130401" y="6271399"/>
                </a:cubicBezTo>
                <a:cubicBezTo>
                  <a:pt x="8263278" y="6271399"/>
                  <a:pt x="8379644" y="6200710"/>
                  <a:pt x="8443944" y="6094885"/>
                </a:cubicBezTo>
                <a:lnTo>
                  <a:pt x="8478624" y="6006555"/>
                </a:lnTo>
                <a:lnTo>
                  <a:pt x="8491329" y="6047485"/>
                </a:lnTo>
                <a:cubicBezTo>
                  <a:pt x="8546985" y="6179070"/>
                  <a:pt x="8677279" y="6271399"/>
                  <a:pt x="8829138" y="6271399"/>
                </a:cubicBezTo>
                <a:cubicBezTo>
                  <a:pt x="9031617" y="6271399"/>
                  <a:pt x="9195758" y="6107258"/>
                  <a:pt x="9195758" y="5904780"/>
                </a:cubicBezTo>
                <a:cubicBezTo>
                  <a:pt x="9195758" y="5749758"/>
                  <a:pt x="9099542" y="5617208"/>
                  <a:pt x="8963569" y="5563591"/>
                </a:cubicBezTo>
                <a:lnTo>
                  <a:pt x="8961922" y="5563102"/>
                </a:lnTo>
                <a:lnTo>
                  <a:pt x="8971843" y="5560022"/>
                </a:lnTo>
                <a:cubicBezTo>
                  <a:pt x="9103429" y="5504367"/>
                  <a:pt x="9195758" y="5374073"/>
                  <a:pt x="9195758" y="5222214"/>
                </a:cubicBezTo>
                <a:cubicBezTo>
                  <a:pt x="9195758" y="5070356"/>
                  <a:pt x="9103429" y="4940062"/>
                  <a:pt x="8971843" y="4884406"/>
                </a:cubicBezTo>
                <a:lnTo>
                  <a:pt x="8961924" y="4881327"/>
                </a:lnTo>
                <a:lnTo>
                  <a:pt x="8963569" y="4880838"/>
                </a:lnTo>
                <a:cubicBezTo>
                  <a:pt x="9099542" y="4827221"/>
                  <a:pt x="9195758" y="4694671"/>
                  <a:pt x="9195758" y="4539649"/>
                </a:cubicBezTo>
                <a:cubicBezTo>
                  <a:pt x="9195758" y="4387791"/>
                  <a:pt x="9103429" y="4257497"/>
                  <a:pt x="8971843" y="4201841"/>
                </a:cubicBezTo>
                <a:lnTo>
                  <a:pt x="8961924" y="4198762"/>
                </a:lnTo>
                <a:lnTo>
                  <a:pt x="8963569" y="4198273"/>
                </a:lnTo>
                <a:cubicBezTo>
                  <a:pt x="9099542" y="4144656"/>
                  <a:pt x="9195758" y="4012106"/>
                  <a:pt x="9195758" y="3857084"/>
                </a:cubicBezTo>
                <a:cubicBezTo>
                  <a:pt x="9195758" y="3705226"/>
                  <a:pt x="9103429" y="3574932"/>
                  <a:pt x="8971843" y="3519276"/>
                </a:cubicBezTo>
                <a:lnTo>
                  <a:pt x="8961924" y="3516197"/>
                </a:lnTo>
                <a:lnTo>
                  <a:pt x="8963569" y="3515708"/>
                </a:lnTo>
                <a:cubicBezTo>
                  <a:pt x="9099542" y="3462091"/>
                  <a:pt x="9195758" y="3329541"/>
                  <a:pt x="9195758" y="3174519"/>
                </a:cubicBezTo>
                <a:cubicBezTo>
                  <a:pt x="9195758" y="3022661"/>
                  <a:pt x="9103429" y="2892367"/>
                  <a:pt x="8971843" y="2836711"/>
                </a:cubicBezTo>
                <a:lnTo>
                  <a:pt x="8961924" y="2833632"/>
                </a:lnTo>
                <a:lnTo>
                  <a:pt x="8963569" y="2833144"/>
                </a:lnTo>
                <a:cubicBezTo>
                  <a:pt x="9099542" y="2779527"/>
                  <a:pt x="9195758" y="2646977"/>
                  <a:pt x="9195758" y="2491955"/>
                </a:cubicBezTo>
                <a:cubicBezTo>
                  <a:pt x="9195758" y="2340096"/>
                  <a:pt x="9103429" y="2209802"/>
                  <a:pt x="8971843" y="2154147"/>
                </a:cubicBezTo>
                <a:lnTo>
                  <a:pt x="8961925" y="2151067"/>
                </a:lnTo>
                <a:lnTo>
                  <a:pt x="8963569" y="2150580"/>
                </a:lnTo>
                <a:cubicBezTo>
                  <a:pt x="9099542" y="2096962"/>
                  <a:pt x="9195758" y="1964412"/>
                  <a:pt x="9195758" y="1809392"/>
                </a:cubicBezTo>
                <a:cubicBezTo>
                  <a:pt x="9195758" y="1657533"/>
                  <a:pt x="9103429" y="1527239"/>
                  <a:pt x="8971843" y="1471583"/>
                </a:cubicBezTo>
                <a:lnTo>
                  <a:pt x="8961924" y="1468504"/>
                </a:lnTo>
                <a:lnTo>
                  <a:pt x="8963569" y="1468016"/>
                </a:lnTo>
                <a:cubicBezTo>
                  <a:pt x="9099542" y="1414399"/>
                  <a:pt x="9195758" y="1281849"/>
                  <a:pt x="9195758" y="1126826"/>
                </a:cubicBezTo>
                <a:cubicBezTo>
                  <a:pt x="9195758" y="974968"/>
                  <a:pt x="9103429" y="844675"/>
                  <a:pt x="8971843" y="789018"/>
                </a:cubicBezTo>
                <a:lnTo>
                  <a:pt x="8961924" y="785939"/>
                </a:lnTo>
                <a:lnTo>
                  <a:pt x="8963569" y="785450"/>
                </a:lnTo>
                <a:cubicBezTo>
                  <a:pt x="9099542" y="731833"/>
                  <a:pt x="9195758" y="599284"/>
                  <a:pt x="9195758" y="444261"/>
                </a:cubicBezTo>
                <a:cubicBezTo>
                  <a:pt x="9195758" y="241783"/>
                  <a:pt x="9031617" y="77642"/>
                  <a:pt x="8829138" y="77642"/>
                </a:cubicBezTo>
                <a:cubicBezTo>
                  <a:pt x="8677279" y="77642"/>
                  <a:pt x="8546985" y="169972"/>
                  <a:pt x="8491329" y="301557"/>
                </a:cubicBezTo>
                <a:lnTo>
                  <a:pt x="8478624" y="342486"/>
                </a:lnTo>
                <a:lnTo>
                  <a:pt x="8443945" y="254156"/>
                </a:lnTo>
                <a:cubicBezTo>
                  <a:pt x="8379644" y="148332"/>
                  <a:pt x="8263278" y="77642"/>
                  <a:pt x="8130401" y="77642"/>
                </a:cubicBezTo>
                <a:close/>
                <a:moveTo>
                  <a:pt x="1841747" y="0"/>
                </a:moveTo>
                <a:cubicBezTo>
                  <a:pt x="1975928" y="0"/>
                  <a:pt x="2096215" y="59487"/>
                  <a:pt x="2177674" y="153525"/>
                </a:cubicBezTo>
                <a:lnTo>
                  <a:pt x="2191448" y="172418"/>
                </a:lnTo>
                <a:lnTo>
                  <a:pt x="2226347" y="130121"/>
                </a:lnTo>
                <a:cubicBezTo>
                  <a:pt x="2306742" y="49726"/>
                  <a:pt x="2417808" y="0"/>
                  <a:pt x="2540487" y="0"/>
                </a:cubicBezTo>
                <a:cubicBezTo>
                  <a:pt x="2674668" y="0"/>
                  <a:pt x="2794954" y="59486"/>
                  <a:pt x="2876414" y="153525"/>
                </a:cubicBezTo>
                <a:lnTo>
                  <a:pt x="2890189" y="172418"/>
                </a:lnTo>
                <a:lnTo>
                  <a:pt x="2925087" y="130121"/>
                </a:lnTo>
                <a:cubicBezTo>
                  <a:pt x="3005482" y="49726"/>
                  <a:pt x="3116548" y="0"/>
                  <a:pt x="3239227" y="0"/>
                </a:cubicBezTo>
                <a:cubicBezTo>
                  <a:pt x="3373408" y="0"/>
                  <a:pt x="3493695" y="59486"/>
                  <a:pt x="3575154" y="153525"/>
                </a:cubicBezTo>
                <a:lnTo>
                  <a:pt x="3588929" y="172418"/>
                </a:lnTo>
                <a:lnTo>
                  <a:pt x="3623826" y="130121"/>
                </a:lnTo>
                <a:cubicBezTo>
                  <a:pt x="3704222" y="49726"/>
                  <a:pt x="3815287" y="0"/>
                  <a:pt x="3937961" y="0"/>
                </a:cubicBezTo>
                <a:cubicBezTo>
                  <a:pt x="4072142" y="0"/>
                  <a:pt x="4192429" y="59486"/>
                  <a:pt x="4273888" y="153525"/>
                </a:cubicBezTo>
                <a:lnTo>
                  <a:pt x="4287663" y="172418"/>
                </a:lnTo>
                <a:lnTo>
                  <a:pt x="4322561" y="130121"/>
                </a:lnTo>
                <a:cubicBezTo>
                  <a:pt x="4402957" y="49726"/>
                  <a:pt x="4514022" y="0"/>
                  <a:pt x="4636701" y="0"/>
                </a:cubicBezTo>
                <a:cubicBezTo>
                  <a:pt x="4770882" y="0"/>
                  <a:pt x="4891169" y="59486"/>
                  <a:pt x="4972628" y="153525"/>
                </a:cubicBezTo>
                <a:lnTo>
                  <a:pt x="4986403" y="172418"/>
                </a:lnTo>
                <a:lnTo>
                  <a:pt x="5021301" y="130121"/>
                </a:lnTo>
                <a:cubicBezTo>
                  <a:pt x="5101697" y="49726"/>
                  <a:pt x="5212762" y="0"/>
                  <a:pt x="5335441" y="0"/>
                </a:cubicBezTo>
                <a:cubicBezTo>
                  <a:pt x="5469622" y="0"/>
                  <a:pt x="5589909" y="59486"/>
                  <a:pt x="5671368" y="153525"/>
                </a:cubicBezTo>
                <a:lnTo>
                  <a:pt x="5685143" y="172418"/>
                </a:lnTo>
                <a:lnTo>
                  <a:pt x="5720041" y="130121"/>
                </a:lnTo>
                <a:cubicBezTo>
                  <a:pt x="5800437" y="49725"/>
                  <a:pt x="5911502" y="0"/>
                  <a:pt x="6034181" y="0"/>
                </a:cubicBezTo>
                <a:cubicBezTo>
                  <a:pt x="6168362" y="0"/>
                  <a:pt x="6288649" y="59486"/>
                  <a:pt x="6370108" y="153525"/>
                </a:cubicBezTo>
                <a:lnTo>
                  <a:pt x="6383883" y="172418"/>
                </a:lnTo>
                <a:lnTo>
                  <a:pt x="6418781" y="130121"/>
                </a:lnTo>
                <a:cubicBezTo>
                  <a:pt x="6499177" y="49725"/>
                  <a:pt x="6610242" y="0"/>
                  <a:pt x="6732921" y="0"/>
                </a:cubicBezTo>
                <a:cubicBezTo>
                  <a:pt x="6867102" y="0"/>
                  <a:pt x="6987389" y="59486"/>
                  <a:pt x="7068848" y="153525"/>
                </a:cubicBezTo>
                <a:lnTo>
                  <a:pt x="7082623" y="172417"/>
                </a:lnTo>
                <a:lnTo>
                  <a:pt x="7117521" y="130121"/>
                </a:lnTo>
                <a:cubicBezTo>
                  <a:pt x="7197916" y="49725"/>
                  <a:pt x="7308982" y="0"/>
                  <a:pt x="7431661" y="0"/>
                </a:cubicBezTo>
                <a:cubicBezTo>
                  <a:pt x="7565842" y="0"/>
                  <a:pt x="7686129" y="59486"/>
                  <a:pt x="7767588" y="153525"/>
                </a:cubicBezTo>
                <a:lnTo>
                  <a:pt x="7781363" y="172417"/>
                </a:lnTo>
                <a:lnTo>
                  <a:pt x="7816261" y="130120"/>
                </a:lnTo>
                <a:cubicBezTo>
                  <a:pt x="7896656" y="49725"/>
                  <a:pt x="8007722" y="0"/>
                  <a:pt x="8130401" y="0"/>
                </a:cubicBezTo>
                <a:cubicBezTo>
                  <a:pt x="8264582" y="0"/>
                  <a:pt x="8384869" y="59486"/>
                  <a:pt x="8466328" y="153525"/>
                </a:cubicBezTo>
                <a:lnTo>
                  <a:pt x="8480101" y="172415"/>
                </a:lnTo>
                <a:lnTo>
                  <a:pt x="8514998" y="130120"/>
                </a:lnTo>
                <a:cubicBezTo>
                  <a:pt x="8595393" y="49725"/>
                  <a:pt x="8706459" y="0"/>
                  <a:pt x="8829138" y="0"/>
                </a:cubicBezTo>
                <a:cubicBezTo>
                  <a:pt x="9074497" y="0"/>
                  <a:pt x="9273399" y="198901"/>
                  <a:pt x="9273399" y="444260"/>
                </a:cubicBezTo>
                <a:cubicBezTo>
                  <a:pt x="9273399" y="536270"/>
                  <a:pt x="9245429" y="621747"/>
                  <a:pt x="9197527" y="692651"/>
                </a:cubicBezTo>
                <a:lnTo>
                  <a:pt x="9111947" y="786835"/>
                </a:lnTo>
                <a:lnTo>
                  <a:pt x="9143278" y="812685"/>
                </a:lnTo>
                <a:cubicBezTo>
                  <a:pt x="9223674" y="893081"/>
                  <a:pt x="9273399" y="1004147"/>
                  <a:pt x="9273399" y="1126826"/>
                </a:cubicBezTo>
                <a:cubicBezTo>
                  <a:pt x="9273399" y="1218835"/>
                  <a:pt x="9245429" y="1304312"/>
                  <a:pt x="9197527" y="1375216"/>
                </a:cubicBezTo>
                <a:lnTo>
                  <a:pt x="9111947" y="1469400"/>
                </a:lnTo>
                <a:lnTo>
                  <a:pt x="9143278" y="1495250"/>
                </a:lnTo>
                <a:cubicBezTo>
                  <a:pt x="9223674" y="1575646"/>
                  <a:pt x="9273399" y="1686711"/>
                  <a:pt x="9273399" y="1809390"/>
                </a:cubicBezTo>
                <a:cubicBezTo>
                  <a:pt x="9273399" y="1901400"/>
                  <a:pt x="9245429" y="1986876"/>
                  <a:pt x="9197527" y="2057780"/>
                </a:cubicBezTo>
                <a:lnTo>
                  <a:pt x="9111948" y="2151963"/>
                </a:lnTo>
                <a:lnTo>
                  <a:pt x="9143278" y="2177814"/>
                </a:lnTo>
                <a:cubicBezTo>
                  <a:pt x="9223674" y="2258209"/>
                  <a:pt x="9273399" y="2369274"/>
                  <a:pt x="9273399" y="2491954"/>
                </a:cubicBezTo>
                <a:cubicBezTo>
                  <a:pt x="9273399" y="2583964"/>
                  <a:pt x="9245429" y="2669440"/>
                  <a:pt x="9197527" y="2740345"/>
                </a:cubicBezTo>
                <a:lnTo>
                  <a:pt x="9111947" y="2834528"/>
                </a:lnTo>
                <a:lnTo>
                  <a:pt x="9143278" y="2860379"/>
                </a:lnTo>
                <a:cubicBezTo>
                  <a:pt x="9223674" y="2940774"/>
                  <a:pt x="9273399" y="3051839"/>
                  <a:pt x="9273399" y="3174518"/>
                </a:cubicBezTo>
                <a:cubicBezTo>
                  <a:pt x="9273399" y="3266528"/>
                  <a:pt x="9245429" y="3352004"/>
                  <a:pt x="9197527" y="3422909"/>
                </a:cubicBezTo>
                <a:lnTo>
                  <a:pt x="9111947" y="3517092"/>
                </a:lnTo>
                <a:lnTo>
                  <a:pt x="9143278" y="3542943"/>
                </a:lnTo>
                <a:cubicBezTo>
                  <a:pt x="9223674" y="3623338"/>
                  <a:pt x="9273399" y="3734404"/>
                  <a:pt x="9273399" y="3857083"/>
                </a:cubicBezTo>
                <a:cubicBezTo>
                  <a:pt x="9273399" y="3949093"/>
                  <a:pt x="9245429" y="4034569"/>
                  <a:pt x="9197527" y="4105474"/>
                </a:cubicBezTo>
                <a:lnTo>
                  <a:pt x="9111947" y="4199658"/>
                </a:lnTo>
                <a:lnTo>
                  <a:pt x="9143278" y="4225508"/>
                </a:lnTo>
                <a:cubicBezTo>
                  <a:pt x="9223674" y="4305903"/>
                  <a:pt x="9273399" y="4416969"/>
                  <a:pt x="9273399" y="4539648"/>
                </a:cubicBezTo>
                <a:cubicBezTo>
                  <a:pt x="9273399" y="4631658"/>
                  <a:pt x="9245429" y="4717134"/>
                  <a:pt x="9197527" y="4788039"/>
                </a:cubicBezTo>
                <a:lnTo>
                  <a:pt x="9111947" y="4882223"/>
                </a:lnTo>
                <a:lnTo>
                  <a:pt x="9143278" y="4908073"/>
                </a:lnTo>
                <a:cubicBezTo>
                  <a:pt x="9223674" y="4988469"/>
                  <a:pt x="9273399" y="5099534"/>
                  <a:pt x="9273399" y="5222213"/>
                </a:cubicBezTo>
                <a:cubicBezTo>
                  <a:pt x="9273399" y="5344893"/>
                  <a:pt x="9223674" y="5455958"/>
                  <a:pt x="9143278" y="5536353"/>
                </a:cubicBezTo>
                <a:lnTo>
                  <a:pt x="9111947" y="5562204"/>
                </a:lnTo>
                <a:lnTo>
                  <a:pt x="9197527" y="5656388"/>
                </a:lnTo>
                <a:cubicBezTo>
                  <a:pt x="9245429" y="5727293"/>
                  <a:pt x="9273399" y="5812770"/>
                  <a:pt x="9273399" y="5904779"/>
                </a:cubicBezTo>
                <a:cubicBezTo>
                  <a:pt x="9273399" y="6150138"/>
                  <a:pt x="9074497" y="6349040"/>
                  <a:pt x="8829138" y="6349040"/>
                </a:cubicBezTo>
                <a:cubicBezTo>
                  <a:pt x="8706458" y="6349040"/>
                  <a:pt x="8595393" y="6299315"/>
                  <a:pt x="8514998" y="6218919"/>
                </a:cubicBezTo>
                <a:lnTo>
                  <a:pt x="8480101" y="6176625"/>
                </a:lnTo>
                <a:lnTo>
                  <a:pt x="8466328" y="6195515"/>
                </a:lnTo>
                <a:cubicBezTo>
                  <a:pt x="8384868" y="6289554"/>
                  <a:pt x="8264582" y="6349040"/>
                  <a:pt x="8130401" y="6349040"/>
                </a:cubicBezTo>
                <a:cubicBezTo>
                  <a:pt x="8007722" y="6349040"/>
                  <a:pt x="7896657" y="6299315"/>
                  <a:pt x="7816261" y="6218919"/>
                </a:cubicBezTo>
                <a:lnTo>
                  <a:pt x="7781363" y="6176622"/>
                </a:lnTo>
                <a:lnTo>
                  <a:pt x="7767588" y="6195515"/>
                </a:lnTo>
                <a:cubicBezTo>
                  <a:pt x="7686129" y="6289554"/>
                  <a:pt x="7565842" y="6349040"/>
                  <a:pt x="7431661" y="6349040"/>
                </a:cubicBezTo>
                <a:cubicBezTo>
                  <a:pt x="7308982" y="6349040"/>
                  <a:pt x="7197916" y="6299315"/>
                  <a:pt x="7117521" y="6218919"/>
                </a:cubicBezTo>
                <a:lnTo>
                  <a:pt x="7082623" y="6176623"/>
                </a:lnTo>
                <a:lnTo>
                  <a:pt x="7068848" y="6195515"/>
                </a:lnTo>
                <a:cubicBezTo>
                  <a:pt x="6987389" y="6289554"/>
                  <a:pt x="6867102" y="6349040"/>
                  <a:pt x="6732921" y="6349040"/>
                </a:cubicBezTo>
                <a:cubicBezTo>
                  <a:pt x="6610242" y="6349040"/>
                  <a:pt x="6499177" y="6299315"/>
                  <a:pt x="6418781" y="6218919"/>
                </a:cubicBezTo>
                <a:lnTo>
                  <a:pt x="6383883" y="6176622"/>
                </a:lnTo>
                <a:lnTo>
                  <a:pt x="6370108" y="6195515"/>
                </a:lnTo>
                <a:cubicBezTo>
                  <a:pt x="6288649" y="6289554"/>
                  <a:pt x="6168362" y="6349040"/>
                  <a:pt x="6034181" y="6349040"/>
                </a:cubicBezTo>
                <a:cubicBezTo>
                  <a:pt x="5911502" y="6349040"/>
                  <a:pt x="5800437" y="6299315"/>
                  <a:pt x="5720041" y="6218919"/>
                </a:cubicBezTo>
                <a:lnTo>
                  <a:pt x="5685143" y="6176623"/>
                </a:lnTo>
                <a:lnTo>
                  <a:pt x="5671368" y="6195515"/>
                </a:lnTo>
                <a:cubicBezTo>
                  <a:pt x="5589909" y="6289554"/>
                  <a:pt x="5469622" y="6349040"/>
                  <a:pt x="5335441" y="6349040"/>
                </a:cubicBezTo>
                <a:cubicBezTo>
                  <a:pt x="5212762" y="6349040"/>
                  <a:pt x="5101697" y="6299315"/>
                  <a:pt x="5021301" y="6218919"/>
                </a:cubicBezTo>
                <a:lnTo>
                  <a:pt x="4986403" y="6176623"/>
                </a:lnTo>
                <a:lnTo>
                  <a:pt x="4972628" y="6195515"/>
                </a:lnTo>
                <a:cubicBezTo>
                  <a:pt x="4891169" y="6289554"/>
                  <a:pt x="4770882" y="6349040"/>
                  <a:pt x="4636701" y="6349040"/>
                </a:cubicBezTo>
                <a:cubicBezTo>
                  <a:pt x="4514022" y="6349040"/>
                  <a:pt x="4402957" y="6299315"/>
                  <a:pt x="4322561" y="6218919"/>
                </a:cubicBezTo>
                <a:lnTo>
                  <a:pt x="4287663" y="6176623"/>
                </a:lnTo>
                <a:lnTo>
                  <a:pt x="4273888" y="6195515"/>
                </a:lnTo>
                <a:cubicBezTo>
                  <a:pt x="4192429" y="6289554"/>
                  <a:pt x="4072142" y="6349040"/>
                  <a:pt x="3937961" y="6349040"/>
                </a:cubicBezTo>
                <a:cubicBezTo>
                  <a:pt x="3815285" y="6349040"/>
                  <a:pt x="3704219" y="6299315"/>
                  <a:pt x="3623823" y="6218919"/>
                </a:cubicBezTo>
                <a:lnTo>
                  <a:pt x="3588926" y="6176623"/>
                </a:lnTo>
                <a:lnTo>
                  <a:pt x="3575151" y="6195515"/>
                </a:lnTo>
                <a:cubicBezTo>
                  <a:pt x="3493691" y="6289554"/>
                  <a:pt x="3373404" y="6349040"/>
                  <a:pt x="3239224" y="6349040"/>
                </a:cubicBezTo>
                <a:cubicBezTo>
                  <a:pt x="3116545" y="6349040"/>
                  <a:pt x="3005479" y="6299315"/>
                  <a:pt x="2925084" y="6218919"/>
                </a:cubicBezTo>
                <a:lnTo>
                  <a:pt x="2890186" y="6176623"/>
                </a:lnTo>
                <a:lnTo>
                  <a:pt x="2876411" y="6195515"/>
                </a:lnTo>
                <a:cubicBezTo>
                  <a:pt x="2794952" y="6289554"/>
                  <a:pt x="2674665" y="6349040"/>
                  <a:pt x="2540484" y="6349040"/>
                </a:cubicBezTo>
                <a:cubicBezTo>
                  <a:pt x="2417805" y="6349040"/>
                  <a:pt x="2306738" y="6299315"/>
                  <a:pt x="2226343" y="6218919"/>
                </a:cubicBezTo>
                <a:lnTo>
                  <a:pt x="2191447" y="6176623"/>
                </a:lnTo>
                <a:lnTo>
                  <a:pt x="2177672" y="6195515"/>
                </a:lnTo>
                <a:cubicBezTo>
                  <a:pt x="2096211" y="6289554"/>
                  <a:pt x="1975926" y="6349040"/>
                  <a:pt x="1841744" y="6349040"/>
                </a:cubicBezTo>
                <a:cubicBezTo>
                  <a:pt x="1719064" y="6349040"/>
                  <a:pt x="1607999" y="6299315"/>
                  <a:pt x="1527604" y="6218919"/>
                </a:cubicBezTo>
                <a:lnTo>
                  <a:pt x="1492707" y="6176623"/>
                </a:lnTo>
                <a:lnTo>
                  <a:pt x="1478931" y="6195515"/>
                </a:lnTo>
                <a:cubicBezTo>
                  <a:pt x="1397472" y="6289554"/>
                  <a:pt x="1277185" y="6349040"/>
                  <a:pt x="1143005" y="6349040"/>
                </a:cubicBezTo>
                <a:cubicBezTo>
                  <a:pt x="1020325" y="6349040"/>
                  <a:pt x="909260" y="6299315"/>
                  <a:pt x="828864" y="6218919"/>
                </a:cubicBezTo>
                <a:lnTo>
                  <a:pt x="793966" y="6176623"/>
                </a:lnTo>
                <a:lnTo>
                  <a:pt x="780191" y="6195515"/>
                </a:lnTo>
                <a:cubicBezTo>
                  <a:pt x="698731" y="6289554"/>
                  <a:pt x="578445" y="6349040"/>
                  <a:pt x="444264" y="6349040"/>
                </a:cubicBezTo>
                <a:cubicBezTo>
                  <a:pt x="198905" y="6349040"/>
                  <a:pt x="3" y="6150138"/>
                  <a:pt x="3" y="5904779"/>
                </a:cubicBezTo>
                <a:cubicBezTo>
                  <a:pt x="3" y="5770599"/>
                  <a:pt x="59489" y="5650312"/>
                  <a:pt x="153528" y="5568852"/>
                </a:cubicBezTo>
                <a:lnTo>
                  <a:pt x="162013" y="5562666"/>
                </a:lnTo>
                <a:lnTo>
                  <a:pt x="130121" y="5536353"/>
                </a:lnTo>
                <a:cubicBezTo>
                  <a:pt x="49726" y="5455958"/>
                  <a:pt x="0" y="5344893"/>
                  <a:pt x="0" y="5222213"/>
                </a:cubicBezTo>
                <a:cubicBezTo>
                  <a:pt x="0" y="5099534"/>
                  <a:pt x="49726" y="4988468"/>
                  <a:pt x="130121" y="4908073"/>
                </a:cubicBezTo>
                <a:lnTo>
                  <a:pt x="162011" y="4881762"/>
                </a:lnTo>
                <a:lnTo>
                  <a:pt x="153526" y="4875575"/>
                </a:lnTo>
                <a:cubicBezTo>
                  <a:pt x="59487" y="4794116"/>
                  <a:pt x="1" y="4673829"/>
                  <a:pt x="1" y="4539648"/>
                </a:cubicBezTo>
                <a:cubicBezTo>
                  <a:pt x="1" y="4416969"/>
                  <a:pt x="49726" y="4305904"/>
                  <a:pt x="130121" y="4225508"/>
                </a:cubicBezTo>
                <a:lnTo>
                  <a:pt x="162011" y="4199197"/>
                </a:lnTo>
                <a:lnTo>
                  <a:pt x="153526" y="4193010"/>
                </a:lnTo>
                <a:cubicBezTo>
                  <a:pt x="59487" y="4111551"/>
                  <a:pt x="1" y="3991264"/>
                  <a:pt x="1" y="3857083"/>
                </a:cubicBezTo>
                <a:cubicBezTo>
                  <a:pt x="1" y="3734404"/>
                  <a:pt x="49726" y="3623338"/>
                  <a:pt x="130122" y="3542943"/>
                </a:cubicBezTo>
                <a:lnTo>
                  <a:pt x="162011" y="3516632"/>
                </a:lnTo>
                <a:lnTo>
                  <a:pt x="153526" y="3510445"/>
                </a:lnTo>
                <a:cubicBezTo>
                  <a:pt x="59487" y="3428986"/>
                  <a:pt x="1" y="3308699"/>
                  <a:pt x="1" y="3174518"/>
                </a:cubicBezTo>
                <a:cubicBezTo>
                  <a:pt x="1" y="3051839"/>
                  <a:pt x="49727" y="2940774"/>
                  <a:pt x="130122" y="2860379"/>
                </a:cubicBezTo>
                <a:lnTo>
                  <a:pt x="162011" y="2834067"/>
                </a:lnTo>
                <a:lnTo>
                  <a:pt x="153526" y="2827881"/>
                </a:lnTo>
                <a:cubicBezTo>
                  <a:pt x="59487" y="2746422"/>
                  <a:pt x="1" y="2626135"/>
                  <a:pt x="1" y="2491954"/>
                </a:cubicBezTo>
                <a:cubicBezTo>
                  <a:pt x="1" y="2369274"/>
                  <a:pt x="49727" y="2258210"/>
                  <a:pt x="130122" y="2177814"/>
                </a:cubicBezTo>
                <a:lnTo>
                  <a:pt x="162011" y="2151505"/>
                </a:lnTo>
                <a:lnTo>
                  <a:pt x="153528" y="2145320"/>
                </a:lnTo>
                <a:cubicBezTo>
                  <a:pt x="59490" y="2063858"/>
                  <a:pt x="3" y="1943572"/>
                  <a:pt x="3" y="1809391"/>
                </a:cubicBezTo>
                <a:cubicBezTo>
                  <a:pt x="3" y="1686711"/>
                  <a:pt x="49729" y="1575646"/>
                  <a:pt x="130124" y="1495250"/>
                </a:cubicBezTo>
                <a:lnTo>
                  <a:pt x="162014" y="1468939"/>
                </a:lnTo>
                <a:lnTo>
                  <a:pt x="153529" y="1462753"/>
                </a:lnTo>
                <a:cubicBezTo>
                  <a:pt x="59490" y="1381293"/>
                  <a:pt x="4" y="1261007"/>
                  <a:pt x="4" y="1126826"/>
                </a:cubicBezTo>
                <a:cubicBezTo>
                  <a:pt x="4" y="1004147"/>
                  <a:pt x="49729" y="893081"/>
                  <a:pt x="130124" y="812685"/>
                </a:cubicBezTo>
                <a:lnTo>
                  <a:pt x="162014" y="786374"/>
                </a:lnTo>
                <a:lnTo>
                  <a:pt x="153530" y="780188"/>
                </a:lnTo>
                <a:cubicBezTo>
                  <a:pt x="59491" y="698729"/>
                  <a:pt x="5" y="578442"/>
                  <a:pt x="5" y="444261"/>
                </a:cubicBezTo>
                <a:cubicBezTo>
                  <a:pt x="5" y="198902"/>
                  <a:pt x="198907" y="1"/>
                  <a:pt x="444266" y="1"/>
                </a:cubicBezTo>
                <a:cubicBezTo>
                  <a:pt x="578447" y="1"/>
                  <a:pt x="698734" y="59487"/>
                  <a:pt x="780194" y="153526"/>
                </a:cubicBezTo>
                <a:lnTo>
                  <a:pt x="793970" y="172418"/>
                </a:lnTo>
                <a:lnTo>
                  <a:pt x="828867" y="130121"/>
                </a:lnTo>
                <a:cubicBezTo>
                  <a:pt x="909262" y="49726"/>
                  <a:pt x="1020327" y="1"/>
                  <a:pt x="1143008" y="1"/>
                </a:cubicBezTo>
                <a:cubicBezTo>
                  <a:pt x="1277188" y="1"/>
                  <a:pt x="1397475" y="59487"/>
                  <a:pt x="1478934" y="153526"/>
                </a:cubicBezTo>
                <a:lnTo>
                  <a:pt x="1492709" y="172418"/>
                </a:lnTo>
                <a:lnTo>
                  <a:pt x="1527607" y="130121"/>
                </a:lnTo>
                <a:cubicBezTo>
                  <a:pt x="1608002" y="49726"/>
                  <a:pt x="1719067" y="0"/>
                  <a:pt x="1841747" y="0"/>
                </a:cubicBezTo>
                <a:close/>
              </a:path>
            </a:pathLst>
          </a:custGeom>
          <a:solidFill>
            <a:srgbClr val="99CCFF"/>
          </a:solidFill>
          <a:ln w="127000" cmpd="sng">
            <a:solidFill>
              <a:srgbClr val="00B0F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dirty="0"/>
          </a:p>
        </p:txBody>
      </p:sp>
      <p:sp>
        <p:nvSpPr>
          <p:cNvPr id="3" name="テキスト ボックス 2">
            <a:extLst>
              <a:ext uri="{FF2B5EF4-FFF2-40B4-BE49-F238E27FC236}">
                <a16:creationId xmlns:a16="http://schemas.microsoft.com/office/drawing/2014/main" id="{E1ED54E0-08B5-0380-E24F-2406BDC9F47C}"/>
              </a:ext>
            </a:extLst>
          </p:cNvPr>
          <p:cNvSpPr txBox="1"/>
          <p:nvPr/>
        </p:nvSpPr>
        <p:spPr>
          <a:xfrm rot="5400000">
            <a:off x="1134965" y="4277560"/>
            <a:ext cx="7919546" cy="1350882"/>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solidFill>
                    <a:sysClr val="windowText" lastClr="000000"/>
                  </a:solidFill>
                </a:ln>
                <a:solidFill>
                  <a:srgbClr val="FFC000"/>
                </a:solidFill>
              </a:rPr>
              <a:t>ご協力ありがとうございます</a:t>
            </a:r>
            <a:endParaRPr lang="en-US" altLang="ja-JP" sz="5400" dirty="0">
              <a:ln w="28575">
                <a:solidFill>
                  <a:sysClr val="windowText" lastClr="000000"/>
                </a:solidFill>
              </a:ln>
              <a:solidFill>
                <a:srgbClr val="FF0000"/>
              </a:solidFill>
            </a:endParaRPr>
          </a:p>
        </p:txBody>
      </p:sp>
    </p:spTree>
    <p:extLst>
      <p:ext uri="{BB962C8B-B14F-4D97-AF65-F5344CB8AC3E}">
        <p14:creationId xmlns:p14="http://schemas.microsoft.com/office/powerpoint/2010/main" val="29698043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44525B-057A-F242-1EFB-E50FD938F355}"/>
            </a:ext>
          </a:extLst>
        </p:cNvPr>
        <p:cNvGrpSpPr/>
        <p:nvPr/>
      </p:nvGrpSpPr>
      <p:grpSpPr>
        <a:xfrm>
          <a:off x="0" y="0"/>
          <a:ext cx="0" cy="0"/>
          <a:chOff x="0" y="0"/>
          <a:chExt cx="0" cy="0"/>
        </a:xfrm>
      </p:grpSpPr>
      <p:grpSp>
        <p:nvGrpSpPr>
          <p:cNvPr id="4" name="グループ化 3">
            <a:extLst>
              <a:ext uri="{FF2B5EF4-FFF2-40B4-BE49-F238E27FC236}">
                <a16:creationId xmlns:a16="http://schemas.microsoft.com/office/drawing/2014/main" id="{DE006CE7-CC51-2020-A85B-73495C3E990F}"/>
              </a:ext>
            </a:extLst>
          </p:cNvPr>
          <p:cNvGrpSpPr/>
          <p:nvPr/>
        </p:nvGrpSpPr>
        <p:grpSpPr>
          <a:xfrm>
            <a:off x="835572" y="504497"/>
            <a:ext cx="5186856" cy="8897008"/>
            <a:chOff x="1087821" y="993228"/>
            <a:chExt cx="4682358" cy="7919546"/>
          </a:xfrm>
        </p:grpSpPr>
        <p:sp>
          <p:nvSpPr>
            <p:cNvPr id="2" name="テキスト ボックス 1">
              <a:extLst>
                <a:ext uri="{FF2B5EF4-FFF2-40B4-BE49-F238E27FC236}">
                  <a16:creationId xmlns:a16="http://schemas.microsoft.com/office/drawing/2014/main" id="{1BB1EE81-78BB-1D49-3A4A-696A8333F18E}"/>
                </a:ext>
              </a:extLst>
            </p:cNvPr>
            <p:cNvSpPr txBox="1"/>
            <p:nvPr/>
          </p:nvSpPr>
          <p:spPr>
            <a:xfrm rot="5400000">
              <a:off x="-1363825" y="3444874"/>
              <a:ext cx="7919546" cy="3016254"/>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食器は返却口へ</a:t>
              </a:r>
            </a:p>
            <a:p>
              <a:pPr algn="l">
                <a:spcAft>
                  <a:spcPts val="0"/>
                </a:spcAft>
              </a:pPr>
              <a:r>
                <a:rPr lang="ja-JP" altLang="en-US" sz="5400" dirty="0">
                  <a:ln w="28575">
                    <a:noFill/>
                  </a:ln>
                </a:rPr>
                <a:t>お戻しくださいませ</a:t>
              </a:r>
              <a:endParaRPr lang="en-US" altLang="ja-JP" sz="5400" dirty="0">
                <a:ln w="28575">
                  <a:noFill/>
                </a:ln>
              </a:endParaRPr>
            </a:p>
          </p:txBody>
        </p:sp>
        <p:sp>
          <p:nvSpPr>
            <p:cNvPr id="3" name="テキスト ボックス 2">
              <a:extLst>
                <a:ext uri="{FF2B5EF4-FFF2-40B4-BE49-F238E27FC236}">
                  <a16:creationId xmlns:a16="http://schemas.microsoft.com/office/drawing/2014/main" id="{1996BD21-291E-4883-3588-5C4319D6081B}"/>
                </a:ext>
              </a:extLst>
            </p:cNvPr>
            <p:cNvSpPr txBox="1"/>
            <p:nvPr/>
          </p:nvSpPr>
          <p:spPr>
            <a:xfrm rot="5400000">
              <a:off x="1134965" y="4277560"/>
              <a:ext cx="7919546" cy="1350882"/>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rPr>
                <a:t>ご協力ありがとうございます</a:t>
              </a:r>
              <a:endParaRPr lang="en-US" altLang="ja-JP" sz="5400" dirty="0">
                <a:ln w="28575">
                  <a:noFill/>
                </a:ln>
              </a:endParaRPr>
            </a:p>
          </p:txBody>
        </p:sp>
      </p:grpSp>
    </p:spTree>
    <p:extLst>
      <p:ext uri="{BB962C8B-B14F-4D97-AF65-F5344CB8AC3E}">
        <p14:creationId xmlns:p14="http://schemas.microsoft.com/office/powerpoint/2010/main" val="284885697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E5CE7708-3240-C054-2EC7-6A55659B39D8}"/>
              </a:ext>
            </a:extLst>
          </p:cNvPr>
          <p:cNvSpPr txBox="1"/>
          <p:nvPr/>
        </p:nvSpPr>
        <p:spPr>
          <a:xfrm rot="5400000">
            <a:off x="434195" y="3411880"/>
            <a:ext cx="8801821" cy="3082242"/>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spcAft>
                <a:spcPts val="0"/>
              </a:spcAft>
            </a:pPr>
            <a:r>
              <a:rPr lang="ja-JP" altLang="en-US" sz="5400" dirty="0">
                <a:ln w="28575">
                  <a:noFill/>
                </a:ln>
                <a:solidFill>
                  <a:srgbClr val="FF0000"/>
                </a:solidFill>
              </a:rPr>
              <a:t>ご協力ありがとうございます</a:t>
            </a:r>
          </a:p>
          <a:p>
            <a:pPr algn="l">
              <a:spcAft>
                <a:spcPts val="0"/>
              </a:spcAft>
            </a:pPr>
            <a:r>
              <a:rPr lang="ja-JP" altLang="en-US" sz="5400" dirty="0">
                <a:ln w="28575">
                  <a:noFill/>
                </a:ln>
                <a:solidFill>
                  <a:srgbClr val="FF0000"/>
                </a:solidFill>
              </a:rPr>
              <a:t>食器は返却口へ</a:t>
            </a:r>
          </a:p>
          <a:p>
            <a:pPr algn="l">
              <a:spcAft>
                <a:spcPts val="0"/>
              </a:spcAft>
            </a:pPr>
            <a:r>
              <a:rPr lang="ja-JP" altLang="en-US" sz="5400" dirty="0">
                <a:ln w="28575">
                  <a:noFill/>
                </a:ln>
                <a:solidFill>
                  <a:srgbClr val="FF0000"/>
                </a:solidFill>
              </a:rPr>
              <a:t>お戻しくださいませ</a:t>
            </a:r>
            <a:endParaRPr lang="en-US" altLang="ja-JP" sz="5400" dirty="0">
              <a:ln w="28575">
                <a:noFill/>
              </a:ln>
              <a:solidFill>
                <a:srgbClr val="FF0000"/>
              </a:solidFill>
            </a:endParaRPr>
          </a:p>
        </p:txBody>
      </p:sp>
      <p:sp>
        <p:nvSpPr>
          <p:cNvPr id="6" name="テキスト ボックス 5">
            <a:extLst>
              <a:ext uri="{FF2B5EF4-FFF2-40B4-BE49-F238E27FC236}">
                <a16:creationId xmlns:a16="http://schemas.microsoft.com/office/drawing/2014/main" id="{D9BD864B-A711-A9BB-FD00-08CE4D7914A2}"/>
              </a:ext>
            </a:extLst>
          </p:cNvPr>
          <p:cNvSpPr txBox="1"/>
          <p:nvPr/>
        </p:nvSpPr>
        <p:spPr>
          <a:xfrm rot="5400000">
            <a:off x="-2766177" y="3800041"/>
            <a:ext cx="8801820" cy="2305919"/>
          </a:xfrm>
          <a:prstGeom prst="rect">
            <a:avLst/>
          </a:prstGeom>
          <a:noFill/>
        </p:spPr>
        <p:txBody>
          <a:bodyPr vert="eaVert"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lgn="l"/>
            <a:r>
              <a:rPr lang="ja-JP" altLang="en-US" sz="5400" dirty="0"/>
              <a:t>ご飲食後の食器類は、お手数ですが所定の</a:t>
            </a:r>
            <a:endParaRPr lang="en-US" altLang="ja-JP" sz="5400" dirty="0"/>
          </a:p>
          <a:p>
            <a:pPr algn="l"/>
            <a:r>
              <a:rPr lang="ja-JP" altLang="en-US" sz="5400" dirty="0"/>
              <a:t>返却口までお持ちくださいますよう</a:t>
            </a:r>
            <a:endParaRPr lang="en-US" altLang="ja-JP" sz="5400" dirty="0"/>
          </a:p>
          <a:p>
            <a:pPr algn="l"/>
            <a:r>
              <a:rPr lang="ja-JP" altLang="en-US" sz="5400" dirty="0"/>
              <a:t>ご協力をお願いいたします。</a:t>
            </a:r>
          </a:p>
        </p:txBody>
      </p:sp>
    </p:spTree>
    <p:extLst>
      <p:ext uri="{BB962C8B-B14F-4D97-AF65-F5344CB8AC3E}">
        <p14:creationId xmlns:p14="http://schemas.microsoft.com/office/powerpoint/2010/main" val="100471110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47258A48-E555-AAB9-3737-C2ACA7512ABB}"/>
              </a:ext>
            </a:extLst>
          </p:cNvPr>
          <p:cNvSpPr txBox="1"/>
          <p:nvPr/>
        </p:nvSpPr>
        <p:spPr>
          <a:xfrm>
            <a:off x="415638" y="499630"/>
            <a:ext cx="6073702" cy="3283239"/>
          </a:xfrm>
          <a:prstGeom prst="rect">
            <a:avLst/>
          </a:prstGeom>
          <a:noFill/>
        </p:spPr>
        <p:txBody>
          <a:bodyPr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rPr>
              <a:t>ご協力ありがとうございます</a:t>
            </a:r>
          </a:p>
          <a:p>
            <a:pPr>
              <a:spcAft>
                <a:spcPts val="0"/>
              </a:spcAft>
            </a:pPr>
            <a:r>
              <a:rPr lang="ja-JP" altLang="en-US" sz="5400" dirty="0">
                <a:ln w="28575">
                  <a:noFill/>
                </a:ln>
                <a:solidFill>
                  <a:srgbClr val="FF0000"/>
                </a:solidFill>
              </a:rPr>
              <a:t>食器は返却口へ</a:t>
            </a:r>
          </a:p>
          <a:p>
            <a:pPr>
              <a:spcAft>
                <a:spcPts val="0"/>
              </a:spcAft>
            </a:pPr>
            <a:r>
              <a:rPr lang="ja-JP" altLang="en-US" sz="5400" dirty="0">
                <a:ln w="28575">
                  <a:noFill/>
                </a:ln>
                <a:solidFill>
                  <a:srgbClr val="FF0000"/>
                </a:solidFill>
              </a:rPr>
              <a:t>お戻しくださいませ</a:t>
            </a:r>
            <a:endParaRPr lang="en-US" altLang="ja-JP" sz="5400" dirty="0">
              <a:ln w="28575">
                <a:noFill/>
              </a:ln>
              <a:solidFill>
                <a:srgbClr val="FF0000"/>
              </a:solidFill>
            </a:endParaRPr>
          </a:p>
        </p:txBody>
      </p:sp>
      <p:grpSp>
        <p:nvGrpSpPr>
          <p:cNvPr id="2" name="グループ化 1">
            <a:extLst>
              <a:ext uri="{FF2B5EF4-FFF2-40B4-BE49-F238E27FC236}">
                <a16:creationId xmlns:a16="http://schemas.microsoft.com/office/drawing/2014/main" id="{1D47677C-7067-C769-913E-B2DD6011FC79}"/>
              </a:ext>
            </a:extLst>
          </p:cNvPr>
          <p:cNvGrpSpPr/>
          <p:nvPr/>
        </p:nvGrpSpPr>
        <p:grpSpPr>
          <a:xfrm>
            <a:off x="3023955" y="6483170"/>
            <a:ext cx="1485964" cy="3162466"/>
            <a:chOff x="3602994" y="1272764"/>
            <a:chExt cx="1485964" cy="3162466"/>
          </a:xfrm>
        </p:grpSpPr>
        <p:sp>
          <p:nvSpPr>
            <p:cNvPr id="3" name="四角形: 上の 2 つの角を丸める 2">
              <a:extLst>
                <a:ext uri="{FF2B5EF4-FFF2-40B4-BE49-F238E27FC236}">
                  <a16:creationId xmlns:a16="http://schemas.microsoft.com/office/drawing/2014/main" id="{C6C05B12-67C9-F622-9D66-6A73BD316462}"/>
                </a:ext>
              </a:extLst>
            </p:cNvPr>
            <p:cNvSpPr/>
            <p:nvPr/>
          </p:nvSpPr>
          <p:spPr bwMode="auto">
            <a:xfrm rot="20700000" flipH="1">
              <a:off x="4805824" y="2416140"/>
              <a:ext cx="180900" cy="515388"/>
            </a:xfrm>
            <a:prstGeom prst="round2SameRect">
              <a:avLst>
                <a:gd name="adj1" fmla="val 16667"/>
                <a:gd name="adj2" fmla="val 50000"/>
              </a:avLst>
            </a:pr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4" name="四角形: 上の 2 つの角を丸める 3">
              <a:extLst>
                <a:ext uri="{FF2B5EF4-FFF2-40B4-BE49-F238E27FC236}">
                  <a16:creationId xmlns:a16="http://schemas.microsoft.com/office/drawing/2014/main" id="{A8791D84-97C5-6582-D310-10270CEA42A5}"/>
                </a:ext>
              </a:extLst>
            </p:cNvPr>
            <p:cNvSpPr/>
            <p:nvPr/>
          </p:nvSpPr>
          <p:spPr bwMode="auto">
            <a:xfrm rot="900000">
              <a:off x="3715165" y="2416140"/>
              <a:ext cx="180900" cy="515388"/>
            </a:xfrm>
            <a:prstGeom prst="round2SameRect">
              <a:avLst>
                <a:gd name="adj1" fmla="val 16667"/>
                <a:gd name="adj2" fmla="val 50000"/>
              </a:avLst>
            </a:pr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5" name="フリーフォーム: 図形 4">
              <a:extLst>
                <a:ext uri="{FF2B5EF4-FFF2-40B4-BE49-F238E27FC236}">
                  <a16:creationId xmlns:a16="http://schemas.microsoft.com/office/drawing/2014/main" id="{CC038461-B617-C731-6595-AAFA2C2BC573}"/>
                </a:ext>
              </a:extLst>
            </p:cNvPr>
            <p:cNvSpPr/>
            <p:nvPr/>
          </p:nvSpPr>
          <p:spPr bwMode="auto">
            <a:xfrm rot="10800000">
              <a:off x="4094319" y="3699029"/>
              <a:ext cx="525306" cy="480772"/>
            </a:xfrm>
            <a:custGeom>
              <a:avLst/>
              <a:gdLst>
                <a:gd name="connsiteX0" fmla="*/ 296698 w 644368"/>
                <a:gd name="connsiteY0" fmla="*/ 588977 h 588977"/>
                <a:gd name="connsiteX1" fmla="*/ 0 w 644368"/>
                <a:gd name="connsiteY1" fmla="*/ 588977 h 588977"/>
                <a:gd name="connsiteX2" fmla="*/ 126471 w 644368"/>
                <a:gd name="connsiteY2" fmla="*/ 0 h 588977"/>
                <a:gd name="connsiteX3" fmla="*/ 296698 w 644368"/>
                <a:gd name="connsiteY3" fmla="*/ 0 h 588977"/>
                <a:gd name="connsiteX4" fmla="*/ 644368 w 644368"/>
                <a:gd name="connsiteY4" fmla="*/ 588977 h 588977"/>
                <a:gd name="connsiteX5" fmla="*/ 342417 w 644368"/>
                <a:gd name="connsiteY5" fmla="*/ 588977 h 588977"/>
                <a:gd name="connsiteX6" fmla="*/ 342417 w 644368"/>
                <a:gd name="connsiteY6" fmla="*/ 0 h 588977"/>
                <a:gd name="connsiteX7" fmla="*/ 517897 w 644368"/>
                <a:gd name="connsiteY7" fmla="*/ 0 h 58897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644368" h="588977">
                  <a:moveTo>
                    <a:pt x="296698" y="588977"/>
                  </a:moveTo>
                  <a:lnTo>
                    <a:pt x="0" y="588977"/>
                  </a:lnTo>
                  <a:lnTo>
                    <a:pt x="126471" y="0"/>
                  </a:lnTo>
                  <a:lnTo>
                    <a:pt x="296698" y="0"/>
                  </a:lnTo>
                  <a:close/>
                  <a:moveTo>
                    <a:pt x="644368" y="588977"/>
                  </a:moveTo>
                  <a:lnTo>
                    <a:pt x="342417" y="588977"/>
                  </a:lnTo>
                  <a:lnTo>
                    <a:pt x="342417" y="0"/>
                  </a:lnTo>
                  <a:lnTo>
                    <a:pt x="517897" y="0"/>
                  </a:lnTo>
                  <a:close/>
                </a:path>
              </a:pathLst>
            </a:custGeom>
            <a:solidFill>
              <a:schemeClr val="bg2">
                <a:lumMod val="50000"/>
              </a:schemeClr>
            </a:solidFill>
            <a:ln w="381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6" name="フリーフォーム: 図形 5">
              <a:extLst>
                <a:ext uri="{FF2B5EF4-FFF2-40B4-BE49-F238E27FC236}">
                  <a16:creationId xmlns:a16="http://schemas.microsoft.com/office/drawing/2014/main" id="{DFEDC2C4-E7EC-8CD1-9CA3-E89E2D85C36D}"/>
                </a:ext>
              </a:extLst>
            </p:cNvPr>
            <p:cNvSpPr/>
            <p:nvPr/>
          </p:nvSpPr>
          <p:spPr bwMode="auto">
            <a:xfrm>
              <a:off x="3621551" y="2992919"/>
              <a:ext cx="1450039" cy="920479"/>
            </a:xfrm>
            <a:custGeom>
              <a:avLst/>
              <a:gdLst>
                <a:gd name="connsiteX0" fmla="*/ 341411 w 1450039"/>
                <a:gd name="connsiteY0" fmla="*/ 0 h 1263325"/>
                <a:gd name="connsiteX1" fmla="*/ 1113101 w 1450039"/>
                <a:gd name="connsiteY1" fmla="*/ 0 h 1263325"/>
                <a:gd name="connsiteX2" fmla="*/ 1450039 w 1450039"/>
                <a:gd name="connsiteY2" fmla="*/ 1113809 h 1263325"/>
                <a:gd name="connsiteX3" fmla="*/ 1388688 w 1450039"/>
                <a:gd name="connsiteY3" fmla="*/ 1145103 h 1263325"/>
                <a:gd name="connsiteX4" fmla="*/ 710524 w 1450039"/>
                <a:gd name="connsiteY4" fmla="*/ 1263325 h 1263325"/>
                <a:gd name="connsiteX5" fmla="*/ 32360 w 1450039"/>
                <a:gd name="connsiteY5" fmla="*/ 1145103 h 1263325"/>
                <a:gd name="connsiteX6" fmla="*/ 0 w 1450039"/>
                <a:gd name="connsiteY6" fmla="*/ 1128596 h 12633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450039" h="1263325">
                  <a:moveTo>
                    <a:pt x="341411" y="0"/>
                  </a:moveTo>
                  <a:lnTo>
                    <a:pt x="1113101" y="0"/>
                  </a:lnTo>
                  <a:lnTo>
                    <a:pt x="1450039" y="1113809"/>
                  </a:lnTo>
                  <a:lnTo>
                    <a:pt x="1388688" y="1145103"/>
                  </a:lnTo>
                  <a:cubicBezTo>
                    <a:pt x="1215131" y="1218147"/>
                    <a:pt x="975364" y="1263325"/>
                    <a:pt x="710524" y="1263325"/>
                  </a:cubicBezTo>
                  <a:cubicBezTo>
                    <a:pt x="445685" y="1263325"/>
                    <a:pt x="205917" y="1218147"/>
                    <a:pt x="32360" y="1145103"/>
                  </a:cubicBezTo>
                  <a:lnTo>
                    <a:pt x="0" y="1128596"/>
                  </a:lnTo>
                  <a:close/>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8" name="フリーフォーム: 図形 7">
              <a:extLst>
                <a:ext uri="{FF2B5EF4-FFF2-40B4-BE49-F238E27FC236}">
                  <a16:creationId xmlns:a16="http://schemas.microsoft.com/office/drawing/2014/main" id="{648DFAAD-3D79-F216-BFC9-6E664601332E}"/>
                </a:ext>
              </a:extLst>
            </p:cNvPr>
            <p:cNvSpPr/>
            <p:nvPr/>
          </p:nvSpPr>
          <p:spPr bwMode="auto">
            <a:xfrm rot="16200000">
              <a:off x="4250496" y="3130599"/>
              <a:ext cx="190959" cy="1485964"/>
            </a:xfrm>
            <a:custGeom>
              <a:avLst/>
              <a:gdLst>
                <a:gd name="connsiteX0" fmla="*/ 262085 w 262085"/>
                <a:gd name="connsiteY0" fmla="*/ 1457225 h 1485964"/>
                <a:gd name="connsiteX1" fmla="*/ 167086 w 262085"/>
                <a:gd name="connsiteY1" fmla="*/ 1485964 h 1485964"/>
                <a:gd name="connsiteX2" fmla="*/ 139084 w 262085"/>
                <a:gd name="connsiteY2" fmla="*/ 1444402 h 1485964"/>
                <a:gd name="connsiteX3" fmla="*/ 0 w 262085"/>
                <a:gd name="connsiteY3" fmla="*/ 729081 h 1485964"/>
                <a:gd name="connsiteX4" fmla="*/ 139084 w 262085"/>
                <a:gd name="connsiteY4" fmla="*/ 13761 h 1485964"/>
                <a:gd name="connsiteX5" fmla="*/ 148356 w 262085"/>
                <a:gd name="connsiteY5" fmla="*/ 0 h 1485964"/>
                <a:gd name="connsiteX6" fmla="*/ 251711 w 262085"/>
                <a:gd name="connsiteY6" fmla="*/ 31266 h 1485964"/>
                <a:gd name="connsiteX7" fmla="*/ 248927 w 262085"/>
                <a:gd name="connsiteY7" fmla="*/ 39406 h 1485964"/>
                <a:gd name="connsiteX8" fmla="*/ 157731 w 262085"/>
                <a:gd name="connsiteY8" fmla="*/ 729081 h 1485964"/>
                <a:gd name="connsiteX9" fmla="*/ 248927 w 262085"/>
                <a:gd name="connsiteY9" fmla="*/ 1418757 h 14859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62085" h="1485964">
                  <a:moveTo>
                    <a:pt x="262085" y="1457225"/>
                  </a:moveTo>
                  <a:lnTo>
                    <a:pt x="167086" y="1485964"/>
                  </a:lnTo>
                  <a:lnTo>
                    <a:pt x="139084" y="1444402"/>
                  </a:lnTo>
                  <a:cubicBezTo>
                    <a:pt x="55171" y="1289378"/>
                    <a:pt x="0" y="1026848"/>
                    <a:pt x="0" y="729081"/>
                  </a:cubicBezTo>
                  <a:cubicBezTo>
                    <a:pt x="0" y="431314"/>
                    <a:pt x="55171" y="168785"/>
                    <a:pt x="139084" y="13761"/>
                  </a:cubicBezTo>
                  <a:lnTo>
                    <a:pt x="148356" y="0"/>
                  </a:lnTo>
                  <a:lnTo>
                    <a:pt x="251711" y="31266"/>
                  </a:lnTo>
                  <a:lnTo>
                    <a:pt x="248927" y="39406"/>
                  </a:lnTo>
                  <a:cubicBezTo>
                    <a:pt x="190602" y="231114"/>
                    <a:pt x="157731" y="474527"/>
                    <a:pt x="157731" y="729081"/>
                  </a:cubicBezTo>
                  <a:cubicBezTo>
                    <a:pt x="157731" y="983636"/>
                    <a:pt x="190602" y="1227048"/>
                    <a:pt x="248927" y="1418757"/>
                  </a:cubicBez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9" name="円/楕円 840">
              <a:extLst>
                <a:ext uri="{FF2B5EF4-FFF2-40B4-BE49-F238E27FC236}">
                  <a16:creationId xmlns:a16="http://schemas.microsoft.com/office/drawing/2014/main" id="{F559A58F-395A-FFD2-8E85-32058159DF9C}"/>
                </a:ext>
              </a:extLst>
            </p:cNvPr>
            <p:cNvSpPr/>
            <p:nvPr/>
          </p:nvSpPr>
          <p:spPr>
            <a:xfrm>
              <a:off x="3833440" y="1381386"/>
              <a:ext cx="981681" cy="1400761"/>
            </a:xfrm>
            <a:prstGeom prst="ellipse">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nvGrpSpPr>
            <p:cNvPr id="10" name="グループ化 9">
              <a:extLst>
                <a:ext uri="{FF2B5EF4-FFF2-40B4-BE49-F238E27FC236}">
                  <a16:creationId xmlns:a16="http://schemas.microsoft.com/office/drawing/2014/main" id="{746E481D-8AAD-85DF-1E96-28FBA5CDF85F}"/>
                </a:ext>
              </a:extLst>
            </p:cNvPr>
            <p:cNvGrpSpPr/>
            <p:nvPr/>
          </p:nvGrpSpPr>
          <p:grpSpPr>
            <a:xfrm>
              <a:off x="3664968" y="2267007"/>
              <a:ext cx="1342876" cy="707629"/>
              <a:chOff x="-4395675" y="2359371"/>
              <a:chExt cx="2187192" cy="1152542"/>
            </a:xfrm>
          </p:grpSpPr>
          <p:grpSp>
            <p:nvGrpSpPr>
              <p:cNvPr id="202" name="グループ化 201">
                <a:extLst>
                  <a:ext uri="{FF2B5EF4-FFF2-40B4-BE49-F238E27FC236}">
                    <a16:creationId xmlns:a16="http://schemas.microsoft.com/office/drawing/2014/main" id="{E22F58C3-BF74-5663-7BDE-7AB2C9852771}"/>
                  </a:ext>
                </a:extLst>
              </p:cNvPr>
              <p:cNvGrpSpPr/>
              <p:nvPr/>
            </p:nvGrpSpPr>
            <p:grpSpPr>
              <a:xfrm rot="5400000" flipH="1">
                <a:off x="-4511509" y="2475205"/>
                <a:ext cx="540148" cy="308480"/>
                <a:chOff x="-3055204" y="2832352"/>
                <a:chExt cx="617917" cy="327511"/>
              </a:xfrm>
            </p:grpSpPr>
            <p:sp>
              <p:nvSpPr>
                <p:cNvPr id="210" name="フリーフォーム: 図形 209">
                  <a:extLst>
                    <a:ext uri="{FF2B5EF4-FFF2-40B4-BE49-F238E27FC236}">
                      <a16:creationId xmlns:a16="http://schemas.microsoft.com/office/drawing/2014/main" id="{A15C6676-E3BE-C3B1-0A10-50868986B5DD}"/>
                    </a:ext>
                  </a:extLst>
                </p:cNvPr>
                <p:cNvSpPr/>
                <p:nvPr/>
              </p:nvSpPr>
              <p:spPr bwMode="auto">
                <a:xfrm rot="2700000">
                  <a:off x="-3033780" y="2810928"/>
                  <a:ext cx="219814" cy="262661"/>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1" name="フリーフォーム: 図形 210">
                  <a:extLst>
                    <a:ext uri="{FF2B5EF4-FFF2-40B4-BE49-F238E27FC236}">
                      <a16:creationId xmlns:a16="http://schemas.microsoft.com/office/drawing/2014/main" id="{26D794FE-2DFB-0E72-501D-AB83A45F5B66}"/>
                    </a:ext>
                  </a:extLst>
                </p:cNvPr>
                <p:cNvSpPr/>
                <p:nvPr/>
              </p:nvSpPr>
              <p:spPr bwMode="auto">
                <a:xfrm rot="900000">
                  <a:off x="-2908296" y="2856531"/>
                  <a:ext cx="185738" cy="28048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2" name="フリーフォーム: 図形 211">
                  <a:extLst>
                    <a:ext uri="{FF2B5EF4-FFF2-40B4-BE49-F238E27FC236}">
                      <a16:creationId xmlns:a16="http://schemas.microsoft.com/office/drawing/2014/main" id="{ACD3E591-0E08-AF3F-D35B-9481244F00E2}"/>
                    </a:ext>
                  </a:extLst>
                </p:cNvPr>
                <p:cNvSpPr/>
                <p:nvPr/>
              </p:nvSpPr>
              <p:spPr bwMode="auto">
                <a:xfrm rot="20700000">
                  <a:off x="-2646366" y="2862748"/>
                  <a:ext cx="209079" cy="283772"/>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3" name="フリーフォーム: 図形 212">
                  <a:extLst>
                    <a:ext uri="{FF2B5EF4-FFF2-40B4-BE49-F238E27FC236}">
                      <a16:creationId xmlns:a16="http://schemas.microsoft.com/office/drawing/2014/main" id="{3DF7AB35-816D-D371-4D32-F295AF93157C}"/>
                    </a:ext>
                  </a:extLst>
                </p:cNvPr>
                <p:cNvSpPr/>
                <p:nvPr/>
              </p:nvSpPr>
              <p:spPr bwMode="auto">
                <a:xfrm>
                  <a:off x="-2774790" y="2876196"/>
                  <a:ext cx="191772" cy="28366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grpSp>
            <p:nvGrpSpPr>
              <p:cNvPr id="203" name="グループ化 202">
                <a:extLst>
                  <a:ext uri="{FF2B5EF4-FFF2-40B4-BE49-F238E27FC236}">
                    <a16:creationId xmlns:a16="http://schemas.microsoft.com/office/drawing/2014/main" id="{74B26088-D6AE-4D6C-C85E-1BAF88DF53A6}"/>
                  </a:ext>
                </a:extLst>
              </p:cNvPr>
              <p:cNvGrpSpPr/>
              <p:nvPr/>
            </p:nvGrpSpPr>
            <p:grpSpPr>
              <a:xfrm rot="16200000">
                <a:off x="-2632797" y="2478380"/>
                <a:ext cx="540148" cy="308480"/>
                <a:chOff x="-3055204" y="2832352"/>
                <a:chExt cx="617917" cy="327511"/>
              </a:xfrm>
            </p:grpSpPr>
            <p:sp>
              <p:nvSpPr>
                <p:cNvPr id="206" name="フリーフォーム: 図形 205">
                  <a:extLst>
                    <a:ext uri="{FF2B5EF4-FFF2-40B4-BE49-F238E27FC236}">
                      <a16:creationId xmlns:a16="http://schemas.microsoft.com/office/drawing/2014/main" id="{9D32127B-8330-545B-5654-ABAB8AFEF328}"/>
                    </a:ext>
                  </a:extLst>
                </p:cNvPr>
                <p:cNvSpPr/>
                <p:nvPr/>
              </p:nvSpPr>
              <p:spPr bwMode="auto">
                <a:xfrm rot="2700000">
                  <a:off x="-3033780" y="2810928"/>
                  <a:ext cx="219814" cy="262661"/>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7" name="フリーフォーム: 図形 206">
                  <a:extLst>
                    <a:ext uri="{FF2B5EF4-FFF2-40B4-BE49-F238E27FC236}">
                      <a16:creationId xmlns:a16="http://schemas.microsoft.com/office/drawing/2014/main" id="{87239D95-3AE5-D446-F380-BA835390E7F6}"/>
                    </a:ext>
                  </a:extLst>
                </p:cNvPr>
                <p:cNvSpPr/>
                <p:nvPr/>
              </p:nvSpPr>
              <p:spPr bwMode="auto">
                <a:xfrm rot="900000">
                  <a:off x="-2908296" y="2856531"/>
                  <a:ext cx="185738" cy="28048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8" name="フリーフォーム: 図形 207">
                  <a:extLst>
                    <a:ext uri="{FF2B5EF4-FFF2-40B4-BE49-F238E27FC236}">
                      <a16:creationId xmlns:a16="http://schemas.microsoft.com/office/drawing/2014/main" id="{F7C2DFB4-353B-66F6-8151-70EB1684DD9A}"/>
                    </a:ext>
                  </a:extLst>
                </p:cNvPr>
                <p:cNvSpPr/>
                <p:nvPr/>
              </p:nvSpPr>
              <p:spPr bwMode="auto">
                <a:xfrm rot="20700000">
                  <a:off x="-2646366" y="2862748"/>
                  <a:ext cx="209079" cy="283772"/>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9" name="フリーフォーム: 図形 208">
                  <a:extLst>
                    <a:ext uri="{FF2B5EF4-FFF2-40B4-BE49-F238E27FC236}">
                      <a16:creationId xmlns:a16="http://schemas.microsoft.com/office/drawing/2014/main" id="{CB9E4BE1-505B-6DAC-F7F9-852117B8E6BA}"/>
                    </a:ext>
                  </a:extLst>
                </p:cNvPr>
                <p:cNvSpPr/>
                <p:nvPr/>
              </p:nvSpPr>
              <p:spPr bwMode="auto">
                <a:xfrm>
                  <a:off x="-2774790" y="2876196"/>
                  <a:ext cx="191772" cy="283667"/>
                </a:xfrm>
                <a:custGeom>
                  <a:avLst/>
                  <a:gdLst>
                    <a:gd name="connsiteX0" fmla="*/ 59504 w 270096"/>
                    <a:gd name="connsiteY0" fmla="*/ 0 h 283772"/>
                    <a:gd name="connsiteX1" fmla="*/ 210592 w 270096"/>
                    <a:gd name="connsiteY1" fmla="*/ 0 h 283772"/>
                    <a:gd name="connsiteX2" fmla="*/ 270096 w 270096"/>
                    <a:gd name="connsiteY2" fmla="*/ 251024 h 283772"/>
                    <a:gd name="connsiteX3" fmla="*/ 254012 w 270096"/>
                    <a:gd name="connsiteY3" fmla="*/ 259755 h 283772"/>
                    <a:gd name="connsiteX4" fmla="*/ 135049 w 270096"/>
                    <a:gd name="connsiteY4" fmla="*/ 283772 h 283772"/>
                    <a:gd name="connsiteX5" fmla="*/ 16086 w 270096"/>
                    <a:gd name="connsiteY5" fmla="*/ 259755 h 283772"/>
                    <a:gd name="connsiteX6" fmla="*/ 0 w 270096"/>
                    <a:gd name="connsiteY6" fmla="*/ 251023 h 283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70096" h="283772">
                      <a:moveTo>
                        <a:pt x="59504" y="0"/>
                      </a:moveTo>
                      <a:lnTo>
                        <a:pt x="210592" y="0"/>
                      </a:lnTo>
                      <a:lnTo>
                        <a:pt x="270096" y="251024"/>
                      </a:lnTo>
                      <a:lnTo>
                        <a:pt x="254012" y="259755"/>
                      </a:lnTo>
                      <a:cubicBezTo>
                        <a:pt x="217448" y="275220"/>
                        <a:pt x="177247" y="283772"/>
                        <a:pt x="135049" y="283772"/>
                      </a:cubicBezTo>
                      <a:cubicBezTo>
                        <a:pt x="92851" y="283772"/>
                        <a:pt x="52651" y="275220"/>
                        <a:pt x="16086" y="259755"/>
                      </a:cubicBezTo>
                      <a:lnTo>
                        <a:pt x="0" y="251023"/>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204" name="フリーフォーム: 図形 203">
                <a:extLst>
                  <a:ext uri="{FF2B5EF4-FFF2-40B4-BE49-F238E27FC236}">
                    <a16:creationId xmlns:a16="http://schemas.microsoft.com/office/drawing/2014/main" id="{56683047-7DAC-A1EC-65D0-286D8281A6AD}"/>
                  </a:ext>
                </a:extLst>
              </p:cNvPr>
              <p:cNvSpPr/>
              <p:nvPr/>
            </p:nvSpPr>
            <p:spPr bwMode="auto">
              <a:xfrm>
                <a:off x="-4254457" y="2361983"/>
                <a:ext cx="1901512" cy="1149930"/>
              </a:xfrm>
              <a:custGeom>
                <a:avLst/>
                <a:gdLst>
                  <a:gd name="connsiteX0" fmla="*/ 677048 w 1901511"/>
                  <a:gd name="connsiteY0" fmla="*/ 0 h 985743"/>
                  <a:gd name="connsiteX1" fmla="*/ 1224462 w 1901511"/>
                  <a:gd name="connsiteY1" fmla="*/ 0 h 985743"/>
                  <a:gd name="connsiteX2" fmla="*/ 1398771 w 1901511"/>
                  <a:gd name="connsiteY2" fmla="*/ 35192 h 985743"/>
                  <a:gd name="connsiteX3" fmla="*/ 1448296 w 1901511"/>
                  <a:gd name="connsiteY3" fmla="*/ 62073 h 985743"/>
                  <a:gd name="connsiteX4" fmla="*/ 1476923 w 1901511"/>
                  <a:gd name="connsiteY4" fmla="*/ 46535 h 985743"/>
                  <a:gd name="connsiteX5" fmla="*/ 1595886 w 1901511"/>
                  <a:gd name="connsiteY5" fmla="*/ 22517 h 985743"/>
                  <a:gd name="connsiteX6" fmla="*/ 1901511 w 1901511"/>
                  <a:gd name="connsiteY6" fmla="*/ 328142 h 985743"/>
                  <a:gd name="connsiteX7" fmla="*/ 1714849 w 1901511"/>
                  <a:gd name="connsiteY7" fmla="*/ 609750 h 985743"/>
                  <a:gd name="connsiteX8" fmla="*/ 1672275 w 1901511"/>
                  <a:gd name="connsiteY8" fmla="*/ 622965 h 985743"/>
                  <a:gd name="connsiteX9" fmla="*/ 1672275 w 1901511"/>
                  <a:gd name="connsiteY9" fmla="*/ 985743 h 985743"/>
                  <a:gd name="connsiteX10" fmla="*/ 229235 w 1901511"/>
                  <a:gd name="connsiteY10" fmla="*/ 985743 h 985743"/>
                  <a:gd name="connsiteX11" fmla="*/ 229235 w 1901511"/>
                  <a:gd name="connsiteY11" fmla="*/ 622965 h 985743"/>
                  <a:gd name="connsiteX12" fmla="*/ 186662 w 1901511"/>
                  <a:gd name="connsiteY12" fmla="*/ 609750 h 985743"/>
                  <a:gd name="connsiteX13" fmla="*/ 0 w 1901511"/>
                  <a:gd name="connsiteY13" fmla="*/ 328142 h 985743"/>
                  <a:gd name="connsiteX14" fmla="*/ 305625 w 1901511"/>
                  <a:gd name="connsiteY14" fmla="*/ 22517 h 985743"/>
                  <a:gd name="connsiteX15" fmla="*/ 424588 w 1901511"/>
                  <a:gd name="connsiteY15" fmla="*/ 46535 h 985743"/>
                  <a:gd name="connsiteX16" fmla="*/ 453215 w 1901511"/>
                  <a:gd name="connsiteY16" fmla="*/ 62073 h 985743"/>
                  <a:gd name="connsiteX17" fmla="*/ 502739 w 1901511"/>
                  <a:gd name="connsiteY17" fmla="*/ 35192 h 985743"/>
                  <a:gd name="connsiteX18" fmla="*/ 677048 w 1901511"/>
                  <a:gd name="connsiteY18" fmla="*/ 0 h 985743"/>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72275 w 1901511"/>
                  <a:gd name="connsiteY9" fmla="*/ 985743 h 1544237"/>
                  <a:gd name="connsiteX10" fmla="*/ 368858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59751"/>
                  <a:gd name="connsiteX1" fmla="*/ 1224462 w 1901511"/>
                  <a:gd name="connsiteY1" fmla="*/ 0 h 1559751"/>
                  <a:gd name="connsiteX2" fmla="*/ 1398771 w 1901511"/>
                  <a:gd name="connsiteY2" fmla="*/ 35192 h 1559751"/>
                  <a:gd name="connsiteX3" fmla="*/ 1448296 w 1901511"/>
                  <a:gd name="connsiteY3" fmla="*/ 62073 h 1559751"/>
                  <a:gd name="connsiteX4" fmla="*/ 1476923 w 1901511"/>
                  <a:gd name="connsiteY4" fmla="*/ 46535 h 1559751"/>
                  <a:gd name="connsiteX5" fmla="*/ 1595886 w 1901511"/>
                  <a:gd name="connsiteY5" fmla="*/ 22517 h 1559751"/>
                  <a:gd name="connsiteX6" fmla="*/ 1901511 w 1901511"/>
                  <a:gd name="connsiteY6" fmla="*/ 328142 h 1559751"/>
                  <a:gd name="connsiteX7" fmla="*/ 1714849 w 1901511"/>
                  <a:gd name="connsiteY7" fmla="*/ 609750 h 1559751"/>
                  <a:gd name="connsiteX8" fmla="*/ 1672275 w 1901511"/>
                  <a:gd name="connsiteY8" fmla="*/ 622965 h 1559751"/>
                  <a:gd name="connsiteX9" fmla="*/ 1620562 w 1901511"/>
                  <a:gd name="connsiteY9" fmla="*/ 1559751 h 1559751"/>
                  <a:gd name="connsiteX10" fmla="*/ 368858 w 1901511"/>
                  <a:gd name="connsiteY10" fmla="*/ 1544237 h 1559751"/>
                  <a:gd name="connsiteX11" fmla="*/ 229235 w 1901511"/>
                  <a:gd name="connsiteY11" fmla="*/ 622965 h 1559751"/>
                  <a:gd name="connsiteX12" fmla="*/ 186662 w 1901511"/>
                  <a:gd name="connsiteY12" fmla="*/ 609750 h 1559751"/>
                  <a:gd name="connsiteX13" fmla="*/ 0 w 1901511"/>
                  <a:gd name="connsiteY13" fmla="*/ 328142 h 1559751"/>
                  <a:gd name="connsiteX14" fmla="*/ 305625 w 1901511"/>
                  <a:gd name="connsiteY14" fmla="*/ 22517 h 1559751"/>
                  <a:gd name="connsiteX15" fmla="*/ 424588 w 1901511"/>
                  <a:gd name="connsiteY15" fmla="*/ 46535 h 1559751"/>
                  <a:gd name="connsiteX16" fmla="*/ 453215 w 1901511"/>
                  <a:gd name="connsiteY16" fmla="*/ 62073 h 1559751"/>
                  <a:gd name="connsiteX17" fmla="*/ 502739 w 1901511"/>
                  <a:gd name="connsiteY17" fmla="*/ 35192 h 1559751"/>
                  <a:gd name="connsiteX18" fmla="*/ 677048 w 1901511"/>
                  <a:gd name="connsiteY18" fmla="*/ 0 h 1559751"/>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30905 w 1901511"/>
                  <a:gd name="connsiteY9" fmla="*/ 1539066 h 1544237"/>
                  <a:gd name="connsiteX10" fmla="*/ 368858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39066"/>
                  <a:gd name="connsiteX1" fmla="*/ 1224462 w 1901511"/>
                  <a:gd name="connsiteY1" fmla="*/ 0 h 1539066"/>
                  <a:gd name="connsiteX2" fmla="*/ 1398771 w 1901511"/>
                  <a:gd name="connsiteY2" fmla="*/ 35192 h 1539066"/>
                  <a:gd name="connsiteX3" fmla="*/ 1448296 w 1901511"/>
                  <a:gd name="connsiteY3" fmla="*/ 62073 h 1539066"/>
                  <a:gd name="connsiteX4" fmla="*/ 1476923 w 1901511"/>
                  <a:gd name="connsiteY4" fmla="*/ 46535 h 1539066"/>
                  <a:gd name="connsiteX5" fmla="*/ 1595886 w 1901511"/>
                  <a:gd name="connsiteY5" fmla="*/ 22517 h 1539066"/>
                  <a:gd name="connsiteX6" fmla="*/ 1901511 w 1901511"/>
                  <a:gd name="connsiteY6" fmla="*/ 328142 h 1539066"/>
                  <a:gd name="connsiteX7" fmla="*/ 1714849 w 1901511"/>
                  <a:gd name="connsiteY7" fmla="*/ 609750 h 1539066"/>
                  <a:gd name="connsiteX8" fmla="*/ 1672275 w 1901511"/>
                  <a:gd name="connsiteY8" fmla="*/ 622965 h 1539066"/>
                  <a:gd name="connsiteX9" fmla="*/ 1630905 w 1901511"/>
                  <a:gd name="connsiteY9" fmla="*/ 1539066 h 1539066"/>
                  <a:gd name="connsiteX10" fmla="*/ 332660 w 1901511"/>
                  <a:gd name="connsiteY10" fmla="*/ 1528723 h 1539066"/>
                  <a:gd name="connsiteX11" fmla="*/ 229235 w 1901511"/>
                  <a:gd name="connsiteY11" fmla="*/ 622965 h 1539066"/>
                  <a:gd name="connsiteX12" fmla="*/ 186662 w 1901511"/>
                  <a:gd name="connsiteY12" fmla="*/ 609750 h 1539066"/>
                  <a:gd name="connsiteX13" fmla="*/ 0 w 1901511"/>
                  <a:gd name="connsiteY13" fmla="*/ 328142 h 1539066"/>
                  <a:gd name="connsiteX14" fmla="*/ 305625 w 1901511"/>
                  <a:gd name="connsiteY14" fmla="*/ 22517 h 1539066"/>
                  <a:gd name="connsiteX15" fmla="*/ 424588 w 1901511"/>
                  <a:gd name="connsiteY15" fmla="*/ 46535 h 1539066"/>
                  <a:gd name="connsiteX16" fmla="*/ 453215 w 1901511"/>
                  <a:gd name="connsiteY16" fmla="*/ 62073 h 1539066"/>
                  <a:gd name="connsiteX17" fmla="*/ 502739 w 1901511"/>
                  <a:gd name="connsiteY17" fmla="*/ 35192 h 1539066"/>
                  <a:gd name="connsiteX18" fmla="*/ 677048 w 1901511"/>
                  <a:gd name="connsiteY18" fmla="*/ 0 h 1539066"/>
                  <a:gd name="connsiteX0" fmla="*/ 677048 w 1901511"/>
                  <a:gd name="connsiteY0" fmla="*/ 0 h 1544237"/>
                  <a:gd name="connsiteX1" fmla="*/ 1224462 w 1901511"/>
                  <a:gd name="connsiteY1" fmla="*/ 0 h 1544237"/>
                  <a:gd name="connsiteX2" fmla="*/ 1398771 w 1901511"/>
                  <a:gd name="connsiteY2" fmla="*/ 35192 h 1544237"/>
                  <a:gd name="connsiteX3" fmla="*/ 1448296 w 1901511"/>
                  <a:gd name="connsiteY3" fmla="*/ 62073 h 1544237"/>
                  <a:gd name="connsiteX4" fmla="*/ 1476923 w 1901511"/>
                  <a:gd name="connsiteY4" fmla="*/ 46535 h 1544237"/>
                  <a:gd name="connsiteX5" fmla="*/ 1595886 w 1901511"/>
                  <a:gd name="connsiteY5" fmla="*/ 22517 h 1544237"/>
                  <a:gd name="connsiteX6" fmla="*/ 1901511 w 1901511"/>
                  <a:gd name="connsiteY6" fmla="*/ 328142 h 1544237"/>
                  <a:gd name="connsiteX7" fmla="*/ 1714849 w 1901511"/>
                  <a:gd name="connsiteY7" fmla="*/ 609750 h 1544237"/>
                  <a:gd name="connsiteX8" fmla="*/ 1672275 w 1901511"/>
                  <a:gd name="connsiteY8" fmla="*/ 622965 h 1544237"/>
                  <a:gd name="connsiteX9" fmla="*/ 1630905 w 1901511"/>
                  <a:gd name="connsiteY9" fmla="*/ 1539066 h 1544237"/>
                  <a:gd name="connsiteX10" fmla="*/ 322317 w 1901511"/>
                  <a:gd name="connsiteY10" fmla="*/ 1544237 h 1544237"/>
                  <a:gd name="connsiteX11" fmla="*/ 229235 w 1901511"/>
                  <a:gd name="connsiteY11" fmla="*/ 622965 h 1544237"/>
                  <a:gd name="connsiteX12" fmla="*/ 186662 w 1901511"/>
                  <a:gd name="connsiteY12" fmla="*/ 609750 h 1544237"/>
                  <a:gd name="connsiteX13" fmla="*/ 0 w 1901511"/>
                  <a:gd name="connsiteY13" fmla="*/ 328142 h 1544237"/>
                  <a:gd name="connsiteX14" fmla="*/ 305625 w 1901511"/>
                  <a:gd name="connsiteY14" fmla="*/ 22517 h 1544237"/>
                  <a:gd name="connsiteX15" fmla="*/ 424588 w 1901511"/>
                  <a:gd name="connsiteY15" fmla="*/ 46535 h 1544237"/>
                  <a:gd name="connsiteX16" fmla="*/ 453215 w 1901511"/>
                  <a:gd name="connsiteY16" fmla="*/ 62073 h 1544237"/>
                  <a:gd name="connsiteX17" fmla="*/ 502739 w 1901511"/>
                  <a:gd name="connsiteY17" fmla="*/ 35192 h 1544237"/>
                  <a:gd name="connsiteX18" fmla="*/ 677048 w 1901511"/>
                  <a:gd name="connsiteY18" fmla="*/ 0 h 1544237"/>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39066 h 1549408"/>
                  <a:gd name="connsiteX10" fmla="*/ 337831 w 1901511"/>
                  <a:gd name="connsiteY10" fmla="*/ 1549408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49408 h 1549408"/>
                  <a:gd name="connsiteX10" fmla="*/ 337831 w 1901511"/>
                  <a:gd name="connsiteY10" fmla="*/ 1549408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549408"/>
                  <a:gd name="connsiteX1" fmla="*/ 1224462 w 1901511"/>
                  <a:gd name="connsiteY1" fmla="*/ 0 h 1549408"/>
                  <a:gd name="connsiteX2" fmla="*/ 1398771 w 1901511"/>
                  <a:gd name="connsiteY2" fmla="*/ 35192 h 1549408"/>
                  <a:gd name="connsiteX3" fmla="*/ 1448296 w 1901511"/>
                  <a:gd name="connsiteY3" fmla="*/ 62073 h 1549408"/>
                  <a:gd name="connsiteX4" fmla="*/ 1476923 w 1901511"/>
                  <a:gd name="connsiteY4" fmla="*/ 46535 h 1549408"/>
                  <a:gd name="connsiteX5" fmla="*/ 1595886 w 1901511"/>
                  <a:gd name="connsiteY5" fmla="*/ 22517 h 1549408"/>
                  <a:gd name="connsiteX6" fmla="*/ 1901511 w 1901511"/>
                  <a:gd name="connsiteY6" fmla="*/ 328142 h 1549408"/>
                  <a:gd name="connsiteX7" fmla="*/ 1714849 w 1901511"/>
                  <a:gd name="connsiteY7" fmla="*/ 609750 h 1549408"/>
                  <a:gd name="connsiteX8" fmla="*/ 1672275 w 1901511"/>
                  <a:gd name="connsiteY8" fmla="*/ 622965 h 1549408"/>
                  <a:gd name="connsiteX9" fmla="*/ 1630905 w 1901511"/>
                  <a:gd name="connsiteY9" fmla="*/ 1549408 h 1549408"/>
                  <a:gd name="connsiteX10" fmla="*/ 330075 w 1901511"/>
                  <a:gd name="connsiteY10" fmla="*/ 1146051 h 1549408"/>
                  <a:gd name="connsiteX11" fmla="*/ 229235 w 1901511"/>
                  <a:gd name="connsiteY11" fmla="*/ 622965 h 1549408"/>
                  <a:gd name="connsiteX12" fmla="*/ 186662 w 1901511"/>
                  <a:gd name="connsiteY12" fmla="*/ 609750 h 1549408"/>
                  <a:gd name="connsiteX13" fmla="*/ 0 w 1901511"/>
                  <a:gd name="connsiteY13" fmla="*/ 328142 h 1549408"/>
                  <a:gd name="connsiteX14" fmla="*/ 305625 w 1901511"/>
                  <a:gd name="connsiteY14" fmla="*/ 22517 h 1549408"/>
                  <a:gd name="connsiteX15" fmla="*/ 424588 w 1901511"/>
                  <a:gd name="connsiteY15" fmla="*/ 46535 h 1549408"/>
                  <a:gd name="connsiteX16" fmla="*/ 453215 w 1901511"/>
                  <a:gd name="connsiteY16" fmla="*/ 62073 h 1549408"/>
                  <a:gd name="connsiteX17" fmla="*/ 502739 w 1901511"/>
                  <a:gd name="connsiteY17" fmla="*/ 35192 h 1549408"/>
                  <a:gd name="connsiteX18" fmla="*/ 677048 w 1901511"/>
                  <a:gd name="connsiteY18" fmla="*/ 0 h 1549408"/>
                  <a:gd name="connsiteX0" fmla="*/ 677048 w 1901511"/>
                  <a:gd name="connsiteY0" fmla="*/ 0 h 1149930"/>
                  <a:gd name="connsiteX1" fmla="*/ 1224462 w 1901511"/>
                  <a:gd name="connsiteY1" fmla="*/ 0 h 1149930"/>
                  <a:gd name="connsiteX2" fmla="*/ 1398771 w 1901511"/>
                  <a:gd name="connsiteY2" fmla="*/ 35192 h 1149930"/>
                  <a:gd name="connsiteX3" fmla="*/ 1448296 w 1901511"/>
                  <a:gd name="connsiteY3" fmla="*/ 62073 h 1149930"/>
                  <a:gd name="connsiteX4" fmla="*/ 1476923 w 1901511"/>
                  <a:gd name="connsiteY4" fmla="*/ 46535 h 1149930"/>
                  <a:gd name="connsiteX5" fmla="*/ 1595886 w 1901511"/>
                  <a:gd name="connsiteY5" fmla="*/ 22517 h 1149930"/>
                  <a:gd name="connsiteX6" fmla="*/ 1901511 w 1901511"/>
                  <a:gd name="connsiteY6" fmla="*/ 328142 h 1149930"/>
                  <a:gd name="connsiteX7" fmla="*/ 1714849 w 1901511"/>
                  <a:gd name="connsiteY7" fmla="*/ 609750 h 1149930"/>
                  <a:gd name="connsiteX8" fmla="*/ 1672275 w 1901511"/>
                  <a:gd name="connsiteY8" fmla="*/ 622965 h 1149930"/>
                  <a:gd name="connsiteX9" fmla="*/ 1603757 w 1901511"/>
                  <a:gd name="connsiteY9" fmla="*/ 1149930 h 1149930"/>
                  <a:gd name="connsiteX10" fmla="*/ 330075 w 1901511"/>
                  <a:gd name="connsiteY10" fmla="*/ 1146051 h 1149930"/>
                  <a:gd name="connsiteX11" fmla="*/ 229235 w 1901511"/>
                  <a:gd name="connsiteY11" fmla="*/ 622965 h 1149930"/>
                  <a:gd name="connsiteX12" fmla="*/ 186662 w 1901511"/>
                  <a:gd name="connsiteY12" fmla="*/ 609750 h 1149930"/>
                  <a:gd name="connsiteX13" fmla="*/ 0 w 1901511"/>
                  <a:gd name="connsiteY13" fmla="*/ 328142 h 1149930"/>
                  <a:gd name="connsiteX14" fmla="*/ 305625 w 1901511"/>
                  <a:gd name="connsiteY14" fmla="*/ 22517 h 1149930"/>
                  <a:gd name="connsiteX15" fmla="*/ 424588 w 1901511"/>
                  <a:gd name="connsiteY15" fmla="*/ 46535 h 1149930"/>
                  <a:gd name="connsiteX16" fmla="*/ 453215 w 1901511"/>
                  <a:gd name="connsiteY16" fmla="*/ 62073 h 1149930"/>
                  <a:gd name="connsiteX17" fmla="*/ 502739 w 1901511"/>
                  <a:gd name="connsiteY17" fmla="*/ 35192 h 1149930"/>
                  <a:gd name="connsiteX18" fmla="*/ 677048 w 1901511"/>
                  <a:gd name="connsiteY18" fmla="*/ 0 h 114993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1901511" h="1149930">
                    <a:moveTo>
                      <a:pt x="677048" y="0"/>
                    </a:moveTo>
                    <a:lnTo>
                      <a:pt x="1224462" y="0"/>
                    </a:lnTo>
                    <a:cubicBezTo>
                      <a:pt x="1286292" y="0"/>
                      <a:pt x="1345195" y="12531"/>
                      <a:pt x="1398771" y="35192"/>
                    </a:cubicBezTo>
                    <a:lnTo>
                      <a:pt x="1448296" y="62073"/>
                    </a:lnTo>
                    <a:lnTo>
                      <a:pt x="1476923" y="46535"/>
                    </a:lnTo>
                    <a:cubicBezTo>
                      <a:pt x="1513488" y="31069"/>
                      <a:pt x="1553688" y="22517"/>
                      <a:pt x="1595886" y="22517"/>
                    </a:cubicBezTo>
                    <a:cubicBezTo>
                      <a:pt x="1764678" y="22517"/>
                      <a:pt x="1901511" y="159350"/>
                      <a:pt x="1901511" y="328142"/>
                    </a:cubicBezTo>
                    <a:cubicBezTo>
                      <a:pt x="1901511" y="454736"/>
                      <a:pt x="1824543" y="563353"/>
                      <a:pt x="1714849" y="609750"/>
                    </a:cubicBezTo>
                    <a:lnTo>
                      <a:pt x="1672275" y="622965"/>
                    </a:lnTo>
                    <a:lnTo>
                      <a:pt x="1603757" y="1149930"/>
                    </a:lnTo>
                    <a:lnTo>
                      <a:pt x="330075" y="1146051"/>
                    </a:lnTo>
                    <a:lnTo>
                      <a:pt x="229235" y="622965"/>
                    </a:lnTo>
                    <a:lnTo>
                      <a:pt x="186662" y="609750"/>
                    </a:lnTo>
                    <a:cubicBezTo>
                      <a:pt x="76969" y="563353"/>
                      <a:pt x="0" y="454736"/>
                      <a:pt x="0" y="328142"/>
                    </a:cubicBezTo>
                    <a:cubicBezTo>
                      <a:pt x="0" y="159350"/>
                      <a:pt x="136833" y="22517"/>
                      <a:pt x="305625" y="22517"/>
                    </a:cubicBezTo>
                    <a:cubicBezTo>
                      <a:pt x="347823" y="22517"/>
                      <a:pt x="388024" y="31069"/>
                      <a:pt x="424588" y="46535"/>
                    </a:cubicBezTo>
                    <a:lnTo>
                      <a:pt x="453215" y="62073"/>
                    </a:lnTo>
                    <a:lnTo>
                      <a:pt x="502739" y="35192"/>
                    </a:lnTo>
                    <a:cubicBezTo>
                      <a:pt x="556315" y="12531"/>
                      <a:pt x="615218" y="0"/>
                      <a:pt x="677048" y="0"/>
                    </a:cubicBezTo>
                    <a:close/>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205" name="フリーフォーム: 図形 204">
                <a:extLst>
                  <a:ext uri="{FF2B5EF4-FFF2-40B4-BE49-F238E27FC236}">
                    <a16:creationId xmlns:a16="http://schemas.microsoft.com/office/drawing/2014/main" id="{0EC78878-B666-E361-F146-2B67C72ACF8B}"/>
                  </a:ext>
                </a:extLst>
              </p:cNvPr>
              <p:cNvSpPr/>
              <p:nvPr/>
            </p:nvSpPr>
            <p:spPr bwMode="auto">
              <a:xfrm>
                <a:off x="-3755068" y="2404127"/>
                <a:ext cx="891862" cy="373615"/>
              </a:xfrm>
              <a:custGeom>
                <a:avLst/>
                <a:gdLst>
                  <a:gd name="connsiteX0" fmla="*/ 3273 w 714643"/>
                  <a:gd name="connsiteY0" fmla="*/ 0 h 198086"/>
                  <a:gd name="connsiteX1" fmla="*/ 711370 w 714643"/>
                  <a:gd name="connsiteY1" fmla="*/ 0 h 198086"/>
                  <a:gd name="connsiteX2" fmla="*/ 714643 w 714643"/>
                  <a:gd name="connsiteY2" fmla="*/ 16081 h 198086"/>
                  <a:gd name="connsiteX3" fmla="*/ 531153 w 714643"/>
                  <a:gd name="connsiteY3" fmla="*/ 198086 h 198086"/>
                  <a:gd name="connsiteX4" fmla="*/ 362083 w 714643"/>
                  <a:gd name="connsiteY4" fmla="*/ 86926 h 198086"/>
                  <a:gd name="connsiteX5" fmla="*/ 357322 w 714643"/>
                  <a:gd name="connsiteY5" fmla="*/ 63535 h 198086"/>
                  <a:gd name="connsiteX6" fmla="*/ 352561 w 714643"/>
                  <a:gd name="connsiteY6" fmla="*/ 86926 h 198086"/>
                  <a:gd name="connsiteX7" fmla="*/ 183490 w 714643"/>
                  <a:gd name="connsiteY7" fmla="*/ 198086 h 198086"/>
                  <a:gd name="connsiteX8" fmla="*/ 0 w 714643"/>
                  <a:gd name="connsiteY8" fmla="*/ 16081 h 198086"/>
                  <a:gd name="connsiteX0" fmla="*/ 3273 w 714643"/>
                  <a:gd name="connsiteY0" fmla="*/ 0 h 198086"/>
                  <a:gd name="connsiteX1" fmla="*/ 711370 w 714643"/>
                  <a:gd name="connsiteY1" fmla="*/ 0 h 198086"/>
                  <a:gd name="connsiteX2" fmla="*/ 714643 w 714643"/>
                  <a:gd name="connsiteY2" fmla="*/ 16081 h 198086"/>
                  <a:gd name="connsiteX3" fmla="*/ 531153 w 714643"/>
                  <a:gd name="connsiteY3" fmla="*/ 198086 h 198086"/>
                  <a:gd name="connsiteX4" fmla="*/ 362083 w 714643"/>
                  <a:gd name="connsiteY4" fmla="*/ 86926 h 198086"/>
                  <a:gd name="connsiteX5" fmla="*/ 352561 w 714643"/>
                  <a:gd name="connsiteY5" fmla="*/ 86926 h 198086"/>
                  <a:gd name="connsiteX6" fmla="*/ 183490 w 714643"/>
                  <a:gd name="connsiteY6" fmla="*/ 198086 h 198086"/>
                  <a:gd name="connsiteX7" fmla="*/ 0 w 714643"/>
                  <a:gd name="connsiteY7" fmla="*/ 16081 h 198086"/>
                  <a:gd name="connsiteX8" fmla="*/ 3273 w 714643"/>
                  <a:gd name="connsiteY8" fmla="*/ 0 h 1980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14643" h="198086">
                    <a:moveTo>
                      <a:pt x="3273" y="0"/>
                    </a:moveTo>
                    <a:lnTo>
                      <a:pt x="711370" y="0"/>
                    </a:lnTo>
                    <a:lnTo>
                      <a:pt x="714643" y="16081"/>
                    </a:lnTo>
                    <a:cubicBezTo>
                      <a:pt x="714643" y="116600"/>
                      <a:pt x="632492" y="198086"/>
                      <a:pt x="531153" y="198086"/>
                    </a:cubicBezTo>
                    <a:cubicBezTo>
                      <a:pt x="455149" y="198086"/>
                      <a:pt x="389938" y="152250"/>
                      <a:pt x="362083" y="86926"/>
                    </a:cubicBezTo>
                    <a:lnTo>
                      <a:pt x="352561" y="86926"/>
                    </a:lnTo>
                    <a:cubicBezTo>
                      <a:pt x="324705" y="152250"/>
                      <a:pt x="259494" y="198086"/>
                      <a:pt x="183490" y="198086"/>
                    </a:cubicBezTo>
                    <a:cubicBezTo>
                      <a:pt x="82151" y="198086"/>
                      <a:pt x="0" y="116600"/>
                      <a:pt x="0" y="16081"/>
                    </a:cubicBezTo>
                    <a:lnTo>
                      <a:pt x="3273" y="0"/>
                    </a:ln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11" name="片側の 2 つの角を丸めた四角形 68">
              <a:extLst>
                <a:ext uri="{FF2B5EF4-FFF2-40B4-BE49-F238E27FC236}">
                  <a16:creationId xmlns:a16="http://schemas.microsoft.com/office/drawing/2014/main" id="{3FDAE2D7-D2EA-1082-1327-5DA2C6138CA5}"/>
                </a:ext>
              </a:extLst>
            </p:cNvPr>
            <p:cNvSpPr/>
            <p:nvPr/>
          </p:nvSpPr>
          <p:spPr>
            <a:xfrm rot="10800000">
              <a:off x="4229553" y="2011594"/>
              <a:ext cx="205040" cy="357938"/>
            </a:xfrm>
            <a:prstGeom prst="round2SameRect">
              <a:avLst>
                <a:gd name="adj1" fmla="val 50000"/>
                <a:gd name="adj2" fmla="val 0"/>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2" name="片側の 2 つの角を丸めた四角形 68">
              <a:extLst>
                <a:ext uri="{FF2B5EF4-FFF2-40B4-BE49-F238E27FC236}">
                  <a16:creationId xmlns:a16="http://schemas.microsoft.com/office/drawing/2014/main" id="{4C3B481C-6A93-2793-503E-8F400D8350FF}"/>
                </a:ext>
              </a:extLst>
            </p:cNvPr>
            <p:cNvSpPr/>
            <p:nvPr/>
          </p:nvSpPr>
          <p:spPr>
            <a:xfrm rot="10800000">
              <a:off x="4251689" y="2202456"/>
              <a:ext cx="160766" cy="166429"/>
            </a:xfrm>
            <a:prstGeom prst="round2SameRect">
              <a:avLst>
                <a:gd name="adj1" fmla="val 50000"/>
                <a:gd name="adj2" fmla="val 0"/>
              </a:avLst>
            </a:prstGeom>
            <a:solidFill>
              <a:srgbClr val="FF9966"/>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3" name="円/楕円 840">
              <a:extLst>
                <a:ext uri="{FF2B5EF4-FFF2-40B4-BE49-F238E27FC236}">
                  <a16:creationId xmlns:a16="http://schemas.microsoft.com/office/drawing/2014/main" id="{1DD1C7EC-F705-027C-7C32-72E5B3121779}"/>
                </a:ext>
              </a:extLst>
            </p:cNvPr>
            <p:cNvSpPr/>
            <p:nvPr/>
          </p:nvSpPr>
          <p:spPr>
            <a:xfrm>
              <a:off x="3841233" y="1272764"/>
              <a:ext cx="981681" cy="946117"/>
            </a:xfrm>
            <a:prstGeom prst="ellipse">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cs typeface="+mn-cs"/>
              </a:endParaRPr>
            </a:p>
          </p:txBody>
        </p:sp>
        <p:sp>
          <p:nvSpPr>
            <p:cNvPr id="14" name="円/楕円 840">
              <a:extLst>
                <a:ext uri="{FF2B5EF4-FFF2-40B4-BE49-F238E27FC236}">
                  <a16:creationId xmlns:a16="http://schemas.microsoft.com/office/drawing/2014/main" id="{C64AA7AB-F676-9A1F-FEC9-76FB9EE656DD}"/>
                </a:ext>
              </a:extLst>
            </p:cNvPr>
            <p:cNvSpPr/>
            <p:nvPr/>
          </p:nvSpPr>
          <p:spPr>
            <a:xfrm rot="900000" flipH="1">
              <a:off x="4635744" y="1797337"/>
              <a:ext cx="229562" cy="342473"/>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5" name="円/楕円 840">
              <a:extLst>
                <a:ext uri="{FF2B5EF4-FFF2-40B4-BE49-F238E27FC236}">
                  <a16:creationId xmlns:a16="http://schemas.microsoft.com/office/drawing/2014/main" id="{D2ABD694-03E0-A7D9-741D-592A5F011F85}"/>
                </a:ext>
              </a:extLst>
            </p:cNvPr>
            <p:cNvSpPr/>
            <p:nvPr/>
          </p:nvSpPr>
          <p:spPr>
            <a:xfrm rot="20700000">
              <a:off x="3788818" y="1797337"/>
              <a:ext cx="229562" cy="342473"/>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6" name="円/楕円 840">
              <a:extLst>
                <a:ext uri="{FF2B5EF4-FFF2-40B4-BE49-F238E27FC236}">
                  <a16:creationId xmlns:a16="http://schemas.microsoft.com/office/drawing/2014/main" id="{FE2A6879-43BD-B7E4-DD12-7FD617E4E588}"/>
                </a:ext>
              </a:extLst>
            </p:cNvPr>
            <p:cNvSpPr/>
            <p:nvPr/>
          </p:nvSpPr>
          <p:spPr>
            <a:xfrm>
              <a:off x="3907991" y="1477163"/>
              <a:ext cx="848162" cy="913025"/>
            </a:xfrm>
            <a:prstGeom prst="ellipse">
              <a:avLst/>
            </a:pr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 name="楕円 11">
              <a:extLst>
                <a:ext uri="{FF2B5EF4-FFF2-40B4-BE49-F238E27FC236}">
                  <a16:creationId xmlns:a16="http://schemas.microsoft.com/office/drawing/2014/main" id="{98C1CCAE-2576-C6A1-5E31-621B10709BE6}"/>
                </a:ext>
              </a:extLst>
            </p:cNvPr>
            <p:cNvSpPr/>
            <p:nvPr/>
          </p:nvSpPr>
          <p:spPr bwMode="auto">
            <a:xfrm>
              <a:off x="4240514" y="2255044"/>
              <a:ext cx="179086" cy="63420"/>
            </a:xfrm>
            <a:custGeom>
              <a:avLst/>
              <a:gdLst>
                <a:gd name="connsiteX0" fmla="*/ 0 w 990110"/>
                <a:gd name="connsiteY0" fmla="*/ 124778 h 249555"/>
                <a:gd name="connsiteX1" fmla="*/ 495055 w 990110"/>
                <a:gd name="connsiteY1" fmla="*/ 0 h 249555"/>
                <a:gd name="connsiteX2" fmla="*/ 990110 w 990110"/>
                <a:gd name="connsiteY2" fmla="*/ 124778 h 249555"/>
                <a:gd name="connsiteX3" fmla="*/ 495055 w 990110"/>
                <a:gd name="connsiteY3" fmla="*/ 249556 h 249555"/>
                <a:gd name="connsiteX4" fmla="*/ 0 w 990110"/>
                <a:gd name="connsiteY4" fmla="*/ 124778 h 249555"/>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544831"/>
                <a:gd name="connsiteX1" fmla="*/ 495055 w 990110"/>
                <a:gd name="connsiteY1" fmla="*/ 0 h 544831"/>
                <a:gd name="connsiteX2" fmla="*/ 990110 w 990110"/>
                <a:gd name="connsiteY2" fmla="*/ 124778 h 544831"/>
                <a:gd name="connsiteX3" fmla="*/ 485530 w 990110"/>
                <a:gd name="connsiteY3" fmla="*/ 544831 h 544831"/>
                <a:gd name="connsiteX4" fmla="*/ 0 w 990110"/>
                <a:gd name="connsiteY4" fmla="*/ 124778 h 544831"/>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90110" h="483053">
                  <a:moveTo>
                    <a:pt x="0" y="63000"/>
                  </a:moveTo>
                  <a:cubicBezTo>
                    <a:pt x="0" y="-5913"/>
                    <a:pt x="231169" y="135"/>
                    <a:pt x="504580" y="135"/>
                  </a:cubicBezTo>
                  <a:cubicBezTo>
                    <a:pt x="777991" y="135"/>
                    <a:pt x="990110" y="-5913"/>
                    <a:pt x="990110" y="63000"/>
                  </a:cubicBezTo>
                  <a:cubicBezTo>
                    <a:pt x="990110" y="131913"/>
                    <a:pt x="758941" y="483053"/>
                    <a:pt x="485530" y="483053"/>
                  </a:cubicBezTo>
                  <a:cubicBezTo>
                    <a:pt x="212119" y="483053"/>
                    <a:pt x="0" y="131913"/>
                    <a:pt x="0" y="63000"/>
                  </a:cubicBezTo>
                  <a:close/>
                </a:path>
              </a:pathLst>
            </a:custGeom>
            <a:solidFill>
              <a:srgbClr val="FF000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a:endParaRPr kumimoji="0" lang="ja-JP" altLang="en-US" kern="0">
                <a:solidFill>
                  <a:prstClr val="white"/>
                </a:solidFill>
                <a:latin typeface="Calibri" panose="020F0502020204030204"/>
                <a:ea typeface="ＭＳ Ｐゴシック"/>
              </a:endParaRPr>
            </a:p>
          </p:txBody>
        </p:sp>
        <p:sp>
          <p:nvSpPr>
            <p:cNvPr id="18" name="楕円 11">
              <a:extLst>
                <a:ext uri="{FF2B5EF4-FFF2-40B4-BE49-F238E27FC236}">
                  <a16:creationId xmlns:a16="http://schemas.microsoft.com/office/drawing/2014/main" id="{816C4785-8A0E-A327-E752-07580D4AFC98}"/>
                </a:ext>
              </a:extLst>
            </p:cNvPr>
            <p:cNvSpPr/>
            <p:nvPr/>
          </p:nvSpPr>
          <p:spPr bwMode="auto">
            <a:xfrm>
              <a:off x="4282399" y="2178064"/>
              <a:ext cx="95317" cy="35032"/>
            </a:xfrm>
            <a:custGeom>
              <a:avLst/>
              <a:gdLst>
                <a:gd name="connsiteX0" fmla="*/ 0 w 990110"/>
                <a:gd name="connsiteY0" fmla="*/ 124778 h 249555"/>
                <a:gd name="connsiteX1" fmla="*/ 495055 w 990110"/>
                <a:gd name="connsiteY1" fmla="*/ 0 h 249555"/>
                <a:gd name="connsiteX2" fmla="*/ 990110 w 990110"/>
                <a:gd name="connsiteY2" fmla="*/ 124778 h 249555"/>
                <a:gd name="connsiteX3" fmla="*/ 495055 w 990110"/>
                <a:gd name="connsiteY3" fmla="*/ 249556 h 249555"/>
                <a:gd name="connsiteX4" fmla="*/ 0 w 990110"/>
                <a:gd name="connsiteY4" fmla="*/ 124778 h 249555"/>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249556"/>
                <a:gd name="connsiteX1" fmla="*/ 495055 w 990110"/>
                <a:gd name="connsiteY1" fmla="*/ 0 h 249556"/>
                <a:gd name="connsiteX2" fmla="*/ 990110 w 990110"/>
                <a:gd name="connsiteY2" fmla="*/ 124778 h 249556"/>
                <a:gd name="connsiteX3" fmla="*/ 495055 w 990110"/>
                <a:gd name="connsiteY3" fmla="*/ 249556 h 249556"/>
                <a:gd name="connsiteX4" fmla="*/ 0 w 990110"/>
                <a:gd name="connsiteY4" fmla="*/ 124778 h 249556"/>
                <a:gd name="connsiteX0" fmla="*/ 0 w 990110"/>
                <a:gd name="connsiteY0" fmla="*/ 124778 h 544831"/>
                <a:gd name="connsiteX1" fmla="*/ 495055 w 990110"/>
                <a:gd name="connsiteY1" fmla="*/ 0 h 544831"/>
                <a:gd name="connsiteX2" fmla="*/ 990110 w 990110"/>
                <a:gd name="connsiteY2" fmla="*/ 124778 h 544831"/>
                <a:gd name="connsiteX3" fmla="*/ 485530 w 990110"/>
                <a:gd name="connsiteY3" fmla="*/ 544831 h 544831"/>
                <a:gd name="connsiteX4" fmla="*/ 0 w 990110"/>
                <a:gd name="connsiteY4" fmla="*/ 124778 h 544831"/>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 name="connsiteX0" fmla="*/ 0 w 990110"/>
                <a:gd name="connsiteY0" fmla="*/ 63000 h 483053"/>
                <a:gd name="connsiteX1" fmla="*/ 504580 w 990110"/>
                <a:gd name="connsiteY1" fmla="*/ 135 h 483053"/>
                <a:gd name="connsiteX2" fmla="*/ 990110 w 990110"/>
                <a:gd name="connsiteY2" fmla="*/ 63000 h 483053"/>
                <a:gd name="connsiteX3" fmla="*/ 485530 w 990110"/>
                <a:gd name="connsiteY3" fmla="*/ 483053 h 483053"/>
                <a:gd name="connsiteX4" fmla="*/ 0 w 990110"/>
                <a:gd name="connsiteY4" fmla="*/ 63000 h 48305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90110" h="483053">
                  <a:moveTo>
                    <a:pt x="0" y="63000"/>
                  </a:moveTo>
                  <a:cubicBezTo>
                    <a:pt x="0" y="-5913"/>
                    <a:pt x="231169" y="135"/>
                    <a:pt x="504580" y="135"/>
                  </a:cubicBezTo>
                  <a:cubicBezTo>
                    <a:pt x="777991" y="135"/>
                    <a:pt x="990110" y="-5913"/>
                    <a:pt x="990110" y="63000"/>
                  </a:cubicBezTo>
                  <a:cubicBezTo>
                    <a:pt x="990110" y="131913"/>
                    <a:pt x="758941" y="483053"/>
                    <a:pt x="485530" y="483053"/>
                  </a:cubicBezTo>
                  <a:cubicBezTo>
                    <a:pt x="212119" y="483053"/>
                    <a:pt x="0" y="131913"/>
                    <a:pt x="0" y="63000"/>
                  </a:cubicBezTo>
                  <a:close/>
                </a:path>
              </a:pathLst>
            </a:custGeom>
            <a:solidFill>
              <a:srgbClr val="FF9966"/>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a:endParaRPr kumimoji="0" lang="ja-JP" altLang="en-US" kern="0">
                <a:solidFill>
                  <a:prstClr val="white"/>
                </a:solidFill>
                <a:latin typeface="Calibri" panose="020F0502020204030204"/>
                <a:ea typeface="ＭＳ Ｐゴシック"/>
              </a:endParaRPr>
            </a:p>
          </p:txBody>
        </p:sp>
        <p:sp>
          <p:nvSpPr>
            <p:cNvPr id="19" name="月 18">
              <a:extLst>
                <a:ext uri="{FF2B5EF4-FFF2-40B4-BE49-F238E27FC236}">
                  <a16:creationId xmlns:a16="http://schemas.microsoft.com/office/drawing/2014/main" id="{564D3079-AC4F-0687-C49D-C3870F07C41E}"/>
                </a:ext>
              </a:extLst>
            </p:cNvPr>
            <p:cNvSpPr/>
            <p:nvPr/>
          </p:nvSpPr>
          <p:spPr bwMode="auto">
            <a:xfrm rot="5400000">
              <a:off x="4067991" y="1741279"/>
              <a:ext cx="69264" cy="182073"/>
            </a:xfrm>
            <a:prstGeom prst="moon">
              <a:avLst>
                <a:gd name="adj" fmla="val 37848"/>
              </a:avLst>
            </a:prstGeom>
            <a:solidFill>
              <a:schemeClr val="tx1"/>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 name="月 19">
              <a:extLst>
                <a:ext uri="{FF2B5EF4-FFF2-40B4-BE49-F238E27FC236}">
                  <a16:creationId xmlns:a16="http://schemas.microsoft.com/office/drawing/2014/main" id="{96AA2668-D8E5-940F-1715-ECE4830A3B86}"/>
                </a:ext>
              </a:extLst>
            </p:cNvPr>
            <p:cNvSpPr/>
            <p:nvPr/>
          </p:nvSpPr>
          <p:spPr bwMode="auto">
            <a:xfrm rot="5400000">
              <a:off x="4523049" y="1741281"/>
              <a:ext cx="69264" cy="182073"/>
            </a:xfrm>
            <a:prstGeom prst="moon">
              <a:avLst>
                <a:gd name="adj" fmla="val 37848"/>
              </a:avLst>
            </a:prstGeom>
            <a:solidFill>
              <a:schemeClr val="tx1"/>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1" name="月 20">
              <a:extLst>
                <a:ext uri="{FF2B5EF4-FFF2-40B4-BE49-F238E27FC236}">
                  <a16:creationId xmlns:a16="http://schemas.microsoft.com/office/drawing/2014/main" id="{9C4EF699-0E6E-32CF-AF08-86892466A3CF}"/>
                </a:ext>
              </a:extLst>
            </p:cNvPr>
            <p:cNvSpPr/>
            <p:nvPr/>
          </p:nvSpPr>
          <p:spPr bwMode="auto">
            <a:xfrm>
              <a:off x="3893211" y="1608022"/>
              <a:ext cx="105713" cy="648817"/>
            </a:xfrm>
            <a:prstGeom prst="moon">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2" name="月 21">
              <a:extLst>
                <a:ext uri="{FF2B5EF4-FFF2-40B4-BE49-F238E27FC236}">
                  <a16:creationId xmlns:a16="http://schemas.microsoft.com/office/drawing/2014/main" id="{6C60AD76-03E5-B7A4-6780-58EEB79C2C4B}"/>
                </a:ext>
              </a:extLst>
            </p:cNvPr>
            <p:cNvSpPr/>
            <p:nvPr/>
          </p:nvSpPr>
          <p:spPr bwMode="auto">
            <a:xfrm flipH="1">
              <a:off x="4668186" y="1608022"/>
              <a:ext cx="105713" cy="648817"/>
            </a:xfrm>
            <a:prstGeom prst="moon">
              <a:avLst/>
            </a:pr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nvGrpSpPr>
            <p:cNvPr id="23" name="グループ化 22">
              <a:extLst>
                <a:ext uri="{FF2B5EF4-FFF2-40B4-BE49-F238E27FC236}">
                  <a16:creationId xmlns:a16="http://schemas.microsoft.com/office/drawing/2014/main" id="{8EADDB63-2CD9-37FB-1CFA-01F1ACB95A8F}"/>
                </a:ext>
              </a:extLst>
            </p:cNvPr>
            <p:cNvGrpSpPr/>
            <p:nvPr/>
          </p:nvGrpSpPr>
          <p:grpSpPr>
            <a:xfrm>
              <a:off x="3951671" y="1430283"/>
              <a:ext cx="760801" cy="339232"/>
              <a:chOff x="-3928709" y="566750"/>
              <a:chExt cx="1239145" cy="552520"/>
            </a:xfrm>
          </p:grpSpPr>
          <p:sp>
            <p:nvSpPr>
              <p:cNvPr id="198" name="フリーフォーム: 図形 197">
                <a:extLst>
                  <a:ext uri="{FF2B5EF4-FFF2-40B4-BE49-F238E27FC236}">
                    <a16:creationId xmlns:a16="http://schemas.microsoft.com/office/drawing/2014/main" id="{25DDF527-D289-6617-43F2-76A0B458D10E}"/>
                  </a:ext>
                </a:extLst>
              </p:cNvPr>
              <p:cNvSpPr/>
              <p:nvPr/>
            </p:nvSpPr>
            <p:spPr bwMode="auto">
              <a:xfrm>
                <a:off x="-3294480" y="831306"/>
                <a:ext cx="506098" cy="287964"/>
              </a:xfrm>
              <a:custGeom>
                <a:avLst/>
                <a:gdLst>
                  <a:gd name="connsiteX0" fmla="*/ 230715 w 405533"/>
                  <a:gd name="connsiteY0" fmla="*/ 0 h 197820"/>
                  <a:gd name="connsiteX1" fmla="*/ 348174 w 405533"/>
                  <a:gd name="connsiteY1" fmla="*/ 0 h 197820"/>
                  <a:gd name="connsiteX2" fmla="*/ 345069 w 405533"/>
                  <a:gd name="connsiteY2" fmla="*/ 19138 h 197820"/>
                  <a:gd name="connsiteX3" fmla="*/ 405533 w 405533"/>
                  <a:gd name="connsiteY3" fmla="*/ 197819 h 197820"/>
                  <a:gd name="connsiteX4" fmla="*/ 405533 w 405533"/>
                  <a:gd name="connsiteY4" fmla="*/ 197820 h 197820"/>
                  <a:gd name="connsiteX5" fmla="*/ 226851 w 405533"/>
                  <a:gd name="connsiteY5" fmla="*/ 19138 h 197820"/>
                  <a:gd name="connsiteX6" fmla="*/ 111294 w 405533"/>
                  <a:gd name="connsiteY6" fmla="*/ 0 h 197820"/>
                  <a:gd name="connsiteX7" fmla="*/ 217841 w 405533"/>
                  <a:gd name="connsiteY7" fmla="*/ 0 h 197820"/>
                  <a:gd name="connsiteX8" fmla="*/ 215024 w 405533"/>
                  <a:gd name="connsiteY8" fmla="*/ 17360 h 197820"/>
                  <a:gd name="connsiteX9" fmla="*/ 269871 w 405533"/>
                  <a:gd name="connsiteY9" fmla="*/ 179441 h 197820"/>
                  <a:gd name="connsiteX10" fmla="*/ 269871 w 405533"/>
                  <a:gd name="connsiteY10" fmla="*/ 179442 h 197820"/>
                  <a:gd name="connsiteX11" fmla="*/ 107789 w 405533"/>
                  <a:gd name="connsiteY11" fmla="*/ 17360 h 197820"/>
                  <a:gd name="connsiteX12" fmla="*/ 3202 w 405533"/>
                  <a:gd name="connsiteY12" fmla="*/ 0 h 197820"/>
                  <a:gd name="connsiteX13" fmla="*/ 100531 w 405533"/>
                  <a:gd name="connsiteY13" fmla="*/ 0 h 197820"/>
                  <a:gd name="connsiteX14" fmla="*/ 97958 w 405533"/>
                  <a:gd name="connsiteY14" fmla="*/ 15858 h 197820"/>
                  <a:gd name="connsiteX15" fmla="*/ 148060 w 405533"/>
                  <a:gd name="connsiteY15" fmla="*/ 163917 h 197820"/>
                  <a:gd name="connsiteX16" fmla="*/ 148060 w 405533"/>
                  <a:gd name="connsiteY16" fmla="*/ 163918 h 197820"/>
                  <a:gd name="connsiteX17" fmla="*/ 0 w 405533"/>
                  <a:gd name="connsiteY17" fmla="*/ 15858 h 1978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05533" h="197820">
                    <a:moveTo>
                      <a:pt x="230715" y="0"/>
                    </a:moveTo>
                    <a:lnTo>
                      <a:pt x="348174" y="0"/>
                    </a:lnTo>
                    <a:lnTo>
                      <a:pt x="345069" y="19138"/>
                    </a:lnTo>
                    <a:cubicBezTo>
                      <a:pt x="345069" y="82108"/>
                      <a:pt x="365224" y="145079"/>
                      <a:pt x="405533" y="197819"/>
                    </a:cubicBezTo>
                    <a:lnTo>
                      <a:pt x="405533" y="197820"/>
                    </a:lnTo>
                    <a:cubicBezTo>
                      <a:pt x="306850" y="197820"/>
                      <a:pt x="226851" y="117821"/>
                      <a:pt x="226851" y="19138"/>
                    </a:cubicBezTo>
                    <a:close/>
                    <a:moveTo>
                      <a:pt x="111294" y="0"/>
                    </a:moveTo>
                    <a:lnTo>
                      <a:pt x="217841" y="0"/>
                    </a:lnTo>
                    <a:lnTo>
                      <a:pt x="215024" y="17360"/>
                    </a:lnTo>
                    <a:cubicBezTo>
                      <a:pt x="215024" y="74480"/>
                      <a:pt x="233307" y="131601"/>
                      <a:pt x="269871" y="179441"/>
                    </a:cubicBezTo>
                    <a:lnTo>
                      <a:pt x="269871" y="179442"/>
                    </a:lnTo>
                    <a:cubicBezTo>
                      <a:pt x="180356" y="179442"/>
                      <a:pt x="107789" y="106875"/>
                      <a:pt x="107789" y="17360"/>
                    </a:cubicBezTo>
                    <a:close/>
                    <a:moveTo>
                      <a:pt x="3202" y="0"/>
                    </a:moveTo>
                    <a:lnTo>
                      <a:pt x="100531" y="0"/>
                    </a:lnTo>
                    <a:lnTo>
                      <a:pt x="97958" y="15858"/>
                    </a:lnTo>
                    <a:cubicBezTo>
                      <a:pt x="97958" y="68037"/>
                      <a:pt x="114659" y="120216"/>
                      <a:pt x="148060" y="163917"/>
                    </a:cubicBezTo>
                    <a:lnTo>
                      <a:pt x="148060" y="163918"/>
                    </a:lnTo>
                    <a:cubicBezTo>
                      <a:pt x="66289" y="163918"/>
                      <a:pt x="0" y="97629"/>
                      <a:pt x="0" y="15858"/>
                    </a:cubicBezTo>
                    <a:close/>
                  </a:path>
                </a:pathLst>
              </a:cu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9" name="フリーフォーム: 図形 198">
                <a:extLst>
                  <a:ext uri="{FF2B5EF4-FFF2-40B4-BE49-F238E27FC236}">
                    <a16:creationId xmlns:a16="http://schemas.microsoft.com/office/drawing/2014/main" id="{5B00F2D9-587C-D1FA-A9FD-82B823420848}"/>
                  </a:ext>
                </a:extLst>
              </p:cNvPr>
              <p:cNvSpPr/>
              <p:nvPr/>
            </p:nvSpPr>
            <p:spPr bwMode="auto">
              <a:xfrm flipH="1">
                <a:off x="-3825803" y="831306"/>
                <a:ext cx="506098" cy="287964"/>
              </a:xfrm>
              <a:custGeom>
                <a:avLst/>
                <a:gdLst>
                  <a:gd name="connsiteX0" fmla="*/ 230715 w 405533"/>
                  <a:gd name="connsiteY0" fmla="*/ 0 h 197820"/>
                  <a:gd name="connsiteX1" fmla="*/ 348174 w 405533"/>
                  <a:gd name="connsiteY1" fmla="*/ 0 h 197820"/>
                  <a:gd name="connsiteX2" fmla="*/ 345069 w 405533"/>
                  <a:gd name="connsiteY2" fmla="*/ 19138 h 197820"/>
                  <a:gd name="connsiteX3" fmla="*/ 405533 w 405533"/>
                  <a:gd name="connsiteY3" fmla="*/ 197819 h 197820"/>
                  <a:gd name="connsiteX4" fmla="*/ 405533 w 405533"/>
                  <a:gd name="connsiteY4" fmla="*/ 197820 h 197820"/>
                  <a:gd name="connsiteX5" fmla="*/ 226851 w 405533"/>
                  <a:gd name="connsiteY5" fmla="*/ 19138 h 197820"/>
                  <a:gd name="connsiteX6" fmla="*/ 111294 w 405533"/>
                  <a:gd name="connsiteY6" fmla="*/ 0 h 197820"/>
                  <a:gd name="connsiteX7" fmla="*/ 217841 w 405533"/>
                  <a:gd name="connsiteY7" fmla="*/ 0 h 197820"/>
                  <a:gd name="connsiteX8" fmla="*/ 215024 w 405533"/>
                  <a:gd name="connsiteY8" fmla="*/ 17360 h 197820"/>
                  <a:gd name="connsiteX9" fmla="*/ 269871 w 405533"/>
                  <a:gd name="connsiteY9" fmla="*/ 179441 h 197820"/>
                  <a:gd name="connsiteX10" fmla="*/ 269871 w 405533"/>
                  <a:gd name="connsiteY10" fmla="*/ 179442 h 197820"/>
                  <a:gd name="connsiteX11" fmla="*/ 107789 w 405533"/>
                  <a:gd name="connsiteY11" fmla="*/ 17360 h 197820"/>
                  <a:gd name="connsiteX12" fmla="*/ 3202 w 405533"/>
                  <a:gd name="connsiteY12" fmla="*/ 0 h 197820"/>
                  <a:gd name="connsiteX13" fmla="*/ 100531 w 405533"/>
                  <a:gd name="connsiteY13" fmla="*/ 0 h 197820"/>
                  <a:gd name="connsiteX14" fmla="*/ 97958 w 405533"/>
                  <a:gd name="connsiteY14" fmla="*/ 15858 h 197820"/>
                  <a:gd name="connsiteX15" fmla="*/ 148060 w 405533"/>
                  <a:gd name="connsiteY15" fmla="*/ 163917 h 197820"/>
                  <a:gd name="connsiteX16" fmla="*/ 148060 w 405533"/>
                  <a:gd name="connsiteY16" fmla="*/ 163918 h 197820"/>
                  <a:gd name="connsiteX17" fmla="*/ 0 w 405533"/>
                  <a:gd name="connsiteY17" fmla="*/ 15858 h 1978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405533" h="197820">
                    <a:moveTo>
                      <a:pt x="230715" y="0"/>
                    </a:moveTo>
                    <a:lnTo>
                      <a:pt x="348174" y="0"/>
                    </a:lnTo>
                    <a:lnTo>
                      <a:pt x="345069" y="19138"/>
                    </a:lnTo>
                    <a:cubicBezTo>
                      <a:pt x="345069" y="82108"/>
                      <a:pt x="365224" y="145079"/>
                      <a:pt x="405533" y="197819"/>
                    </a:cubicBezTo>
                    <a:lnTo>
                      <a:pt x="405533" y="197820"/>
                    </a:lnTo>
                    <a:cubicBezTo>
                      <a:pt x="306850" y="197820"/>
                      <a:pt x="226851" y="117821"/>
                      <a:pt x="226851" y="19138"/>
                    </a:cubicBezTo>
                    <a:close/>
                    <a:moveTo>
                      <a:pt x="111294" y="0"/>
                    </a:moveTo>
                    <a:lnTo>
                      <a:pt x="217841" y="0"/>
                    </a:lnTo>
                    <a:lnTo>
                      <a:pt x="215024" y="17360"/>
                    </a:lnTo>
                    <a:cubicBezTo>
                      <a:pt x="215024" y="74480"/>
                      <a:pt x="233307" y="131601"/>
                      <a:pt x="269871" y="179441"/>
                    </a:cubicBezTo>
                    <a:lnTo>
                      <a:pt x="269871" y="179442"/>
                    </a:lnTo>
                    <a:cubicBezTo>
                      <a:pt x="180356" y="179442"/>
                      <a:pt x="107789" y="106875"/>
                      <a:pt x="107789" y="17360"/>
                    </a:cubicBezTo>
                    <a:close/>
                    <a:moveTo>
                      <a:pt x="3202" y="0"/>
                    </a:moveTo>
                    <a:lnTo>
                      <a:pt x="100531" y="0"/>
                    </a:lnTo>
                    <a:lnTo>
                      <a:pt x="97958" y="15858"/>
                    </a:lnTo>
                    <a:cubicBezTo>
                      <a:pt x="97958" y="68037"/>
                      <a:pt x="114659" y="120216"/>
                      <a:pt x="148060" y="163917"/>
                    </a:cubicBezTo>
                    <a:lnTo>
                      <a:pt x="148060" y="163918"/>
                    </a:lnTo>
                    <a:cubicBezTo>
                      <a:pt x="66289" y="163918"/>
                      <a:pt x="0" y="97629"/>
                      <a:pt x="0" y="15858"/>
                    </a:cubicBezTo>
                    <a:close/>
                  </a:path>
                </a:pathLst>
              </a:custGeom>
              <a:solidFill>
                <a:schemeClr val="tx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0" name="フリーフォーム: 図形 199">
                <a:extLst>
                  <a:ext uri="{FF2B5EF4-FFF2-40B4-BE49-F238E27FC236}">
                    <a16:creationId xmlns:a16="http://schemas.microsoft.com/office/drawing/2014/main" id="{8B04E1CA-71D8-695B-C5D8-F6C2DD5F99E0}"/>
                  </a:ext>
                </a:extLst>
              </p:cNvPr>
              <p:cNvSpPr/>
              <p:nvPr/>
            </p:nvSpPr>
            <p:spPr bwMode="auto">
              <a:xfrm>
                <a:off x="-3889945" y="566750"/>
                <a:ext cx="1140482" cy="370917"/>
              </a:xfrm>
              <a:custGeom>
                <a:avLst/>
                <a:gdLst>
                  <a:gd name="connsiteX0" fmla="*/ 462769 w 913860"/>
                  <a:gd name="connsiteY0" fmla="*/ 0 h 297214"/>
                  <a:gd name="connsiteX1" fmla="*/ 543349 w 913860"/>
                  <a:gd name="connsiteY1" fmla="*/ 53412 h 297214"/>
                  <a:gd name="connsiteX2" fmla="*/ 544191 w 913860"/>
                  <a:gd name="connsiteY2" fmla="*/ 57584 h 297214"/>
                  <a:gd name="connsiteX3" fmla="*/ 548085 w 913860"/>
                  <a:gd name="connsiteY3" fmla="*/ 51808 h 297214"/>
                  <a:gd name="connsiteX4" fmla="*/ 609923 w 913860"/>
                  <a:gd name="connsiteY4" fmla="*/ 26194 h 297214"/>
                  <a:gd name="connsiteX5" fmla="*/ 690502 w 913860"/>
                  <a:gd name="connsiteY5" fmla="*/ 79606 h 297214"/>
                  <a:gd name="connsiteX6" fmla="*/ 694986 w 913860"/>
                  <a:gd name="connsiteY6" fmla="*/ 101814 h 297214"/>
                  <a:gd name="connsiteX7" fmla="*/ 712254 w 913860"/>
                  <a:gd name="connsiteY7" fmla="*/ 90278 h 297214"/>
                  <a:gd name="connsiteX8" fmla="*/ 741841 w 913860"/>
                  <a:gd name="connsiteY8" fmla="*/ 84360 h 297214"/>
                  <a:gd name="connsiteX9" fmla="*/ 817851 w 913860"/>
                  <a:gd name="connsiteY9" fmla="*/ 159673 h 297214"/>
                  <a:gd name="connsiteX10" fmla="*/ 817247 w 913860"/>
                  <a:gd name="connsiteY10" fmla="*/ 162638 h 297214"/>
                  <a:gd name="connsiteX11" fmla="*/ 843883 w 913860"/>
                  <a:gd name="connsiteY11" fmla="*/ 157260 h 297214"/>
                  <a:gd name="connsiteX12" fmla="*/ 913860 w 913860"/>
                  <a:gd name="connsiteY12" fmla="*/ 227237 h 297214"/>
                  <a:gd name="connsiteX13" fmla="*/ 843883 w 913860"/>
                  <a:gd name="connsiteY13" fmla="*/ 297214 h 297214"/>
                  <a:gd name="connsiteX14" fmla="*/ 779405 w 913860"/>
                  <a:gd name="connsiteY14" fmla="*/ 254475 h 297214"/>
                  <a:gd name="connsiteX15" fmla="*/ 773937 w 913860"/>
                  <a:gd name="connsiteY15" fmla="*/ 227391 h 297214"/>
                  <a:gd name="connsiteX16" fmla="*/ 771427 w 913860"/>
                  <a:gd name="connsiteY16" fmla="*/ 229068 h 297214"/>
                  <a:gd name="connsiteX17" fmla="*/ 741841 w 913860"/>
                  <a:gd name="connsiteY17" fmla="*/ 234986 h 297214"/>
                  <a:gd name="connsiteX18" fmla="*/ 671804 w 913860"/>
                  <a:gd name="connsiteY18" fmla="*/ 188988 h 297214"/>
                  <a:gd name="connsiteX19" fmla="*/ 669380 w 913860"/>
                  <a:gd name="connsiteY19" fmla="*/ 177089 h 297214"/>
                  <a:gd name="connsiteX20" fmla="*/ 643963 w 913860"/>
                  <a:gd name="connsiteY20" fmla="*/ 194226 h 297214"/>
                  <a:gd name="connsiteX21" fmla="*/ 609923 w 913860"/>
                  <a:gd name="connsiteY21" fmla="*/ 201098 h 297214"/>
                  <a:gd name="connsiteX22" fmla="*/ 529343 w 913860"/>
                  <a:gd name="connsiteY22" fmla="*/ 147686 h 297214"/>
                  <a:gd name="connsiteX23" fmla="*/ 528501 w 913860"/>
                  <a:gd name="connsiteY23" fmla="*/ 143513 h 297214"/>
                  <a:gd name="connsiteX24" fmla="*/ 524607 w 913860"/>
                  <a:gd name="connsiteY24" fmla="*/ 149289 h 297214"/>
                  <a:gd name="connsiteX25" fmla="*/ 462769 w 913860"/>
                  <a:gd name="connsiteY25" fmla="*/ 174904 h 297214"/>
                  <a:gd name="connsiteX26" fmla="*/ 400931 w 913860"/>
                  <a:gd name="connsiteY26" fmla="*/ 149289 h 297214"/>
                  <a:gd name="connsiteX27" fmla="*/ 400162 w 913860"/>
                  <a:gd name="connsiteY27" fmla="*/ 148148 h 297214"/>
                  <a:gd name="connsiteX28" fmla="*/ 381732 w 913860"/>
                  <a:gd name="connsiteY28" fmla="*/ 175484 h 297214"/>
                  <a:gd name="connsiteX29" fmla="*/ 319894 w 913860"/>
                  <a:gd name="connsiteY29" fmla="*/ 201098 h 297214"/>
                  <a:gd name="connsiteX30" fmla="*/ 258056 w 913860"/>
                  <a:gd name="connsiteY30" fmla="*/ 175484 h 297214"/>
                  <a:gd name="connsiteX31" fmla="*/ 253908 w 913860"/>
                  <a:gd name="connsiteY31" fmla="*/ 169331 h 297214"/>
                  <a:gd name="connsiteX32" fmla="*/ 249903 w 913860"/>
                  <a:gd name="connsiteY32" fmla="*/ 188988 h 297214"/>
                  <a:gd name="connsiteX33" fmla="*/ 179866 w 913860"/>
                  <a:gd name="connsiteY33" fmla="*/ 234986 h 297214"/>
                  <a:gd name="connsiteX34" fmla="*/ 150280 w 913860"/>
                  <a:gd name="connsiteY34" fmla="*/ 229068 h 297214"/>
                  <a:gd name="connsiteX35" fmla="*/ 137052 w 913860"/>
                  <a:gd name="connsiteY35" fmla="*/ 220231 h 297214"/>
                  <a:gd name="connsiteX36" fmla="*/ 139954 w 913860"/>
                  <a:gd name="connsiteY36" fmla="*/ 227237 h 297214"/>
                  <a:gd name="connsiteX37" fmla="*/ 69977 w 913860"/>
                  <a:gd name="connsiteY37" fmla="*/ 297214 h 297214"/>
                  <a:gd name="connsiteX38" fmla="*/ 0 w 913860"/>
                  <a:gd name="connsiteY38" fmla="*/ 227237 h 297214"/>
                  <a:gd name="connsiteX39" fmla="*/ 69977 w 913860"/>
                  <a:gd name="connsiteY39" fmla="*/ 157260 h 297214"/>
                  <a:gd name="connsiteX40" fmla="*/ 97215 w 913860"/>
                  <a:gd name="connsiteY40" fmla="*/ 162759 h 297214"/>
                  <a:gd name="connsiteX41" fmla="*/ 105643 w 913860"/>
                  <a:gd name="connsiteY41" fmla="*/ 168441 h 297214"/>
                  <a:gd name="connsiteX42" fmla="*/ 103856 w 913860"/>
                  <a:gd name="connsiteY42" fmla="*/ 159673 h 297214"/>
                  <a:gd name="connsiteX43" fmla="*/ 179866 w 913860"/>
                  <a:gd name="connsiteY43" fmla="*/ 84360 h 297214"/>
                  <a:gd name="connsiteX44" fmla="*/ 233613 w 913860"/>
                  <a:gd name="connsiteY44" fmla="*/ 106419 h 297214"/>
                  <a:gd name="connsiteX45" fmla="*/ 233835 w 913860"/>
                  <a:gd name="connsiteY45" fmla="*/ 106745 h 297214"/>
                  <a:gd name="connsiteX46" fmla="*/ 239314 w 913860"/>
                  <a:gd name="connsiteY46" fmla="*/ 79606 h 297214"/>
                  <a:gd name="connsiteX47" fmla="*/ 319894 w 913860"/>
                  <a:gd name="connsiteY47" fmla="*/ 26194 h 297214"/>
                  <a:gd name="connsiteX48" fmla="*/ 381732 w 913860"/>
                  <a:gd name="connsiteY48" fmla="*/ 51808 h 297214"/>
                  <a:gd name="connsiteX49" fmla="*/ 382501 w 913860"/>
                  <a:gd name="connsiteY49" fmla="*/ 52949 h 297214"/>
                  <a:gd name="connsiteX50" fmla="*/ 400931 w 913860"/>
                  <a:gd name="connsiteY50" fmla="*/ 25614 h 297214"/>
                  <a:gd name="connsiteX51" fmla="*/ 462769 w 913860"/>
                  <a:gd name="connsiteY51" fmla="*/ 0 h 2972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913860" h="297214">
                    <a:moveTo>
                      <a:pt x="462769" y="0"/>
                    </a:moveTo>
                    <a:cubicBezTo>
                      <a:pt x="498992" y="0"/>
                      <a:pt x="530072" y="22024"/>
                      <a:pt x="543349" y="53412"/>
                    </a:cubicBezTo>
                    <a:lnTo>
                      <a:pt x="544191" y="57584"/>
                    </a:lnTo>
                    <a:lnTo>
                      <a:pt x="548085" y="51808"/>
                    </a:lnTo>
                    <a:cubicBezTo>
                      <a:pt x="563911" y="35982"/>
                      <a:pt x="585774" y="26194"/>
                      <a:pt x="609923" y="26194"/>
                    </a:cubicBezTo>
                    <a:cubicBezTo>
                      <a:pt x="646146" y="26194"/>
                      <a:pt x="677226" y="48218"/>
                      <a:pt x="690502" y="79606"/>
                    </a:cubicBezTo>
                    <a:lnTo>
                      <a:pt x="694986" y="101814"/>
                    </a:lnTo>
                    <a:lnTo>
                      <a:pt x="712254" y="90278"/>
                    </a:lnTo>
                    <a:cubicBezTo>
                      <a:pt x="721348" y="86467"/>
                      <a:pt x="731346" y="84360"/>
                      <a:pt x="741841" y="84360"/>
                    </a:cubicBezTo>
                    <a:cubicBezTo>
                      <a:pt x="783820" y="84360"/>
                      <a:pt x="817851" y="118079"/>
                      <a:pt x="817851" y="159673"/>
                    </a:cubicBezTo>
                    <a:lnTo>
                      <a:pt x="817247" y="162638"/>
                    </a:lnTo>
                    <a:lnTo>
                      <a:pt x="843883" y="157260"/>
                    </a:lnTo>
                    <a:cubicBezTo>
                      <a:pt x="882530" y="157260"/>
                      <a:pt x="913860" y="188590"/>
                      <a:pt x="913860" y="227237"/>
                    </a:cubicBezTo>
                    <a:cubicBezTo>
                      <a:pt x="913860" y="265884"/>
                      <a:pt x="882530" y="297214"/>
                      <a:pt x="843883" y="297214"/>
                    </a:cubicBezTo>
                    <a:cubicBezTo>
                      <a:pt x="814898" y="297214"/>
                      <a:pt x="790028" y="279591"/>
                      <a:pt x="779405" y="254475"/>
                    </a:cubicBezTo>
                    <a:lnTo>
                      <a:pt x="773937" y="227391"/>
                    </a:lnTo>
                    <a:lnTo>
                      <a:pt x="771427" y="229068"/>
                    </a:lnTo>
                    <a:cubicBezTo>
                      <a:pt x="762334" y="232879"/>
                      <a:pt x="752336" y="234986"/>
                      <a:pt x="741841" y="234986"/>
                    </a:cubicBezTo>
                    <a:cubicBezTo>
                      <a:pt x="710357" y="234986"/>
                      <a:pt x="683343" y="216019"/>
                      <a:pt x="671804" y="188988"/>
                    </a:cubicBezTo>
                    <a:lnTo>
                      <a:pt x="669380" y="177089"/>
                    </a:lnTo>
                    <a:lnTo>
                      <a:pt x="643963" y="194226"/>
                    </a:lnTo>
                    <a:cubicBezTo>
                      <a:pt x="633500" y="198651"/>
                      <a:pt x="621997" y="201098"/>
                      <a:pt x="609923" y="201098"/>
                    </a:cubicBezTo>
                    <a:cubicBezTo>
                      <a:pt x="573699" y="201098"/>
                      <a:pt x="542619" y="179074"/>
                      <a:pt x="529343" y="147686"/>
                    </a:cubicBezTo>
                    <a:lnTo>
                      <a:pt x="528501" y="143513"/>
                    </a:lnTo>
                    <a:lnTo>
                      <a:pt x="524607" y="149289"/>
                    </a:lnTo>
                    <a:cubicBezTo>
                      <a:pt x="508781" y="165116"/>
                      <a:pt x="486918" y="174904"/>
                      <a:pt x="462769" y="174904"/>
                    </a:cubicBezTo>
                    <a:cubicBezTo>
                      <a:pt x="438620" y="174904"/>
                      <a:pt x="416757" y="165116"/>
                      <a:pt x="400931" y="149289"/>
                    </a:cubicBezTo>
                    <a:lnTo>
                      <a:pt x="400162" y="148148"/>
                    </a:lnTo>
                    <a:lnTo>
                      <a:pt x="381732" y="175484"/>
                    </a:lnTo>
                    <a:cubicBezTo>
                      <a:pt x="365906" y="191310"/>
                      <a:pt x="344043" y="201098"/>
                      <a:pt x="319894" y="201098"/>
                    </a:cubicBezTo>
                    <a:cubicBezTo>
                      <a:pt x="295745" y="201098"/>
                      <a:pt x="273882" y="191310"/>
                      <a:pt x="258056" y="175484"/>
                    </a:cubicBezTo>
                    <a:lnTo>
                      <a:pt x="253908" y="169331"/>
                    </a:lnTo>
                    <a:lnTo>
                      <a:pt x="249903" y="188988"/>
                    </a:lnTo>
                    <a:cubicBezTo>
                      <a:pt x="238364" y="216019"/>
                      <a:pt x="211350" y="234986"/>
                      <a:pt x="179866" y="234986"/>
                    </a:cubicBezTo>
                    <a:cubicBezTo>
                      <a:pt x="169371" y="234986"/>
                      <a:pt x="159373" y="232879"/>
                      <a:pt x="150280" y="229068"/>
                    </a:cubicBezTo>
                    <a:lnTo>
                      <a:pt x="137052" y="220231"/>
                    </a:lnTo>
                    <a:lnTo>
                      <a:pt x="139954" y="227237"/>
                    </a:lnTo>
                    <a:cubicBezTo>
                      <a:pt x="139954" y="265884"/>
                      <a:pt x="108624" y="297214"/>
                      <a:pt x="69977" y="297214"/>
                    </a:cubicBezTo>
                    <a:cubicBezTo>
                      <a:pt x="31330" y="297214"/>
                      <a:pt x="0" y="265884"/>
                      <a:pt x="0" y="227237"/>
                    </a:cubicBezTo>
                    <a:cubicBezTo>
                      <a:pt x="0" y="188590"/>
                      <a:pt x="31330" y="157260"/>
                      <a:pt x="69977" y="157260"/>
                    </a:cubicBezTo>
                    <a:cubicBezTo>
                      <a:pt x="79639" y="157260"/>
                      <a:pt x="88843" y="159218"/>
                      <a:pt x="97215" y="162759"/>
                    </a:cubicBezTo>
                    <a:lnTo>
                      <a:pt x="105643" y="168441"/>
                    </a:lnTo>
                    <a:lnTo>
                      <a:pt x="103856" y="159673"/>
                    </a:lnTo>
                    <a:cubicBezTo>
                      <a:pt x="103856" y="118079"/>
                      <a:pt x="137887" y="84360"/>
                      <a:pt x="179866" y="84360"/>
                    </a:cubicBezTo>
                    <a:cubicBezTo>
                      <a:pt x="200855" y="84360"/>
                      <a:pt x="219858" y="92790"/>
                      <a:pt x="233613" y="106419"/>
                    </a:cubicBezTo>
                    <a:lnTo>
                      <a:pt x="233835" y="106745"/>
                    </a:lnTo>
                    <a:lnTo>
                      <a:pt x="239314" y="79606"/>
                    </a:lnTo>
                    <a:cubicBezTo>
                      <a:pt x="252590" y="48218"/>
                      <a:pt x="283670" y="26194"/>
                      <a:pt x="319894" y="26194"/>
                    </a:cubicBezTo>
                    <a:cubicBezTo>
                      <a:pt x="344043" y="26194"/>
                      <a:pt x="365906" y="35982"/>
                      <a:pt x="381732" y="51808"/>
                    </a:cubicBezTo>
                    <a:lnTo>
                      <a:pt x="382501" y="52949"/>
                    </a:lnTo>
                    <a:lnTo>
                      <a:pt x="400931" y="25614"/>
                    </a:lnTo>
                    <a:cubicBezTo>
                      <a:pt x="416757" y="9788"/>
                      <a:pt x="438620" y="0"/>
                      <a:pt x="462769" y="0"/>
                    </a:cubicBezTo>
                    <a:close/>
                  </a:path>
                </a:pathLst>
              </a:cu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201" name="月 200">
                <a:extLst>
                  <a:ext uri="{FF2B5EF4-FFF2-40B4-BE49-F238E27FC236}">
                    <a16:creationId xmlns:a16="http://schemas.microsoft.com/office/drawing/2014/main" id="{A76B4D64-8DB4-65EA-A056-7A182032F8E0}"/>
                  </a:ext>
                </a:extLst>
              </p:cNvPr>
              <p:cNvSpPr/>
              <p:nvPr/>
            </p:nvSpPr>
            <p:spPr bwMode="auto">
              <a:xfrm rot="5400000">
                <a:off x="-3503891" y="275951"/>
                <a:ext cx="389510" cy="1239145"/>
              </a:xfrm>
              <a:prstGeom prst="moon">
                <a:avLst>
                  <a:gd name="adj" fmla="val 38303"/>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grpSp>
        <p:sp>
          <p:nvSpPr>
            <p:cNvPr id="24" name="楕円 23">
              <a:extLst>
                <a:ext uri="{FF2B5EF4-FFF2-40B4-BE49-F238E27FC236}">
                  <a16:creationId xmlns:a16="http://schemas.microsoft.com/office/drawing/2014/main" id="{16A66444-2AB0-0AF2-CF8B-B37303B4780F}"/>
                </a:ext>
              </a:extLst>
            </p:cNvPr>
            <p:cNvSpPr/>
            <p:nvPr/>
          </p:nvSpPr>
          <p:spPr bwMode="auto">
            <a:xfrm>
              <a:off x="4005492" y="2122375"/>
              <a:ext cx="98012" cy="43576"/>
            </a:xfrm>
            <a:prstGeom prst="ellipse">
              <a:avLst/>
            </a:prstGeom>
            <a:solidFill>
              <a:srgbClr val="FF7C8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2" name="楕円 181">
              <a:extLst>
                <a:ext uri="{FF2B5EF4-FFF2-40B4-BE49-F238E27FC236}">
                  <a16:creationId xmlns:a16="http://schemas.microsoft.com/office/drawing/2014/main" id="{BD1896DA-7BA4-F899-A29A-2D26E2165540}"/>
                </a:ext>
              </a:extLst>
            </p:cNvPr>
            <p:cNvSpPr/>
            <p:nvPr/>
          </p:nvSpPr>
          <p:spPr bwMode="auto">
            <a:xfrm>
              <a:off x="4569833" y="2122375"/>
              <a:ext cx="98012" cy="43576"/>
            </a:xfrm>
            <a:prstGeom prst="ellipse">
              <a:avLst/>
            </a:prstGeom>
            <a:solidFill>
              <a:srgbClr val="FF7C80"/>
            </a:solidFill>
            <a:ln w="38100" cap="flat" cmpd="sng" algn="ctr">
              <a:no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3" name="四角形: 上の 2 つの角を丸める 182">
              <a:extLst>
                <a:ext uri="{FF2B5EF4-FFF2-40B4-BE49-F238E27FC236}">
                  <a16:creationId xmlns:a16="http://schemas.microsoft.com/office/drawing/2014/main" id="{2C4F37F4-C7DF-8702-1F4F-F162FEC7A83C}"/>
                </a:ext>
              </a:extLst>
            </p:cNvPr>
            <p:cNvSpPr/>
            <p:nvPr/>
          </p:nvSpPr>
          <p:spPr bwMode="auto">
            <a:xfrm>
              <a:off x="3952875" y="3010905"/>
              <a:ext cx="812008" cy="737042"/>
            </a:xfrm>
            <a:prstGeom prst="round2SameRect">
              <a:avLst>
                <a:gd name="adj1" fmla="val 0"/>
                <a:gd name="adj2" fmla="val 50000"/>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6" name="四角形: 上の 2 つの角を丸める 185">
              <a:extLst>
                <a:ext uri="{FF2B5EF4-FFF2-40B4-BE49-F238E27FC236}">
                  <a16:creationId xmlns:a16="http://schemas.microsoft.com/office/drawing/2014/main" id="{8F9611C7-9AC4-7191-AC12-E574D1072EBF}"/>
                </a:ext>
              </a:extLst>
            </p:cNvPr>
            <p:cNvSpPr/>
            <p:nvPr/>
          </p:nvSpPr>
          <p:spPr bwMode="auto">
            <a:xfrm>
              <a:off x="4016156" y="2993299"/>
              <a:ext cx="679669" cy="663412"/>
            </a:xfrm>
            <a:prstGeom prst="round2SameRect">
              <a:avLst>
                <a:gd name="adj1" fmla="val 0"/>
                <a:gd name="adj2" fmla="val 41272"/>
              </a:avLst>
            </a:prstGeom>
            <a:solidFill>
              <a:schemeClr val="bg1"/>
            </a:solidFill>
            <a:ln w="19050" cap="flat" cmpd="sng" algn="ctr">
              <a:solidFill>
                <a:schemeClr val="accent5">
                  <a:lumMod val="90000"/>
                </a:schemeClr>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7" name="正方形/長方形 186">
              <a:extLst>
                <a:ext uri="{FF2B5EF4-FFF2-40B4-BE49-F238E27FC236}">
                  <a16:creationId xmlns:a16="http://schemas.microsoft.com/office/drawing/2014/main" id="{BFA9E859-D1D8-F102-40B9-1C996E8DBB7B}"/>
                </a:ext>
              </a:extLst>
            </p:cNvPr>
            <p:cNvSpPr/>
            <p:nvPr/>
          </p:nvSpPr>
          <p:spPr bwMode="auto">
            <a:xfrm>
              <a:off x="3933146" y="2903085"/>
              <a:ext cx="838880" cy="138494"/>
            </a:xfrm>
            <a:prstGeom prst="rect">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8" name="フリーフォーム: 図形 187">
              <a:extLst>
                <a:ext uri="{FF2B5EF4-FFF2-40B4-BE49-F238E27FC236}">
                  <a16:creationId xmlns:a16="http://schemas.microsoft.com/office/drawing/2014/main" id="{84F80008-CBEB-F2C7-EC40-3CF73E05D3F9}"/>
                </a:ext>
              </a:extLst>
            </p:cNvPr>
            <p:cNvSpPr/>
            <p:nvPr/>
          </p:nvSpPr>
          <p:spPr bwMode="auto">
            <a:xfrm rot="8100000">
              <a:off x="4100325" y="3073074"/>
              <a:ext cx="425892" cy="529549"/>
            </a:xfrm>
            <a:custGeom>
              <a:avLst/>
              <a:gdLst>
                <a:gd name="connsiteX0" fmla="*/ 1076440 w 1984271"/>
                <a:gd name="connsiteY0" fmla="*/ 7 h 2467217"/>
                <a:gd name="connsiteX1" fmla="*/ 1213189 w 1984271"/>
                <a:gd name="connsiteY1" fmla="*/ 133932 h 2467217"/>
                <a:gd name="connsiteX2" fmla="*/ 1221916 w 1984271"/>
                <a:gd name="connsiteY2" fmla="*/ 970859 h 2467217"/>
                <a:gd name="connsiteX3" fmla="*/ 1266780 w 1984271"/>
                <a:gd name="connsiteY3" fmla="*/ 970391 h 2467217"/>
                <a:gd name="connsiteX4" fmla="*/ 1449313 w 1984271"/>
                <a:gd name="connsiteY4" fmla="*/ 259616 h 2467217"/>
                <a:gd name="connsiteX5" fmla="*/ 1560395 w 1984271"/>
                <a:gd name="connsiteY5" fmla="*/ 159387 h 2467217"/>
                <a:gd name="connsiteX6" fmla="*/ 1614066 w 1984271"/>
                <a:gd name="connsiteY6" fmla="*/ 162191 h 2467217"/>
                <a:gd name="connsiteX7" fmla="*/ 1711491 w 1984271"/>
                <a:gd name="connsiteY7" fmla="*/ 326947 h 2467217"/>
                <a:gd name="connsiteX8" fmla="*/ 1528218 w 1984271"/>
                <a:gd name="connsiteY8" fmla="*/ 1040616 h 2467217"/>
                <a:gd name="connsiteX9" fmla="*/ 1559948 w 1984271"/>
                <a:gd name="connsiteY9" fmla="*/ 1066247 h 2467217"/>
                <a:gd name="connsiteX10" fmla="*/ 1791130 w 1984271"/>
                <a:gd name="connsiteY10" fmla="*/ 656004 h 2467217"/>
                <a:gd name="connsiteX11" fmla="*/ 1892735 w 1984271"/>
                <a:gd name="connsiteY11" fmla="*/ 604100 h 2467217"/>
                <a:gd name="connsiteX12" fmla="*/ 1931711 w 1984271"/>
                <a:gd name="connsiteY12" fmla="*/ 616758 h 2467217"/>
                <a:gd name="connsiteX13" fmla="*/ 1980453 w 1984271"/>
                <a:gd name="connsiteY13" fmla="*/ 678921 h 2467217"/>
                <a:gd name="connsiteX14" fmla="*/ 1970956 w 1984271"/>
                <a:gd name="connsiteY14" fmla="*/ 757338 h 2467217"/>
                <a:gd name="connsiteX15" fmla="*/ 1684871 w 1984271"/>
                <a:gd name="connsiteY15" fmla="*/ 1339483 h 2467217"/>
                <a:gd name="connsiteX16" fmla="*/ 1686726 w 1984271"/>
                <a:gd name="connsiteY16" fmla="*/ 1517300 h 2467217"/>
                <a:gd name="connsiteX17" fmla="*/ 1448462 w 1984271"/>
                <a:gd name="connsiteY17" fmla="*/ 1976919 h 2467217"/>
                <a:gd name="connsiteX18" fmla="*/ 1363775 w 1984271"/>
                <a:gd name="connsiteY18" fmla="*/ 2024034 h 2467217"/>
                <a:gd name="connsiteX19" fmla="*/ 1397674 w 1984271"/>
                <a:gd name="connsiteY19" fmla="*/ 2467217 h 2467217"/>
                <a:gd name="connsiteX20" fmla="*/ 862491 w 1984271"/>
                <a:gd name="connsiteY20" fmla="*/ 2467217 h 2467217"/>
                <a:gd name="connsiteX21" fmla="*/ 874684 w 1984271"/>
                <a:gd name="connsiteY21" fmla="*/ 2028808 h 2467217"/>
                <a:gd name="connsiteX22" fmla="*/ 778724 w 1984271"/>
                <a:gd name="connsiteY22" fmla="*/ 1983903 h 2467217"/>
                <a:gd name="connsiteX23" fmla="*/ 576484 w 1984271"/>
                <a:gd name="connsiteY23" fmla="*/ 1743459 h 2467217"/>
                <a:gd name="connsiteX24" fmla="*/ 111078 w 1984271"/>
                <a:gd name="connsiteY24" fmla="*/ 1424434 h 2467217"/>
                <a:gd name="connsiteX25" fmla="*/ 15844 w 1984271"/>
                <a:gd name="connsiteY25" fmla="*/ 1194702 h 2467217"/>
                <a:gd name="connsiteX26" fmla="*/ 248851 w 1984271"/>
                <a:gd name="connsiteY26" fmla="*/ 1129072 h 2467217"/>
                <a:gd name="connsiteX27" fmla="*/ 521206 w 1984271"/>
                <a:gd name="connsiteY27" fmla="*/ 1295432 h 2467217"/>
                <a:gd name="connsiteX28" fmla="*/ 659972 w 1984271"/>
                <a:gd name="connsiteY28" fmla="*/ 1269367 h 2467217"/>
                <a:gd name="connsiteX29" fmla="*/ 457061 w 1984271"/>
                <a:gd name="connsiteY29" fmla="*/ 340024 h 2467217"/>
                <a:gd name="connsiteX30" fmla="*/ 503148 w 1984271"/>
                <a:gd name="connsiteY30" fmla="*/ 197683 h 2467217"/>
                <a:gd name="connsiteX31" fmla="*/ 551031 w 1984271"/>
                <a:gd name="connsiteY31" fmla="*/ 173271 h 2467217"/>
                <a:gd name="connsiteX32" fmla="*/ 717783 w 1984271"/>
                <a:gd name="connsiteY32" fmla="*/ 267245 h 2467217"/>
                <a:gd name="connsiteX33" fmla="*/ 915094 w 1984271"/>
                <a:gd name="connsiteY33" fmla="*/ 974058 h 2467217"/>
                <a:gd name="connsiteX34" fmla="*/ 951240 w 1984271"/>
                <a:gd name="connsiteY34" fmla="*/ 973680 h 2467217"/>
                <a:gd name="connsiteX35" fmla="*/ 942512 w 1984271"/>
                <a:gd name="connsiteY35" fmla="*/ 136757 h 2467217"/>
                <a:gd name="connsiteX36" fmla="*/ 1076440 w 1984271"/>
                <a:gd name="connsiteY36" fmla="*/ 7 h 24672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Lst>
              <a:rect l="l" t="t" r="r" b="b"/>
              <a:pathLst>
                <a:path w="1984271" h="2467217">
                  <a:moveTo>
                    <a:pt x="1076440" y="7"/>
                  </a:moveTo>
                  <a:cubicBezTo>
                    <a:pt x="1151184" y="-773"/>
                    <a:pt x="1212409" y="59189"/>
                    <a:pt x="1213189" y="133932"/>
                  </a:cubicBezTo>
                  <a:lnTo>
                    <a:pt x="1221916" y="970859"/>
                  </a:lnTo>
                  <a:lnTo>
                    <a:pt x="1266780" y="970391"/>
                  </a:lnTo>
                  <a:lnTo>
                    <a:pt x="1449313" y="259616"/>
                  </a:lnTo>
                  <a:cubicBezTo>
                    <a:pt x="1463253" y="205315"/>
                    <a:pt x="1508231" y="167206"/>
                    <a:pt x="1560395" y="159387"/>
                  </a:cubicBezTo>
                  <a:cubicBezTo>
                    <a:pt x="1577782" y="156780"/>
                    <a:pt x="1595967" y="157540"/>
                    <a:pt x="1614066" y="162191"/>
                  </a:cubicBezTo>
                  <a:cubicBezTo>
                    <a:pt x="1686467" y="180782"/>
                    <a:pt x="1730088" y="254543"/>
                    <a:pt x="1711491" y="326947"/>
                  </a:cubicBezTo>
                  <a:lnTo>
                    <a:pt x="1528218" y="1040616"/>
                  </a:lnTo>
                  <a:lnTo>
                    <a:pt x="1559948" y="1066247"/>
                  </a:lnTo>
                  <a:lnTo>
                    <a:pt x="1791130" y="656004"/>
                  </a:lnTo>
                  <a:cubicBezTo>
                    <a:pt x="1812119" y="618762"/>
                    <a:pt x="1852769" y="599567"/>
                    <a:pt x="1892735" y="604100"/>
                  </a:cubicBezTo>
                  <a:cubicBezTo>
                    <a:pt x="1906057" y="605614"/>
                    <a:pt x="1919300" y="609764"/>
                    <a:pt x="1931711" y="616758"/>
                  </a:cubicBezTo>
                  <a:cubicBezTo>
                    <a:pt x="1956543" y="630749"/>
                    <a:pt x="1973348" y="653481"/>
                    <a:pt x="1980453" y="678921"/>
                  </a:cubicBezTo>
                  <a:cubicBezTo>
                    <a:pt x="1987555" y="704364"/>
                    <a:pt x="1984950" y="732511"/>
                    <a:pt x="1970956" y="757338"/>
                  </a:cubicBezTo>
                  <a:lnTo>
                    <a:pt x="1684871" y="1339483"/>
                  </a:lnTo>
                  <a:lnTo>
                    <a:pt x="1686726" y="1517300"/>
                  </a:lnTo>
                  <a:cubicBezTo>
                    <a:pt x="1688710" y="1707568"/>
                    <a:pt x="1594055" y="1876331"/>
                    <a:pt x="1448462" y="1976919"/>
                  </a:cubicBezTo>
                  <a:lnTo>
                    <a:pt x="1363775" y="2024034"/>
                  </a:lnTo>
                  <a:lnTo>
                    <a:pt x="1397674" y="2467217"/>
                  </a:lnTo>
                  <a:lnTo>
                    <a:pt x="862491" y="2467217"/>
                  </a:lnTo>
                  <a:lnTo>
                    <a:pt x="874684" y="2028808"/>
                  </a:lnTo>
                  <a:lnTo>
                    <a:pt x="778724" y="1983903"/>
                  </a:lnTo>
                  <a:cubicBezTo>
                    <a:pt x="690128" y="1925386"/>
                    <a:pt x="619354" y="1841947"/>
                    <a:pt x="576484" y="1743459"/>
                  </a:cubicBezTo>
                  <a:lnTo>
                    <a:pt x="111078" y="1424434"/>
                  </a:lnTo>
                  <a:cubicBezTo>
                    <a:pt x="31903" y="1379818"/>
                    <a:pt x="-30487" y="1276773"/>
                    <a:pt x="15844" y="1194702"/>
                  </a:cubicBezTo>
                  <a:cubicBezTo>
                    <a:pt x="62178" y="1112627"/>
                    <a:pt x="169673" y="1084455"/>
                    <a:pt x="248851" y="1129072"/>
                  </a:cubicBezTo>
                  <a:lnTo>
                    <a:pt x="521206" y="1295432"/>
                  </a:lnTo>
                  <a:cubicBezTo>
                    <a:pt x="551944" y="1314567"/>
                    <a:pt x="633891" y="1324467"/>
                    <a:pt x="659972" y="1269367"/>
                  </a:cubicBezTo>
                  <a:lnTo>
                    <a:pt x="457061" y="340024"/>
                  </a:lnTo>
                  <a:cubicBezTo>
                    <a:pt x="441989" y="286027"/>
                    <a:pt x="461884" y="230533"/>
                    <a:pt x="503148" y="197683"/>
                  </a:cubicBezTo>
                  <a:cubicBezTo>
                    <a:pt x="516903" y="186730"/>
                    <a:pt x="533031" y="178297"/>
                    <a:pt x="551031" y="173271"/>
                  </a:cubicBezTo>
                  <a:cubicBezTo>
                    <a:pt x="623028" y="153174"/>
                    <a:pt x="697682" y="195247"/>
                    <a:pt x="717783" y="267245"/>
                  </a:cubicBezTo>
                  <a:lnTo>
                    <a:pt x="915094" y="974058"/>
                  </a:lnTo>
                  <a:lnTo>
                    <a:pt x="951240" y="973680"/>
                  </a:lnTo>
                  <a:lnTo>
                    <a:pt x="942512" y="136757"/>
                  </a:lnTo>
                  <a:cubicBezTo>
                    <a:pt x="941734" y="62013"/>
                    <a:pt x="1001695" y="787"/>
                    <a:pt x="1076440" y="7"/>
                  </a:cubicBezTo>
                  <a:close/>
                </a:path>
              </a:pathLst>
            </a:cu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89" name="四角形: 上の 2 つの角を丸める 70">
              <a:extLst>
                <a:ext uri="{FF2B5EF4-FFF2-40B4-BE49-F238E27FC236}">
                  <a16:creationId xmlns:a16="http://schemas.microsoft.com/office/drawing/2014/main" id="{419BFA79-4B62-0D62-9BA3-797FEE4E8D29}"/>
                </a:ext>
              </a:extLst>
            </p:cNvPr>
            <p:cNvSpPr/>
            <p:nvPr/>
          </p:nvSpPr>
          <p:spPr bwMode="auto">
            <a:xfrm rot="18900000">
              <a:off x="3787410" y="2696980"/>
              <a:ext cx="182584" cy="514872"/>
            </a:xfrm>
            <a:custGeom>
              <a:avLst/>
              <a:gdLst>
                <a:gd name="connsiteX0" fmla="*/ 90450 w 180900"/>
                <a:gd name="connsiteY0" fmla="*/ 0 h 515388"/>
                <a:gd name="connsiteX1" fmla="*/ 90450 w 180900"/>
                <a:gd name="connsiteY1" fmla="*/ 0 h 515388"/>
                <a:gd name="connsiteX2" fmla="*/ 180900 w 180900"/>
                <a:gd name="connsiteY2" fmla="*/ 90450 h 515388"/>
                <a:gd name="connsiteX3" fmla="*/ 180900 w 180900"/>
                <a:gd name="connsiteY3" fmla="*/ 515388 h 515388"/>
                <a:gd name="connsiteX4" fmla="*/ 180900 w 180900"/>
                <a:gd name="connsiteY4" fmla="*/ 515388 h 515388"/>
                <a:gd name="connsiteX5" fmla="*/ 0 w 180900"/>
                <a:gd name="connsiteY5" fmla="*/ 515388 h 515388"/>
                <a:gd name="connsiteX6" fmla="*/ 0 w 180900"/>
                <a:gd name="connsiteY6" fmla="*/ 515388 h 515388"/>
                <a:gd name="connsiteX7" fmla="*/ 0 w 180900"/>
                <a:gd name="connsiteY7" fmla="*/ 90450 h 515388"/>
                <a:gd name="connsiteX8" fmla="*/ 90450 w 180900"/>
                <a:gd name="connsiteY8" fmla="*/ 0 h 515388"/>
                <a:gd name="connsiteX0" fmla="*/ 90450 w 181890"/>
                <a:gd name="connsiteY0" fmla="*/ 0 h 515388"/>
                <a:gd name="connsiteX1" fmla="*/ 90450 w 181890"/>
                <a:gd name="connsiteY1" fmla="*/ 0 h 515388"/>
                <a:gd name="connsiteX2" fmla="*/ 180900 w 181890"/>
                <a:gd name="connsiteY2" fmla="*/ 90450 h 515388"/>
                <a:gd name="connsiteX3" fmla="*/ 180900 w 181890"/>
                <a:gd name="connsiteY3" fmla="*/ 515388 h 515388"/>
                <a:gd name="connsiteX4" fmla="*/ 180900 w 181890"/>
                <a:gd name="connsiteY4" fmla="*/ 515388 h 515388"/>
                <a:gd name="connsiteX5" fmla="*/ 0 w 181890"/>
                <a:gd name="connsiteY5" fmla="*/ 515388 h 515388"/>
                <a:gd name="connsiteX6" fmla="*/ 0 w 181890"/>
                <a:gd name="connsiteY6" fmla="*/ 515388 h 515388"/>
                <a:gd name="connsiteX7" fmla="*/ 0 w 181890"/>
                <a:gd name="connsiteY7" fmla="*/ 90450 h 515388"/>
                <a:gd name="connsiteX8" fmla="*/ 181890 w 181890"/>
                <a:gd name="connsiteY8" fmla="*/ 91440 h 515388"/>
                <a:gd name="connsiteX0" fmla="*/ 117203 w 207653"/>
                <a:gd name="connsiteY0" fmla="*/ 31037 h 546425"/>
                <a:gd name="connsiteX1" fmla="*/ 117203 w 207653"/>
                <a:gd name="connsiteY1" fmla="*/ 31037 h 546425"/>
                <a:gd name="connsiteX2" fmla="*/ 207653 w 207653"/>
                <a:gd name="connsiteY2" fmla="*/ 121487 h 546425"/>
                <a:gd name="connsiteX3" fmla="*/ 207653 w 207653"/>
                <a:gd name="connsiteY3" fmla="*/ 546425 h 546425"/>
                <a:gd name="connsiteX4" fmla="*/ 207653 w 207653"/>
                <a:gd name="connsiteY4" fmla="*/ 546425 h 546425"/>
                <a:gd name="connsiteX5" fmla="*/ 26753 w 207653"/>
                <a:gd name="connsiteY5" fmla="*/ 546425 h 546425"/>
                <a:gd name="connsiteX6" fmla="*/ 26753 w 207653"/>
                <a:gd name="connsiteY6" fmla="*/ 546425 h 546425"/>
                <a:gd name="connsiteX7" fmla="*/ 26753 w 207653"/>
                <a:gd name="connsiteY7" fmla="*/ 121487 h 546425"/>
                <a:gd name="connsiteX8" fmla="*/ 80674 w 207653"/>
                <a:gd name="connsiteY8" fmla="*/ 31553 h 546425"/>
                <a:gd name="connsiteX0" fmla="*/ 117203 w 207653"/>
                <a:gd name="connsiteY0" fmla="*/ 31037 h 546425"/>
                <a:gd name="connsiteX1" fmla="*/ 207653 w 207653"/>
                <a:gd name="connsiteY1" fmla="*/ 121487 h 546425"/>
                <a:gd name="connsiteX2" fmla="*/ 207653 w 207653"/>
                <a:gd name="connsiteY2" fmla="*/ 546425 h 546425"/>
                <a:gd name="connsiteX3" fmla="*/ 207653 w 207653"/>
                <a:gd name="connsiteY3" fmla="*/ 546425 h 546425"/>
                <a:gd name="connsiteX4" fmla="*/ 26753 w 207653"/>
                <a:gd name="connsiteY4" fmla="*/ 546425 h 546425"/>
                <a:gd name="connsiteX5" fmla="*/ 26753 w 207653"/>
                <a:gd name="connsiteY5" fmla="*/ 546425 h 546425"/>
                <a:gd name="connsiteX6" fmla="*/ 26753 w 207653"/>
                <a:gd name="connsiteY6" fmla="*/ 121487 h 546425"/>
                <a:gd name="connsiteX7" fmla="*/ 80674 w 207653"/>
                <a:gd name="connsiteY7" fmla="*/ 31553 h 546425"/>
                <a:gd name="connsiteX0" fmla="*/ 207653 w 207653"/>
                <a:gd name="connsiteY0" fmla="*/ 121487 h 546425"/>
                <a:gd name="connsiteX1" fmla="*/ 207653 w 207653"/>
                <a:gd name="connsiteY1" fmla="*/ 546425 h 546425"/>
                <a:gd name="connsiteX2" fmla="*/ 207653 w 207653"/>
                <a:gd name="connsiteY2" fmla="*/ 546425 h 546425"/>
                <a:gd name="connsiteX3" fmla="*/ 26753 w 207653"/>
                <a:gd name="connsiteY3" fmla="*/ 546425 h 546425"/>
                <a:gd name="connsiteX4" fmla="*/ 26753 w 207653"/>
                <a:gd name="connsiteY4" fmla="*/ 546425 h 546425"/>
                <a:gd name="connsiteX5" fmla="*/ 26753 w 207653"/>
                <a:gd name="connsiteY5" fmla="*/ 121487 h 546425"/>
                <a:gd name="connsiteX6" fmla="*/ 80674 w 207653"/>
                <a:gd name="connsiteY6" fmla="*/ 31553 h 546425"/>
                <a:gd name="connsiteX0" fmla="*/ 209337 w 209337"/>
                <a:gd name="connsiteY0" fmla="*/ 166950 h 546425"/>
                <a:gd name="connsiteX1" fmla="*/ 207653 w 209337"/>
                <a:gd name="connsiteY1" fmla="*/ 546425 h 546425"/>
                <a:gd name="connsiteX2" fmla="*/ 207653 w 209337"/>
                <a:gd name="connsiteY2" fmla="*/ 546425 h 546425"/>
                <a:gd name="connsiteX3" fmla="*/ 26753 w 209337"/>
                <a:gd name="connsiteY3" fmla="*/ 546425 h 546425"/>
                <a:gd name="connsiteX4" fmla="*/ 26753 w 209337"/>
                <a:gd name="connsiteY4" fmla="*/ 546425 h 546425"/>
                <a:gd name="connsiteX5" fmla="*/ 26753 w 209337"/>
                <a:gd name="connsiteY5" fmla="*/ 121487 h 546425"/>
                <a:gd name="connsiteX6" fmla="*/ 80674 w 209337"/>
                <a:gd name="connsiteY6" fmla="*/ 31553 h 546425"/>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53921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2584" h="514872">
                  <a:moveTo>
                    <a:pt x="182584" y="135397"/>
                  </a:moveTo>
                  <a:cubicBezTo>
                    <a:pt x="182023" y="261889"/>
                    <a:pt x="181461" y="388380"/>
                    <a:pt x="180900" y="514872"/>
                  </a:cubicBezTo>
                  <a:lnTo>
                    <a:pt x="180900" y="514872"/>
                  </a:lnTo>
                  <a:lnTo>
                    <a:pt x="0" y="514872"/>
                  </a:lnTo>
                  <a:lnTo>
                    <a:pt x="0" y="514872"/>
                  </a:lnTo>
                  <a:lnTo>
                    <a:pt x="0" y="89934"/>
                  </a:lnTo>
                  <a:cubicBezTo>
                    <a:pt x="0" y="39980"/>
                    <a:pt x="33761" y="33159"/>
                    <a:pt x="70759" y="0"/>
                  </a:cubicBezTo>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190" name="台形 189">
              <a:extLst>
                <a:ext uri="{FF2B5EF4-FFF2-40B4-BE49-F238E27FC236}">
                  <a16:creationId xmlns:a16="http://schemas.microsoft.com/office/drawing/2014/main" id="{8E3D3D9A-35FB-72FB-6CEA-2BACFB1F0FD3}"/>
                </a:ext>
              </a:extLst>
            </p:cNvPr>
            <p:cNvSpPr/>
            <p:nvPr/>
          </p:nvSpPr>
          <p:spPr bwMode="auto">
            <a:xfrm rot="8100000">
              <a:off x="3912221" y="3036060"/>
              <a:ext cx="303564" cy="209056"/>
            </a:xfrm>
            <a:prstGeom prst="trapezoid">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1" name="フリーフォーム: 図形 190">
              <a:extLst>
                <a:ext uri="{FF2B5EF4-FFF2-40B4-BE49-F238E27FC236}">
                  <a16:creationId xmlns:a16="http://schemas.microsoft.com/office/drawing/2014/main" id="{C3DAFB20-24CA-076C-CA86-C2AF53C3BB59}"/>
                </a:ext>
              </a:extLst>
            </p:cNvPr>
            <p:cNvSpPr/>
            <p:nvPr/>
          </p:nvSpPr>
          <p:spPr bwMode="auto">
            <a:xfrm rot="13500000" flipH="1">
              <a:off x="4175672" y="3073074"/>
              <a:ext cx="425892" cy="529549"/>
            </a:xfrm>
            <a:custGeom>
              <a:avLst/>
              <a:gdLst>
                <a:gd name="connsiteX0" fmla="*/ 1076440 w 1984271"/>
                <a:gd name="connsiteY0" fmla="*/ 7 h 2467217"/>
                <a:gd name="connsiteX1" fmla="*/ 1213189 w 1984271"/>
                <a:gd name="connsiteY1" fmla="*/ 133932 h 2467217"/>
                <a:gd name="connsiteX2" fmla="*/ 1221916 w 1984271"/>
                <a:gd name="connsiteY2" fmla="*/ 970859 h 2467217"/>
                <a:gd name="connsiteX3" fmla="*/ 1266780 w 1984271"/>
                <a:gd name="connsiteY3" fmla="*/ 970391 h 2467217"/>
                <a:gd name="connsiteX4" fmla="*/ 1449313 w 1984271"/>
                <a:gd name="connsiteY4" fmla="*/ 259616 h 2467217"/>
                <a:gd name="connsiteX5" fmla="*/ 1560395 w 1984271"/>
                <a:gd name="connsiteY5" fmla="*/ 159387 h 2467217"/>
                <a:gd name="connsiteX6" fmla="*/ 1614066 w 1984271"/>
                <a:gd name="connsiteY6" fmla="*/ 162191 h 2467217"/>
                <a:gd name="connsiteX7" fmla="*/ 1711491 w 1984271"/>
                <a:gd name="connsiteY7" fmla="*/ 326947 h 2467217"/>
                <a:gd name="connsiteX8" fmla="*/ 1528218 w 1984271"/>
                <a:gd name="connsiteY8" fmla="*/ 1040616 h 2467217"/>
                <a:gd name="connsiteX9" fmla="*/ 1559948 w 1984271"/>
                <a:gd name="connsiteY9" fmla="*/ 1066247 h 2467217"/>
                <a:gd name="connsiteX10" fmla="*/ 1791130 w 1984271"/>
                <a:gd name="connsiteY10" fmla="*/ 656004 h 2467217"/>
                <a:gd name="connsiteX11" fmla="*/ 1892735 w 1984271"/>
                <a:gd name="connsiteY11" fmla="*/ 604100 h 2467217"/>
                <a:gd name="connsiteX12" fmla="*/ 1931711 w 1984271"/>
                <a:gd name="connsiteY12" fmla="*/ 616758 h 2467217"/>
                <a:gd name="connsiteX13" fmla="*/ 1980453 w 1984271"/>
                <a:gd name="connsiteY13" fmla="*/ 678921 h 2467217"/>
                <a:gd name="connsiteX14" fmla="*/ 1970956 w 1984271"/>
                <a:gd name="connsiteY14" fmla="*/ 757338 h 2467217"/>
                <a:gd name="connsiteX15" fmla="*/ 1684871 w 1984271"/>
                <a:gd name="connsiteY15" fmla="*/ 1339483 h 2467217"/>
                <a:gd name="connsiteX16" fmla="*/ 1686726 w 1984271"/>
                <a:gd name="connsiteY16" fmla="*/ 1517300 h 2467217"/>
                <a:gd name="connsiteX17" fmla="*/ 1448462 w 1984271"/>
                <a:gd name="connsiteY17" fmla="*/ 1976919 h 2467217"/>
                <a:gd name="connsiteX18" fmla="*/ 1363775 w 1984271"/>
                <a:gd name="connsiteY18" fmla="*/ 2024034 h 2467217"/>
                <a:gd name="connsiteX19" fmla="*/ 1397674 w 1984271"/>
                <a:gd name="connsiteY19" fmla="*/ 2467217 h 2467217"/>
                <a:gd name="connsiteX20" fmla="*/ 862491 w 1984271"/>
                <a:gd name="connsiteY20" fmla="*/ 2467217 h 2467217"/>
                <a:gd name="connsiteX21" fmla="*/ 874684 w 1984271"/>
                <a:gd name="connsiteY21" fmla="*/ 2028808 h 2467217"/>
                <a:gd name="connsiteX22" fmla="*/ 778724 w 1984271"/>
                <a:gd name="connsiteY22" fmla="*/ 1983903 h 2467217"/>
                <a:gd name="connsiteX23" fmla="*/ 576484 w 1984271"/>
                <a:gd name="connsiteY23" fmla="*/ 1743459 h 2467217"/>
                <a:gd name="connsiteX24" fmla="*/ 111078 w 1984271"/>
                <a:gd name="connsiteY24" fmla="*/ 1424434 h 2467217"/>
                <a:gd name="connsiteX25" fmla="*/ 15844 w 1984271"/>
                <a:gd name="connsiteY25" fmla="*/ 1194702 h 2467217"/>
                <a:gd name="connsiteX26" fmla="*/ 248851 w 1984271"/>
                <a:gd name="connsiteY26" fmla="*/ 1129072 h 2467217"/>
                <a:gd name="connsiteX27" fmla="*/ 521206 w 1984271"/>
                <a:gd name="connsiteY27" fmla="*/ 1295432 h 2467217"/>
                <a:gd name="connsiteX28" fmla="*/ 659972 w 1984271"/>
                <a:gd name="connsiteY28" fmla="*/ 1269367 h 2467217"/>
                <a:gd name="connsiteX29" fmla="*/ 457061 w 1984271"/>
                <a:gd name="connsiteY29" fmla="*/ 340024 h 2467217"/>
                <a:gd name="connsiteX30" fmla="*/ 503148 w 1984271"/>
                <a:gd name="connsiteY30" fmla="*/ 197683 h 2467217"/>
                <a:gd name="connsiteX31" fmla="*/ 551031 w 1984271"/>
                <a:gd name="connsiteY31" fmla="*/ 173271 h 2467217"/>
                <a:gd name="connsiteX32" fmla="*/ 717783 w 1984271"/>
                <a:gd name="connsiteY32" fmla="*/ 267245 h 2467217"/>
                <a:gd name="connsiteX33" fmla="*/ 915094 w 1984271"/>
                <a:gd name="connsiteY33" fmla="*/ 974058 h 2467217"/>
                <a:gd name="connsiteX34" fmla="*/ 951240 w 1984271"/>
                <a:gd name="connsiteY34" fmla="*/ 973680 h 2467217"/>
                <a:gd name="connsiteX35" fmla="*/ 942512 w 1984271"/>
                <a:gd name="connsiteY35" fmla="*/ 136757 h 2467217"/>
                <a:gd name="connsiteX36" fmla="*/ 1076440 w 1984271"/>
                <a:gd name="connsiteY36" fmla="*/ 7 h 24672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Lst>
              <a:rect l="l" t="t" r="r" b="b"/>
              <a:pathLst>
                <a:path w="1984271" h="2467217">
                  <a:moveTo>
                    <a:pt x="1076440" y="7"/>
                  </a:moveTo>
                  <a:cubicBezTo>
                    <a:pt x="1151184" y="-773"/>
                    <a:pt x="1212409" y="59189"/>
                    <a:pt x="1213189" y="133932"/>
                  </a:cubicBezTo>
                  <a:lnTo>
                    <a:pt x="1221916" y="970859"/>
                  </a:lnTo>
                  <a:lnTo>
                    <a:pt x="1266780" y="970391"/>
                  </a:lnTo>
                  <a:lnTo>
                    <a:pt x="1449313" y="259616"/>
                  </a:lnTo>
                  <a:cubicBezTo>
                    <a:pt x="1463253" y="205315"/>
                    <a:pt x="1508231" y="167206"/>
                    <a:pt x="1560395" y="159387"/>
                  </a:cubicBezTo>
                  <a:cubicBezTo>
                    <a:pt x="1577782" y="156780"/>
                    <a:pt x="1595967" y="157540"/>
                    <a:pt x="1614066" y="162191"/>
                  </a:cubicBezTo>
                  <a:cubicBezTo>
                    <a:pt x="1686467" y="180782"/>
                    <a:pt x="1730088" y="254543"/>
                    <a:pt x="1711491" y="326947"/>
                  </a:cubicBezTo>
                  <a:lnTo>
                    <a:pt x="1528218" y="1040616"/>
                  </a:lnTo>
                  <a:lnTo>
                    <a:pt x="1559948" y="1066247"/>
                  </a:lnTo>
                  <a:lnTo>
                    <a:pt x="1791130" y="656004"/>
                  </a:lnTo>
                  <a:cubicBezTo>
                    <a:pt x="1812119" y="618762"/>
                    <a:pt x="1852769" y="599567"/>
                    <a:pt x="1892735" y="604100"/>
                  </a:cubicBezTo>
                  <a:cubicBezTo>
                    <a:pt x="1906057" y="605614"/>
                    <a:pt x="1919300" y="609764"/>
                    <a:pt x="1931711" y="616758"/>
                  </a:cubicBezTo>
                  <a:cubicBezTo>
                    <a:pt x="1956543" y="630749"/>
                    <a:pt x="1973348" y="653481"/>
                    <a:pt x="1980453" y="678921"/>
                  </a:cubicBezTo>
                  <a:cubicBezTo>
                    <a:pt x="1987555" y="704364"/>
                    <a:pt x="1984950" y="732511"/>
                    <a:pt x="1970956" y="757338"/>
                  </a:cubicBezTo>
                  <a:lnTo>
                    <a:pt x="1684871" y="1339483"/>
                  </a:lnTo>
                  <a:lnTo>
                    <a:pt x="1686726" y="1517300"/>
                  </a:lnTo>
                  <a:cubicBezTo>
                    <a:pt x="1688710" y="1707568"/>
                    <a:pt x="1594055" y="1876331"/>
                    <a:pt x="1448462" y="1976919"/>
                  </a:cubicBezTo>
                  <a:lnTo>
                    <a:pt x="1363775" y="2024034"/>
                  </a:lnTo>
                  <a:lnTo>
                    <a:pt x="1397674" y="2467217"/>
                  </a:lnTo>
                  <a:lnTo>
                    <a:pt x="862491" y="2467217"/>
                  </a:lnTo>
                  <a:lnTo>
                    <a:pt x="874684" y="2028808"/>
                  </a:lnTo>
                  <a:lnTo>
                    <a:pt x="778724" y="1983903"/>
                  </a:lnTo>
                  <a:cubicBezTo>
                    <a:pt x="690128" y="1925386"/>
                    <a:pt x="619354" y="1841947"/>
                    <a:pt x="576484" y="1743459"/>
                  </a:cubicBezTo>
                  <a:lnTo>
                    <a:pt x="111078" y="1424434"/>
                  </a:lnTo>
                  <a:cubicBezTo>
                    <a:pt x="31903" y="1379818"/>
                    <a:pt x="-30487" y="1276773"/>
                    <a:pt x="15844" y="1194702"/>
                  </a:cubicBezTo>
                  <a:cubicBezTo>
                    <a:pt x="62178" y="1112627"/>
                    <a:pt x="169673" y="1084455"/>
                    <a:pt x="248851" y="1129072"/>
                  </a:cubicBezTo>
                  <a:lnTo>
                    <a:pt x="521206" y="1295432"/>
                  </a:lnTo>
                  <a:cubicBezTo>
                    <a:pt x="551944" y="1314567"/>
                    <a:pt x="633891" y="1324467"/>
                    <a:pt x="659972" y="1269367"/>
                  </a:cubicBezTo>
                  <a:lnTo>
                    <a:pt x="457061" y="340024"/>
                  </a:lnTo>
                  <a:cubicBezTo>
                    <a:pt x="441989" y="286027"/>
                    <a:pt x="461884" y="230533"/>
                    <a:pt x="503148" y="197683"/>
                  </a:cubicBezTo>
                  <a:cubicBezTo>
                    <a:pt x="516903" y="186730"/>
                    <a:pt x="533031" y="178297"/>
                    <a:pt x="551031" y="173271"/>
                  </a:cubicBezTo>
                  <a:cubicBezTo>
                    <a:pt x="623028" y="153174"/>
                    <a:pt x="697682" y="195247"/>
                    <a:pt x="717783" y="267245"/>
                  </a:cubicBezTo>
                  <a:lnTo>
                    <a:pt x="915094" y="974058"/>
                  </a:lnTo>
                  <a:lnTo>
                    <a:pt x="951240" y="973680"/>
                  </a:lnTo>
                  <a:lnTo>
                    <a:pt x="942512" y="136757"/>
                  </a:lnTo>
                  <a:cubicBezTo>
                    <a:pt x="941734" y="62013"/>
                    <a:pt x="1001695" y="787"/>
                    <a:pt x="1076440" y="7"/>
                  </a:cubicBezTo>
                  <a:close/>
                </a:path>
              </a:pathLst>
            </a:custGeom>
            <a:solidFill>
              <a:srgbClr val="FFCC99"/>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2" name="四角形: 上の 2 つの角を丸める 70">
              <a:extLst>
                <a:ext uri="{FF2B5EF4-FFF2-40B4-BE49-F238E27FC236}">
                  <a16:creationId xmlns:a16="http://schemas.microsoft.com/office/drawing/2014/main" id="{77CBBF9F-D76D-89E2-DF3F-C96505C32452}"/>
                </a:ext>
              </a:extLst>
            </p:cNvPr>
            <p:cNvSpPr/>
            <p:nvPr/>
          </p:nvSpPr>
          <p:spPr bwMode="auto">
            <a:xfrm rot="2700000" flipH="1">
              <a:off x="4731895" y="2696980"/>
              <a:ext cx="182584" cy="514872"/>
            </a:xfrm>
            <a:custGeom>
              <a:avLst/>
              <a:gdLst>
                <a:gd name="connsiteX0" fmla="*/ 90450 w 180900"/>
                <a:gd name="connsiteY0" fmla="*/ 0 h 515388"/>
                <a:gd name="connsiteX1" fmla="*/ 90450 w 180900"/>
                <a:gd name="connsiteY1" fmla="*/ 0 h 515388"/>
                <a:gd name="connsiteX2" fmla="*/ 180900 w 180900"/>
                <a:gd name="connsiteY2" fmla="*/ 90450 h 515388"/>
                <a:gd name="connsiteX3" fmla="*/ 180900 w 180900"/>
                <a:gd name="connsiteY3" fmla="*/ 515388 h 515388"/>
                <a:gd name="connsiteX4" fmla="*/ 180900 w 180900"/>
                <a:gd name="connsiteY4" fmla="*/ 515388 h 515388"/>
                <a:gd name="connsiteX5" fmla="*/ 0 w 180900"/>
                <a:gd name="connsiteY5" fmla="*/ 515388 h 515388"/>
                <a:gd name="connsiteX6" fmla="*/ 0 w 180900"/>
                <a:gd name="connsiteY6" fmla="*/ 515388 h 515388"/>
                <a:gd name="connsiteX7" fmla="*/ 0 w 180900"/>
                <a:gd name="connsiteY7" fmla="*/ 90450 h 515388"/>
                <a:gd name="connsiteX8" fmla="*/ 90450 w 180900"/>
                <a:gd name="connsiteY8" fmla="*/ 0 h 515388"/>
                <a:gd name="connsiteX0" fmla="*/ 90450 w 181890"/>
                <a:gd name="connsiteY0" fmla="*/ 0 h 515388"/>
                <a:gd name="connsiteX1" fmla="*/ 90450 w 181890"/>
                <a:gd name="connsiteY1" fmla="*/ 0 h 515388"/>
                <a:gd name="connsiteX2" fmla="*/ 180900 w 181890"/>
                <a:gd name="connsiteY2" fmla="*/ 90450 h 515388"/>
                <a:gd name="connsiteX3" fmla="*/ 180900 w 181890"/>
                <a:gd name="connsiteY3" fmla="*/ 515388 h 515388"/>
                <a:gd name="connsiteX4" fmla="*/ 180900 w 181890"/>
                <a:gd name="connsiteY4" fmla="*/ 515388 h 515388"/>
                <a:gd name="connsiteX5" fmla="*/ 0 w 181890"/>
                <a:gd name="connsiteY5" fmla="*/ 515388 h 515388"/>
                <a:gd name="connsiteX6" fmla="*/ 0 w 181890"/>
                <a:gd name="connsiteY6" fmla="*/ 515388 h 515388"/>
                <a:gd name="connsiteX7" fmla="*/ 0 w 181890"/>
                <a:gd name="connsiteY7" fmla="*/ 90450 h 515388"/>
                <a:gd name="connsiteX8" fmla="*/ 181890 w 181890"/>
                <a:gd name="connsiteY8" fmla="*/ 91440 h 515388"/>
                <a:gd name="connsiteX0" fmla="*/ 117203 w 207653"/>
                <a:gd name="connsiteY0" fmla="*/ 31037 h 546425"/>
                <a:gd name="connsiteX1" fmla="*/ 117203 w 207653"/>
                <a:gd name="connsiteY1" fmla="*/ 31037 h 546425"/>
                <a:gd name="connsiteX2" fmla="*/ 207653 w 207653"/>
                <a:gd name="connsiteY2" fmla="*/ 121487 h 546425"/>
                <a:gd name="connsiteX3" fmla="*/ 207653 w 207653"/>
                <a:gd name="connsiteY3" fmla="*/ 546425 h 546425"/>
                <a:gd name="connsiteX4" fmla="*/ 207653 w 207653"/>
                <a:gd name="connsiteY4" fmla="*/ 546425 h 546425"/>
                <a:gd name="connsiteX5" fmla="*/ 26753 w 207653"/>
                <a:gd name="connsiteY5" fmla="*/ 546425 h 546425"/>
                <a:gd name="connsiteX6" fmla="*/ 26753 w 207653"/>
                <a:gd name="connsiteY6" fmla="*/ 546425 h 546425"/>
                <a:gd name="connsiteX7" fmla="*/ 26753 w 207653"/>
                <a:gd name="connsiteY7" fmla="*/ 121487 h 546425"/>
                <a:gd name="connsiteX8" fmla="*/ 80674 w 207653"/>
                <a:gd name="connsiteY8" fmla="*/ 31553 h 546425"/>
                <a:gd name="connsiteX0" fmla="*/ 117203 w 207653"/>
                <a:gd name="connsiteY0" fmla="*/ 31037 h 546425"/>
                <a:gd name="connsiteX1" fmla="*/ 207653 w 207653"/>
                <a:gd name="connsiteY1" fmla="*/ 121487 h 546425"/>
                <a:gd name="connsiteX2" fmla="*/ 207653 w 207653"/>
                <a:gd name="connsiteY2" fmla="*/ 546425 h 546425"/>
                <a:gd name="connsiteX3" fmla="*/ 207653 w 207653"/>
                <a:gd name="connsiteY3" fmla="*/ 546425 h 546425"/>
                <a:gd name="connsiteX4" fmla="*/ 26753 w 207653"/>
                <a:gd name="connsiteY4" fmla="*/ 546425 h 546425"/>
                <a:gd name="connsiteX5" fmla="*/ 26753 w 207653"/>
                <a:gd name="connsiteY5" fmla="*/ 546425 h 546425"/>
                <a:gd name="connsiteX6" fmla="*/ 26753 w 207653"/>
                <a:gd name="connsiteY6" fmla="*/ 121487 h 546425"/>
                <a:gd name="connsiteX7" fmla="*/ 80674 w 207653"/>
                <a:gd name="connsiteY7" fmla="*/ 31553 h 546425"/>
                <a:gd name="connsiteX0" fmla="*/ 207653 w 207653"/>
                <a:gd name="connsiteY0" fmla="*/ 121487 h 546425"/>
                <a:gd name="connsiteX1" fmla="*/ 207653 w 207653"/>
                <a:gd name="connsiteY1" fmla="*/ 546425 h 546425"/>
                <a:gd name="connsiteX2" fmla="*/ 207653 w 207653"/>
                <a:gd name="connsiteY2" fmla="*/ 546425 h 546425"/>
                <a:gd name="connsiteX3" fmla="*/ 26753 w 207653"/>
                <a:gd name="connsiteY3" fmla="*/ 546425 h 546425"/>
                <a:gd name="connsiteX4" fmla="*/ 26753 w 207653"/>
                <a:gd name="connsiteY4" fmla="*/ 546425 h 546425"/>
                <a:gd name="connsiteX5" fmla="*/ 26753 w 207653"/>
                <a:gd name="connsiteY5" fmla="*/ 121487 h 546425"/>
                <a:gd name="connsiteX6" fmla="*/ 80674 w 207653"/>
                <a:gd name="connsiteY6" fmla="*/ 31553 h 546425"/>
                <a:gd name="connsiteX0" fmla="*/ 209337 w 209337"/>
                <a:gd name="connsiteY0" fmla="*/ 166950 h 546425"/>
                <a:gd name="connsiteX1" fmla="*/ 207653 w 209337"/>
                <a:gd name="connsiteY1" fmla="*/ 546425 h 546425"/>
                <a:gd name="connsiteX2" fmla="*/ 207653 w 209337"/>
                <a:gd name="connsiteY2" fmla="*/ 546425 h 546425"/>
                <a:gd name="connsiteX3" fmla="*/ 26753 w 209337"/>
                <a:gd name="connsiteY3" fmla="*/ 546425 h 546425"/>
                <a:gd name="connsiteX4" fmla="*/ 26753 w 209337"/>
                <a:gd name="connsiteY4" fmla="*/ 546425 h 546425"/>
                <a:gd name="connsiteX5" fmla="*/ 26753 w 209337"/>
                <a:gd name="connsiteY5" fmla="*/ 121487 h 546425"/>
                <a:gd name="connsiteX6" fmla="*/ 80674 w 209337"/>
                <a:gd name="connsiteY6" fmla="*/ 31553 h 546425"/>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53921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 name="connsiteX0" fmla="*/ 182584 w 182584"/>
                <a:gd name="connsiteY0" fmla="*/ 135397 h 514872"/>
                <a:gd name="connsiteX1" fmla="*/ 180900 w 182584"/>
                <a:gd name="connsiteY1" fmla="*/ 514872 h 514872"/>
                <a:gd name="connsiteX2" fmla="*/ 180900 w 182584"/>
                <a:gd name="connsiteY2" fmla="*/ 514872 h 514872"/>
                <a:gd name="connsiteX3" fmla="*/ 0 w 182584"/>
                <a:gd name="connsiteY3" fmla="*/ 514872 h 514872"/>
                <a:gd name="connsiteX4" fmla="*/ 0 w 182584"/>
                <a:gd name="connsiteY4" fmla="*/ 514872 h 514872"/>
                <a:gd name="connsiteX5" fmla="*/ 0 w 182584"/>
                <a:gd name="connsiteY5" fmla="*/ 89934 h 514872"/>
                <a:gd name="connsiteX6" fmla="*/ 70759 w 182584"/>
                <a:gd name="connsiteY6" fmla="*/ 0 h 5148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2584" h="514872">
                  <a:moveTo>
                    <a:pt x="182584" y="135397"/>
                  </a:moveTo>
                  <a:cubicBezTo>
                    <a:pt x="182023" y="261889"/>
                    <a:pt x="181461" y="388380"/>
                    <a:pt x="180900" y="514872"/>
                  </a:cubicBezTo>
                  <a:lnTo>
                    <a:pt x="180900" y="514872"/>
                  </a:lnTo>
                  <a:lnTo>
                    <a:pt x="0" y="514872"/>
                  </a:lnTo>
                  <a:lnTo>
                    <a:pt x="0" y="514872"/>
                  </a:lnTo>
                  <a:lnTo>
                    <a:pt x="0" y="89934"/>
                  </a:lnTo>
                  <a:cubicBezTo>
                    <a:pt x="0" y="39980"/>
                    <a:pt x="33761" y="33159"/>
                    <a:pt x="70759" y="0"/>
                  </a:cubicBezTo>
                </a:path>
              </a:pathLst>
            </a:custGeom>
            <a:solidFill>
              <a:srgbClr val="002060"/>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rtlCol="0" anchor="ctr">
              <a:noAutofit/>
            </a:bodyPr>
            <a:lstStyle/>
            <a:p>
              <a:pPr algn="ctr"/>
              <a:endParaRPr kumimoji="0" lang="ja-JP" altLang="en-US" kern="0">
                <a:solidFill>
                  <a:prstClr val="white"/>
                </a:solidFill>
                <a:latin typeface="Calibri" panose="020F0502020204030204"/>
                <a:ea typeface="ＭＳ Ｐゴシック"/>
              </a:endParaRPr>
            </a:p>
          </p:txBody>
        </p:sp>
        <p:sp>
          <p:nvSpPr>
            <p:cNvPr id="193" name="台形 192">
              <a:extLst>
                <a:ext uri="{FF2B5EF4-FFF2-40B4-BE49-F238E27FC236}">
                  <a16:creationId xmlns:a16="http://schemas.microsoft.com/office/drawing/2014/main" id="{7F73993A-6849-D346-5E25-6E9B3E8906F0}"/>
                </a:ext>
              </a:extLst>
            </p:cNvPr>
            <p:cNvSpPr/>
            <p:nvPr/>
          </p:nvSpPr>
          <p:spPr bwMode="auto">
            <a:xfrm rot="13500000" flipH="1">
              <a:off x="4486104" y="3036060"/>
              <a:ext cx="303564" cy="209056"/>
            </a:xfrm>
            <a:prstGeom prst="trapezoid">
              <a:avLst/>
            </a:prstGeom>
            <a:solidFill>
              <a:schemeClr val="bg1"/>
            </a:solidFill>
            <a:ln w="38100" cap="flat" cmpd="sng" algn="ctr">
              <a:solidFill>
                <a:sysClr val="windowText" lastClr="000000"/>
              </a:solidFill>
              <a:prstDash val="solid"/>
              <a:miter lim="800000"/>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4" name="フリーフォーム: 図形 193">
              <a:extLst>
                <a:ext uri="{FF2B5EF4-FFF2-40B4-BE49-F238E27FC236}">
                  <a16:creationId xmlns:a16="http://schemas.microsoft.com/office/drawing/2014/main" id="{28F1012C-CEA6-9C72-E63B-38FE304F54D2}"/>
                </a:ext>
              </a:extLst>
            </p:cNvPr>
            <p:cNvSpPr/>
            <p:nvPr/>
          </p:nvSpPr>
          <p:spPr bwMode="auto">
            <a:xfrm>
              <a:off x="3819525" y="4111943"/>
              <a:ext cx="540599" cy="323287"/>
            </a:xfrm>
            <a:custGeom>
              <a:avLst/>
              <a:gdLst>
                <a:gd name="connsiteX0" fmla="*/ 824866 w 1187175"/>
                <a:gd name="connsiteY0" fmla="*/ 0 h 709948"/>
                <a:gd name="connsiteX1" fmla="*/ 1158112 w 1187175"/>
                <a:gd name="connsiteY1" fmla="*/ 0 h 709948"/>
                <a:gd name="connsiteX2" fmla="*/ 1187175 w 1187175"/>
                <a:gd name="connsiteY2" fmla="*/ 3998 h 709948"/>
                <a:gd name="connsiteX3" fmla="*/ 1187175 w 1187175"/>
                <a:gd name="connsiteY3" fmla="*/ 707845 h 709948"/>
                <a:gd name="connsiteX4" fmla="*/ 1171888 w 1187175"/>
                <a:gd name="connsiteY4" fmla="*/ 709948 h 709948"/>
                <a:gd name="connsiteX5" fmla="*/ 934946 w 1187175"/>
                <a:gd name="connsiteY5" fmla="*/ 709948 h 709948"/>
                <a:gd name="connsiteX6" fmla="*/ 934946 w 1187175"/>
                <a:gd name="connsiteY6" fmla="*/ 571135 h 709948"/>
                <a:gd name="connsiteX7" fmla="*/ 602202 w 1187175"/>
                <a:gd name="connsiteY7" fmla="*/ 709948 h 709948"/>
                <a:gd name="connsiteX8" fmla="*/ 78408 w 1187175"/>
                <a:gd name="connsiteY8" fmla="*/ 709948 h 709948"/>
                <a:gd name="connsiteX9" fmla="*/ 0 w 1187175"/>
                <a:gd name="connsiteY9" fmla="*/ 656522 h 709948"/>
                <a:gd name="connsiteX10" fmla="*/ 0 w 1187175"/>
                <a:gd name="connsiteY10" fmla="*/ 473299 h 709948"/>
                <a:gd name="connsiteX11" fmla="*/ 347305 w 1187175"/>
                <a:gd name="connsiteY11" fmla="*/ 236649 h 709948"/>
                <a:gd name="connsiteX12" fmla="*/ 614804 w 1187175"/>
                <a:gd name="connsiteY12" fmla="*/ 236649 h 709948"/>
                <a:gd name="connsiteX13" fmla="*/ 824866 w 1187175"/>
                <a:gd name="connsiteY13" fmla="*/ 0 h 70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187175" h="709948">
                  <a:moveTo>
                    <a:pt x="824866" y="0"/>
                  </a:moveTo>
                  <a:lnTo>
                    <a:pt x="1158112" y="0"/>
                  </a:lnTo>
                  <a:lnTo>
                    <a:pt x="1187175" y="3998"/>
                  </a:lnTo>
                  <a:lnTo>
                    <a:pt x="1187175" y="707845"/>
                  </a:lnTo>
                  <a:lnTo>
                    <a:pt x="1171888" y="709948"/>
                  </a:lnTo>
                  <a:lnTo>
                    <a:pt x="934946" y="709948"/>
                  </a:lnTo>
                  <a:lnTo>
                    <a:pt x="934946" y="571135"/>
                  </a:lnTo>
                  <a:lnTo>
                    <a:pt x="602202" y="709948"/>
                  </a:lnTo>
                  <a:lnTo>
                    <a:pt x="78408" y="709948"/>
                  </a:lnTo>
                  <a:cubicBezTo>
                    <a:pt x="35105" y="709948"/>
                    <a:pt x="0" y="686029"/>
                    <a:pt x="0" y="656522"/>
                  </a:cubicBezTo>
                  <a:lnTo>
                    <a:pt x="0" y="473299"/>
                  </a:lnTo>
                  <a:cubicBezTo>
                    <a:pt x="0" y="342601"/>
                    <a:pt x="155493" y="236649"/>
                    <a:pt x="347305" y="236649"/>
                  </a:cubicBezTo>
                  <a:lnTo>
                    <a:pt x="614804" y="236649"/>
                  </a:lnTo>
                  <a:cubicBezTo>
                    <a:pt x="707419" y="197208"/>
                    <a:pt x="734315" y="39442"/>
                    <a:pt x="824866" y="0"/>
                  </a:cubicBezTo>
                  <a:close/>
                </a:path>
              </a:pathLst>
            </a:custGeom>
            <a:solidFill>
              <a:srgbClr val="C00000"/>
            </a:solidFill>
            <a:ln w="381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5" name="フリーフォーム: 図形 194">
              <a:extLst>
                <a:ext uri="{FF2B5EF4-FFF2-40B4-BE49-F238E27FC236}">
                  <a16:creationId xmlns:a16="http://schemas.microsoft.com/office/drawing/2014/main" id="{2A52F423-A6A6-E0E7-B97A-2813CCA46197}"/>
                </a:ext>
              </a:extLst>
            </p:cNvPr>
            <p:cNvSpPr/>
            <p:nvPr/>
          </p:nvSpPr>
          <p:spPr bwMode="auto">
            <a:xfrm flipH="1">
              <a:off x="4360438" y="4111943"/>
              <a:ext cx="540599" cy="323287"/>
            </a:xfrm>
            <a:custGeom>
              <a:avLst/>
              <a:gdLst>
                <a:gd name="connsiteX0" fmla="*/ 824866 w 1187175"/>
                <a:gd name="connsiteY0" fmla="*/ 0 h 709948"/>
                <a:gd name="connsiteX1" fmla="*/ 1158112 w 1187175"/>
                <a:gd name="connsiteY1" fmla="*/ 0 h 709948"/>
                <a:gd name="connsiteX2" fmla="*/ 1187175 w 1187175"/>
                <a:gd name="connsiteY2" fmla="*/ 3998 h 709948"/>
                <a:gd name="connsiteX3" fmla="*/ 1187175 w 1187175"/>
                <a:gd name="connsiteY3" fmla="*/ 707845 h 709948"/>
                <a:gd name="connsiteX4" fmla="*/ 1171888 w 1187175"/>
                <a:gd name="connsiteY4" fmla="*/ 709948 h 709948"/>
                <a:gd name="connsiteX5" fmla="*/ 934946 w 1187175"/>
                <a:gd name="connsiteY5" fmla="*/ 709948 h 709948"/>
                <a:gd name="connsiteX6" fmla="*/ 934946 w 1187175"/>
                <a:gd name="connsiteY6" fmla="*/ 571135 h 709948"/>
                <a:gd name="connsiteX7" fmla="*/ 602202 w 1187175"/>
                <a:gd name="connsiteY7" fmla="*/ 709948 h 709948"/>
                <a:gd name="connsiteX8" fmla="*/ 78408 w 1187175"/>
                <a:gd name="connsiteY8" fmla="*/ 709948 h 709948"/>
                <a:gd name="connsiteX9" fmla="*/ 0 w 1187175"/>
                <a:gd name="connsiteY9" fmla="*/ 656522 h 709948"/>
                <a:gd name="connsiteX10" fmla="*/ 0 w 1187175"/>
                <a:gd name="connsiteY10" fmla="*/ 473299 h 709948"/>
                <a:gd name="connsiteX11" fmla="*/ 347305 w 1187175"/>
                <a:gd name="connsiteY11" fmla="*/ 236649 h 709948"/>
                <a:gd name="connsiteX12" fmla="*/ 614804 w 1187175"/>
                <a:gd name="connsiteY12" fmla="*/ 236649 h 709948"/>
                <a:gd name="connsiteX13" fmla="*/ 824866 w 1187175"/>
                <a:gd name="connsiteY13" fmla="*/ 0 h 70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187175" h="709948">
                  <a:moveTo>
                    <a:pt x="824866" y="0"/>
                  </a:moveTo>
                  <a:lnTo>
                    <a:pt x="1158112" y="0"/>
                  </a:lnTo>
                  <a:lnTo>
                    <a:pt x="1187175" y="3998"/>
                  </a:lnTo>
                  <a:lnTo>
                    <a:pt x="1187175" y="707845"/>
                  </a:lnTo>
                  <a:lnTo>
                    <a:pt x="1171888" y="709948"/>
                  </a:lnTo>
                  <a:lnTo>
                    <a:pt x="934946" y="709948"/>
                  </a:lnTo>
                  <a:lnTo>
                    <a:pt x="934946" y="571135"/>
                  </a:lnTo>
                  <a:lnTo>
                    <a:pt x="602202" y="709948"/>
                  </a:lnTo>
                  <a:lnTo>
                    <a:pt x="78408" y="709948"/>
                  </a:lnTo>
                  <a:cubicBezTo>
                    <a:pt x="35105" y="709948"/>
                    <a:pt x="0" y="686029"/>
                    <a:pt x="0" y="656522"/>
                  </a:cubicBezTo>
                  <a:lnTo>
                    <a:pt x="0" y="473299"/>
                  </a:lnTo>
                  <a:cubicBezTo>
                    <a:pt x="0" y="342601"/>
                    <a:pt x="155493" y="236649"/>
                    <a:pt x="347305" y="236649"/>
                  </a:cubicBezTo>
                  <a:lnTo>
                    <a:pt x="614804" y="236649"/>
                  </a:lnTo>
                  <a:cubicBezTo>
                    <a:pt x="707419" y="197208"/>
                    <a:pt x="734315" y="39442"/>
                    <a:pt x="824866" y="0"/>
                  </a:cubicBezTo>
                  <a:close/>
                </a:path>
              </a:pathLst>
            </a:custGeom>
            <a:solidFill>
              <a:srgbClr val="C00000"/>
            </a:solidFill>
            <a:ln w="381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196" name="フリーフォーム: 図形 195">
              <a:extLst>
                <a:ext uri="{FF2B5EF4-FFF2-40B4-BE49-F238E27FC236}">
                  <a16:creationId xmlns:a16="http://schemas.microsoft.com/office/drawing/2014/main" id="{E3903F94-A45B-B838-80DC-642DBC007BCE}"/>
                </a:ext>
              </a:extLst>
            </p:cNvPr>
            <p:cNvSpPr/>
            <p:nvPr/>
          </p:nvSpPr>
          <p:spPr bwMode="auto">
            <a:xfrm rot="10800000">
              <a:off x="3997100" y="1958979"/>
              <a:ext cx="227335" cy="113668"/>
            </a:xfrm>
            <a:custGeom>
              <a:avLst/>
              <a:gdLst>
                <a:gd name="connsiteX0" fmla="*/ 157518 w 315036"/>
                <a:gd name="connsiteY0" fmla="*/ 0 h 157518"/>
                <a:gd name="connsiteX1" fmla="*/ 315036 w 315036"/>
                <a:gd name="connsiteY1" fmla="*/ 157518 h 157518"/>
                <a:gd name="connsiteX2" fmla="*/ 286862 w 315036"/>
                <a:gd name="connsiteY2" fmla="*/ 157518 h 157518"/>
                <a:gd name="connsiteX3" fmla="*/ 282013 w 315036"/>
                <a:gd name="connsiteY3" fmla="*/ 133501 h 157518"/>
                <a:gd name="connsiteX4" fmla="*/ 157518 w 315036"/>
                <a:gd name="connsiteY4" fmla="*/ 50981 h 157518"/>
                <a:gd name="connsiteX5" fmla="*/ 33023 w 315036"/>
                <a:gd name="connsiteY5" fmla="*/ 133501 h 157518"/>
                <a:gd name="connsiteX6" fmla="*/ 28174 w 315036"/>
                <a:gd name="connsiteY6" fmla="*/ 157518 h 157518"/>
                <a:gd name="connsiteX7" fmla="*/ 0 w 315036"/>
                <a:gd name="connsiteY7" fmla="*/ 157518 h 157518"/>
                <a:gd name="connsiteX8" fmla="*/ 157518 w 315036"/>
                <a:gd name="connsiteY8" fmla="*/ 0 h 1575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15036" h="157518">
                  <a:moveTo>
                    <a:pt x="157518" y="0"/>
                  </a:moveTo>
                  <a:cubicBezTo>
                    <a:pt x="244513" y="0"/>
                    <a:pt x="315036" y="70523"/>
                    <a:pt x="315036" y="157518"/>
                  </a:cubicBezTo>
                  <a:lnTo>
                    <a:pt x="286862" y="157518"/>
                  </a:lnTo>
                  <a:lnTo>
                    <a:pt x="282013" y="133501"/>
                  </a:lnTo>
                  <a:cubicBezTo>
                    <a:pt x="261502" y="85008"/>
                    <a:pt x="213484" y="50981"/>
                    <a:pt x="157518" y="50981"/>
                  </a:cubicBezTo>
                  <a:cubicBezTo>
                    <a:pt x="101552" y="50981"/>
                    <a:pt x="53534" y="85008"/>
                    <a:pt x="33023" y="133501"/>
                  </a:cubicBezTo>
                  <a:lnTo>
                    <a:pt x="28174" y="157518"/>
                  </a:lnTo>
                  <a:lnTo>
                    <a:pt x="0" y="157518"/>
                  </a:lnTo>
                  <a:cubicBezTo>
                    <a:pt x="0" y="70523"/>
                    <a:pt x="70523" y="0"/>
                    <a:pt x="157518" y="0"/>
                  </a:cubicBez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197" name="フリーフォーム: 図形 196">
              <a:extLst>
                <a:ext uri="{FF2B5EF4-FFF2-40B4-BE49-F238E27FC236}">
                  <a16:creationId xmlns:a16="http://schemas.microsoft.com/office/drawing/2014/main" id="{955CC140-E132-DE93-2F5A-DF0CA2CA3F22}"/>
                </a:ext>
              </a:extLst>
            </p:cNvPr>
            <p:cNvSpPr/>
            <p:nvPr/>
          </p:nvSpPr>
          <p:spPr bwMode="auto">
            <a:xfrm rot="10800000">
              <a:off x="4438425" y="1958979"/>
              <a:ext cx="227335" cy="113668"/>
            </a:xfrm>
            <a:custGeom>
              <a:avLst/>
              <a:gdLst>
                <a:gd name="connsiteX0" fmla="*/ 157518 w 315036"/>
                <a:gd name="connsiteY0" fmla="*/ 0 h 157518"/>
                <a:gd name="connsiteX1" fmla="*/ 315036 w 315036"/>
                <a:gd name="connsiteY1" fmla="*/ 157518 h 157518"/>
                <a:gd name="connsiteX2" fmla="*/ 286862 w 315036"/>
                <a:gd name="connsiteY2" fmla="*/ 157518 h 157518"/>
                <a:gd name="connsiteX3" fmla="*/ 282013 w 315036"/>
                <a:gd name="connsiteY3" fmla="*/ 133501 h 157518"/>
                <a:gd name="connsiteX4" fmla="*/ 157518 w 315036"/>
                <a:gd name="connsiteY4" fmla="*/ 50981 h 157518"/>
                <a:gd name="connsiteX5" fmla="*/ 33023 w 315036"/>
                <a:gd name="connsiteY5" fmla="*/ 133501 h 157518"/>
                <a:gd name="connsiteX6" fmla="*/ 28174 w 315036"/>
                <a:gd name="connsiteY6" fmla="*/ 157518 h 157518"/>
                <a:gd name="connsiteX7" fmla="*/ 0 w 315036"/>
                <a:gd name="connsiteY7" fmla="*/ 157518 h 157518"/>
                <a:gd name="connsiteX8" fmla="*/ 157518 w 315036"/>
                <a:gd name="connsiteY8" fmla="*/ 0 h 1575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15036" h="157518">
                  <a:moveTo>
                    <a:pt x="157518" y="0"/>
                  </a:moveTo>
                  <a:cubicBezTo>
                    <a:pt x="244513" y="0"/>
                    <a:pt x="315036" y="70523"/>
                    <a:pt x="315036" y="157518"/>
                  </a:cubicBezTo>
                  <a:lnTo>
                    <a:pt x="286862" y="157518"/>
                  </a:lnTo>
                  <a:lnTo>
                    <a:pt x="282013" y="133501"/>
                  </a:lnTo>
                  <a:cubicBezTo>
                    <a:pt x="261502" y="85008"/>
                    <a:pt x="213484" y="50981"/>
                    <a:pt x="157518" y="50981"/>
                  </a:cubicBezTo>
                  <a:cubicBezTo>
                    <a:pt x="101552" y="50981"/>
                    <a:pt x="53534" y="85008"/>
                    <a:pt x="33023" y="133501"/>
                  </a:cubicBezTo>
                  <a:lnTo>
                    <a:pt x="28174" y="157518"/>
                  </a:lnTo>
                  <a:lnTo>
                    <a:pt x="0" y="157518"/>
                  </a:lnTo>
                  <a:cubicBezTo>
                    <a:pt x="0" y="70523"/>
                    <a:pt x="70523" y="0"/>
                    <a:pt x="157518" y="0"/>
                  </a:cubicBez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sp>
        <p:nvSpPr>
          <p:cNvPr id="214" name="フリーフォーム: 図形 213">
            <a:extLst>
              <a:ext uri="{FF2B5EF4-FFF2-40B4-BE49-F238E27FC236}">
                <a16:creationId xmlns:a16="http://schemas.microsoft.com/office/drawing/2014/main" id="{B544CF4D-3B2C-9F02-C0DD-BD0657325991}"/>
              </a:ext>
            </a:extLst>
          </p:cNvPr>
          <p:cNvSpPr/>
          <p:nvPr/>
        </p:nvSpPr>
        <p:spPr>
          <a:xfrm>
            <a:off x="450447" y="4284357"/>
            <a:ext cx="6002112" cy="2543041"/>
          </a:xfrm>
          <a:custGeom>
            <a:avLst/>
            <a:gdLst>
              <a:gd name="connsiteX0" fmla="*/ 332252 w 5445605"/>
              <a:gd name="connsiteY0" fmla="*/ 0 h 2543041"/>
              <a:gd name="connsiteX1" fmla="*/ 5113353 w 5445605"/>
              <a:gd name="connsiteY1" fmla="*/ 0 h 2543041"/>
              <a:gd name="connsiteX2" fmla="*/ 5445605 w 5445605"/>
              <a:gd name="connsiteY2" fmla="*/ 332252 h 2543041"/>
              <a:gd name="connsiteX3" fmla="*/ 5445605 w 5445605"/>
              <a:gd name="connsiteY3" fmla="*/ 1661221 h 2543041"/>
              <a:gd name="connsiteX4" fmla="*/ 5113353 w 5445605"/>
              <a:gd name="connsiteY4" fmla="*/ 1993473 h 2543041"/>
              <a:gd name="connsiteX5" fmla="*/ 2149028 w 5445605"/>
              <a:gd name="connsiteY5" fmla="*/ 1993473 h 2543041"/>
              <a:gd name="connsiteX6" fmla="*/ 2203226 w 5445605"/>
              <a:gd name="connsiteY6" fmla="*/ 2200633 h 2543041"/>
              <a:gd name="connsiteX7" fmla="*/ 2408972 w 5445605"/>
              <a:gd name="connsiteY7" fmla="*/ 2543041 h 2543041"/>
              <a:gd name="connsiteX8" fmla="*/ 1893863 w 5445605"/>
              <a:gd name="connsiteY8" fmla="*/ 2068811 h 2543041"/>
              <a:gd name="connsiteX9" fmla="*/ 1877025 w 5445605"/>
              <a:gd name="connsiteY9" fmla="*/ 1993473 h 2543041"/>
              <a:gd name="connsiteX10" fmla="*/ 332252 w 5445605"/>
              <a:gd name="connsiteY10" fmla="*/ 1993473 h 2543041"/>
              <a:gd name="connsiteX11" fmla="*/ 0 w 5445605"/>
              <a:gd name="connsiteY11" fmla="*/ 1661221 h 2543041"/>
              <a:gd name="connsiteX12" fmla="*/ 0 w 5445605"/>
              <a:gd name="connsiteY12" fmla="*/ 332252 h 2543041"/>
              <a:gd name="connsiteX13" fmla="*/ 332252 w 5445605"/>
              <a:gd name="connsiteY13" fmla="*/ 0 h 25430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5445605" h="2543041">
                <a:moveTo>
                  <a:pt x="332252" y="0"/>
                </a:moveTo>
                <a:lnTo>
                  <a:pt x="5113353" y="0"/>
                </a:lnTo>
                <a:cubicBezTo>
                  <a:pt x="5296851" y="0"/>
                  <a:pt x="5445605" y="148754"/>
                  <a:pt x="5445605" y="332252"/>
                </a:cubicBezTo>
                <a:lnTo>
                  <a:pt x="5445605" y="1661221"/>
                </a:lnTo>
                <a:cubicBezTo>
                  <a:pt x="5445605" y="1844719"/>
                  <a:pt x="5296851" y="1993473"/>
                  <a:pt x="5113353" y="1993473"/>
                </a:cubicBezTo>
                <a:lnTo>
                  <a:pt x="2149028" y="1993473"/>
                </a:lnTo>
                <a:lnTo>
                  <a:pt x="2203226" y="2200633"/>
                </a:lnTo>
                <a:cubicBezTo>
                  <a:pt x="2251111" y="2333650"/>
                  <a:pt x="2320991" y="2451392"/>
                  <a:pt x="2408972" y="2543041"/>
                </a:cubicBezTo>
                <a:cubicBezTo>
                  <a:pt x="2177410" y="2543041"/>
                  <a:pt x="1978730" y="2347496"/>
                  <a:pt x="1893863" y="2068811"/>
                </a:cubicBezTo>
                <a:lnTo>
                  <a:pt x="1877025" y="1993473"/>
                </a:lnTo>
                <a:lnTo>
                  <a:pt x="332252" y="1993473"/>
                </a:lnTo>
                <a:cubicBezTo>
                  <a:pt x="148754" y="1993473"/>
                  <a:pt x="0" y="1844719"/>
                  <a:pt x="0" y="1661221"/>
                </a:cubicBezTo>
                <a:lnTo>
                  <a:pt x="0" y="332252"/>
                </a:lnTo>
                <a:cubicBezTo>
                  <a:pt x="0" y="148754"/>
                  <a:pt x="148754" y="0"/>
                  <a:pt x="332252" y="0"/>
                </a:cubicBezTo>
                <a:close/>
              </a:path>
            </a:pathLst>
          </a:custGeom>
          <a:solidFill>
            <a:srgbClr val="FFFF00"/>
          </a:solid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215" name="テキスト ボックス 214">
            <a:extLst>
              <a:ext uri="{FF2B5EF4-FFF2-40B4-BE49-F238E27FC236}">
                <a16:creationId xmlns:a16="http://schemas.microsoft.com/office/drawing/2014/main" id="{D7535E80-004B-24C4-DA98-354CEDDE2D3C}"/>
              </a:ext>
            </a:extLst>
          </p:cNvPr>
          <p:cNvSpPr txBox="1"/>
          <p:nvPr/>
        </p:nvSpPr>
        <p:spPr>
          <a:xfrm>
            <a:off x="698937" y="4682970"/>
            <a:ext cx="5505132" cy="1200329"/>
          </a:xfrm>
          <a:prstGeom prst="rect">
            <a:avLst/>
          </a:prstGeom>
          <a:noFill/>
        </p:spPr>
        <p:txBody>
          <a:bodyPr wrap="square" rtlCol="0">
            <a:spAutoFit/>
          </a:bodyPr>
          <a:lstStyle/>
          <a:p>
            <a:r>
              <a:rPr lang="ja-JP" altLang="en-US" sz="2400" b="1" dirty="0">
                <a:latin typeface="メイリオ" panose="020B0604030504040204" pitchFamily="50" charset="-128"/>
                <a:ea typeface="メイリオ" panose="020B0604030504040204" pitchFamily="50" charset="-128"/>
              </a:rPr>
              <a:t>ご飲食後の食器類は、お手数ですが所定の返却口までお持ちくださいますようご協力をお願いいたします。</a:t>
            </a:r>
            <a:endParaRPr kumimoji="1" lang="ja-JP" altLang="en-US" sz="2400" b="1"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220966799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正方形/長方形 2">
            <a:extLst>
              <a:ext uri="{FF2B5EF4-FFF2-40B4-BE49-F238E27FC236}">
                <a16:creationId xmlns:a16="http://schemas.microsoft.com/office/drawing/2014/main" id="{0793BDF6-6FF8-D61E-0BCD-0E304803374A}"/>
              </a:ext>
            </a:extLst>
          </p:cNvPr>
          <p:cNvSpPr/>
          <p:nvPr/>
        </p:nvSpPr>
        <p:spPr>
          <a:xfrm>
            <a:off x="137465" y="143635"/>
            <a:ext cx="6573886" cy="4756886"/>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grpSp>
        <p:nvGrpSpPr>
          <p:cNvPr id="379" name="グループ化 378">
            <a:extLst>
              <a:ext uri="{FF2B5EF4-FFF2-40B4-BE49-F238E27FC236}">
                <a16:creationId xmlns:a16="http://schemas.microsoft.com/office/drawing/2014/main" id="{898AC5F6-1FF5-149A-051C-15C46EBA156F}"/>
              </a:ext>
            </a:extLst>
          </p:cNvPr>
          <p:cNvGrpSpPr/>
          <p:nvPr/>
        </p:nvGrpSpPr>
        <p:grpSpPr>
          <a:xfrm>
            <a:off x="818710" y="5673080"/>
            <a:ext cx="4969934" cy="3318125"/>
            <a:chOff x="439286" y="6573180"/>
            <a:chExt cx="3763033" cy="2512350"/>
          </a:xfrm>
        </p:grpSpPr>
        <p:grpSp>
          <p:nvGrpSpPr>
            <p:cNvPr id="316" name="グループ化 315">
              <a:extLst>
                <a:ext uri="{FF2B5EF4-FFF2-40B4-BE49-F238E27FC236}">
                  <a16:creationId xmlns:a16="http://schemas.microsoft.com/office/drawing/2014/main" id="{C4B2E015-B887-5531-E376-60F497311768}"/>
                </a:ext>
              </a:extLst>
            </p:cNvPr>
            <p:cNvGrpSpPr/>
            <p:nvPr/>
          </p:nvGrpSpPr>
          <p:grpSpPr>
            <a:xfrm>
              <a:off x="439286" y="6573180"/>
              <a:ext cx="1976957" cy="2504375"/>
              <a:chOff x="360858" y="901043"/>
              <a:chExt cx="1976957" cy="2504375"/>
            </a:xfrm>
          </p:grpSpPr>
          <p:sp>
            <p:nvSpPr>
              <p:cNvPr id="317" name="フリーフォーム: 図形 316">
                <a:extLst>
                  <a:ext uri="{FF2B5EF4-FFF2-40B4-BE49-F238E27FC236}">
                    <a16:creationId xmlns:a16="http://schemas.microsoft.com/office/drawing/2014/main" id="{62F30634-C864-9654-56B1-1916A6263864}"/>
                  </a:ext>
                </a:extLst>
              </p:cNvPr>
              <p:cNvSpPr/>
              <p:nvPr/>
            </p:nvSpPr>
            <p:spPr>
              <a:xfrm rot="8037351">
                <a:off x="1881994" y="1048361"/>
                <a:ext cx="425139" cy="486503"/>
              </a:xfrm>
              <a:custGeom>
                <a:avLst/>
                <a:gdLst>
                  <a:gd name="connsiteX0" fmla="*/ 81532 w 671788"/>
                  <a:gd name="connsiteY0" fmla="*/ 682385 h 768753"/>
                  <a:gd name="connsiteX1" fmla="*/ 71104 w 671788"/>
                  <a:gd name="connsiteY1" fmla="*/ 666917 h 768753"/>
                  <a:gd name="connsiteX2" fmla="*/ 58147 w 671788"/>
                  <a:gd name="connsiteY2" fmla="*/ 655228 h 768753"/>
                  <a:gd name="connsiteX3" fmla="*/ 43147 w 671788"/>
                  <a:gd name="connsiteY3" fmla="*/ 630461 h 768753"/>
                  <a:gd name="connsiteX4" fmla="*/ 40832 w 671788"/>
                  <a:gd name="connsiteY4" fmla="*/ 627766 h 768753"/>
                  <a:gd name="connsiteX5" fmla="*/ 40034 w 671788"/>
                  <a:gd name="connsiteY5" fmla="*/ 625321 h 768753"/>
                  <a:gd name="connsiteX6" fmla="*/ 29804 w 671788"/>
                  <a:gd name="connsiteY6" fmla="*/ 608429 h 768753"/>
                  <a:gd name="connsiteX7" fmla="*/ 27687 w 671788"/>
                  <a:gd name="connsiteY7" fmla="*/ 602521 h 768753"/>
                  <a:gd name="connsiteX8" fmla="*/ 21876 w 671788"/>
                  <a:gd name="connsiteY8" fmla="*/ 593902 h 768753"/>
                  <a:gd name="connsiteX9" fmla="*/ 18361 w 671788"/>
                  <a:gd name="connsiteY9" fmla="*/ 576492 h 768753"/>
                  <a:gd name="connsiteX10" fmla="*/ 10785 w 671788"/>
                  <a:gd name="connsiteY10" fmla="*/ 555348 h 768753"/>
                  <a:gd name="connsiteX11" fmla="*/ 2743 w 671788"/>
                  <a:gd name="connsiteY11" fmla="*/ 499539 h 768753"/>
                  <a:gd name="connsiteX12" fmla="*/ 2761 w 671788"/>
                  <a:gd name="connsiteY12" fmla="*/ 499226 h 768753"/>
                  <a:gd name="connsiteX13" fmla="*/ 0 w 671788"/>
                  <a:gd name="connsiteY13" fmla="*/ 485548 h 768753"/>
                  <a:gd name="connsiteX14" fmla="*/ 222268 w 671788"/>
                  <a:gd name="connsiteY14" fmla="*/ 212834 h 768753"/>
                  <a:gd name="connsiteX15" fmla="*/ 233086 w 671788"/>
                  <a:gd name="connsiteY15" fmla="*/ 211744 h 768753"/>
                  <a:gd name="connsiteX16" fmla="*/ 307519 w 671788"/>
                  <a:gd name="connsiteY16" fmla="*/ 187362 h 768753"/>
                  <a:gd name="connsiteX17" fmla="*/ 567861 w 671788"/>
                  <a:gd name="connsiteY17" fmla="*/ 11524 h 768753"/>
                  <a:gd name="connsiteX18" fmla="*/ 547888 w 671788"/>
                  <a:gd name="connsiteY18" fmla="*/ 97042 h 768753"/>
                  <a:gd name="connsiteX19" fmla="*/ 569259 w 671788"/>
                  <a:gd name="connsiteY19" fmla="*/ 83945 h 768753"/>
                  <a:gd name="connsiteX20" fmla="*/ 670701 w 671788"/>
                  <a:gd name="connsiteY20" fmla="*/ 0 h 768753"/>
                  <a:gd name="connsiteX21" fmla="*/ 612422 w 671788"/>
                  <a:gd name="connsiteY21" fmla="*/ 118071 h 768753"/>
                  <a:gd name="connsiteX22" fmla="*/ 610672 w 671788"/>
                  <a:gd name="connsiteY22" fmla="*/ 123406 h 768753"/>
                  <a:gd name="connsiteX23" fmla="*/ 671788 w 671788"/>
                  <a:gd name="connsiteY23" fmla="*/ 92129 h 768753"/>
                  <a:gd name="connsiteX24" fmla="*/ 563929 w 671788"/>
                  <a:gd name="connsiteY24" fmla="*/ 387194 h 768753"/>
                  <a:gd name="connsiteX25" fmla="*/ 559308 w 671788"/>
                  <a:gd name="connsiteY25" fmla="*/ 450390 h 768753"/>
                  <a:gd name="connsiteX26" fmla="*/ 559493 w 671788"/>
                  <a:gd name="connsiteY26" fmla="*/ 458031 h 768753"/>
                  <a:gd name="connsiteX27" fmla="*/ 315334 w 671788"/>
                  <a:gd name="connsiteY27" fmla="*/ 766844 h 768753"/>
                  <a:gd name="connsiteX28" fmla="*/ 205173 w 671788"/>
                  <a:gd name="connsiteY28" fmla="*/ 757699 h 768753"/>
                  <a:gd name="connsiteX29" fmla="*/ 177972 w 671788"/>
                  <a:gd name="connsiteY29" fmla="*/ 743648 h 768753"/>
                  <a:gd name="connsiteX30" fmla="*/ 170015 w 671788"/>
                  <a:gd name="connsiteY30" fmla="*/ 742041 h 768753"/>
                  <a:gd name="connsiteX31" fmla="*/ 158931 w 671788"/>
                  <a:gd name="connsiteY31" fmla="*/ 734568 h 768753"/>
                  <a:gd name="connsiteX32" fmla="*/ 137383 w 671788"/>
                  <a:gd name="connsiteY32" fmla="*/ 726711 h 768753"/>
                  <a:gd name="connsiteX33" fmla="*/ 126929 w 671788"/>
                  <a:gd name="connsiteY33" fmla="*/ 717281 h 768753"/>
                  <a:gd name="connsiteX34" fmla="*/ 110361 w 671788"/>
                  <a:gd name="connsiteY34" fmla="*/ 708722 h 768753"/>
                  <a:gd name="connsiteX35" fmla="*/ 96283 w 671788"/>
                  <a:gd name="connsiteY35" fmla="*/ 692330 h 7687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Lst>
                <a:rect l="l" t="t" r="r" b="b"/>
                <a:pathLst>
                  <a:path w="671788" h="768753">
                    <a:moveTo>
                      <a:pt x="81532" y="682385"/>
                    </a:moveTo>
                    <a:lnTo>
                      <a:pt x="71104" y="666917"/>
                    </a:lnTo>
                    <a:lnTo>
                      <a:pt x="58147" y="655228"/>
                    </a:lnTo>
                    <a:lnTo>
                      <a:pt x="43147" y="630461"/>
                    </a:lnTo>
                    <a:lnTo>
                      <a:pt x="40832" y="627766"/>
                    </a:lnTo>
                    <a:lnTo>
                      <a:pt x="40034" y="625321"/>
                    </a:lnTo>
                    <a:lnTo>
                      <a:pt x="29804" y="608429"/>
                    </a:lnTo>
                    <a:lnTo>
                      <a:pt x="27687" y="602521"/>
                    </a:lnTo>
                    <a:lnTo>
                      <a:pt x="21876" y="593902"/>
                    </a:lnTo>
                    <a:lnTo>
                      <a:pt x="18361" y="576492"/>
                    </a:lnTo>
                    <a:lnTo>
                      <a:pt x="10785" y="555348"/>
                    </a:lnTo>
                    <a:cubicBezTo>
                      <a:pt x="6150" y="536698"/>
                      <a:pt x="3515" y="518020"/>
                      <a:pt x="2743" y="499539"/>
                    </a:cubicBezTo>
                    <a:lnTo>
                      <a:pt x="2761" y="499226"/>
                    </a:lnTo>
                    <a:lnTo>
                      <a:pt x="0" y="485548"/>
                    </a:lnTo>
                    <a:cubicBezTo>
                      <a:pt x="0" y="351026"/>
                      <a:pt x="95420" y="238791"/>
                      <a:pt x="222268" y="212834"/>
                    </a:cubicBezTo>
                    <a:lnTo>
                      <a:pt x="233086" y="211744"/>
                    </a:lnTo>
                    <a:lnTo>
                      <a:pt x="307519" y="187362"/>
                    </a:lnTo>
                    <a:cubicBezTo>
                      <a:pt x="399502" y="149685"/>
                      <a:pt x="486282" y="91072"/>
                      <a:pt x="567861" y="11524"/>
                    </a:cubicBezTo>
                    <a:lnTo>
                      <a:pt x="547888" y="97042"/>
                    </a:lnTo>
                    <a:lnTo>
                      <a:pt x="569259" y="83945"/>
                    </a:lnTo>
                    <a:cubicBezTo>
                      <a:pt x="603469" y="59349"/>
                      <a:pt x="637283" y="31368"/>
                      <a:pt x="670701" y="0"/>
                    </a:cubicBezTo>
                    <a:cubicBezTo>
                      <a:pt x="647889" y="39753"/>
                      <a:pt x="628462" y="79110"/>
                      <a:pt x="612422" y="118071"/>
                    </a:cubicBezTo>
                    <a:lnTo>
                      <a:pt x="610672" y="123406"/>
                    </a:lnTo>
                    <a:lnTo>
                      <a:pt x="671788" y="92129"/>
                    </a:lnTo>
                    <a:cubicBezTo>
                      <a:pt x="614263" y="190484"/>
                      <a:pt x="578310" y="288839"/>
                      <a:pt x="563929" y="387194"/>
                    </a:cubicBezTo>
                    <a:lnTo>
                      <a:pt x="559308" y="450390"/>
                    </a:lnTo>
                    <a:lnTo>
                      <a:pt x="559493" y="458031"/>
                    </a:lnTo>
                    <a:cubicBezTo>
                      <a:pt x="577346" y="610730"/>
                      <a:pt x="468033" y="748990"/>
                      <a:pt x="315334" y="766844"/>
                    </a:cubicBezTo>
                    <a:cubicBezTo>
                      <a:pt x="277160" y="771307"/>
                      <a:pt x="239887" y="767823"/>
                      <a:pt x="205173" y="757699"/>
                    </a:cubicBezTo>
                    <a:lnTo>
                      <a:pt x="177972" y="743648"/>
                    </a:lnTo>
                    <a:lnTo>
                      <a:pt x="170015" y="742041"/>
                    </a:lnTo>
                    <a:lnTo>
                      <a:pt x="158931" y="734568"/>
                    </a:lnTo>
                    <a:lnTo>
                      <a:pt x="137383" y="726711"/>
                    </a:lnTo>
                    <a:lnTo>
                      <a:pt x="126929" y="717281"/>
                    </a:lnTo>
                    <a:lnTo>
                      <a:pt x="110361" y="708722"/>
                    </a:lnTo>
                    <a:lnTo>
                      <a:pt x="96283" y="692330"/>
                    </a:ln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318" name="グループ化 317">
                <a:extLst>
                  <a:ext uri="{FF2B5EF4-FFF2-40B4-BE49-F238E27FC236}">
                    <a16:creationId xmlns:a16="http://schemas.microsoft.com/office/drawing/2014/main" id="{168E2A76-3F30-EFD0-9ADE-2CF933816853}"/>
                  </a:ext>
                </a:extLst>
              </p:cNvPr>
              <p:cNvGrpSpPr/>
              <p:nvPr/>
            </p:nvGrpSpPr>
            <p:grpSpPr>
              <a:xfrm>
                <a:off x="360858" y="901043"/>
                <a:ext cx="1864697" cy="2504375"/>
                <a:chOff x="360858" y="901043"/>
                <a:chExt cx="1864697" cy="2504375"/>
              </a:xfrm>
            </p:grpSpPr>
            <p:sp>
              <p:nvSpPr>
                <p:cNvPr id="319" name="角丸四角形 4">
                  <a:extLst>
                    <a:ext uri="{FF2B5EF4-FFF2-40B4-BE49-F238E27FC236}">
                      <a16:creationId xmlns:a16="http://schemas.microsoft.com/office/drawing/2014/main" id="{16B14948-A911-847A-0CD9-EE312C4ADC88}"/>
                    </a:ext>
                  </a:extLst>
                </p:cNvPr>
                <p:cNvSpPr/>
                <p:nvPr/>
              </p:nvSpPr>
              <p:spPr>
                <a:xfrm rot="2930661">
                  <a:off x="781737" y="2126916"/>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FF9966"/>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0" name="アーチ 730">
                  <a:extLst>
                    <a:ext uri="{FF2B5EF4-FFF2-40B4-BE49-F238E27FC236}">
                      <a16:creationId xmlns:a16="http://schemas.microsoft.com/office/drawing/2014/main" id="{3DA1A026-39BC-A377-F37B-7D2C58FB9C48}"/>
                    </a:ext>
                  </a:extLst>
                </p:cNvPr>
                <p:cNvSpPr/>
                <p:nvPr/>
              </p:nvSpPr>
              <p:spPr>
                <a:xfrm rot="17100000">
                  <a:off x="1044659" y="1900605"/>
                  <a:ext cx="532411" cy="473463"/>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21" name="フリーフォーム: 図形 320">
                  <a:extLst>
                    <a:ext uri="{FF2B5EF4-FFF2-40B4-BE49-F238E27FC236}">
                      <a16:creationId xmlns:a16="http://schemas.microsoft.com/office/drawing/2014/main" id="{05B9F3BF-15AD-B1B6-4BF5-28E3BF125DEF}"/>
                    </a:ext>
                  </a:extLst>
                </p:cNvPr>
                <p:cNvSpPr/>
                <p:nvPr/>
              </p:nvSpPr>
              <p:spPr>
                <a:xfrm rot="2700000">
                  <a:off x="671002" y="3131718"/>
                  <a:ext cx="296857" cy="217005"/>
                </a:xfrm>
                <a:custGeom>
                  <a:avLst/>
                  <a:gdLst>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199594 w 600843"/>
                    <a:gd name="connsiteY19" fmla="*/ 147136 h 439221"/>
                    <a:gd name="connsiteX20" fmla="*/ 342912 w 600843"/>
                    <a:gd name="connsiteY20" fmla="*/ 30836 h 439221"/>
                    <a:gd name="connsiteX21" fmla="*/ 362726 w 600843"/>
                    <a:gd name="connsiteY21" fmla="*/ 20458 h 439221"/>
                    <a:gd name="connsiteX22" fmla="*/ 364040 w 600843"/>
                    <a:gd name="connsiteY22" fmla="*/ 17286 h 439221"/>
                    <a:gd name="connsiteX23" fmla="*/ 405772 w 600843"/>
                    <a:gd name="connsiteY2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342912 w 600843"/>
                    <a:gd name="connsiteY19" fmla="*/ 30836 h 439221"/>
                    <a:gd name="connsiteX20" fmla="*/ 362726 w 600843"/>
                    <a:gd name="connsiteY20" fmla="*/ 20458 h 439221"/>
                    <a:gd name="connsiteX21" fmla="*/ 364040 w 600843"/>
                    <a:gd name="connsiteY21" fmla="*/ 17286 h 439221"/>
                    <a:gd name="connsiteX22" fmla="*/ 405772 w 600843"/>
                    <a:gd name="connsiteY2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342912 w 600843"/>
                    <a:gd name="connsiteY18" fmla="*/ 30836 h 439221"/>
                    <a:gd name="connsiteX19" fmla="*/ 362726 w 600843"/>
                    <a:gd name="connsiteY19" fmla="*/ 20458 h 439221"/>
                    <a:gd name="connsiteX20" fmla="*/ 364040 w 600843"/>
                    <a:gd name="connsiteY20" fmla="*/ 17286 h 439221"/>
                    <a:gd name="connsiteX21" fmla="*/ 405772 w 600843"/>
                    <a:gd name="connsiteY2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71690 w 600843"/>
                    <a:gd name="connsiteY10" fmla="*/ 425728 h 439221"/>
                    <a:gd name="connsiteX11" fmla="*/ 239117 w 600843"/>
                    <a:gd name="connsiteY11" fmla="*/ 439220 h 439221"/>
                    <a:gd name="connsiteX12" fmla="*/ 46065 w 600843"/>
                    <a:gd name="connsiteY12" fmla="*/ 439220 h 439221"/>
                    <a:gd name="connsiteX13" fmla="*/ 0 w 600843"/>
                    <a:gd name="connsiteY13" fmla="*/ 393155 h 439221"/>
                    <a:gd name="connsiteX14" fmla="*/ 0 w 600843"/>
                    <a:gd name="connsiteY14" fmla="*/ 348733 h 439221"/>
                    <a:gd name="connsiteX15" fmla="*/ 90488 w 600843"/>
                    <a:gd name="connsiteY15" fmla="*/ 258245 h 439221"/>
                    <a:gd name="connsiteX16" fmla="*/ 153892 w 600843"/>
                    <a:gd name="connsiteY16" fmla="*/ 258245 h 439221"/>
                    <a:gd name="connsiteX17" fmla="*/ 342912 w 600843"/>
                    <a:gd name="connsiteY17" fmla="*/ 30836 h 439221"/>
                    <a:gd name="connsiteX18" fmla="*/ 362726 w 600843"/>
                    <a:gd name="connsiteY18" fmla="*/ 20458 h 439221"/>
                    <a:gd name="connsiteX19" fmla="*/ 364040 w 600843"/>
                    <a:gd name="connsiteY19" fmla="*/ 17286 h 439221"/>
                    <a:gd name="connsiteX20" fmla="*/ 405772 w 600843"/>
                    <a:gd name="connsiteY20"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71690 w 600843"/>
                    <a:gd name="connsiteY9" fmla="*/ 425728 h 439221"/>
                    <a:gd name="connsiteX10" fmla="*/ 239117 w 600843"/>
                    <a:gd name="connsiteY10" fmla="*/ 439220 h 439221"/>
                    <a:gd name="connsiteX11" fmla="*/ 46065 w 600843"/>
                    <a:gd name="connsiteY11" fmla="*/ 439220 h 439221"/>
                    <a:gd name="connsiteX12" fmla="*/ 0 w 600843"/>
                    <a:gd name="connsiteY12" fmla="*/ 393155 h 439221"/>
                    <a:gd name="connsiteX13" fmla="*/ 0 w 600843"/>
                    <a:gd name="connsiteY13" fmla="*/ 348733 h 439221"/>
                    <a:gd name="connsiteX14" fmla="*/ 90488 w 600843"/>
                    <a:gd name="connsiteY14" fmla="*/ 258245 h 439221"/>
                    <a:gd name="connsiteX15" fmla="*/ 153892 w 600843"/>
                    <a:gd name="connsiteY15" fmla="*/ 258245 h 439221"/>
                    <a:gd name="connsiteX16" fmla="*/ 342912 w 600843"/>
                    <a:gd name="connsiteY16" fmla="*/ 30836 h 439221"/>
                    <a:gd name="connsiteX17" fmla="*/ 362726 w 600843"/>
                    <a:gd name="connsiteY17" fmla="*/ 20458 h 439221"/>
                    <a:gd name="connsiteX18" fmla="*/ 364040 w 600843"/>
                    <a:gd name="connsiteY18" fmla="*/ 17286 h 439221"/>
                    <a:gd name="connsiteX19" fmla="*/ 405772 w 600843"/>
                    <a:gd name="connsiteY19"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71690 w 600843"/>
                    <a:gd name="connsiteY8" fmla="*/ 425728 h 439221"/>
                    <a:gd name="connsiteX9" fmla="*/ 239117 w 600843"/>
                    <a:gd name="connsiteY9" fmla="*/ 439220 h 439221"/>
                    <a:gd name="connsiteX10" fmla="*/ 46065 w 600843"/>
                    <a:gd name="connsiteY10" fmla="*/ 439220 h 439221"/>
                    <a:gd name="connsiteX11" fmla="*/ 0 w 600843"/>
                    <a:gd name="connsiteY11" fmla="*/ 393155 h 439221"/>
                    <a:gd name="connsiteX12" fmla="*/ 0 w 600843"/>
                    <a:gd name="connsiteY12" fmla="*/ 348733 h 439221"/>
                    <a:gd name="connsiteX13" fmla="*/ 90488 w 600843"/>
                    <a:gd name="connsiteY13" fmla="*/ 258245 h 439221"/>
                    <a:gd name="connsiteX14" fmla="*/ 153892 w 600843"/>
                    <a:gd name="connsiteY14" fmla="*/ 258245 h 439221"/>
                    <a:gd name="connsiteX15" fmla="*/ 342912 w 600843"/>
                    <a:gd name="connsiteY15" fmla="*/ 30836 h 439221"/>
                    <a:gd name="connsiteX16" fmla="*/ 362726 w 600843"/>
                    <a:gd name="connsiteY16" fmla="*/ 20458 h 439221"/>
                    <a:gd name="connsiteX17" fmla="*/ 364040 w 600843"/>
                    <a:gd name="connsiteY17" fmla="*/ 17286 h 439221"/>
                    <a:gd name="connsiteX18" fmla="*/ 405772 w 600843"/>
                    <a:gd name="connsiteY18"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90488 w 600843"/>
                    <a:gd name="connsiteY12" fmla="*/ 258245 h 439221"/>
                    <a:gd name="connsiteX13" fmla="*/ 153892 w 600843"/>
                    <a:gd name="connsiteY13" fmla="*/ 258245 h 439221"/>
                    <a:gd name="connsiteX14" fmla="*/ 342912 w 600843"/>
                    <a:gd name="connsiteY14" fmla="*/ 30836 h 439221"/>
                    <a:gd name="connsiteX15" fmla="*/ 362726 w 600843"/>
                    <a:gd name="connsiteY15" fmla="*/ 20458 h 439221"/>
                    <a:gd name="connsiteX16" fmla="*/ 364040 w 600843"/>
                    <a:gd name="connsiteY16" fmla="*/ 17286 h 439221"/>
                    <a:gd name="connsiteX17" fmla="*/ 405772 w 600843"/>
                    <a:gd name="connsiteY17"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364040 w 600843"/>
                    <a:gd name="connsiteY15" fmla="*/ 17286 h 439221"/>
                    <a:gd name="connsiteX16" fmla="*/ 405772 w 600843"/>
                    <a:gd name="connsiteY16"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7601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50056 w 600843"/>
                    <a:gd name="connsiteY13" fmla="*/ 33217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405772 w 600843"/>
                    <a:gd name="connsiteY1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239117 w 600843"/>
                    <a:gd name="connsiteY7" fmla="*/ 439220 h 439221"/>
                    <a:gd name="connsiteX8" fmla="*/ 46065 w 600843"/>
                    <a:gd name="connsiteY8" fmla="*/ 439220 h 439221"/>
                    <a:gd name="connsiteX9" fmla="*/ 0 w 600843"/>
                    <a:gd name="connsiteY9" fmla="*/ 393155 h 439221"/>
                    <a:gd name="connsiteX10" fmla="*/ 0 w 600843"/>
                    <a:gd name="connsiteY10" fmla="*/ 348733 h 439221"/>
                    <a:gd name="connsiteX11" fmla="*/ 153892 w 600843"/>
                    <a:gd name="connsiteY11" fmla="*/ 258245 h 439221"/>
                    <a:gd name="connsiteX12" fmla="*/ 405772 w 600843"/>
                    <a:gd name="connsiteY1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6065 w 600843"/>
                    <a:gd name="connsiteY7" fmla="*/ 439220 h 439221"/>
                    <a:gd name="connsiteX8" fmla="*/ 0 w 600843"/>
                    <a:gd name="connsiteY8" fmla="*/ 393155 h 439221"/>
                    <a:gd name="connsiteX9" fmla="*/ 0 w 600843"/>
                    <a:gd name="connsiteY9" fmla="*/ 348733 h 439221"/>
                    <a:gd name="connsiteX10" fmla="*/ 153892 w 600843"/>
                    <a:gd name="connsiteY10" fmla="*/ 258245 h 439221"/>
                    <a:gd name="connsiteX11" fmla="*/ 405772 w 600843"/>
                    <a:gd name="connsiteY1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6065 w 600843"/>
                    <a:gd name="connsiteY6" fmla="*/ 439220 h 439221"/>
                    <a:gd name="connsiteX7" fmla="*/ 0 w 600843"/>
                    <a:gd name="connsiteY7" fmla="*/ 393155 h 439221"/>
                    <a:gd name="connsiteX8" fmla="*/ 0 w 600843"/>
                    <a:gd name="connsiteY8" fmla="*/ 348733 h 439221"/>
                    <a:gd name="connsiteX9" fmla="*/ 153892 w 600843"/>
                    <a:gd name="connsiteY9" fmla="*/ 258245 h 439221"/>
                    <a:gd name="connsiteX10" fmla="*/ 405772 w 600843"/>
                    <a:gd name="connsiteY10" fmla="*/ 0 h 43922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00843" h="439221">
                      <a:moveTo>
                        <a:pt x="405772" y="0"/>
                      </a:moveTo>
                      <a:lnTo>
                        <a:pt x="541825" y="0"/>
                      </a:lnTo>
                      <a:cubicBezTo>
                        <a:pt x="574420" y="0"/>
                        <a:pt x="600843" y="26423"/>
                        <a:pt x="600843" y="59018"/>
                      </a:cubicBezTo>
                      <a:lnTo>
                        <a:pt x="600843" y="166096"/>
                      </a:lnTo>
                      <a:lnTo>
                        <a:pt x="587348" y="198676"/>
                      </a:lnTo>
                      <a:lnTo>
                        <a:pt x="547112" y="439221"/>
                      </a:lnTo>
                      <a:lnTo>
                        <a:pt x="46065" y="439220"/>
                      </a:lnTo>
                      <a:cubicBezTo>
                        <a:pt x="20624" y="439220"/>
                        <a:pt x="0" y="418596"/>
                        <a:pt x="0" y="393155"/>
                      </a:cubicBezTo>
                      <a:lnTo>
                        <a:pt x="0" y="348733"/>
                      </a:lnTo>
                      <a:cubicBezTo>
                        <a:pt x="25649" y="326248"/>
                        <a:pt x="96740" y="311228"/>
                        <a:pt x="153892" y="258245"/>
                      </a:cubicBezTo>
                      <a:lnTo>
                        <a:pt x="405772" y="0"/>
                      </a:ln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2" name="フリーフォーム: 図形 321">
                  <a:extLst>
                    <a:ext uri="{FF2B5EF4-FFF2-40B4-BE49-F238E27FC236}">
                      <a16:creationId xmlns:a16="http://schemas.microsoft.com/office/drawing/2014/main" id="{F4AF0A5A-2F5D-49CF-4ACB-7A19B20F2B87}"/>
                    </a:ext>
                  </a:extLst>
                </p:cNvPr>
                <p:cNvSpPr/>
                <p:nvPr/>
              </p:nvSpPr>
              <p:spPr>
                <a:xfrm rot="18900000">
                  <a:off x="1928698" y="3188413"/>
                  <a:ext cx="296857" cy="217005"/>
                </a:xfrm>
                <a:custGeom>
                  <a:avLst/>
                  <a:gdLst>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199594 w 600843"/>
                    <a:gd name="connsiteY19" fmla="*/ 147136 h 439221"/>
                    <a:gd name="connsiteX20" fmla="*/ 342912 w 600843"/>
                    <a:gd name="connsiteY20" fmla="*/ 30836 h 439221"/>
                    <a:gd name="connsiteX21" fmla="*/ 362726 w 600843"/>
                    <a:gd name="connsiteY21" fmla="*/ 20458 h 439221"/>
                    <a:gd name="connsiteX22" fmla="*/ 364040 w 600843"/>
                    <a:gd name="connsiteY22" fmla="*/ 17286 h 439221"/>
                    <a:gd name="connsiteX23" fmla="*/ 405772 w 600843"/>
                    <a:gd name="connsiteY2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151854 w 600843"/>
                    <a:gd name="connsiteY18" fmla="*/ 235277 h 439221"/>
                    <a:gd name="connsiteX19" fmla="*/ 342912 w 600843"/>
                    <a:gd name="connsiteY19" fmla="*/ 30836 h 439221"/>
                    <a:gd name="connsiteX20" fmla="*/ 362726 w 600843"/>
                    <a:gd name="connsiteY20" fmla="*/ 20458 h 439221"/>
                    <a:gd name="connsiteX21" fmla="*/ 364040 w 600843"/>
                    <a:gd name="connsiteY21" fmla="*/ 17286 h 439221"/>
                    <a:gd name="connsiteX22" fmla="*/ 405772 w 600843"/>
                    <a:gd name="connsiteY2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80575 w 600843"/>
                    <a:gd name="connsiteY10" fmla="*/ 404278 h 439221"/>
                    <a:gd name="connsiteX11" fmla="*/ 271690 w 600843"/>
                    <a:gd name="connsiteY11" fmla="*/ 425728 h 439221"/>
                    <a:gd name="connsiteX12" fmla="*/ 239117 w 600843"/>
                    <a:gd name="connsiteY12" fmla="*/ 439220 h 439221"/>
                    <a:gd name="connsiteX13" fmla="*/ 46065 w 600843"/>
                    <a:gd name="connsiteY13" fmla="*/ 439220 h 439221"/>
                    <a:gd name="connsiteX14" fmla="*/ 0 w 600843"/>
                    <a:gd name="connsiteY14" fmla="*/ 393155 h 439221"/>
                    <a:gd name="connsiteX15" fmla="*/ 0 w 600843"/>
                    <a:gd name="connsiteY15" fmla="*/ 348733 h 439221"/>
                    <a:gd name="connsiteX16" fmla="*/ 90488 w 600843"/>
                    <a:gd name="connsiteY16" fmla="*/ 258245 h 439221"/>
                    <a:gd name="connsiteX17" fmla="*/ 153892 w 600843"/>
                    <a:gd name="connsiteY17" fmla="*/ 258245 h 439221"/>
                    <a:gd name="connsiteX18" fmla="*/ 342912 w 600843"/>
                    <a:gd name="connsiteY18" fmla="*/ 30836 h 439221"/>
                    <a:gd name="connsiteX19" fmla="*/ 362726 w 600843"/>
                    <a:gd name="connsiteY19" fmla="*/ 20458 h 439221"/>
                    <a:gd name="connsiteX20" fmla="*/ 364040 w 600843"/>
                    <a:gd name="connsiteY20" fmla="*/ 17286 h 439221"/>
                    <a:gd name="connsiteX21" fmla="*/ 405772 w 600843"/>
                    <a:gd name="connsiteY2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91267 w 600843"/>
                    <a:gd name="connsiteY9" fmla="*/ 403330 h 439221"/>
                    <a:gd name="connsiteX10" fmla="*/ 271690 w 600843"/>
                    <a:gd name="connsiteY10" fmla="*/ 425728 h 439221"/>
                    <a:gd name="connsiteX11" fmla="*/ 239117 w 600843"/>
                    <a:gd name="connsiteY11" fmla="*/ 439220 h 439221"/>
                    <a:gd name="connsiteX12" fmla="*/ 46065 w 600843"/>
                    <a:gd name="connsiteY12" fmla="*/ 439220 h 439221"/>
                    <a:gd name="connsiteX13" fmla="*/ 0 w 600843"/>
                    <a:gd name="connsiteY13" fmla="*/ 393155 h 439221"/>
                    <a:gd name="connsiteX14" fmla="*/ 0 w 600843"/>
                    <a:gd name="connsiteY14" fmla="*/ 348733 h 439221"/>
                    <a:gd name="connsiteX15" fmla="*/ 90488 w 600843"/>
                    <a:gd name="connsiteY15" fmla="*/ 258245 h 439221"/>
                    <a:gd name="connsiteX16" fmla="*/ 153892 w 600843"/>
                    <a:gd name="connsiteY16" fmla="*/ 258245 h 439221"/>
                    <a:gd name="connsiteX17" fmla="*/ 342912 w 600843"/>
                    <a:gd name="connsiteY17" fmla="*/ 30836 h 439221"/>
                    <a:gd name="connsiteX18" fmla="*/ 362726 w 600843"/>
                    <a:gd name="connsiteY18" fmla="*/ 20458 h 439221"/>
                    <a:gd name="connsiteX19" fmla="*/ 364040 w 600843"/>
                    <a:gd name="connsiteY19" fmla="*/ 17286 h 439221"/>
                    <a:gd name="connsiteX20" fmla="*/ 405772 w 600843"/>
                    <a:gd name="connsiteY20"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314721 w 600843"/>
                    <a:gd name="connsiteY8" fmla="*/ 391045 h 439221"/>
                    <a:gd name="connsiteX9" fmla="*/ 271690 w 600843"/>
                    <a:gd name="connsiteY9" fmla="*/ 425728 h 439221"/>
                    <a:gd name="connsiteX10" fmla="*/ 239117 w 600843"/>
                    <a:gd name="connsiteY10" fmla="*/ 439220 h 439221"/>
                    <a:gd name="connsiteX11" fmla="*/ 46065 w 600843"/>
                    <a:gd name="connsiteY11" fmla="*/ 439220 h 439221"/>
                    <a:gd name="connsiteX12" fmla="*/ 0 w 600843"/>
                    <a:gd name="connsiteY12" fmla="*/ 393155 h 439221"/>
                    <a:gd name="connsiteX13" fmla="*/ 0 w 600843"/>
                    <a:gd name="connsiteY13" fmla="*/ 348733 h 439221"/>
                    <a:gd name="connsiteX14" fmla="*/ 90488 w 600843"/>
                    <a:gd name="connsiteY14" fmla="*/ 258245 h 439221"/>
                    <a:gd name="connsiteX15" fmla="*/ 153892 w 600843"/>
                    <a:gd name="connsiteY15" fmla="*/ 258245 h 439221"/>
                    <a:gd name="connsiteX16" fmla="*/ 342912 w 600843"/>
                    <a:gd name="connsiteY16" fmla="*/ 30836 h 439221"/>
                    <a:gd name="connsiteX17" fmla="*/ 362726 w 600843"/>
                    <a:gd name="connsiteY17" fmla="*/ 20458 h 439221"/>
                    <a:gd name="connsiteX18" fmla="*/ 364040 w 600843"/>
                    <a:gd name="connsiteY18" fmla="*/ 17286 h 439221"/>
                    <a:gd name="connsiteX19" fmla="*/ 405772 w 600843"/>
                    <a:gd name="connsiteY19"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71690 w 600843"/>
                    <a:gd name="connsiteY8" fmla="*/ 425728 h 439221"/>
                    <a:gd name="connsiteX9" fmla="*/ 239117 w 600843"/>
                    <a:gd name="connsiteY9" fmla="*/ 439220 h 439221"/>
                    <a:gd name="connsiteX10" fmla="*/ 46065 w 600843"/>
                    <a:gd name="connsiteY10" fmla="*/ 439220 h 439221"/>
                    <a:gd name="connsiteX11" fmla="*/ 0 w 600843"/>
                    <a:gd name="connsiteY11" fmla="*/ 393155 h 439221"/>
                    <a:gd name="connsiteX12" fmla="*/ 0 w 600843"/>
                    <a:gd name="connsiteY12" fmla="*/ 348733 h 439221"/>
                    <a:gd name="connsiteX13" fmla="*/ 90488 w 600843"/>
                    <a:gd name="connsiteY13" fmla="*/ 258245 h 439221"/>
                    <a:gd name="connsiteX14" fmla="*/ 153892 w 600843"/>
                    <a:gd name="connsiteY14" fmla="*/ 258245 h 439221"/>
                    <a:gd name="connsiteX15" fmla="*/ 342912 w 600843"/>
                    <a:gd name="connsiteY15" fmla="*/ 30836 h 439221"/>
                    <a:gd name="connsiteX16" fmla="*/ 362726 w 600843"/>
                    <a:gd name="connsiteY16" fmla="*/ 20458 h 439221"/>
                    <a:gd name="connsiteX17" fmla="*/ 364040 w 600843"/>
                    <a:gd name="connsiteY17" fmla="*/ 17286 h 439221"/>
                    <a:gd name="connsiteX18" fmla="*/ 405772 w 600843"/>
                    <a:gd name="connsiteY18"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90488 w 600843"/>
                    <a:gd name="connsiteY12" fmla="*/ 258245 h 439221"/>
                    <a:gd name="connsiteX13" fmla="*/ 153892 w 600843"/>
                    <a:gd name="connsiteY13" fmla="*/ 258245 h 439221"/>
                    <a:gd name="connsiteX14" fmla="*/ 342912 w 600843"/>
                    <a:gd name="connsiteY14" fmla="*/ 30836 h 439221"/>
                    <a:gd name="connsiteX15" fmla="*/ 362726 w 600843"/>
                    <a:gd name="connsiteY15" fmla="*/ 20458 h 439221"/>
                    <a:gd name="connsiteX16" fmla="*/ 364040 w 600843"/>
                    <a:gd name="connsiteY16" fmla="*/ 17286 h 439221"/>
                    <a:gd name="connsiteX17" fmla="*/ 405772 w 600843"/>
                    <a:gd name="connsiteY17"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364040 w 600843"/>
                    <a:gd name="connsiteY15" fmla="*/ 17286 h 439221"/>
                    <a:gd name="connsiteX16" fmla="*/ 405772 w 600843"/>
                    <a:gd name="connsiteY16"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0458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362726 w 600843"/>
                    <a:gd name="connsiteY14" fmla="*/ 27601 h 439221"/>
                    <a:gd name="connsiteX15" fmla="*/ 405772 w 600843"/>
                    <a:gd name="connsiteY15"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42912 w 600843"/>
                    <a:gd name="connsiteY13" fmla="*/ 30836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350056 w 600843"/>
                    <a:gd name="connsiteY13" fmla="*/ 33217 h 439221"/>
                    <a:gd name="connsiteX14" fmla="*/ 405772 w 600843"/>
                    <a:gd name="connsiteY14"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35087 w 600843"/>
                    <a:gd name="connsiteY7" fmla="*/ 293370 h 439221"/>
                    <a:gd name="connsiteX8" fmla="*/ 239117 w 600843"/>
                    <a:gd name="connsiteY8" fmla="*/ 439220 h 439221"/>
                    <a:gd name="connsiteX9" fmla="*/ 46065 w 600843"/>
                    <a:gd name="connsiteY9" fmla="*/ 439220 h 439221"/>
                    <a:gd name="connsiteX10" fmla="*/ 0 w 600843"/>
                    <a:gd name="connsiteY10" fmla="*/ 393155 h 439221"/>
                    <a:gd name="connsiteX11" fmla="*/ 0 w 600843"/>
                    <a:gd name="connsiteY11" fmla="*/ 348733 h 439221"/>
                    <a:gd name="connsiteX12" fmla="*/ 153892 w 600843"/>
                    <a:gd name="connsiteY12" fmla="*/ 258245 h 439221"/>
                    <a:gd name="connsiteX13" fmla="*/ 405772 w 600843"/>
                    <a:gd name="connsiteY13"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239117 w 600843"/>
                    <a:gd name="connsiteY7" fmla="*/ 439220 h 439221"/>
                    <a:gd name="connsiteX8" fmla="*/ 46065 w 600843"/>
                    <a:gd name="connsiteY8" fmla="*/ 439220 h 439221"/>
                    <a:gd name="connsiteX9" fmla="*/ 0 w 600843"/>
                    <a:gd name="connsiteY9" fmla="*/ 393155 h 439221"/>
                    <a:gd name="connsiteX10" fmla="*/ 0 w 600843"/>
                    <a:gd name="connsiteY10" fmla="*/ 348733 h 439221"/>
                    <a:gd name="connsiteX11" fmla="*/ 153892 w 600843"/>
                    <a:gd name="connsiteY11" fmla="*/ 258245 h 439221"/>
                    <a:gd name="connsiteX12" fmla="*/ 405772 w 600843"/>
                    <a:gd name="connsiteY12"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59483 w 600843"/>
                    <a:gd name="connsiteY6" fmla="*/ 439221 h 439221"/>
                    <a:gd name="connsiteX7" fmla="*/ 46065 w 600843"/>
                    <a:gd name="connsiteY7" fmla="*/ 439220 h 439221"/>
                    <a:gd name="connsiteX8" fmla="*/ 0 w 600843"/>
                    <a:gd name="connsiteY8" fmla="*/ 393155 h 439221"/>
                    <a:gd name="connsiteX9" fmla="*/ 0 w 600843"/>
                    <a:gd name="connsiteY9" fmla="*/ 348733 h 439221"/>
                    <a:gd name="connsiteX10" fmla="*/ 153892 w 600843"/>
                    <a:gd name="connsiteY10" fmla="*/ 258245 h 439221"/>
                    <a:gd name="connsiteX11" fmla="*/ 405772 w 600843"/>
                    <a:gd name="connsiteY11" fmla="*/ 0 h 439221"/>
                    <a:gd name="connsiteX0" fmla="*/ 405772 w 600843"/>
                    <a:gd name="connsiteY0" fmla="*/ 0 h 439221"/>
                    <a:gd name="connsiteX1" fmla="*/ 541825 w 600843"/>
                    <a:gd name="connsiteY1" fmla="*/ 0 h 439221"/>
                    <a:gd name="connsiteX2" fmla="*/ 600843 w 600843"/>
                    <a:gd name="connsiteY2" fmla="*/ 59018 h 439221"/>
                    <a:gd name="connsiteX3" fmla="*/ 600843 w 600843"/>
                    <a:gd name="connsiteY3" fmla="*/ 166096 h 439221"/>
                    <a:gd name="connsiteX4" fmla="*/ 587348 w 600843"/>
                    <a:gd name="connsiteY4" fmla="*/ 198676 h 439221"/>
                    <a:gd name="connsiteX5" fmla="*/ 547112 w 600843"/>
                    <a:gd name="connsiteY5" fmla="*/ 439221 h 439221"/>
                    <a:gd name="connsiteX6" fmla="*/ 46065 w 600843"/>
                    <a:gd name="connsiteY6" fmla="*/ 439220 h 439221"/>
                    <a:gd name="connsiteX7" fmla="*/ 0 w 600843"/>
                    <a:gd name="connsiteY7" fmla="*/ 393155 h 439221"/>
                    <a:gd name="connsiteX8" fmla="*/ 0 w 600843"/>
                    <a:gd name="connsiteY8" fmla="*/ 348733 h 439221"/>
                    <a:gd name="connsiteX9" fmla="*/ 153892 w 600843"/>
                    <a:gd name="connsiteY9" fmla="*/ 258245 h 439221"/>
                    <a:gd name="connsiteX10" fmla="*/ 405772 w 600843"/>
                    <a:gd name="connsiteY10" fmla="*/ 0 h 43922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00843" h="439221">
                      <a:moveTo>
                        <a:pt x="405772" y="0"/>
                      </a:moveTo>
                      <a:lnTo>
                        <a:pt x="541825" y="0"/>
                      </a:lnTo>
                      <a:cubicBezTo>
                        <a:pt x="574420" y="0"/>
                        <a:pt x="600843" y="26423"/>
                        <a:pt x="600843" y="59018"/>
                      </a:cubicBezTo>
                      <a:lnTo>
                        <a:pt x="600843" y="166096"/>
                      </a:lnTo>
                      <a:lnTo>
                        <a:pt x="587348" y="198676"/>
                      </a:lnTo>
                      <a:lnTo>
                        <a:pt x="547112" y="439221"/>
                      </a:lnTo>
                      <a:lnTo>
                        <a:pt x="46065" y="439220"/>
                      </a:lnTo>
                      <a:cubicBezTo>
                        <a:pt x="20624" y="439220"/>
                        <a:pt x="0" y="418596"/>
                        <a:pt x="0" y="393155"/>
                      </a:cubicBezTo>
                      <a:lnTo>
                        <a:pt x="0" y="348733"/>
                      </a:lnTo>
                      <a:cubicBezTo>
                        <a:pt x="25649" y="326248"/>
                        <a:pt x="96740" y="311228"/>
                        <a:pt x="153892" y="258245"/>
                      </a:cubicBezTo>
                      <a:lnTo>
                        <a:pt x="405772" y="0"/>
                      </a:ln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3" name="二等辺三角形 28">
                  <a:extLst>
                    <a:ext uri="{FF2B5EF4-FFF2-40B4-BE49-F238E27FC236}">
                      <a16:creationId xmlns:a16="http://schemas.microsoft.com/office/drawing/2014/main" id="{51EB556A-057E-A78F-141E-7431F08F77C4}"/>
                    </a:ext>
                  </a:extLst>
                </p:cNvPr>
                <p:cNvSpPr/>
                <p:nvPr/>
              </p:nvSpPr>
              <p:spPr>
                <a:xfrm>
                  <a:off x="1132397" y="1372053"/>
                  <a:ext cx="77567" cy="169939"/>
                </a:xfrm>
                <a:custGeom>
                  <a:avLst/>
                  <a:gdLst>
                    <a:gd name="connsiteX0" fmla="*/ 0 w 414337"/>
                    <a:gd name="connsiteY0" fmla="*/ 348851 h 348851"/>
                    <a:gd name="connsiteX1" fmla="*/ 207169 w 414337"/>
                    <a:gd name="connsiteY1" fmla="*/ 0 h 348851"/>
                    <a:gd name="connsiteX2" fmla="*/ 414337 w 414337"/>
                    <a:gd name="connsiteY2" fmla="*/ 348851 h 348851"/>
                    <a:gd name="connsiteX3" fmla="*/ 0 w 414337"/>
                    <a:gd name="connsiteY3" fmla="*/ 348851 h 348851"/>
                    <a:gd name="connsiteX0" fmla="*/ 132 w 414469"/>
                    <a:gd name="connsiteY0" fmla="*/ 348851 h 413232"/>
                    <a:gd name="connsiteX1" fmla="*/ 207301 w 414469"/>
                    <a:gd name="connsiteY1" fmla="*/ 0 h 413232"/>
                    <a:gd name="connsiteX2" fmla="*/ 414469 w 414469"/>
                    <a:gd name="connsiteY2" fmla="*/ 348851 h 413232"/>
                    <a:gd name="connsiteX3" fmla="*/ 132 w 414469"/>
                    <a:gd name="connsiteY3" fmla="*/ 348851 h 413232"/>
                    <a:gd name="connsiteX0" fmla="*/ 1192 w 305992"/>
                    <a:gd name="connsiteY0" fmla="*/ 348851 h 402561"/>
                    <a:gd name="connsiteX1" fmla="*/ 208361 w 305992"/>
                    <a:gd name="connsiteY1" fmla="*/ 0 h 402561"/>
                    <a:gd name="connsiteX2" fmla="*/ 305992 w 305992"/>
                    <a:gd name="connsiteY2" fmla="*/ 401238 h 402561"/>
                    <a:gd name="connsiteX3" fmla="*/ 1192 w 305992"/>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5 w 252417"/>
                    <a:gd name="connsiteY0" fmla="*/ 322657 h 401238"/>
                    <a:gd name="connsiteX1" fmla="*/ 252417 w 252417"/>
                    <a:gd name="connsiteY1" fmla="*/ 0 h 401238"/>
                    <a:gd name="connsiteX2" fmla="*/ 247655 w 252417"/>
                    <a:gd name="connsiteY2" fmla="*/ 401238 h 401238"/>
                    <a:gd name="connsiteX3" fmla="*/ 5 w 252417"/>
                    <a:gd name="connsiteY3" fmla="*/ 322657 h 401238"/>
                    <a:gd name="connsiteX0" fmla="*/ 2197 w 254609"/>
                    <a:gd name="connsiteY0" fmla="*/ 322657 h 402772"/>
                    <a:gd name="connsiteX1" fmla="*/ 254609 w 254609"/>
                    <a:gd name="connsiteY1" fmla="*/ 0 h 402772"/>
                    <a:gd name="connsiteX2" fmla="*/ 249847 w 254609"/>
                    <a:gd name="connsiteY2" fmla="*/ 401238 h 402772"/>
                    <a:gd name="connsiteX3" fmla="*/ 2197 w 254609"/>
                    <a:gd name="connsiteY3" fmla="*/ 322657 h 402772"/>
                  </a:gdLst>
                  <a:ahLst/>
                  <a:cxnLst>
                    <a:cxn ang="0">
                      <a:pos x="connsiteX0" y="connsiteY0"/>
                    </a:cxn>
                    <a:cxn ang="0">
                      <a:pos x="connsiteX1" y="connsiteY1"/>
                    </a:cxn>
                    <a:cxn ang="0">
                      <a:pos x="connsiteX2" y="connsiteY2"/>
                    </a:cxn>
                    <a:cxn ang="0">
                      <a:pos x="connsiteX3" y="connsiteY3"/>
                    </a:cxn>
                  </a:cxnLst>
                  <a:rect l="l" t="t" r="r" b="b"/>
                  <a:pathLst>
                    <a:path w="254609" h="402772">
                      <a:moveTo>
                        <a:pt x="2197" y="322657"/>
                      </a:moveTo>
                      <a:cubicBezTo>
                        <a:pt x="-23203" y="224828"/>
                        <a:pt x="178409" y="94852"/>
                        <a:pt x="254609" y="0"/>
                      </a:cubicBezTo>
                      <a:cubicBezTo>
                        <a:pt x="253022" y="133746"/>
                        <a:pt x="251434" y="267492"/>
                        <a:pt x="249847" y="401238"/>
                      </a:cubicBezTo>
                      <a:cubicBezTo>
                        <a:pt x="111735" y="401238"/>
                        <a:pt x="27597" y="420486"/>
                        <a:pt x="2197" y="3226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4" name="台形 323">
                  <a:extLst>
                    <a:ext uri="{FF2B5EF4-FFF2-40B4-BE49-F238E27FC236}">
                      <a16:creationId xmlns:a16="http://schemas.microsoft.com/office/drawing/2014/main" id="{941207F7-FE70-3F96-8461-8720A2241C2D}"/>
                    </a:ext>
                  </a:extLst>
                </p:cNvPr>
                <p:cNvSpPr/>
                <p:nvPr/>
              </p:nvSpPr>
              <p:spPr>
                <a:xfrm>
                  <a:off x="1447337" y="1663918"/>
                  <a:ext cx="159568" cy="207961"/>
                </a:xfrm>
                <a:prstGeom prst="trapezoid">
                  <a:avLst>
                    <a:gd name="adj" fmla="val 16220"/>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5" name="楕円 324">
                  <a:extLst>
                    <a:ext uri="{FF2B5EF4-FFF2-40B4-BE49-F238E27FC236}">
                      <a16:creationId xmlns:a16="http://schemas.microsoft.com/office/drawing/2014/main" id="{E4B3AD31-2A87-01EB-7B64-36DA53BE562C}"/>
                    </a:ext>
                  </a:extLst>
                </p:cNvPr>
                <p:cNvSpPr/>
                <p:nvPr/>
              </p:nvSpPr>
              <p:spPr>
                <a:xfrm>
                  <a:off x="1161355" y="994612"/>
                  <a:ext cx="731532" cy="731532"/>
                </a:xfrm>
                <a:prstGeom prst="ellipse">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6" name="四角形: 上の 2 つの角を丸める 325">
                  <a:extLst>
                    <a:ext uri="{FF2B5EF4-FFF2-40B4-BE49-F238E27FC236}">
                      <a16:creationId xmlns:a16="http://schemas.microsoft.com/office/drawing/2014/main" id="{A8D55720-5CFE-1349-3E5E-EC14104675FE}"/>
                    </a:ext>
                  </a:extLst>
                </p:cNvPr>
                <p:cNvSpPr/>
                <p:nvPr/>
              </p:nvSpPr>
              <p:spPr>
                <a:xfrm>
                  <a:off x="1303295" y="1788370"/>
                  <a:ext cx="447654" cy="627450"/>
                </a:xfrm>
                <a:prstGeom prst="round2SameRect">
                  <a:avLst>
                    <a:gd name="adj1" fmla="val 50000"/>
                    <a:gd name="adj2" fmla="val 0"/>
                  </a:avLst>
                </a:pr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7" name="台形 326">
                  <a:extLst>
                    <a:ext uri="{FF2B5EF4-FFF2-40B4-BE49-F238E27FC236}">
                      <a16:creationId xmlns:a16="http://schemas.microsoft.com/office/drawing/2014/main" id="{76CDD6C9-49DB-B339-0D35-F29C2EF4473A}"/>
                    </a:ext>
                  </a:extLst>
                </p:cNvPr>
                <p:cNvSpPr/>
                <p:nvPr/>
              </p:nvSpPr>
              <p:spPr>
                <a:xfrm rot="8100000">
                  <a:off x="1684160" y="2507744"/>
                  <a:ext cx="290843" cy="761833"/>
                </a:xfrm>
                <a:prstGeom prst="trapezoid">
                  <a:avLst>
                    <a:gd name="adj" fmla="val 19923"/>
                  </a:avLst>
                </a:prstGeom>
                <a:solidFill>
                  <a:srgbClr val="0070C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8" name="フリーフォーム: 図形 327">
                  <a:extLst>
                    <a:ext uri="{FF2B5EF4-FFF2-40B4-BE49-F238E27FC236}">
                      <a16:creationId xmlns:a16="http://schemas.microsoft.com/office/drawing/2014/main" id="{D5BAB739-3A46-71F8-21B7-8098C5AEFC71}"/>
                    </a:ext>
                  </a:extLst>
                </p:cNvPr>
                <p:cNvSpPr/>
                <p:nvPr/>
              </p:nvSpPr>
              <p:spPr>
                <a:xfrm flipV="1">
                  <a:off x="908167" y="2416794"/>
                  <a:ext cx="845188" cy="897810"/>
                </a:xfrm>
                <a:custGeom>
                  <a:avLst/>
                  <a:gdLst>
                    <a:gd name="connsiteX0" fmla="*/ 628168 w 1335535"/>
                    <a:gd name="connsiteY0" fmla="*/ 1418686 h 1418686"/>
                    <a:gd name="connsiteX1" fmla="*/ 1335534 w 1335535"/>
                    <a:gd name="connsiteY1" fmla="*/ 1418686 h 1418686"/>
                    <a:gd name="connsiteX2" fmla="*/ 1335535 w 1335535"/>
                    <a:gd name="connsiteY2" fmla="*/ 1129340 h 1418686"/>
                    <a:gd name="connsiteX3" fmla="*/ 1250787 w 1335535"/>
                    <a:gd name="connsiteY3" fmla="*/ 924741 h 1418686"/>
                    <a:gd name="connsiteX4" fmla="*/ 1238452 w 1335535"/>
                    <a:gd name="connsiteY4" fmla="*/ 914563 h 1418686"/>
                    <a:gd name="connsiteX5" fmla="*/ 1238993 w 1335535"/>
                    <a:gd name="connsiteY5" fmla="*/ 914022 h 1418686"/>
                    <a:gd name="connsiteX6" fmla="*/ 195483 w 1335535"/>
                    <a:gd name="connsiteY6" fmla="*/ 0 h 1418686"/>
                    <a:gd name="connsiteX7" fmla="*/ 0 w 1335535"/>
                    <a:gd name="connsiteY7" fmla="*/ 195483 h 1418686"/>
                    <a:gd name="connsiteX8" fmla="*/ 677083 w 1335535"/>
                    <a:gd name="connsiteY8" fmla="*/ 968487 h 1418686"/>
                    <a:gd name="connsiteX9" fmla="*/ 650907 w 1335535"/>
                    <a:gd name="connsiteY9" fmla="*/ 1016713 h 1418686"/>
                    <a:gd name="connsiteX10" fmla="*/ 628168 w 1335535"/>
                    <a:gd name="connsiteY10" fmla="*/ 1129340 h 14186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335535" h="1418686">
                      <a:moveTo>
                        <a:pt x="628168" y="1418686"/>
                      </a:moveTo>
                      <a:lnTo>
                        <a:pt x="1335534" y="1418686"/>
                      </a:lnTo>
                      <a:cubicBezTo>
                        <a:pt x="1335534" y="1322237"/>
                        <a:pt x="1335535" y="1225789"/>
                        <a:pt x="1335535" y="1129340"/>
                      </a:cubicBezTo>
                      <a:cubicBezTo>
                        <a:pt x="1335535" y="1049439"/>
                        <a:pt x="1303149" y="977102"/>
                        <a:pt x="1250787" y="924741"/>
                      </a:cubicBezTo>
                      <a:lnTo>
                        <a:pt x="1238452" y="914563"/>
                      </a:lnTo>
                      <a:lnTo>
                        <a:pt x="1238993" y="914022"/>
                      </a:lnTo>
                      <a:lnTo>
                        <a:pt x="195483" y="0"/>
                      </a:lnTo>
                      <a:lnTo>
                        <a:pt x="0" y="195483"/>
                      </a:lnTo>
                      <a:lnTo>
                        <a:pt x="677083" y="968487"/>
                      </a:lnTo>
                      <a:lnTo>
                        <a:pt x="650907" y="1016713"/>
                      </a:lnTo>
                      <a:cubicBezTo>
                        <a:pt x="636265" y="1051330"/>
                        <a:pt x="628168" y="1089390"/>
                        <a:pt x="628168" y="1129340"/>
                      </a:cubicBezTo>
                      <a:close/>
                    </a:path>
                  </a:pathLst>
                </a:custGeom>
                <a:solidFill>
                  <a:srgbClr val="0070C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9" name="二等辺三角形 46">
                  <a:extLst>
                    <a:ext uri="{FF2B5EF4-FFF2-40B4-BE49-F238E27FC236}">
                      <a16:creationId xmlns:a16="http://schemas.microsoft.com/office/drawing/2014/main" id="{F7D52CC7-37B0-C16B-15F3-FB005A79D1C1}"/>
                    </a:ext>
                  </a:extLst>
                </p:cNvPr>
                <p:cNvSpPr/>
                <p:nvPr/>
              </p:nvSpPr>
              <p:spPr>
                <a:xfrm rot="10800000">
                  <a:off x="1251776" y="1537622"/>
                  <a:ext cx="114350" cy="84029"/>
                </a:xfrm>
                <a:custGeom>
                  <a:avLst/>
                  <a:gdLst>
                    <a:gd name="connsiteX0" fmla="*/ 0 w 793908"/>
                    <a:gd name="connsiteY0" fmla="*/ 854870 h 854870"/>
                    <a:gd name="connsiteX1" fmla="*/ 396954 w 793908"/>
                    <a:gd name="connsiteY1" fmla="*/ 0 h 854870"/>
                    <a:gd name="connsiteX2" fmla="*/ 793908 w 793908"/>
                    <a:gd name="connsiteY2" fmla="*/ 854870 h 854870"/>
                    <a:gd name="connsiteX3" fmla="*/ 0 w 793908"/>
                    <a:gd name="connsiteY3" fmla="*/ 854870 h 854870"/>
                    <a:gd name="connsiteX0" fmla="*/ 0 w 793908"/>
                    <a:gd name="connsiteY0" fmla="*/ 854909 h 854909"/>
                    <a:gd name="connsiteX1" fmla="*/ 396954 w 793908"/>
                    <a:gd name="connsiteY1" fmla="*/ 39 h 854909"/>
                    <a:gd name="connsiteX2" fmla="*/ 793908 w 793908"/>
                    <a:gd name="connsiteY2" fmla="*/ 854909 h 854909"/>
                    <a:gd name="connsiteX3" fmla="*/ 0 w 793908"/>
                    <a:gd name="connsiteY3" fmla="*/ 854909 h 854909"/>
                    <a:gd name="connsiteX0" fmla="*/ 0 w 793908"/>
                    <a:gd name="connsiteY0" fmla="*/ 421639 h 421639"/>
                    <a:gd name="connsiteX1" fmla="*/ 239792 w 793908"/>
                    <a:gd name="connsiteY1" fmla="*/ 157 h 421639"/>
                    <a:gd name="connsiteX2" fmla="*/ 793908 w 793908"/>
                    <a:gd name="connsiteY2" fmla="*/ 421639 h 421639"/>
                    <a:gd name="connsiteX3" fmla="*/ 0 w 793908"/>
                    <a:gd name="connsiteY3" fmla="*/ 421639 h 421639"/>
                    <a:gd name="connsiteX0" fmla="*/ 0 w 803975"/>
                    <a:gd name="connsiteY0" fmla="*/ 421639 h 453388"/>
                    <a:gd name="connsiteX1" fmla="*/ 239792 w 803975"/>
                    <a:gd name="connsiteY1" fmla="*/ 157 h 453388"/>
                    <a:gd name="connsiteX2" fmla="*/ 793908 w 803975"/>
                    <a:gd name="connsiteY2" fmla="*/ 421639 h 453388"/>
                    <a:gd name="connsiteX3" fmla="*/ 0 w 803975"/>
                    <a:gd name="connsiteY3" fmla="*/ 421639 h 453388"/>
                    <a:gd name="connsiteX0" fmla="*/ 12018 w 815993"/>
                    <a:gd name="connsiteY0" fmla="*/ 421544 h 469912"/>
                    <a:gd name="connsiteX1" fmla="*/ 251810 w 815993"/>
                    <a:gd name="connsiteY1" fmla="*/ 62 h 469912"/>
                    <a:gd name="connsiteX2" fmla="*/ 805926 w 815993"/>
                    <a:gd name="connsiteY2" fmla="*/ 421544 h 469912"/>
                    <a:gd name="connsiteX3" fmla="*/ 12018 w 815993"/>
                    <a:gd name="connsiteY3" fmla="*/ 421544 h 469912"/>
                  </a:gdLst>
                  <a:ahLst/>
                  <a:cxnLst>
                    <a:cxn ang="0">
                      <a:pos x="connsiteX0" y="connsiteY0"/>
                    </a:cxn>
                    <a:cxn ang="0">
                      <a:pos x="connsiteX1" y="connsiteY1"/>
                    </a:cxn>
                    <a:cxn ang="0">
                      <a:pos x="connsiteX2" y="connsiteY2"/>
                    </a:cxn>
                    <a:cxn ang="0">
                      <a:pos x="connsiteX3" y="connsiteY3"/>
                    </a:cxn>
                  </a:cxnLst>
                  <a:rect l="l" t="t" r="r" b="b"/>
                  <a:pathLst>
                    <a:path w="815993" h="469912">
                      <a:moveTo>
                        <a:pt x="12018" y="421544"/>
                      </a:moveTo>
                      <a:cubicBezTo>
                        <a:pt x="-47831" y="364394"/>
                        <a:pt x="129017" y="-5494"/>
                        <a:pt x="251810" y="62"/>
                      </a:cubicBezTo>
                      <a:cubicBezTo>
                        <a:pt x="374603" y="5618"/>
                        <a:pt x="894349" y="350107"/>
                        <a:pt x="805926" y="421544"/>
                      </a:cubicBezTo>
                      <a:cubicBezTo>
                        <a:pt x="717503" y="492981"/>
                        <a:pt x="71867" y="478694"/>
                        <a:pt x="12018" y="421544"/>
                      </a:cubicBezTo>
                      <a:close/>
                    </a:path>
                  </a:pathLst>
                </a:custGeom>
                <a:solidFill>
                  <a:srgbClr val="FF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0" name="フリーフォーム: 図形 329">
                  <a:extLst>
                    <a:ext uri="{FF2B5EF4-FFF2-40B4-BE49-F238E27FC236}">
                      <a16:creationId xmlns:a16="http://schemas.microsoft.com/office/drawing/2014/main" id="{1FF29EF8-D5C5-A6AB-77DE-25D9BD621EFA}"/>
                    </a:ext>
                  </a:extLst>
                </p:cNvPr>
                <p:cNvSpPr/>
                <p:nvPr/>
              </p:nvSpPr>
              <p:spPr>
                <a:xfrm rot="10800000">
                  <a:off x="1125783" y="901043"/>
                  <a:ext cx="790489" cy="753054"/>
                </a:xfrm>
                <a:custGeom>
                  <a:avLst/>
                  <a:gdLst>
                    <a:gd name="connsiteX0" fmla="*/ 779574 w 1249101"/>
                    <a:gd name="connsiteY0" fmla="*/ 1188666 h 1189948"/>
                    <a:gd name="connsiteX1" fmla="*/ 546937 w 1249101"/>
                    <a:gd name="connsiteY1" fmla="*/ 1163424 h 1189948"/>
                    <a:gd name="connsiteX2" fmla="*/ 312198 w 1249101"/>
                    <a:gd name="connsiteY2" fmla="*/ 1048030 h 1189948"/>
                    <a:gd name="connsiteX3" fmla="*/ 284855 w 1249101"/>
                    <a:gd name="connsiteY3" fmla="*/ 1024378 h 1189948"/>
                    <a:gd name="connsiteX4" fmla="*/ 280807 w 1249101"/>
                    <a:gd name="connsiteY4" fmla="*/ 1022575 h 1189948"/>
                    <a:gd name="connsiteX5" fmla="*/ 31372 w 1249101"/>
                    <a:gd name="connsiteY5" fmla="*/ 717001 h 1189948"/>
                    <a:gd name="connsiteX6" fmla="*/ 22610 w 1249101"/>
                    <a:gd name="connsiteY6" fmla="*/ 645655 h 1189948"/>
                    <a:gd name="connsiteX7" fmla="*/ 12898 w 1249101"/>
                    <a:gd name="connsiteY7" fmla="*/ 615761 h 1189948"/>
                    <a:gd name="connsiteX8" fmla="*/ 0 w 1249101"/>
                    <a:gd name="connsiteY8" fmla="*/ 493510 h 1189948"/>
                    <a:gd name="connsiteX9" fmla="*/ 185948 w 1249101"/>
                    <a:gd name="connsiteY9" fmla="*/ 64580 h 1189948"/>
                    <a:gd name="connsiteX10" fmla="*/ 267866 w 1249101"/>
                    <a:gd name="connsiteY10" fmla="*/ 0 h 1189948"/>
                    <a:gd name="connsiteX11" fmla="*/ 294173 w 1249101"/>
                    <a:gd name="connsiteY11" fmla="*/ 18479 h 1189948"/>
                    <a:gd name="connsiteX12" fmla="*/ 540124 w 1249101"/>
                    <a:gd name="connsiteY12" fmla="*/ 446945 h 1189948"/>
                    <a:gd name="connsiteX13" fmla="*/ 556728 w 1249101"/>
                    <a:gd name="connsiteY13" fmla="*/ 531123 h 1189948"/>
                    <a:gd name="connsiteX14" fmla="*/ 560467 w 1249101"/>
                    <a:gd name="connsiteY14" fmla="*/ 646270 h 1189948"/>
                    <a:gd name="connsiteX15" fmla="*/ 582442 w 1249101"/>
                    <a:gd name="connsiteY15" fmla="*/ 838828 h 1189948"/>
                    <a:gd name="connsiteX16" fmla="*/ 612405 w 1249101"/>
                    <a:gd name="connsiteY16" fmla="*/ 840153 h 1189948"/>
                    <a:gd name="connsiteX17" fmla="*/ 1205487 w 1249101"/>
                    <a:gd name="connsiteY17" fmla="*/ 618888 h 1189948"/>
                    <a:gd name="connsiteX18" fmla="*/ 1104198 w 1249101"/>
                    <a:gd name="connsiteY18" fmla="*/ 891079 h 1189948"/>
                    <a:gd name="connsiteX19" fmla="*/ 1079423 w 1249101"/>
                    <a:gd name="connsiteY19" fmla="*/ 915727 h 1189948"/>
                    <a:gd name="connsiteX20" fmla="*/ 1104643 w 1249101"/>
                    <a:gd name="connsiteY20" fmla="*/ 911182 h 1189948"/>
                    <a:gd name="connsiteX21" fmla="*/ 1249101 w 1249101"/>
                    <a:gd name="connsiteY21" fmla="*/ 854045 h 1189948"/>
                    <a:gd name="connsiteX22" fmla="*/ 779574 w 1249101"/>
                    <a:gd name="connsiteY22" fmla="*/ 1188666 h 11899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Lst>
                  <a:rect l="l" t="t" r="r" b="b"/>
                  <a:pathLst>
                    <a:path w="1249101" h="1189948">
                      <a:moveTo>
                        <a:pt x="779574" y="1188666"/>
                      </a:moveTo>
                      <a:cubicBezTo>
                        <a:pt x="704608" y="1193309"/>
                        <a:pt x="625807" y="1185448"/>
                        <a:pt x="546937" y="1163424"/>
                      </a:cubicBezTo>
                      <a:cubicBezTo>
                        <a:pt x="458208" y="1138647"/>
                        <a:pt x="378841" y="1098583"/>
                        <a:pt x="312198" y="1048030"/>
                      </a:cubicBezTo>
                      <a:lnTo>
                        <a:pt x="284855" y="1024378"/>
                      </a:lnTo>
                      <a:lnTo>
                        <a:pt x="280807" y="1022575"/>
                      </a:lnTo>
                      <a:cubicBezTo>
                        <a:pt x="154599" y="952586"/>
                        <a:pt x="62974" y="843767"/>
                        <a:pt x="31372" y="717001"/>
                      </a:cubicBezTo>
                      <a:lnTo>
                        <a:pt x="22610" y="645655"/>
                      </a:lnTo>
                      <a:lnTo>
                        <a:pt x="12898" y="615761"/>
                      </a:lnTo>
                      <a:cubicBezTo>
                        <a:pt x="4441" y="576273"/>
                        <a:pt x="0" y="535387"/>
                        <a:pt x="0" y="493510"/>
                      </a:cubicBezTo>
                      <a:cubicBezTo>
                        <a:pt x="0" y="326003"/>
                        <a:pt x="71060" y="174353"/>
                        <a:pt x="185948" y="64580"/>
                      </a:cubicBezTo>
                      <a:lnTo>
                        <a:pt x="267866" y="0"/>
                      </a:lnTo>
                      <a:lnTo>
                        <a:pt x="294173" y="18479"/>
                      </a:lnTo>
                      <a:cubicBezTo>
                        <a:pt x="405216" y="114620"/>
                        <a:pt x="492642" y="265636"/>
                        <a:pt x="540124" y="446945"/>
                      </a:cubicBezTo>
                      <a:lnTo>
                        <a:pt x="556728" y="531123"/>
                      </a:lnTo>
                      <a:lnTo>
                        <a:pt x="560467" y="646270"/>
                      </a:lnTo>
                      <a:lnTo>
                        <a:pt x="582442" y="838828"/>
                      </a:lnTo>
                      <a:lnTo>
                        <a:pt x="612405" y="840153"/>
                      </a:lnTo>
                      <a:cubicBezTo>
                        <a:pt x="839747" y="840153"/>
                        <a:pt x="1055989" y="759478"/>
                        <a:pt x="1205487" y="618888"/>
                      </a:cubicBezTo>
                      <a:cubicBezTo>
                        <a:pt x="1205487" y="719714"/>
                        <a:pt x="1168147" y="813381"/>
                        <a:pt x="1104198" y="891079"/>
                      </a:cubicBezTo>
                      <a:lnTo>
                        <a:pt x="1079423" y="915727"/>
                      </a:lnTo>
                      <a:lnTo>
                        <a:pt x="1104643" y="911182"/>
                      </a:lnTo>
                      <a:cubicBezTo>
                        <a:pt x="1155190" y="896917"/>
                        <a:pt x="1203651" y="877846"/>
                        <a:pt x="1249101" y="854045"/>
                      </a:cubicBezTo>
                      <a:cubicBezTo>
                        <a:pt x="1194866" y="1048267"/>
                        <a:pt x="1004474" y="1174736"/>
                        <a:pt x="779574" y="1188666"/>
                      </a:cubicBez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1" name="楕円 330">
                  <a:extLst>
                    <a:ext uri="{FF2B5EF4-FFF2-40B4-BE49-F238E27FC236}">
                      <a16:creationId xmlns:a16="http://schemas.microsoft.com/office/drawing/2014/main" id="{3CA4792D-FABA-B122-32FB-787988CA5411}"/>
                    </a:ext>
                  </a:extLst>
                </p:cNvPr>
                <p:cNvSpPr/>
                <p:nvPr/>
              </p:nvSpPr>
              <p:spPr>
                <a:xfrm rot="21037985">
                  <a:off x="1862474" y="1144490"/>
                  <a:ext cx="73959" cy="202763"/>
                </a:xfrm>
                <a:prstGeom prst="ellipse">
                  <a:avLst/>
                </a:prstGeom>
                <a:solidFill>
                  <a:srgbClr val="FFFF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2" name="フリーフォーム: 図形 331">
                  <a:extLst>
                    <a:ext uri="{FF2B5EF4-FFF2-40B4-BE49-F238E27FC236}">
                      <a16:creationId xmlns:a16="http://schemas.microsoft.com/office/drawing/2014/main" id="{78871277-47D0-69CB-290E-2AD18EAA7538}"/>
                    </a:ext>
                  </a:extLst>
                </p:cNvPr>
                <p:cNvSpPr/>
                <p:nvPr/>
              </p:nvSpPr>
              <p:spPr>
                <a:xfrm>
                  <a:off x="1561286" y="1278347"/>
                  <a:ext cx="178196" cy="247830"/>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3" name="フリーフォーム: 図形 332">
                  <a:extLst>
                    <a:ext uri="{FF2B5EF4-FFF2-40B4-BE49-F238E27FC236}">
                      <a16:creationId xmlns:a16="http://schemas.microsoft.com/office/drawing/2014/main" id="{FBE447AA-2B80-527E-B8BF-6E2BF78D6492}"/>
                    </a:ext>
                  </a:extLst>
                </p:cNvPr>
                <p:cNvSpPr/>
                <p:nvPr/>
              </p:nvSpPr>
              <p:spPr>
                <a:xfrm>
                  <a:off x="1577322" y="1318283"/>
                  <a:ext cx="117863" cy="161931"/>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60000"/>
                    <a:lumOff val="40000"/>
                  </a:srgbClr>
                </a:solidFill>
                <a:ln w="1905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4" name="月 333">
                  <a:extLst>
                    <a:ext uri="{FF2B5EF4-FFF2-40B4-BE49-F238E27FC236}">
                      <a16:creationId xmlns:a16="http://schemas.microsoft.com/office/drawing/2014/main" id="{2C3AE352-E2EB-9A0A-9608-9700A1F50216}"/>
                    </a:ext>
                  </a:extLst>
                </p:cNvPr>
                <p:cNvSpPr/>
                <p:nvPr/>
              </p:nvSpPr>
              <p:spPr>
                <a:xfrm rot="10800000">
                  <a:off x="1504758" y="1023331"/>
                  <a:ext cx="79391" cy="647231"/>
                </a:xfrm>
                <a:prstGeom prst="moon">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5" name="フリーフォーム: 図形 334">
                  <a:extLst>
                    <a:ext uri="{FF2B5EF4-FFF2-40B4-BE49-F238E27FC236}">
                      <a16:creationId xmlns:a16="http://schemas.microsoft.com/office/drawing/2014/main" id="{E93257B5-AB01-E705-0CBC-6B134DE67567}"/>
                    </a:ext>
                  </a:extLst>
                </p:cNvPr>
                <p:cNvSpPr/>
                <p:nvPr/>
              </p:nvSpPr>
              <p:spPr>
                <a:xfrm>
                  <a:off x="1212667" y="1304019"/>
                  <a:ext cx="97813" cy="127951"/>
                </a:xfrm>
                <a:custGeom>
                  <a:avLst/>
                  <a:gdLst>
                    <a:gd name="connsiteX0" fmla="*/ 0 w 154560"/>
                    <a:gd name="connsiteY0" fmla="*/ 0 h 202184"/>
                    <a:gd name="connsiteX1" fmla="*/ 58235 w 154560"/>
                    <a:gd name="connsiteY1" fmla="*/ 31917 h 202184"/>
                    <a:gd name="connsiteX2" fmla="*/ 69422 w 154560"/>
                    <a:gd name="connsiteY2" fmla="*/ 20265 h 202184"/>
                    <a:gd name="connsiteX3" fmla="*/ 93276 w 154560"/>
                    <a:gd name="connsiteY3" fmla="*/ 12824 h 202184"/>
                    <a:gd name="connsiteX4" fmla="*/ 154560 w 154560"/>
                    <a:gd name="connsiteY4" fmla="*/ 107504 h 202184"/>
                    <a:gd name="connsiteX5" fmla="*/ 93276 w 154560"/>
                    <a:gd name="connsiteY5" fmla="*/ 202184 h 202184"/>
                    <a:gd name="connsiteX6" fmla="*/ 31992 w 154560"/>
                    <a:gd name="connsiteY6" fmla="*/ 107504 h 202184"/>
                    <a:gd name="connsiteX7" fmla="*/ 36808 w 154560"/>
                    <a:gd name="connsiteY7" fmla="*/ 70650 h 202184"/>
                    <a:gd name="connsiteX8" fmla="*/ 37656 w 154560"/>
                    <a:gd name="connsiteY8" fmla="*/ 68708 h 20218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54560" h="202184">
                      <a:moveTo>
                        <a:pt x="0" y="0"/>
                      </a:moveTo>
                      <a:lnTo>
                        <a:pt x="58235" y="31917"/>
                      </a:lnTo>
                      <a:lnTo>
                        <a:pt x="69422" y="20265"/>
                      </a:lnTo>
                      <a:cubicBezTo>
                        <a:pt x="76754" y="15473"/>
                        <a:pt x="84815" y="12824"/>
                        <a:pt x="93276" y="12824"/>
                      </a:cubicBezTo>
                      <a:cubicBezTo>
                        <a:pt x="127122" y="12824"/>
                        <a:pt x="154560" y="55214"/>
                        <a:pt x="154560" y="107504"/>
                      </a:cubicBezTo>
                      <a:cubicBezTo>
                        <a:pt x="154560" y="159794"/>
                        <a:pt x="127122" y="202184"/>
                        <a:pt x="93276" y="202184"/>
                      </a:cubicBezTo>
                      <a:cubicBezTo>
                        <a:pt x="59430" y="202184"/>
                        <a:pt x="31992" y="159794"/>
                        <a:pt x="31992" y="107504"/>
                      </a:cubicBezTo>
                      <a:cubicBezTo>
                        <a:pt x="31992" y="94432"/>
                        <a:pt x="33707" y="81978"/>
                        <a:pt x="36808" y="70650"/>
                      </a:cubicBezTo>
                      <a:lnTo>
                        <a:pt x="37656" y="68708"/>
                      </a:lnTo>
                      <a:close/>
                    </a:path>
                  </a:pathLst>
                </a:custGeom>
                <a:solidFill>
                  <a:sysClr val="windowText" lastClr="000000"/>
                </a:solidFill>
                <a:ln w="1270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6" name="月 335">
                  <a:extLst>
                    <a:ext uri="{FF2B5EF4-FFF2-40B4-BE49-F238E27FC236}">
                      <a16:creationId xmlns:a16="http://schemas.microsoft.com/office/drawing/2014/main" id="{21127C58-9CCF-3891-EE2B-47F9A1D908E3}"/>
                    </a:ext>
                  </a:extLst>
                </p:cNvPr>
                <p:cNvSpPr/>
                <p:nvPr/>
              </p:nvSpPr>
              <p:spPr>
                <a:xfrm rot="5400000">
                  <a:off x="1261565" y="1196044"/>
                  <a:ext cx="28933" cy="150156"/>
                </a:xfrm>
                <a:prstGeom prst="moon">
                  <a:avLst>
                    <a:gd name="adj" fmla="val 43350"/>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7" name="楕円 336">
                  <a:extLst>
                    <a:ext uri="{FF2B5EF4-FFF2-40B4-BE49-F238E27FC236}">
                      <a16:creationId xmlns:a16="http://schemas.microsoft.com/office/drawing/2014/main" id="{FFE81E85-2FB1-2E3E-5787-4B05B3FF61EE}"/>
                    </a:ext>
                  </a:extLst>
                </p:cNvPr>
                <p:cNvSpPr/>
                <p:nvPr/>
              </p:nvSpPr>
              <p:spPr>
                <a:xfrm>
                  <a:off x="1244237" y="1352147"/>
                  <a:ext cx="31682" cy="31682"/>
                </a:xfrm>
                <a:prstGeom prst="ellipse">
                  <a:avLst/>
                </a:prstGeom>
                <a:solidFill>
                  <a:sysClr val="window" lastClr="FFFFFF"/>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8" name="楕円 337">
                  <a:extLst>
                    <a:ext uri="{FF2B5EF4-FFF2-40B4-BE49-F238E27FC236}">
                      <a16:creationId xmlns:a16="http://schemas.microsoft.com/office/drawing/2014/main" id="{A9BE2CF7-EE66-B15F-7E61-A07AA5972297}"/>
                    </a:ext>
                  </a:extLst>
                </p:cNvPr>
                <p:cNvSpPr/>
                <p:nvPr/>
              </p:nvSpPr>
              <p:spPr>
                <a:xfrm>
                  <a:off x="1361931" y="1427237"/>
                  <a:ext cx="71746" cy="45753"/>
                </a:xfrm>
                <a:prstGeom prst="ellipse">
                  <a:avLst/>
                </a:prstGeom>
                <a:solidFill>
                  <a:srgbClr val="FF6699"/>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339" name="グループ化 338">
                  <a:extLst>
                    <a:ext uri="{FF2B5EF4-FFF2-40B4-BE49-F238E27FC236}">
                      <a16:creationId xmlns:a16="http://schemas.microsoft.com/office/drawing/2014/main" id="{24E48DF0-E08B-9C09-0267-F450CE032C6C}"/>
                    </a:ext>
                  </a:extLst>
                </p:cNvPr>
                <p:cNvGrpSpPr/>
                <p:nvPr/>
              </p:nvGrpSpPr>
              <p:grpSpPr>
                <a:xfrm>
                  <a:off x="360858" y="1955567"/>
                  <a:ext cx="779384" cy="260750"/>
                  <a:chOff x="360858" y="1955567"/>
                  <a:chExt cx="779384" cy="260750"/>
                </a:xfrm>
              </p:grpSpPr>
              <p:grpSp>
                <p:nvGrpSpPr>
                  <p:cNvPr id="342" name="グループ化 341">
                    <a:extLst>
                      <a:ext uri="{FF2B5EF4-FFF2-40B4-BE49-F238E27FC236}">
                        <a16:creationId xmlns:a16="http://schemas.microsoft.com/office/drawing/2014/main" id="{337A3578-3C40-E35B-6B23-C9A8A614BB49}"/>
                      </a:ext>
                    </a:extLst>
                  </p:cNvPr>
                  <p:cNvGrpSpPr/>
                  <p:nvPr/>
                </p:nvGrpSpPr>
                <p:grpSpPr>
                  <a:xfrm>
                    <a:off x="391825" y="1955567"/>
                    <a:ext cx="706303" cy="220662"/>
                    <a:chOff x="450056" y="1715294"/>
                    <a:chExt cx="706303" cy="220662"/>
                  </a:xfrm>
                  <a:solidFill>
                    <a:srgbClr val="C00000"/>
                  </a:solidFill>
                </p:grpSpPr>
                <p:sp>
                  <p:nvSpPr>
                    <p:cNvPr id="347" name="四角形: 上の 2 つの角を丸める 346">
                      <a:extLst>
                        <a:ext uri="{FF2B5EF4-FFF2-40B4-BE49-F238E27FC236}">
                          <a16:creationId xmlns:a16="http://schemas.microsoft.com/office/drawing/2014/main" id="{FE99CC62-7F9D-85C1-A095-25D2D5CE1C5A}"/>
                        </a:ext>
                      </a:extLst>
                    </p:cNvPr>
                    <p:cNvSpPr/>
                    <p:nvPr/>
                  </p:nvSpPr>
                  <p:spPr>
                    <a:xfrm>
                      <a:off x="541580" y="1890237"/>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48" name="四角形: 上の 2 つの角を丸める 347">
                      <a:extLst>
                        <a:ext uri="{FF2B5EF4-FFF2-40B4-BE49-F238E27FC236}">
                          <a16:creationId xmlns:a16="http://schemas.microsoft.com/office/drawing/2014/main" id="{F4C4C3E7-11E4-E713-D3D5-2FA5986AEFA6}"/>
                        </a:ext>
                      </a:extLst>
                    </p:cNvPr>
                    <p:cNvSpPr/>
                    <p:nvPr/>
                  </p:nvSpPr>
                  <p:spPr>
                    <a:xfrm>
                      <a:off x="450056" y="1726144"/>
                      <a:ext cx="303456" cy="169331"/>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49" name="四角形: 上の 2 つの角を丸める 348">
                      <a:extLst>
                        <a:ext uri="{FF2B5EF4-FFF2-40B4-BE49-F238E27FC236}">
                          <a16:creationId xmlns:a16="http://schemas.microsoft.com/office/drawing/2014/main" id="{A92CF849-F4CD-054A-D3FB-1B99535A401C}"/>
                        </a:ext>
                      </a:extLst>
                    </p:cNvPr>
                    <p:cNvSpPr/>
                    <p:nvPr/>
                  </p:nvSpPr>
                  <p:spPr>
                    <a:xfrm>
                      <a:off x="1001622" y="1715294"/>
                      <a:ext cx="154737" cy="216461"/>
                    </a:xfrm>
                    <a:prstGeom prst="round2SameRect">
                      <a:avLst>
                        <a:gd name="adj1" fmla="val 0"/>
                        <a:gd name="adj2" fmla="val 23839"/>
                      </a:avLst>
                    </a:prstGeom>
                    <a:solidFill>
                      <a:srgbClr val="70AD47">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nvGrpSpPr>
                  <p:cNvPr id="343" name="グループ化 342">
                    <a:extLst>
                      <a:ext uri="{FF2B5EF4-FFF2-40B4-BE49-F238E27FC236}">
                        <a16:creationId xmlns:a16="http://schemas.microsoft.com/office/drawing/2014/main" id="{0F04847A-F466-AD68-F6C0-BAE047D204B7}"/>
                      </a:ext>
                    </a:extLst>
                  </p:cNvPr>
                  <p:cNvGrpSpPr/>
                  <p:nvPr/>
                </p:nvGrpSpPr>
                <p:grpSpPr>
                  <a:xfrm>
                    <a:off x="638758" y="2011641"/>
                    <a:ext cx="388787" cy="178336"/>
                    <a:chOff x="679995" y="1640681"/>
                    <a:chExt cx="384424" cy="208481"/>
                  </a:xfrm>
                  <a:solidFill>
                    <a:sysClr val="window" lastClr="FFFFFF">
                      <a:lumMod val="65000"/>
                    </a:sysClr>
                  </a:solidFill>
                </p:grpSpPr>
                <p:sp>
                  <p:nvSpPr>
                    <p:cNvPr id="345" name="四角形: 上の 2 つの角を丸める 344">
                      <a:extLst>
                        <a:ext uri="{FF2B5EF4-FFF2-40B4-BE49-F238E27FC236}">
                          <a16:creationId xmlns:a16="http://schemas.microsoft.com/office/drawing/2014/main" id="{07D629BB-3E81-4A7F-F173-686CEC2DC766}"/>
                        </a:ext>
                      </a:extLst>
                    </p:cNvPr>
                    <p:cNvSpPr/>
                    <p:nvPr/>
                  </p:nvSpPr>
                  <p:spPr>
                    <a:xfrm>
                      <a:off x="812003" y="1803443"/>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46" name="台形 345">
                      <a:extLst>
                        <a:ext uri="{FF2B5EF4-FFF2-40B4-BE49-F238E27FC236}">
                          <a16:creationId xmlns:a16="http://schemas.microsoft.com/office/drawing/2014/main" id="{4AE03019-9297-5B41-8186-10C1FECDC2E8}"/>
                        </a:ext>
                      </a:extLst>
                    </p:cNvPr>
                    <p:cNvSpPr/>
                    <p:nvPr/>
                  </p:nvSpPr>
                  <p:spPr>
                    <a:xfrm rot="10800000">
                      <a:off x="679995" y="1640681"/>
                      <a:ext cx="384424" cy="175498"/>
                    </a:xfrm>
                    <a:prstGeom prst="trapezoid">
                      <a:avLst>
                        <a:gd name="adj" fmla="val 57842"/>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44" name="四角形: 上の 2 つの角を丸める 343">
                    <a:extLst>
                      <a:ext uri="{FF2B5EF4-FFF2-40B4-BE49-F238E27FC236}">
                        <a16:creationId xmlns:a16="http://schemas.microsoft.com/office/drawing/2014/main" id="{2A18BE07-EC22-4A70-5449-8D33E55FB87D}"/>
                      </a:ext>
                    </a:extLst>
                  </p:cNvPr>
                  <p:cNvSpPr/>
                  <p:nvPr/>
                </p:nvSpPr>
                <p:spPr>
                  <a:xfrm>
                    <a:off x="360858" y="2161805"/>
                    <a:ext cx="779384" cy="54512"/>
                  </a:xfrm>
                  <a:prstGeom prst="round2SameRect">
                    <a:avLst>
                      <a:gd name="adj1" fmla="val 10990"/>
                      <a:gd name="adj2" fmla="val 50000"/>
                    </a:avLst>
                  </a:prstGeom>
                  <a:solidFill>
                    <a:srgbClr val="C0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40" name="角丸四角形 4">
                  <a:extLst>
                    <a:ext uri="{FF2B5EF4-FFF2-40B4-BE49-F238E27FC236}">
                      <a16:creationId xmlns:a16="http://schemas.microsoft.com/office/drawing/2014/main" id="{22191A6F-4C7E-7F73-0C29-41F7EE368A4F}"/>
                    </a:ext>
                  </a:extLst>
                </p:cNvPr>
                <p:cNvSpPr/>
                <p:nvPr/>
              </p:nvSpPr>
              <p:spPr>
                <a:xfrm rot="3600000">
                  <a:off x="826436" y="2108977"/>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41" name="アーチ 730">
                  <a:extLst>
                    <a:ext uri="{FF2B5EF4-FFF2-40B4-BE49-F238E27FC236}">
                      <a16:creationId xmlns:a16="http://schemas.microsoft.com/office/drawing/2014/main" id="{A7A73B3D-F9E9-2B27-E0AC-014F83AAD0CC}"/>
                    </a:ext>
                  </a:extLst>
                </p:cNvPr>
                <p:cNvSpPr/>
                <p:nvPr/>
              </p:nvSpPr>
              <p:spPr>
                <a:xfrm rot="17100000">
                  <a:off x="1070853" y="1922037"/>
                  <a:ext cx="532411" cy="473463"/>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FF66CC"/>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grpSp>
          <p:nvGrpSpPr>
            <p:cNvPr id="350" name="グループ化 349">
              <a:extLst>
                <a:ext uri="{FF2B5EF4-FFF2-40B4-BE49-F238E27FC236}">
                  <a16:creationId xmlns:a16="http://schemas.microsoft.com/office/drawing/2014/main" id="{BBCFF959-D64E-76D5-8370-7EDCC64128DE}"/>
                </a:ext>
              </a:extLst>
            </p:cNvPr>
            <p:cNvGrpSpPr/>
            <p:nvPr/>
          </p:nvGrpSpPr>
          <p:grpSpPr>
            <a:xfrm>
              <a:off x="2391219" y="6648067"/>
              <a:ext cx="1811100" cy="2437463"/>
              <a:chOff x="2484933" y="975930"/>
              <a:chExt cx="1811100" cy="2437463"/>
            </a:xfrm>
          </p:grpSpPr>
          <p:sp>
            <p:nvSpPr>
              <p:cNvPr id="351" name="角丸四角形 4">
                <a:extLst>
                  <a:ext uri="{FF2B5EF4-FFF2-40B4-BE49-F238E27FC236}">
                    <a16:creationId xmlns:a16="http://schemas.microsoft.com/office/drawing/2014/main" id="{12773CB5-F8B2-972D-5278-83DDE39FA92B}"/>
                  </a:ext>
                </a:extLst>
              </p:cNvPr>
              <p:cNvSpPr/>
              <p:nvPr/>
            </p:nvSpPr>
            <p:spPr>
              <a:xfrm rot="2810657">
                <a:off x="2827390" y="2094765"/>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FF9966"/>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2" name="アーチ 730">
                <a:extLst>
                  <a:ext uri="{FF2B5EF4-FFF2-40B4-BE49-F238E27FC236}">
                    <a16:creationId xmlns:a16="http://schemas.microsoft.com/office/drawing/2014/main" id="{07C1F7AA-8EA3-8B32-4029-DB562A6CC621}"/>
                  </a:ext>
                </a:extLst>
              </p:cNvPr>
              <p:cNvSpPr/>
              <p:nvPr/>
            </p:nvSpPr>
            <p:spPr>
              <a:xfrm rot="17100000">
                <a:off x="3109483" y="1881400"/>
                <a:ext cx="515585" cy="458499"/>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53" name="二等辺三角形 28">
                <a:extLst>
                  <a:ext uri="{FF2B5EF4-FFF2-40B4-BE49-F238E27FC236}">
                    <a16:creationId xmlns:a16="http://schemas.microsoft.com/office/drawing/2014/main" id="{001F1718-C916-D28A-3827-8C40F985E104}"/>
                  </a:ext>
                </a:extLst>
              </p:cNvPr>
              <p:cNvSpPr/>
              <p:nvPr/>
            </p:nvSpPr>
            <p:spPr>
              <a:xfrm>
                <a:off x="3210020" y="1377772"/>
                <a:ext cx="85584" cy="177237"/>
              </a:xfrm>
              <a:custGeom>
                <a:avLst/>
                <a:gdLst>
                  <a:gd name="connsiteX0" fmla="*/ 0 w 414337"/>
                  <a:gd name="connsiteY0" fmla="*/ 348851 h 348851"/>
                  <a:gd name="connsiteX1" fmla="*/ 207169 w 414337"/>
                  <a:gd name="connsiteY1" fmla="*/ 0 h 348851"/>
                  <a:gd name="connsiteX2" fmla="*/ 414337 w 414337"/>
                  <a:gd name="connsiteY2" fmla="*/ 348851 h 348851"/>
                  <a:gd name="connsiteX3" fmla="*/ 0 w 414337"/>
                  <a:gd name="connsiteY3" fmla="*/ 348851 h 348851"/>
                  <a:gd name="connsiteX0" fmla="*/ 132 w 414469"/>
                  <a:gd name="connsiteY0" fmla="*/ 348851 h 413232"/>
                  <a:gd name="connsiteX1" fmla="*/ 207301 w 414469"/>
                  <a:gd name="connsiteY1" fmla="*/ 0 h 413232"/>
                  <a:gd name="connsiteX2" fmla="*/ 414469 w 414469"/>
                  <a:gd name="connsiteY2" fmla="*/ 348851 h 413232"/>
                  <a:gd name="connsiteX3" fmla="*/ 132 w 414469"/>
                  <a:gd name="connsiteY3" fmla="*/ 348851 h 413232"/>
                  <a:gd name="connsiteX0" fmla="*/ 1192 w 305992"/>
                  <a:gd name="connsiteY0" fmla="*/ 348851 h 402561"/>
                  <a:gd name="connsiteX1" fmla="*/ 208361 w 305992"/>
                  <a:gd name="connsiteY1" fmla="*/ 0 h 402561"/>
                  <a:gd name="connsiteX2" fmla="*/ 305992 w 305992"/>
                  <a:gd name="connsiteY2" fmla="*/ 401238 h 402561"/>
                  <a:gd name="connsiteX3" fmla="*/ 1192 w 305992"/>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3 w 309565"/>
                  <a:gd name="connsiteY0" fmla="*/ 348851 h 402561"/>
                  <a:gd name="connsiteX1" fmla="*/ 309565 w 309565"/>
                  <a:gd name="connsiteY1" fmla="*/ 0 h 402561"/>
                  <a:gd name="connsiteX2" fmla="*/ 304803 w 309565"/>
                  <a:gd name="connsiteY2" fmla="*/ 401238 h 402561"/>
                  <a:gd name="connsiteX3" fmla="*/ 3 w 309565"/>
                  <a:gd name="connsiteY3" fmla="*/ 348851 h 402561"/>
                  <a:gd name="connsiteX0" fmla="*/ 5 w 252417"/>
                  <a:gd name="connsiteY0" fmla="*/ 322657 h 401238"/>
                  <a:gd name="connsiteX1" fmla="*/ 252417 w 252417"/>
                  <a:gd name="connsiteY1" fmla="*/ 0 h 401238"/>
                  <a:gd name="connsiteX2" fmla="*/ 247655 w 252417"/>
                  <a:gd name="connsiteY2" fmla="*/ 401238 h 401238"/>
                  <a:gd name="connsiteX3" fmla="*/ 5 w 252417"/>
                  <a:gd name="connsiteY3" fmla="*/ 322657 h 401238"/>
                  <a:gd name="connsiteX0" fmla="*/ 2197 w 254609"/>
                  <a:gd name="connsiteY0" fmla="*/ 322657 h 402772"/>
                  <a:gd name="connsiteX1" fmla="*/ 254609 w 254609"/>
                  <a:gd name="connsiteY1" fmla="*/ 0 h 402772"/>
                  <a:gd name="connsiteX2" fmla="*/ 249847 w 254609"/>
                  <a:gd name="connsiteY2" fmla="*/ 401238 h 402772"/>
                  <a:gd name="connsiteX3" fmla="*/ 2197 w 254609"/>
                  <a:gd name="connsiteY3" fmla="*/ 322657 h 402772"/>
                </a:gdLst>
                <a:ahLst/>
                <a:cxnLst>
                  <a:cxn ang="0">
                    <a:pos x="connsiteX0" y="connsiteY0"/>
                  </a:cxn>
                  <a:cxn ang="0">
                    <a:pos x="connsiteX1" y="connsiteY1"/>
                  </a:cxn>
                  <a:cxn ang="0">
                    <a:pos x="connsiteX2" y="connsiteY2"/>
                  </a:cxn>
                  <a:cxn ang="0">
                    <a:pos x="connsiteX3" y="connsiteY3"/>
                  </a:cxn>
                </a:cxnLst>
                <a:rect l="l" t="t" r="r" b="b"/>
                <a:pathLst>
                  <a:path w="254609" h="402772">
                    <a:moveTo>
                      <a:pt x="2197" y="322657"/>
                    </a:moveTo>
                    <a:cubicBezTo>
                      <a:pt x="-23203" y="224828"/>
                      <a:pt x="178409" y="94852"/>
                      <a:pt x="254609" y="0"/>
                    </a:cubicBezTo>
                    <a:cubicBezTo>
                      <a:pt x="253022" y="133746"/>
                      <a:pt x="251434" y="267492"/>
                      <a:pt x="249847" y="401238"/>
                    </a:cubicBezTo>
                    <a:cubicBezTo>
                      <a:pt x="111735" y="401238"/>
                      <a:pt x="27597" y="420486"/>
                      <a:pt x="2197" y="3226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4" name="台形 353">
                <a:extLst>
                  <a:ext uri="{FF2B5EF4-FFF2-40B4-BE49-F238E27FC236}">
                    <a16:creationId xmlns:a16="http://schemas.microsoft.com/office/drawing/2014/main" id="{443FD185-474C-76F5-0AD1-34E464C1CB16}"/>
                  </a:ext>
                </a:extLst>
              </p:cNvPr>
              <p:cNvSpPr/>
              <p:nvPr/>
            </p:nvSpPr>
            <p:spPr>
              <a:xfrm rot="8100000">
                <a:off x="3738400" y="2535962"/>
                <a:ext cx="281651" cy="737756"/>
              </a:xfrm>
              <a:prstGeom prst="trapezoid">
                <a:avLst>
                  <a:gd name="adj" fmla="val 19923"/>
                </a:avLst>
              </a:prstGeom>
              <a:solidFill>
                <a:srgbClr val="FFC000">
                  <a:lumMod val="75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5" name="フリーフォーム: 図形 354">
                <a:extLst>
                  <a:ext uri="{FF2B5EF4-FFF2-40B4-BE49-F238E27FC236}">
                    <a16:creationId xmlns:a16="http://schemas.microsoft.com/office/drawing/2014/main" id="{588809EF-2EF5-1AB9-BCCA-632838D2270F}"/>
                  </a:ext>
                </a:extLst>
              </p:cNvPr>
              <p:cNvSpPr/>
              <p:nvPr/>
            </p:nvSpPr>
            <p:spPr>
              <a:xfrm rot="18900000">
                <a:off x="3988652" y="3190323"/>
                <a:ext cx="307381" cy="153309"/>
              </a:xfrm>
              <a:custGeom>
                <a:avLst/>
                <a:gdLst>
                  <a:gd name="connsiteX0" fmla="*/ 214968 w 862013"/>
                  <a:gd name="connsiteY0" fmla="*/ 0 h 429936"/>
                  <a:gd name="connsiteX1" fmla="*/ 569741 w 862013"/>
                  <a:gd name="connsiteY1" fmla="*/ 0 h 429936"/>
                  <a:gd name="connsiteX2" fmla="*/ 595279 w 862013"/>
                  <a:gd name="connsiteY2" fmla="*/ 0 h 429936"/>
                  <a:gd name="connsiteX3" fmla="*/ 862013 w 862013"/>
                  <a:gd name="connsiteY3" fmla="*/ 0 h 429936"/>
                  <a:gd name="connsiteX4" fmla="*/ 862013 w 862013"/>
                  <a:gd name="connsiteY4" fmla="*/ 375603 h 429936"/>
                  <a:gd name="connsiteX5" fmla="*/ 807680 w 862013"/>
                  <a:gd name="connsiteY5" fmla="*/ 429936 h 429936"/>
                  <a:gd name="connsiteX6" fmla="*/ 730322 w 862013"/>
                  <a:gd name="connsiteY6" fmla="*/ 429936 h 429936"/>
                  <a:gd name="connsiteX7" fmla="*/ 624074 w 862013"/>
                  <a:gd name="connsiteY7" fmla="*/ 429936 h 429936"/>
                  <a:gd name="connsiteX8" fmla="*/ 79925 w 862013"/>
                  <a:gd name="connsiteY8" fmla="*/ 429936 h 429936"/>
                  <a:gd name="connsiteX9" fmla="*/ 0 w 862013"/>
                  <a:gd name="connsiteY9" fmla="*/ 350011 h 429936"/>
                  <a:gd name="connsiteX10" fmla="*/ 0 w 862013"/>
                  <a:gd name="connsiteY10" fmla="*/ 214968 h 429936"/>
                  <a:gd name="connsiteX11" fmla="*/ 214968 w 862013"/>
                  <a:gd name="connsiteY11" fmla="*/ 0 h 429936"/>
                  <a:gd name="connsiteX0" fmla="*/ 214968 w 862013"/>
                  <a:gd name="connsiteY0" fmla="*/ 0 h 429936"/>
                  <a:gd name="connsiteX1" fmla="*/ 569741 w 862013"/>
                  <a:gd name="connsiteY1" fmla="*/ 0 h 429936"/>
                  <a:gd name="connsiteX2" fmla="*/ 862013 w 862013"/>
                  <a:gd name="connsiteY2" fmla="*/ 0 h 429936"/>
                  <a:gd name="connsiteX3" fmla="*/ 862013 w 862013"/>
                  <a:gd name="connsiteY3" fmla="*/ 375603 h 429936"/>
                  <a:gd name="connsiteX4" fmla="*/ 807680 w 862013"/>
                  <a:gd name="connsiteY4" fmla="*/ 429936 h 429936"/>
                  <a:gd name="connsiteX5" fmla="*/ 730322 w 862013"/>
                  <a:gd name="connsiteY5" fmla="*/ 429936 h 429936"/>
                  <a:gd name="connsiteX6" fmla="*/ 624074 w 862013"/>
                  <a:gd name="connsiteY6" fmla="*/ 429936 h 429936"/>
                  <a:gd name="connsiteX7" fmla="*/ 79925 w 862013"/>
                  <a:gd name="connsiteY7" fmla="*/ 429936 h 429936"/>
                  <a:gd name="connsiteX8" fmla="*/ 0 w 862013"/>
                  <a:gd name="connsiteY8" fmla="*/ 350011 h 429936"/>
                  <a:gd name="connsiteX9" fmla="*/ 0 w 862013"/>
                  <a:gd name="connsiteY9" fmla="*/ 214968 h 429936"/>
                  <a:gd name="connsiteX10" fmla="*/ 214968 w 862013"/>
                  <a:gd name="connsiteY10"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624074 w 862013"/>
                  <a:gd name="connsiteY5" fmla="*/ 429936 h 429936"/>
                  <a:gd name="connsiteX6" fmla="*/ 79925 w 862013"/>
                  <a:gd name="connsiteY6" fmla="*/ 429936 h 429936"/>
                  <a:gd name="connsiteX7" fmla="*/ 0 w 862013"/>
                  <a:gd name="connsiteY7" fmla="*/ 350011 h 429936"/>
                  <a:gd name="connsiteX8" fmla="*/ 0 w 862013"/>
                  <a:gd name="connsiteY8" fmla="*/ 214968 h 429936"/>
                  <a:gd name="connsiteX9" fmla="*/ 214968 w 862013"/>
                  <a:gd name="connsiteY9"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79925 w 862013"/>
                  <a:gd name="connsiteY5" fmla="*/ 429936 h 429936"/>
                  <a:gd name="connsiteX6" fmla="*/ 0 w 862013"/>
                  <a:gd name="connsiteY6" fmla="*/ 350011 h 429936"/>
                  <a:gd name="connsiteX7" fmla="*/ 0 w 862013"/>
                  <a:gd name="connsiteY7" fmla="*/ 214968 h 429936"/>
                  <a:gd name="connsiteX8" fmla="*/ 214968 w 862013"/>
                  <a:gd name="connsiteY8"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9925 w 862013"/>
                  <a:gd name="connsiteY4" fmla="*/ 429936 h 429936"/>
                  <a:gd name="connsiteX5" fmla="*/ 0 w 862013"/>
                  <a:gd name="connsiteY5" fmla="*/ 350011 h 429936"/>
                  <a:gd name="connsiteX6" fmla="*/ 0 w 862013"/>
                  <a:gd name="connsiteY6" fmla="*/ 214968 h 429936"/>
                  <a:gd name="connsiteX7" fmla="*/ 214968 w 862013"/>
                  <a:gd name="connsiteY7" fmla="*/ 0 h 4299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862013" h="429936">
                    <a:moveTo>
                      <a:pt x="214968" y="0"/>
                    </a:moveTo>
                    <a:lnTo>
                      <a:pt x="862013" y="0"/>
                    </a:lnTo>
                    <a:lnTo>
                      <a:pt x="862013" y="375603"/>
                    </a:lnTo>
                    <a:cubicBezTo>
                      <a:pt x="862013" y="405610"/>
                      <a:pt x="837687" y="429936"/>
                      <a:pt x="807680" y="429936"/>
                    </a:cubicBezTo>
                    <a:lnTo>
                      <a:pt x="79925" y="429936"/>
                    </a:lnTo>
                    <a:cubicBezTo>
                      <a:pt x="35784" y="429936"/>
                      <a:pt x="0" y="394152"/>
                      <a:pt x="0" y="350011"/>
                    </a:cubicBezTo>
                    <a:lnTo>
                      <a:pt x="0" y="214968"/>
                    </a:lnTo>
                    <a:cubicBezTo>
                      <a:pt x="0" y="96244"/>
                      <a:pt x="96244" y="0"/>
                      <a:pt x="214968"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6" name="フリーフォーム: 図形 355">
                <a:extLst>
                  <a:ext uri="{FF2B5EF4-FFF2-40B4-BE49-F238E27FC236}">
                    <a16:creationId xmlns:a16="http://schemas.microsoft.com/office/drawing/2014/main" id="{9D591233-0CD2-30EC-C478-EEEAA1661B78}"/>
                  </a:ext>
                </a:extLst>
              </p:cNvPr>
              <p:cNvSpPr/>
              <p:nvPr/>
            </p:nvSpPr>
            <p:spPr>
              <a:xfrm flipV="1">
                <a:off x="2986932" y="2447886"/>
                <a:ext cx="818477" cy="869436"/>
              </a:xfrm>
              <a:custGeom>
                <a:avLst/>
                <a:gdLst>
                  <a:gd name="connsiteX0" fmla="*/ 628168 w 1335535"/>
                  <a:gd name="connsiteY0" fmla="*/ 1418686 h 1418686"/>
                  <a:gd name="connsiteX1" fmla="*/ 1335534 w 1335535"/>
                  <a:gd name="connsiteY1" fmla="*/ 1418686 h 1418686"/>
                  <a:gd name="connsiteX2" fmla="*/ 1335535 w 1335535"/>
                  <a:gd name="connsiteY2" fmla="*/ 1129340 h 1418686"/>
                  <a:gd name="connsiteX3" fmla="*/ 1250787 w 1335535"/>
                  <a:gd name="connsiteY3" fmla="*/ 924741 h 1418686"/>
                  <a:gd name="connsiteX4" fmla="*/ 1238452 w 1335535"/>
                  <a:gd name="connsiteY4" fmla="*/ 914563 h 1418686"/>
                  <a:gd name="connsiteX5" fmla="*/ 1238993 w 1335535"/>
                  <a:gd name="connsiteY5" fmla="*/ 914022 h 1418686"/>
                  <a:gd name="connsiteX6" fmla="*/ 195483 w 1335535"/>
                  <a:gd name="connsiteY6" fmla="*/ 0 h 1418686"/>
                  <a:gd name="connsiteX7" fmla="*/ 0 w 1335535"/>
                  <a:gd name="connsiteY7" fmla="*/ 195483 h 1418686"/>
                  <a:gd name="connsiteX8" fmla="*/ 677083 w 1335535"/>
                  <a:gd name="connsiteY8" fmla="*/ 968487 h 1418686"/>
                  <a:gd name="connsiteX9" fmla="*/ 650907 w 1335535"/>
                  <a:gd name="connsiteY9" fmla="*/ 1016713 h 1418686"/>
                  <a:gd name="connsiteX10" fmla="*/ 628168 w 1335535"/>
                  <a:gd name="connsiteY10" fmla="*/ 1129340 h 14186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335535" h="1418686">
                    <a:moveTo>
                      <a:pt x="628168" y="1418686"/>
                    </a:moveTo>
                    <a:lnTo>
                      <a:pt x="1335534" y="1418686"/>
                    </a:lnTo>
                    <a:cubicBezTo>
                      <a:pt x="1335534" y="1322237"/>
                      <a:pt x="1335535" y="1225789"/>
                      <a:pt x="1335535" y="1129340"/>
                    </a:cubicBezTo>
                    <a:cubicBezTo>
                      <a:pt x="1335535" y="1049439"/>
                      <a:pt x="1303149" y="977102"/>
                      <a:pt x="1250787" y="924741"/>
                    </a:cubicBezTo>
                    <a:lnTo>
                      <a:pt x="1238452" y="914563"/>
                    </a:lnTo>
                    <a:lnTo>
                      <a:pt x="1238993" y="914022"/>
                    </a:lnTo>
                    <a:lnTo>
                      <a:pt x="195483" y="0"/>
                    </a:lnTo>
                    <a:lnTo>
                      <a:pt x="0" y="195483"/>
                    </a:lnTo>
                    <a:lnTo>
                      <a:pt x="677083" y="968487"/>
                    </a:lnTo>
                    <a:lnTo>
                      <a:pt x="650907" y="1016713"/>
                    </a:lnTo>
                    <a:cubicBezTo>
                      <a:pt x="636265" y="1051330"/>
                      <a:pt x="628168" y="1089390"/>
                      <a:pt x="628168" y="1129340"/>
                    </a:cubicBezTo>
                    <a:close/>
                  </a:path>
                </a:pathLst>
              </a:custGeom>
              <a:solidFill>
                <a:srgbClr val="FFC000">
                  <a:lumMod val="75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7" name="台形 356">
                <a:extLst>
                  <a:ext uri="{FF2B5EF4-FFF2-40B4-BE49-F238E27FC236}">
                    <a16:creationId xmlns:a16="http://schemas.microsoft.com/office/drawing/2014/main" id="{91D64EB5-A24E-FF97-16C7-BBABDCE0F0A0}"/>
                  </a:ext>
                </a:extLst>
              </p:cNvPr>
              <p:cNvSpPr/>
              <p:nvPr/>
            </p:nvSpPr>
            <p:spPr>
              <a:xfrm>
                <a:off x="3511392" y="1673082"/>
                <a:ext cx="154525" cy="201388"/>
              </a:xfrm>
              <a:prstGeom prst="trapezoid">
                <a:avLst>
                  <a:gd name="adj" fmla="val 16220"/>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8" name="楕円 357">
                <a:extLst>
                  <a:ext uri="{FF2B5EF4-FFF2-40B4-BE49-F238E27FC236}">
                    <a16:creationId xmlns:a16="http://schemas.microsoft.com/office/drawing/2014/main" id="{8F3660AD-14D2-6198-8E6B-8895C3AE4752}"/>
                  </a:ext>
                </a:extLst>
              </p:cNvPr>
              <p:cNvSpPr/>
              <p:nvPr/>
            </p:nvSpPr>
            <p:spPr>
              <a:xfrm>
                <a:off x="3234448" y="1024929"/>
                <a:ext cx="708413" cy="708413"/>
              </a:xfrm>
              <a:prstGeom prst="ellipse">
                <a:avLst/>
              </a:prstGeom>
              <a:solidFill>
                <a:srgbClr val="ED7D31">
                  <a:lumMod val="40000"/>
                  <a:lumOff val="6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9" name="四角形: 上の 2 つの角を丸める 358">
                <a:extLst>
                  <a:ext uri="{FF2B5EF4-FFF2-40B4-BE49-F238E27FC236}">
                    <a16:creationId xmlns:a16="http://schemas.microsoft.com/office/drawing/2014/main" id="{7E74E30C-0C6E-8F3A-8630-37622D04ACAD}"/>
                  </a:ext>
                </a:extLst>
              </p:cNvPr>
              <p:cNvSpPr/>
              <p:nvPr/>
            </p:nvSpPr>
            <p:spPr>
              <a:xfrm>
                <a:off x="3371902" y="1793601"/>
                <a:ext cx="433506" cy="719260"/>
              </a:xfrm>
              <a:prstGeom prst="round2SameRect">
                <a:avLst>
                  <a:gd name="adj1" fmla="val 50000"/>
                  <a:gd name="adj2" fmla="val 0"/>
                </a:avLst>
              </a:pr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0" name="フリーフォーム: 図形 359">
                <a:extLst>
                  <a:ext uri="{FF2B5EF4-FFF2-40B4-BE49-F238E27FC236}">
                    <a16:creationId xmlns:a16="http://schemas.microsoft.com/office/drawing/2014/main" id="{79E8C26F-C273-EDC4-2044-153CC5AB54CB}"/>
                  </a:ext>
                </a:extLst>
              </p:cNvPr>
              <p:cNvSpPr/>
              <p:nvPr/>
            </p:nvSpPr>
            <p:spPr>
              <a:xfrm rot="2700000">
                <a:off x="2791840" y="3183048"/>
                <a:ext cx="307381" cy="153309"/>
              </a:xfrm>
              <a:custGeom>
                <a:avLst/>
                <a:gdLst>
                  <a:gd name="connsiteX0" fmla="*/ 214968 w 862013"/>
                  <a:gd name="connsiteY0" fmla="*/ 0 h 429936"/>
                  <a:gd name="connsiteX1" fmla="*/ 569741 w 862013"/>
                  <a:gd name="connsiteY1" fmla="*/ 0 h 429936"/>
                  <a:gd name="connsiteX2" fmla="*/ 595279 w 862013"/>
                  <a:gd name="connsiteY2" fmla="*/ 0 h 429936"/>
                  <a:gd name="connsiteX3" fmla="*/ 862013 w 862013"/>
                  <a:gd name="connsiteY3" fmla="*/ 0 h 429936"/>
                  <a:gd name="connsiteX4" fmla="*/ 862013 w 862013"/>
                  <a:gd name="connsiteY4" fmla="*/ 375603 h 429936"/>
                  <a:gd name="connsiteX5" fmla="*/ 807680 w 862013"/>
                  <a:gd name="connsiteY5" fmla="*/ 429936 h 429936"/>
                  <a:gd name="connsiteX6" fmla="*/ 730322 w 862013"/>
                  <a:gd name="connsiteY6" fmla="*/ 429936 h 429936"/>
                  <a:gd name="connsiteX7" fmla="*/ 624074 w 862013"/>
                  <a:gd name="connsiteY7" fmla="*/ 429936 h 429936"/>
                  <a:gd name="connsiteX8" fmla="*/ 79925 w 862013"/>
                  <a:gd name="connsiteY8" fmla="*/ 429936 h 429936"/>
                  <a:gd name="connsiteX9" fmla="*/ 0 w 862013"/>
                  <a:gd name="connsiteY9" fmla="*/ 350011 h 429936"/>
                  <a:gd name="connsiteX10" fmla="*/ 0 w 862013"/>
                  <a:gd name="connsiteY10" fmla="*/ 214968 h 429936"/>
                  <a:gd name="connsiteX11" fmla="*/ 214968 w 862013"/>
                  <a:gd name="connsiteY11" fmla="*/ 0 h 429936"/>
                  <a:gd name="connsiteX0" fmla="*/ 214968 w 862013"/>
                  <a:gd name="connsiteY0" fmla="*/ 0 h 429936"/>
                  <a:gd name="connsiteX1" fmla="*/ 569741 w 862013"/>
                  <a:gd name="connsiteY1" fmla="*/ 0 h 429936"/>
                  <a:gd name="connsiteX2" fmla="*/ 862013 w 862013"/>
                  <a:gd name="connsiteY2" fmla="*/ 0 h 429936"/>
                  <a:gd name="connsiteX3" fmla="*/ 862013 w 862013"/>
                  <a:gd name="connsiteY3" fmla="*/ 375603 h 429936"/>
                  <a:gd name="connsiteX4" fmla="*/ 807680 w 862013"/>
                  <a:gd name="connsiteY4" fmla="*/ 429936 h 429936"/>
                  <a:gd name="connsiteX5" fmla="*/ 730322 w 862013"/>
                  <a:gd name="connsiteY5" fmla="*/ 429936 h 429936"/>
                  <a:gd name="connsiteX6" fmla="*/ 624074 w 862013"/>
                  <a:gd name="connsiteY6" fmla="*/ 429936 h 429936"/>
                  <a:gd name="connsiteX7" fmla="*/ 79925 w 862013"/>
                  <a:gd name="connsiteY7" fmla="*/ 429936 h 429936"/>
                  <a:gd name="connsiteX8" fmla="*/ 0 w 862013"/>
                  <a:gd name="connsiteY8" fmla="*/ 350011 h 429936"/>
                  <a:gd name="connsiteX9" fmla="*/ 0 w 862013"/>
                  <a:gd name="connsiteY9" fmla="*/ 214968 h 429936"/>
                  <a:gd name="connsiteX10" fmla="*/ 214968 w 862013"/>
                  <a:gd name="connsiteY10"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624074 w 862013"/>
                  <a:gd name="connsiteY5" fmla="*/ 429936 h 429936"/>
                  <a:gd name="connsiteX6" fmla="*/ 79925 w 862013"/>
                  <a:gd name="connsiteY6" fmla="*/ 429936 h 429936"/>
                  <a:gd name="connsiteX7" fmla="*/ 0 w 862013"/>
                  <a:gd name="connsiteY7" fmla="*/ 350011 h 429936"/>
                  <a:gd name="connsiteX8" fmla="*/ 0 w 862013"/>
                  <a:gd name="connsiteY8" fmla="*/ 214968 h 429936"/>
                  <a:gd name="connsiteX9" fmla="*/ 214968 w 862013"/>
                  <a:gd name="connsiteY9"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30322 w 862013"/>
                  <a:gd name="connsiteY4" fmla="*/ 429936 h 429936"/>
                  <a:gd name="connsiteX5" fmla="*/ 79925 w 862013"/>
                  <a:gd name="connsiteY5" fmla="*/ 429936 h 429936"/>
                  <a:gd name="connsiteX6" fmla="*/ 0 w 862013"/>
                  <a:gd name="connsiteY6" fmla="*/ 350011 h 429936"/>
                  <a:gd name="connsiteX7" fmla="*/ 0 w 862013"/>
                  <a:gd name="connsiteY7" fmla="*/ 214968 h 429936"/>
                  <a:gd name="connsiteX8" fmla="*/ 214968 w 862013"/>
                  <a:gd name="connsiteY8" fmla="*/ 0 h 429936"/>
                  <a:gd name="connsiteX0" fmla="*/ 214968 w 862013"/>
                  <a:gd name="connsiteY0" fmla="*/ 0 h 429936"/>
                  <a:gd name="connsiteX1" fmla="*/ 862013 w 862013"/>
                  <a:gd name="connsiteY1" fmla="*/ 0 h 429936"/>
                  <a:gd name="connsiteX2" fmla="*/ 862013 w 862013"/>
                  <a:gd name="connsiteY2" fmla="*/ 375603 h 429936"/>
                  <a:gd name="connsiteX3" fmla="*/ 807680 w 862013"/>
                  <a:gd name="connsiteY3" fmla="*/ 429936 h 429936"/>
                  <a:gd name="connsiteX4" fmla="*/ 79925 w 862013"/>
                  <a:gd name="connsiteY4" fmla="*/ 429936 h 429936"/>
                  <a:gd name="connsiteX5" fmla="*/ 0 w 862013"/>
                  <a:gd name="connsiteY5" fmla="*/ 350011 h 429936"/>
                  <a:gd name="connsiteX6" fmla="*/ 0 w 862013"/>
                  <a:gd name="connsiteY6" fmla="*/ 214968 h 429936"/>
                  <a:gd name="connsiteX7" fmla="*/ 214968 w 862013"/>
                  <a:gd name="connsiteY7" fmla="*/ 0 h 4299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862013" h="429936">
                    <a:moveTo>
                      <a:pt x="214968" y="0"/>
                    </a:moveTo>
                    <a:lnTo>
                      <a:pt x="862013" y="0"/>
                    </a:lnTo>
                    <a:lnTo>
                      <a:pt x="862013" y="375603"/>
                    </a:lnTo>
                    <a:cubicBezTo>
                      <a:pt x="862013" y="405610"/>
                      <a:pt x="837687" y="429936"/>
                      <a:pt x="807680" y="429936"/>
                    </a:cubicBezTo>
                    <a:lnTo>
                      <a:pt x="79925" y="429936"/>
                    </a:lnTo>
                    <a:cubicBezTo>
                      <a:pt x="35784" y="429936"/>
                      <a:pt x="0" y="394152"/>
                      <a:pt x="0" y="350011"/>
                    </a:cubicBezTo>
                    <a:lnTo>
                      <a:pt x="0" y="214968"/>
                    </a:lnTo>
                    <a:cubicBezTo>
                      <a:pt x="0" y="96244"/>
                      <a:pt x="96244" y="0"/>
                      <a:pt x="214968"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1" name="月 360">
                <a:extLst>
                  <a:ext uri="{FF2B5EF4-FFF2-40B4-BE49-F238E27FC236}">
                    <a16:creationId xmlns:a16="http://schemas.microsoft.com/office/drawing/2014/main" id="{A8744DD5-E6ED-13D0-9490-F28AEF884D1E}"/>
                  </a:ext>
                </a:extLst>
              </p:cNvPr>
              <p:cNvSpPr/>
              <p:nvPr/>
            </p:nvSpPr>
            <p:spPr>
              <a:xfrm rot="5400000">
                <a:off x="3339431" y="1182662"/>
                <a:ext cx="64940" cy="186090"/>
              </a:xfrm>
              <a:prstGeom prst="moon">
                <a:avLst>
                  <a:gd name="adj" fmla="val 72484"/>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2" name="楕円 361">
                <a:extLst>
                  <a:ext uri="{FF2B5EF4-FFF2-40B4-BE49-F238E27FC236}">
                    <a16:creationId xmlns:a16="http://schemas.microsoft.com/office/drawing/2014/main" id="{3BE32E2C-EC96-A790-2688-8CCB51286CB1}"/>
                  </a:ext>
                </a:extLst>
              </p:cNvPr>
              <p:cNvSpPr/>
              <p:nvPr/>
            </p:nvSpPr>
            <p:spPr>
              <a:xfrm>
                <a:off x="3304587" y="1332417"/>
                <a:ext cx="49967" cy="96231"/>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3" name="四角形: 上の 2 つの角を丸める 362">
                <a:extLst>
                  <a:ext uri="{FF2B5EF4-FFF2-40B4-BE49-F238E27FC236}">
                    <a16:creationId xmlns:a16="http://schemas.microsoft.com/office/drawing/2014/main" id="{C7274BBB-80E6-600C-B0B7-E443023B12C2}"/>
                  </a:ext>
                </a:extLst>
              </p:cNvPr>
              <p:cNvSpPr/>
              <p:nvPr/>
            </p:nvSpPr>
            <p:spPr>
              <a:xfrm>
                <a:off x="3525125" y="1175663"/>
                <a:ext cx="92969" cy="239998"/>
              </a:xfrm>
              <a:prstGeom prst="round2SameRect">
                <a:avLst/>
              </a:pr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4" name="フリーフォーム: 図形 363">
                <a:extLst>
                  <a:ext uri="{FF2B5EF4-FFF2-40B4-BE49-F238E27FC236}">
                    <a16:creationId xmlns:a16="http://schemas.microsoft.com/office/drawing/2014/main" id="{741FD442-FE57-CC20-2B17-7C9DA6A957C4}"/>
                  </a:ext>
                </a:extLst>
              </p:cNvPr>
              <p:cNvSpPr/>
              <p:nvPr/>
            </p:nvSpPr>
            <p:spPr>
              <a:xfrm>
                <a:off x="3113621" y="975930"/>
                <a:ext cx="869849" cy="702343"/>
              </a:xfrm>
              <a:custGeom>
                <a:avLst/>
                <a:gdLst>
                  <a:gd name="connsiteX0" fmla="*/ 184257 w 1419360"/>
                  <a:gd name="connsiteY0" fmla="*/ 0 h 1146036"/>
                  <a:gd name="connsiteX1" fmla="*/ 276867 w 1419360"/>
                  <a:gd name="connsiteY1" fmla="*/ 210474 h 1146036"/>
                  <a:gd name="connsiteX2" fmla="*/ 300693 w 1419360"/>
                  <a:gd name="connsiteY2" fmla="*/ 230334 h 1146036"/>
                  <a:gd name="connsiteX3" fmla="*/ 346542 w 1419360"/>
                  <a:gd name="connsiteY3" fmla="*/ 177390 h 1146036"/>
                  <a:gd name="connsiteX4" fmla="*/ 777867 w 1419360"/>
                  <a:gd name="connsiteY4" fmla="*/ 10742 h 1146036"/>
                  <a:gd name="connsiteX5" fmla="*/ 1419360 w 1419360"/>
                  <a:gd name="connsiteY5" fmla="*/ 652234 h 1146036"/>
                  <a:gd name="connsiteX6" fmla="*/ 1197677 w 1419360"/>
                  <a:gd name="connsiteY6" fmla="*/ 1137296 h 1146036"/>
                  <a:gd name="connsiteX7" fmla="*/ 1185690 w 1419360"/>
                  <a:gd name="connsiteY7" fmla="*/ 1146036 h 1146036"/>
                  <a:gd name="connsiteX8" fmla="*/ 987694 w 1419360"/>
                  <a:gd name="connsiteY8" fmla="*/ 1146036 h 1146036"/>
                  <a:gd name="connsiteX9" fmla="*/ 987694 w 1419360"/>
                  <a:gd name="connsiteY9" fmla="*/ 731998 h 1146036"/>
                  <a:gd name="connsiteX10" fmla="*/ 835558 w 1419360"/>
                  <a:gd name="connsiteY10" fmla="*/ 731998 h 1146036"/>
                  <a:gd name="connsiteX11" fmla="*/ 835558 w 1419360"/>
                  <a:gd name="connsiteY11" fmla="*/ 517515 h 1146036"/>
                  <a:gd name="connsiteX12" fmla="*/ 692554 w 1419360"/>
                  <a:gd name="connsiteY12" fmla="*/ 374511 h 1146036"/>
                  <a:gd name="connsiteX13" fmla="*/ 256470 w 1419360"/>
                  <a:gd name="connsiteY13" fmla="*/ 374511 h 1146036"/>
                  <a:gd name="connsiteX14" fmla="*/ 243835 w 1419360"/>
                  <a:gd name="connsiteY14" fmla="*/ 377543 h 1146036"/>
                  <a:gd name="connsiteX15" fmla="*/ 158898 w 1419360"/>
                  <a:gd name="connsiteY15" fmla="*/ 372220 h 1146036"/>
                  <a:gd name="connsiteX16" fmla="*/ 7355 w 1419360"/>
                  <a:gd name="connsiteY16" fmla="*/ 109741 h 1146036"/>
                  <a:gd name="connsiteX17" fmla="*/ 88813 w 1419360"/>
                  <a:gd name="connsiteY17" fmla="*/ 196279 h 1146036"/>
                  <a:gd name="connsiteX18" fmla="*/ 135579 w 1419360"/>
                  <a:gd name="connsiteY18" fmla="*/ 223969 h 1146036"/>
                  <a:gd name="connsiteX19" fmla="*/ 121486 w 1419360"/>
                  <a:gd name="connsiteY19" fmla="*/ 151542 h 1146036"/>
                  <a:gd name="connsiteX20" fmla="*/ 184257 w 1419360"/>
                  <a:gd name="connsiteY20" fmla="*/ 0 h 11460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Lst>
                <a:rect l="l" t="t" r="r" b="b"/>
                <a:pathLst>
                  <a:path w="1419360" h="1146036">
                    <a:moveTo>
                      <a:pt x="184257" y="0"/>
                    </a:moveTo>
                    <a:cubicBezTo>
                      <a:pt x="187844" y="82163"/>
                      <a:pt x="222534" y="156140"/>
                      <a:pt x="276867" y="210474"/>
                    </a:cubicBezTo>
                    <a:lnTo>
                      <a:pt x="300693" y="230334"/>
                    </a:lnTo>
                    <a:lnTo>
                      <a:pt x="346542" y="177390"/>
                    </a:lnTo>
                    <a:cubicBezTo>
                      <a:pt x="460463" y="73849"/>
                      <a:pt x="611796" y="10742"/>
                      <a:pt x="777867" y="10742"/>
                    </a:cubicBezTo>
                    <a:cubicBezTo>
                      <a:pt x="1132154" y="10742"/>
                      <a:pt x="1419360" y="297948"/>
                      <a:pt x="1419360" y="652234"/>
                    </a:cubicBezTo>
                    <a:cubicBezTo>
                      <a:pt x="1419360" y="845984"/>
                      <a:pt x="1333465" y="1019672"/>
                      <a:pt x="1197677" y="1137296"/>
                    </a:cubicBezTo>
                    <a:lnTo>
                      <a:pt x="1185690" y="1146036"/>
                    </a:lnTo>
                    <a:lnTo>
                      <a:pt x="987694" y="1146036"/>
                    </a:lnTo>
                    <a:lnTo>
                      <a:pt x="987694" y="731998"/>
                    </a:lnTo>
                    <a:lnTo>
                      <a:pt x="835558" y="731998"/>
                    </a:lnTo>
                    <a:lnTo>
                      <a:pt x="835558" y="517515"/>
                    </a:lnTo>
                    <a:cubicBezTo>
                      <a:pt x="835558" y="438536"/>
                      <a:pt x="771533" y="374511"/>
                      <a:pt x="692554" y="374511"/>
                    </a:cubicBezTo>
                    <a:lnTo>
                      <a:pt x="256470" y="374511"/>
                    </a:lnTo>
                    <a:lnTo>
                      <a:pt x="243835" y="377543"/>
                    </a:lnTo>
                    <a:cubicBezTo>
                      <a:pt x="216262" y="381382"/>
                      <a:pt x="187480" y="379878"/>
                      <a:pt x="158898" y="372220"/>
                    </a:cubicBezTo>
                    <a:cubicBezTo>
                      <a:pt x="44569" y="341585"/>
                      <a:pt x="-23279" y="224070"/>
                      <a:pt x="7355" y="109741"/>
                    </a:cubicBezTo>
                    <a:cubicBezTo>
                      <a:pt x="29449" y="144422"/>
                      <a:pt x="57254" y="173442"/>
                      <a:pt x="88813" y="196279"/>
                    </a:cubicBezTo>
                    <a:lnTo>
                      <a:pt x="135579" y="223969"/>
                    </a:lnTo>
                    <a:lnTo>
                      <a:pt x="121486" y="151542"/>
                    </a:lnTo>
                    <a:cubicBezTo>
                      <a:pt x="121486" y="96695"/>
                      <a:pt x="142410" y="41847"/>
                      <a:pt x="184257" y="0"/>
                    </a:cubicBezTo>
                    <a:close/>
                  </a:path>
                </a:pathLst>
              </a:custGeom>
              <a:solidFill>
                <a:sysClr val="windowText" lastClr="000000"/>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5" name="フリーフォーム: 図形 364">
                <a:extLst>
                  <a:ext uri="{FF2B5EF4-FFF2-40B4-BE49-F238E27FC236}">
                    <a16:creationId xmlns:a16="http://schemas.microsoft.com/office/drawing/2014/main" id="{FBB1DB05-9034-61AE-97F4-AE4298C5CF23}"/>
                  </a:ext>
                </a:extLst>
              </p:cNvPr>
              <p:cNvSpPr/>
              <p:nvPr/>
            </p:nvSpPr>
            <p:spPr>
              <a:xfrm>
                <a:off x="3612089" y="1299697"/>
                <a:ext cx="172564" cy="239998"/>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6" name="フリーフォーム: 図形 365">
                <a:extLst>
                  <a:ext uri="{FF2B5EF4-FFF2-40B4-BE49-F238E27FC236}">
                    <a16:creationId xmlns:a16="http://schemas.microsoft.com/office/drawing/2014/main" id="{B7101772-C560-141A-19FF-5DE2A4E3F904}"/>
                  </a:ext>
                </a:extLst>
              </p:cNvPr>
              <p:cNvSpPr/>
              <p:nvPr/>
            </p:nvSpPr>
            <p:spPr>
              <a:xfrm>
                <a:off x="3627618" y="1338371"/>
                <a:ext cx="114138" cy="156813"/>
              </a:xfrm>
              <a:custGeom>
                <a:avLst/>
                <a:gdLst>
                  <a:gd name="connsiteX0" fmla="*/ 120253 w 281578"/>
                  <a:gd name="connsiteY0" fmla="*/ 0 h 391612"/>
                  <a:gd name="connsiteX1" fmla="*/ 281578 w 281578"/>
                  <a:gd name="connsiteY1" fmla="*/ 195806 h 391612"/>
                  <a:gd name="connsiteX2" fmla="*/ 120253 w 281578"/>
                  <a:gd name="connsiteY2" fmla="*/ 391612 h 391612"/>
                  <a:gd name="connsiteX3" fmla="*/ 6179 w 281578"/>
                  <a:gd name="connsiteY3" fmla="*/ 334262 h 391612"/>
                  <a:gd name="connsiteX4" fmla="*/ 0 w 281578"/>
                  <a:gd name="connsiteY4" fmla="*/ 323138 h 391612"/>
                  <a:gd name="connsiteX5" fmla="*/ 28394 w 281578"/>
                  <a:gd name="connsiteY5" fmla="*/ 272023 h 391612"/>
                  <a:gd name="connsiteX6" fmla="*/ 41072 w 281578"/>
                  <a:gd name="connsiteY6" fmla="*/ 195806 h 391612"/>
                  <a:gd name="connsiteX7" fmla="*/ 28394 w 281578"/>
                  <a:gd name="connsiteY7" fmla="*/ 119589 h 391612"/>
                  <a:gd name="connsiteX8" fmla="*/ 0 w 281578"/>
                  <a:gd name="connsiteY8" fmla="*/ 68474 h 391612"/>
                  <a:gd name="connsiteX9" fmla="*/ 6179 w 281578"/>
                  <a:gd name="connsiteY9" fmla="*/ 57350 h 391612"/>
                  <a:gd name="connsiteX10" fmla="*/ 120253 w 281578"/>
                  <a:gd name="connsiteY10" fmla="*/ 0 h 391612"/>
                  <a:gd name="connsiteX0" fmla="*/ 41072 w 281578"/>
                  <a:gd name="connsiteY0" fmla="*/ 195806 h 391612"/>
                  <a:gd name="connsiteX1" fmla="*/ 28394 w 281578"/>
                  <a:gd name="connsiteY1" fmla="*/ 119589 h 391612"/>
                  <a:gd name="connsiteX2" fmla="*/ 0 w 281578"/>
                  <a:gd name="connsiteY2" fmla="*/ 68474 h 391612"/>
                  <a:gd name="connsiteX3" fmla="*/ 6179 w 281578"/>
                  <a:gd name="connsiteY3" fmla="*/ 57350 h 391612"/>
                  <a:gd name="connsiteX4" fmla="*/ 120253 w 281578"/>
                  <a:gd name="connsiteY4" fmla="*/ 0 h 391612"/>
                  <a:gd name="connsiteX5" fmla="*/ 281578 w 281578"/>
                  <a:gd name="connsiteY5" fmla="*/ 195806 h 391612"/>
                  <a:gd name="connsiteX6" fmla="*/ 120253 w 281578"/>
                  <a:gd name="connsiteY6" fmla="*/ 391612 h 391612"/>
                  <a:gd name="connsiteX7" fmla="*/ 6179 w 281578"/>
                  <a:gd name="connsiteY7" fmla="*/ 334262 h 391612"/>
                  <a:gd name="connsiteX8" fmla="*/ 0 w 281578"/>
                  <a:gd name="connsiteY8" fmla="*/ 323138 h 391612"/>
                  <a:gd name="connsiteX9" fmla="*/ 28394 w 281578"/>
                  <a:gd name="connsiteY9" fmla="*/ 272023 h 391612"/>
                  <a:gd name="connsiteX10" fmla="*/ 132512 w 281578"/>
                  <a:gd name="connsiteY10" fmla="*/ 287246 h 391612"/>
                  <a:gd name="connsiteX0" fmla="*/ 28394 w 281578"/>
                  <a:gd name="connsiteY0" fmla="*/ 119589 h 391612"/>
                  <a:gd name="connsiteX1" fmla="*/ 0 w 281578"/>
                  <a:gd name="connsiteY1" fmla="*/ 68474 h 391612"/>
                  <a:gd name="connsiteX2" fmla="*/ 6179 w 281578"/>
                  <a:gd name="connsiteY2" fmla="*/ 57350 h 391612"/>
                  <a:gd name="connsiteX3" fmla="*/ 120253 w 281578"/>
                  <a:gd name="connsiteY3" fmla="*/ 0 h 391612"/>
                  <a:gd name="connsiteX4" fmla="*/ 281578 w 281578"/>
                  <a:gd name="connsiteY4" fmla="*/ 195806 h 391612"/>
                  <a:gd name="connsiteX5" fmla="*/ 120253 w 281578"/>
                  <a:gd name="connsiteY5" fmla="*/ 391612 h 391612"/>
                  <a:gd name="connsiteX6" fmla="*/ 6179 w 281578"/>
                  <a:gd name="connsiteY6" fmla="*/ 334262 h 391612"/>
                  <a:gd name="connsiteX7" fmla="*/ 0 w 281578"/>
                  <a:gd name="connsiteY7" fmla="*/ 323138 h 391612"/>
                  <a:gd name="connsiteX8" fmla="*/ 28394 w 281578"/>
                  <a:gd name="connsiteY8" fmla="*/ 272023 h 391612"/>
                  <a:gd name="connsiteX9" fmla="*/ 132512 w 281578"/>
                  <a:gd name="connsiteY9"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8" fmla="*/ 132512 w 281578"/>
                  <a:gd name="connsiteY8" fmla="*/ 287246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 name="connsiteX7" fmla="*/ 28394 w 281578"/>
                  <a:gd name="connsiteY7" fmla="*/ 272023 h 391612"/>
                  <a:gd name="connsiteX0" fmla="*/ 0 w 281578"/>
                  <a:gd name="connsiteY0" fmla="*/ 68474 h 391612"/>
                  <a:gd name="connsiteX1" fmla="*/ 6179 w 281578"/>
                  <a:gd name="connsiteY1" fmla="*/ 57350 h 391612"/>
                  <a:gd name="connsiteX2" fmla="*/ 120253 w 281578"/>
                  <a:gd name="connsiteY2" fmla="*/ 0 h 391612"/>
                  <a:gd name="connsiteX3" fmla="*/ 281578 w 281578"/>
                  <a:gd name="connsiteY3" fmla="*/ 195806 h 391612"/>
                  <a:gd name="connsiteX4" fmla="*/ 120253 w 281578"/>
                  <a:gd name="connsiteY4" fmla="*/ 391612 h 391612"/>
                  <a:gd name="connsiteX5" fmla="*/ 6179 w 281578"/>
                  <a:gd name="connsiteY5" fmla="*/ 334262 h 391612"/>
                  <a:gd name="connsiteX6" fmla="*/ 0 w 281578"/>
                  <a:gd name="connsiteY6" fmla="*/ 323138 h 391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81578" h="391612">
                    <a:moveTo>
                      <a:pt x="0" y="68474"/>
                    </a:moveTo>
                    <a:lnTo>
                      <a:pt x="6179" y="57350"/>
                    </a:lnTo>
                    <a:cubicBezTo>
                      <a:pt x="35374" y="21916"/>
                      <a:pt x="75705" y="0"/>
                      <a:pt x="120253" y="0"/>
                    </a:cubicBezTo>
                    <a:cubicBezTo>
                      <a:pt x="209350" y="0"/>
                      <a:pt x="281578" y="87665"/>
                      <a:pt x="281578" y="195806"/>
                    </a:cubicBezTo>
                    <a:cubicBezTo>
                      <a:pt x="281578" y="303947"/>
                      <a:pt x="209350" y="391612"/>
                      <a:pt x="120253" y="391612"/>
                    </a:cubicBezTo>
                    <a:cubicBezTo>
                      <a:pt x="75705" y="391612"/>
                      <a:pt x="35374" y="369696"/>
                      <a:pt x="6179" y="334262"/>
                    </a:cubicBezTo>
                    <a:lnTo>
                      <a:pt x="0" y="323138"/>
                    </a:lnTo>
                  </a:path>
                </a:pathLst>
              </a:custGeom>
              <a:solidFill>
                <a:srgbClr val="ED7D31">
                  <a:lumMod val="60000"/>
                  <a:lumOff val="40000"/>
                </a:srgbClr>
              </a:solidFill>
              <a:ln w="19050" cap="flat" cmpd="sng" algn="ctr">
                <a:no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7" name="二等辺三角形 46">
                <a:extLst>
                  <a:ext uri="{FF2B5EF4-FFF2-40B4-BE49-F238E27FC236}">
                    <a16:creationId xmlns:a16="http://schemas.microsoft.com/office/drawing/2014/main" id="{BC0C725D-0373-42CB-AE78-95471211EFC5}"/>
                  </a:ext>
                </a:extLst>
              </p:cNvPr>
              <p:cNvSpPr/>
              <p:nvPr/>
            </p:nvSpPr>
            <p:spPr>
              <a:xfrm rot="10800000">
                <a:off x="3333369" y="1549535"/>
                <a:ext cx="110736" cy="81373"/>
              </a:xfrm>
              <a:custGeom>
                <a:avLst/>
                <a:gdLst>
                  <a:gd name="connsiteX0" fmla="*/ 0 w 793908"/>
                  <a:gd name="connsiteY0" fmla="*/ 854870 h 854870"/>
                  <a:gd name="connsiteX1" fmla="*/ 396954 w 793908"/>
                  <a:gd name="connsiteY1" fmla="*/ 0 h 854870"/>
                  <a:gd name="connsiteX2" fmla="*/ 793908 w 793908"/>
                  <a:gd name="connsiteY2" fmla="*/ 854870 h 854870"/>
                  <a:gd name="connsiteX3" fmla="*/ 0 w 793908"/>
                  <a:gd name="connsiteY3" fmla="*/ 854870 h 854870"/>
                  <a:gd name="connsiteX0" fmla="*/ 0 w 793908"/>
                  <a:gd name="connsiteY0" fmla="*/ 854909 h 854909"/>
                  <a:gd name="connsiteX1" fmla="*/ 396954 w 793908"/>
                  <a:gd name="connsiteY1" fmla="*/ 39 h 854909"/>
                  <a:gd name="connsiteX2" fmla="*/ 793908 w 793908"/>
                  <a:gd name="connsiteY2" fmla="*/ 854909 h 854909"/>
                  <a:gd name="connsiteX3" fmla="*/ 0 w 793908"/>
                  <a:gd name="connsiteY3" fmla="*/ 854909 h 854909"/>
                  <a:gd name="connsiteX0" fmla="*/ 0 w 793908"/>
                  <a:gd name="connsiteY0" fmla="*/ 421639 h 421639"/>
                  <a:gd name="connsiteX1" fmla="*/ 239792 w 793908"/>
                  <a:gd name="connsiteY1" fmla="*/ 157 h 421639"/>
                  <a:gd name="connsiteX2" fmla="*/ 793908 w 793908"/>
                  <a:gd name="connsiteY2" fmla="*/ 421639 h 421639"/>
                  <a:gd name="connsiteX3" fmla="*/ 0 w 793908"/>
                  <a:gd name="connsiteY3" fmla="*/ 421639 h 421639"/>
                  <a:gd name="connsiteX0" fmla="*/ 0 w 803975"/>
                  <a:gd name="connsiteY0" fmla="*/ 421639 h 453388"/>
                  <a:gd name="connsiteX1" fmla="*/ 239792 w 803975"/>
                  <a:gd name="connsiteY1" fmla="*/ 157 h 453388"/>
                  <a:gd name="connsiteX2" fmla="*/ 793908 w 803975"/>
                  <a:gd name="connsiteY2" fmla="*/ 421639 h 453388"/>
                  <a:gd name="connsiteX3" fmla="*/ 0 w 803975"/>
                  <a:gd name="connsiteY3" fmla="*/ 421639 h 453388"/>
                  <a:gd name="connsiteX0" fmla="*/ 12018 w 815993"/>
                  <a:gd name="connsiteY0" fmla="*/ 421544 h 469912"/>
                  <a:gd name="connsiteX1" fmla="*/ 251810 w 815993"/>
                  <a:gd name="connsiteY1" fmla="*/ 62 h 469912"/>
                  <a:gd name="connsiteX2" fmla="*/ 805926 w 815993"/>
                  <a:gd name="connsiteY2" fmla="*/ 421544 h 469912"/>
                  <a:gd name="connsiteX3" fmla="*/ 12018 w 815993"/>
                  <a:gd name="connsiteY3" fmla="*/ 421544 h 469912"/>
                </a:gdLst>
                <a:ahLst/>
                <a:cxnLst>
                  <a:cxn ang="0">
                    <a:pos x="connsiteX0" y="connsiteY0"/>
                  </a:cxn>
                  <a:cxn ang="0">
                    <a:pos x="connsiteX1" y="connsiteY1"/>
                  </a:cxn>
                  <a:cxn ang="0">
                    <a:pos x="connsiteX2" y="connsiteY2"/>
                  </a:cxn>
                  <a:cxn ang="0">
                    <a:pos x="connsiteX3" y="connsiteY3"/>
                  </a:cxn>
                </a:cxnLst>
                <a:rect l="l" t="t" r="r" b="b"/>
                <a:pathLst>
                  <a:path w="815993" h="469912">
                    <a:moveTo>
                      <a:pt x="12018" y="421544"/>
                    </a:moveTo>
                    <a:cubicBezTo>
                      <a:pt x="-47831" y="364394"/>
                      <a:pt x="129017" y="-5494"/>
                      <a:pt x="251810" y="62"/>
                    </a:cubicBezTo>
                    <a:cubicBezTo>
                      <a:pt x="374603" y="5618"/>
                      <a:pt x="894349" y="350107"/>
                      <a:pt x="805926" y="421544"/>
                    </a:cubicBezTo>
                    <a:cubicBezTo>
                      <a:pt x="717503" y="492981"/>
                      <a:pt x="71867" y="478694"/>
                      <a:pt x="12018" y="421544"/>
                    </a:cubicBezTo>
                    <a:close/>
                  </a:path>
                </a:pathLst>
              </a:custGeom>
              <a:solidFill>
                <a:srgbClr val="FF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368" name="グループ化 367">
                <a:extLst>
                  <a:ext uri="{FF2B5EF4-FFF2-40B4-BE49-F238E27FC236}">
                    <a16:creationId xmlns:a16="http://schemas.microsoft.com/office/drawing/2014/main" id="{B314284A-A50E-2C51-2410-CBA98374613E}"/>
                  </a:ext>
                </a:extLst>
              </p:cNvPr>
              <p:cNvGrpSpPr/>
              <p:nvPr/>
            </p:nvGrpSpPr>
            <p:grpSpPr>
              <a:xfrm>
                <a:off x="2484933" y="1955567"/>
                <a:ext cx="779384" cy="260750"/>
                <a:chOff x="360858" y="1955567"/>
                <a:chExt cx="779384" cy="260750"/>
              </a:xfrm>
            </p:grpSpPr>
            <p:grpSp>
              <p:nvGrpSpPr>
                <p:cNvPr id="371" name="グループ化 370">
                  <a:extLst>
                    <a:ext uri="{FF2B5EF4-FFF2-40B4-BE49-F238E27FC236}">
                      <a16:creationId xmlns:a16="http://schemas.microsoft.com/office/drawing/2014/main" id="{3403276C-A970-5E5B-CC8F-FF6C7C047CB2}"/>
                    </a:ext>
                  </a:extLst>
                </p:cNvPr>
                <p:cNvGrpSpPr/>
                <p:nvPr/>
              </p:nvGrpSpPr>
              <p:grpSpPr>
                <a:xfrm>
                  <a:off x="391825" y="1955567"/>
                  <a:ext cx="706303" cy="220662"/>
                  <a:chOff x="450056" y="1715294"/>
                  <a:chExt cx="706303" cy="220662"/>
                </a:xfrm>
                <a:solidFill>
                  <a:srgbClr val="C00000"/>
                </a:solidFill>
              </p:grpSpPr>
              <p:sp>
                <p:nvSpPr>
                  <p:cNvPr id="376" name="四角形: 上の 2 つの角を丸める 375">
                    <a:extLst>
                      <a:ext uri="{FF2B5EF4-FFF2-40B4-BE49-F238E27FC236}">
                        <a16:creationId xmlns:a16="http://schemas.microsoft.com/office/drawing/2014/main" id="{358DC3F6-433F-50F7-4D49-3FE2A5B5A349}"/>
                      </a:ext>
                    </a:extLst>
                  </p:cNvPr>
                  <p:cNvSpPr/>
                  <p:nvPr/>
                </p:nvSpPr>
                <p:spPr>
                  <a:xfrm>
                    <a:off x="541580" y="1890237"/>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77" name="四角形: 上の 2 つの角を丸める 376">
                    <a:extLst>
                      <a:ext uri="{FF2B5EF4-FFF2-40B4-BE49-F238E27FC236}">
                        <a16:creationId xmlns:a16="http://schemas.microsoft.com/office/drawing/2014/main" id="{3E854788-7C8E-F49A-36DA-69B79E07A4AA}"/>
                      </a:ext>
                    </a:extLst>
                  </p:cNvPr>
                  <p:cNvSpPr/>
                  <p:nvPr/>
                </p:nvSpPr>
                <p:spPr>
                  <a:xfrm>
                    <a:off x="450056" y="1726144"/>
                    <a:ext cx="303456" cy="169331"/>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78" name="四角形: 上の 2 つの角を丸める 377">
                    <a:extLst>
                      <a:ext uri="{FF2B5EF4-FFF2-40B4-BE49-F238E27FC236}">
                        <a16:creationId xmlns:a16="http://schemas.microsoft.com/office/drawing/2014/main" id="{CF503507-082D-20CC-9012-3B6DAF185644}"/>
                      </a:ext>
                    </a:extLst>
                  </p:cNvPr>
                  <p:cNvSpPr/>
                  <p:nvPr/>
                </p:nvSpPr>
                <p:spPr>
                  <a:xfrm>
                    <a:off x="1001622" y="1715294"/>
                    <a:ext cx="154737" cy="216461"/>
                  </a:xfrm>
                  <a:prstGeom prst="round2SameRect">
                    <a:avLst>
                      <a:gd name="adj1" fmla="val 0"/>
                      <a:gd name="adj2" fmla="val 23839"/>
                    </a:avLst>
                  </a:prstGeom>
                  <a:solidFill>
                    <a:srgbClr val="70AD47">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nvGrpSpPr>
                <p:cNvPr id="372" name="グループ化 371">
                  <a:extLst>
                    <a:ext uri="{FF2B5EF4-FFF2-40B4-BE49-F238E27FC236}">
                      <a16:creationId xmlns:a16="http://schemas.microsoft.com/office/drawing/2014/main" id="{30201703-C13B-A778-45F7-CEF7E36626C8}"/>
                    </a:ext>
                  </a:extLst>
                </p:cNvPr>
                <p:cNvGrpSpPr/>
                <p:nvPr/>
              </p:nvGrpSpPr>
              <p:grpSpPr>
                <a:xfrm>
                  <a:off x="638758" y="2011641"/>
                  <a:ext cx="388787" cy="178336"/>
                  <a:chOff x="679995" y="1640681"/>
                  <a:chExt cx="384424" cy="208481"/>
                </a:xfrm>
                <a:solidFill>
                  <a:sysClr val="window" lastClr="FFFFFF">
                    <a:lumMod val="65000"/>
                  </a:sysClr>
                </a:solidFill>
              </p:grpSpPr>
              <p:sp>
                <p:nvSpPr>
                  <p:cNvPr id="374" name="四角形: 上の 2 つの角を丸める 373">
                    <a:extLst>
                      <a:ext uri="{FF2B5EF4-FFF2-40B4-BE49-F238E27FC236}">
                        <a16:creationId xmlns:a16="http://schemas.microsoft.com/office/drawing/2014/main" id="{609257D8-16B0-CF58-AF5A-038DA6D2803B}"/>
                      </a:ext>
                    </a:extLst>
                  </p:cNvPr>
                  <p:cNvSpPr/>
                  <p:nvPr/>
                </p:nvSpPr>
                <p:spPr>
                  <a:xfrm>
                    <a:off x="812003" y="1803443"/>
                    <a:ext cx="120408" cy="45719"/>
                  </a:xfrm>
                  <a:prstGeom prst="round2SameRect">
                    <a:avLst>
                      <a:gd name="adj1" fmla="val 0"/>
                      <a:gd name="adj2" fmla="val 50000"/>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sp>
                <p:nvSpPr>
                  <p:cNvPr id="375" name="台形 374">
                    <a:extLst>
                      <a:ext uri="{FF2B5EF4-FFF2-40B4-BE49-F238E27FC236}">
                        <a16:creationId xmlns:a16="http://schemas.microsoft.com/office/drawing/2014/main" id="{E4D8DB87-662C-1FFD-EAF3-9BB4D0EF2827}"/>
                      </a:ext>
                    </a:extLst>
                  </p:cNvPr>
                  <p:cNvSpPr/>
                  <p:nvPr/>
                </p:nvSpPr>
                <p:spPr>
                  <a:xfrm rot="10800000">
                    <a:off x="679995" y="1640681"/>
                    <a:ext cx="384424" cy="175498"/>
                  </a:xfrm>
                  <a:prstGeom prst="trapezoid">
                    <a:avLst>
                      <a:gd name="adj" fmla="val 57842"/>
                    </a:avLst>
                  </a:prstGeom>
                  <a:grp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73" name="四角形: 上の 2 つの角を丸める 372">
                  <a:extLst>
                    <a:ext uri="{FF2B5EF4-FFF2-40B4-BE49-F238E27FC236}">
                      <a16:creationId xmlns:a16="http://schemas.microsoft.com/office/drawing/2014/main" id="{3C0E134F-C8F2-CD28-3F48-291D16F31DBD}"/>
                    </a:ext>
                  </a:extLst>
                </p:cNvPr>
                <p:cNvSpPr/>
                <p:nvPr/>
              </p:nvSpPr>
              <p:spPr>
                <a:xfrm>
                  <a:off x="360858" y="2161805"/>
                  <a:ext cx="779384" cy="54512"/>
                </a:xfrm>
                <a:prstGeom prst="round2SameRect">
                  <a:avLst>
                    <a:gd name="adj1" fmla="val 10990"/>
                    <a:gd name="adj2" fmla="val 50000"/>
                  </a:avLst>
                </a:prstGeom>
                <a:solidFill>
                  <a:srgbClr val="C00000"/>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sp>
            <p:nvSpPr>
              <p:cNvPr id="369" name="角丸四角形 4">
                <a:extLst>
                  <a:ext uri="{FF2B5EF4-FFF2-40B4-BE49-F238E27FC236}">
                    <a16:creationId xmlns:a16="http://schemas.microsoft.com/office/drawing/2014/main" id="{B69039E3-F289-691D-CCF2-3B0DD9CCB165}"/>
                  </a:ext>
                </a:extLst>
              </p:cNvPr>
              <p:cNvSpPr/>
              <p:nvPr/>
            </p:nvSpPr>
            <p:spPr>
              <a:xfrm rot="3600000">
                <a:off x="2902732" y="2087741"/>
                <a:ext cx="278050" cy="243105"/>
              </a:xfrm>
              <a:custGeom>
                <a:avLst/>
                <a:gdLst/>
                <a:ahLst/>
                <a:cxnLst/>
                <a:rect l="l" t="t" r="r" b="b"/>
                <a:pathLst>
                  <a:path w="838017" h="675821">
                    <a:moveTo>
                      <a:pt x="1806" y="546257"/>
                    </a:moveTo>
                    <a:cubicBezTo>
                      <a:pt x="3887" y="538748"/>
                      <a:pt x="7706" y="531559"/>
                      <a:pt x="12952" y="525074"/>
                    </a:cubicBezTo>
                    <a:cubicBezTo>
                      <a:pt x="23444" y="512103"/>
                      <a:pt x="39645" y="501946"/>
                      <a:pt x="59067" y="497678"/>
                    </a:cubicBezTo>
                    <a:lnTo>
                      <a:pt x="100244" y="488628"/>
                    </a:lnTo>
                    <a:cubicBezTo>
                      <a:pt x="77229" y="484370"/>
                      <a:pt x="59450" y="469415"/>
                      <a:pt x="54928" y="448841"/>
                    </a:cubicBezTo>
                    <a:cubicBezTo>
                      <a:pt x="53222" y="441079"/>
                      <a:pt x="53565" y="433251"/>
                      <a:pt x="55646" y="425743"/>
                    </a:cubicBezTo>
                    <a:cubicBezTo>
                      <a:pt x="57727" y="418235"/>
                      <a:pt x="61546" y="411045"/>
                      <a:pt x="66792" y="404560"/>
                    </a:cubicBezTo>
                    <a:cubicBezTo>
                      <a:pt x="77284" y="391589"/>
                      <a:pt x="93485" y="381432"/>
                      <a:pt x="112907" y="377164"/>
                    </a:cubicBezTo>
                    <a:lnTo>
                      <a:pt x="269211" y="342814"/>
                    </a:lnTo>
                    <a:lnTo>
                      <a:pt x="382846" y="271062"/>
                    </a:lnTo>
                    <a:lnTo>
                      <a:pt x="390224" y="262465"/>
                    </a:lnTo>
                    <a:lnTo>
                      <a:pt x="282312" y="262465"/>
                    </a:lnTo>
                    <a:cubicBezTo>
                      <a:pt x="245819" y="262465"/>
                      <a:pt x="216235" y="232881"/>
                      <a:pt x="216235" y="196388"/>
                    </a:cubicBezTo>
                    <a:cubicBezTo>
                      <a:pt x="216235" y="159895"/>
                      <a:pt x="245819" y="130311"/>
                      <a:pt x="282312" y="130311"/>
                    </a:cubicBezTo>
                    <a:lnTo>
                      <a:pt x="503642" y="130311"/>
                    </a:lnTo>
                    <a:lnTo>
                      <a:pt x="569841" y="53175"/>
                    </a:lnTo>
                    <a:cubicBezTo>
                      <a:pt x="624682" y="-10726"/>
                      <a:pt x="720942" y="-18071"/>
                      <a:pt x="784843" y="36770"/>
                    </a:cubicBezTo>
                    <a:cubicBezTo>
                      <a:pt x="848744" y="91611"/>
                      <a:pt x="856088" y="187871"/>
                      <a:pt x="801247" y="251772"/>
                    </a:cubicBezTo>
                    <a:lnTo>
                      <a:pt x="681089" y="391780"/>
                    </a:lnTo>
                    <a:cubicBezTo>
                      <a:pt x="679648" y="396559"/>
                      <a:pt x="676708" y="400708"/>
                      <a:pt x="673163" y="404611"/>
                    </a:cubicBezTo>
                    <a:lnTo>
                      <a:pt x="617412" y="465976"/>
                    </a:lnTo>
                    <a:cubicBezTo>
                      <a:pt x="612560" y="471630"/>
                      <a:pt x="607708" y="477284"/>
                      <a:pt x="602855" y="482938"/>
                    </a:cubicBezTo>
                    <a:lnTo>
                      <a:pt x="602376" y="482526"/>
                    </a:lnTo>
                    <a:lnTo>
                      <a:pt x="509362" y="584907"/>
                    </a:lnTo>
                    <a:lnTo>
                      <a:pt x="503806" y="589185"/>
                    </a:lnTo>
                    <a:cubicBezTo>
                      <a:pt x="503731" y="589270"/>
                      <a:pt x="503653" y="589353"/>
                      <a:pt x="503527" y="589400"/>
                    </a:cubicBezTo>
                    <a:cubicBezTo>
                      <a:pt x="499562" y="594136"/>
                      <a:pt x="494458" y="597554"/>
                      <a:pt x="488983" y="600075"/>
                    </a:cubicBezTo>
                    <a:cubicBezTo>
                      <a:pt x="487735" y="601735"/>
                      <a:pt x="486011" y="602682"/>
                      <a:pt x="484229" y="603564"/>
                    </a:cubicBezTo>
                    <a:lnTo>
                      <a:pt x="353095" y="668557"/>
                    </a:lnTo>
                    <a:cubicBezTo>
                      <a:pt x="322704" y="683620"/>
                      <a:pt x="287495" y="674503"/>
                      <a:pt x="274455" y="648193"/>
                    </a:cubicBezTo>
                    <a:lnTo>
                      <a:pt x="271614" y="636113"/>
                    </a:lnTo>
                    <a:lnTo>
                      <a:pt x="211767" y="663394"/>
                    </a:lnTo>
                    <a:cubicBezTo>
                      <a:pt x="175579" y="679891"/>
                      <a:pt x="135552" y="669814"/>
                      <a:pt x="122366" y="640886"/>
                    </a:cubicBezTo>
                    <a:cubicBezTo>
                      <a:pt x="116659" y="628368"/>
                      <a:pt x="116914" y="614371"/>
                      <a:pt x="122875" y="601528"/>
                    </a:cubicBezTo>
                    <a:lnTo>
                      <a:pt x="83777" y="610120"/>
                    </a:lnTo>
                    <a:cubicBezTo>
                      <a:pt x="44933" y="618656"/>
                      <a:pt x="7912" y="600405"/>
                      <a:pt x="1088" y="569355"/>
                    </a:cubicBezTo>
                    <a:cubicBezTo>
                      <a:pt x="-618" y="561593"/>
                      <a:pt x="-275" y="553765"/>
                      <a:pt x="1806" y="546257"/>
                    </a:cubicBezTo>
                    <a:close/>
                  </a:path>
                </a:pathLst>
              </a:custGeom>
              <a:solidFill>
                <a:srgbClr val="ED7D31">
                  <a:lumMod val="40000"/>
                  <a:lumOff val="60000"/>
                </a:srgbClr>
              </a:solidFill>
              <a:ln w="1905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70" name="アーチ 730">
                <a:extLst>
                  <a:ext uri="{FF2B5EF4-FFF2-40B4-BE49-F238E27FC236}">
                    <a16:creationId xmlns:a16="http://schemas.microsoft.com/office/drawing/2014/main" id="{33BA44E1-BF5F-BCD1-EE2F-32664FEFDCE4}"/>
                  </a:ext>
                </a:extLst>
              </p:cNvPr>
              <p:cNvSpPr/>
              <p:nvPr/>
            </p:nvSpPr>
            <p:spPr>
              <a:xfrm rot="17100000">
                <a:off x="3144021" y="1914207"/>
                <a:ext cx="515585" cy="458499"/>
              </a:xfrm>
              <a:custGeom>
                <a:avLst/>
                <a:gdLst>
                  <a:gd name="connsiteX0" fmla="*/ 841270 w 1155940"/>
                  <a:gd name="connsiteY0" fmla="*/ 1092482 h 1155940"/>
                  <a:gd name="connsiteX1" fmla="*/ 206371 w 1155940"/>
                  <a:gd name="connsiteY1" fmla="*/ 1020648 h 1155940"/>
                  <a:gd name="connsiteX2" fmla="*/ 25619 w 1155940"/>
                  <a:gd name="connsiteY2" fmla="*/ 407798 h 1155940"/>
                  <a:gd name="connsiteX3" fmla="*/ 231182 w 1155940"/>
                  <a:gd name="connsiteY3" fmla="*/ 471129 h 1155940"/>
                  <a:gd name="connsiteX4" fmla="*/ 344665 w 1155940"/>
                  <a:gd name="connsiteY4" fmla="*/ 855901 h 1155940"/>
                  <a:gd name="connsiteX5" fmla="*/ 743280 w 1155940"/>
                  <a:gd name="connsiteY5" fmla="*/ 901001 h 1155940"/>
                  <a:gd name="connsiteX6" fmla="*/ 841270 w 1155940"/>
                  <a:gd name="connsiteY6" fmla="*/ 1092482 h 1155940"/>
                  <a:gd name="connsiteX0" fmla="*/ 841296 w 932736"/>
                  <a:gd name="connsiteY0" fmla="*/ 684684 h 776124"/>
                  <a:gd name="connsiteX1" fmla="*/ 206397 w 932736"/>
                  <a:gd name="connsiteY1" fmla="*/ 612850 h 776124"/>
                  <a:gd name="connsiteX2" fmla="*/ 25645 w 932736"/>
                  <a:gd name="connsiteY2" fmla="*/ 0 h 776124"/>
                  <a:gd name="connsiteX3" fmla="*/ 231208 w 932736"/>
                  <a:gd name="connsiteY3" fmla="*/ 63331 h 776124"/>
                  <a:gd name="connsiteX4" fmla="*/ 344691 w 932736"/>
                  <a:gd name="connsiteY4" fmla="*/ 448103 h 776124"/>
                  <a:gd name="connsiteX5" fmla="*/ 743306 w 932736"/>
                  <a:gd name="connsiteY5" fmla="*/ 493203 h 776124"/>
                  <a:gd name="connsiteX6" fmla="*/ 932736 w 932736"/>
                  <a:gd name="connsiteY6" fmla="*/ 776124 h 776124"/>
                  <a:gd name="connsiteX0" fmla="*/ 841296 w 841296"/>
                  <a:gd name="connsiteY0" fmla="*/ 684684 h 748148"/>
                  <a:gd name="connsiteX1" fmla="*/ 206397 w 841296"/>
                  <a:gd name="connsiteY1" fmla="*/ 612850 h 748148"/>
                  <a:gd name="connsiteX2" fmla="*/ 25645 w 841296"/>
                  <a:gd name="connsiteY2" fmla="*/ 0 h 748148"/>
                  <a:gd name="connsiteX3" fmla="*/ 231208 w 841296"/>
                  <a:gd name="connsiteY3" fmla="*/ 63331 h 748148"/>
                  <a:gd name="connsiteX4" fmla="*/ 344691 w 841296"/>
                  <a:gd name="connsiteY4" fmla="*/ 448103 h 748148"/>
                  <a:gd name="connsiteX5" fmla="*/ 743306 w 841296"/>
                  <a:gd name="connsiteY5" fmla="*/ 493203 h 7481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841296" h="748148">
                    <a:moveTo>
                      <a:pt x="841296" y="684684"/>
                    </a:moveTo>
                    <a:cubicBezTo>
                      <a:pt x="634462" y="790531"/>
                      <a:pt x="384354" y="762233"/>
                      <a:pt x="206397" y="612850"/>
                    </a:cubicBezTo>
                    <a:cubicBezTo>
                      <a:pt x="28441" y="463467"/>
                      <a:pt x="-42764" y="222045"/>
                      <a:pt x="25645" y="0"/>
                    </a:cubicBezTo>
                    <a:lnTo>
                      <a:pt x="231208" y="63331"/>
                    </a:lnTo>
                    <a:cubicBezTo>
                      <a:pt x="188258" y="202740"/>
                      <a:pt x="232963" y="354315"/>
                      <a:pt x="344691" y="448103"/>
                    </a:cubicBezTo>
                    <a:cubicBezTo>
                      <a:pt x="456419" y="541891"/>
                      <a:pt x="613448" y="559658"/>
                      <a:pt x="743306" y="493203"/>
                    </a:cubicBezTo>
                  </a:path>
                </a:pathLst>
              </a:custGeom>
              <a:solidFill>
                <a:srgbClr val="5B9BD5">
                  <a:lumMod val="50000"/>
                </a:srgbClr>
              </a:solidFill>
              <a:ln w="1905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latin typeface="Calibri" panose="020F0502020204030204"/>
                  <a:ea typeface="游ゴシック" panose="020B0400000000000000" pitchFamily="50" charset="-128"/>
                  <a:cs typeface="+mn-cs"/>
                </a:endParaRPr>
              </a:p>
            </p:txBody>
          </p:sp>
        </p:grpSp>
      </p:grpSp>
      <p:grpSp>
        <p:nvGrpSpPr>
          <p:cNvPr id="4" name="グループ化 3">
            <a:extLst>
              <a:ext uri="{FF2B5EF4-FFF2-40B4-BE49-F238E27FC236}">
                <a16:creationId xmlns:a16="http://schemas.microsoft.com/office/drawing/2014/main" id="{452F797B-5DB5-4DD1-7123-B4EDF8CB38F1}"/>
              </a:ext>
            </a:extLst>
          </p:cNvPr>
          <p:cNvGrpSpPr/>
          <p:nvPr/>
        </p:nvGrpSpPr>
        <p:grpSpPr>
          <a:xfrm>
            <a:off x="568036" y="623455"/>
            <a:ext cx="5741284" cy="3699475"/>
            <a:chOff x="1139370" y="1175658"/>
            <a:chExt cx="7627260" cy="4506684"/>
          </a:xfrm>
        </p:grpSpPr>
        <p:sp>
          <p:nvSpPr>
            <p:cNvPr id="5" name="テキスト ボックス 4">
              <a:extLst>
                <a:ext uri="{FF2B5EF4-FFF2-40B4-BE49-F238E27FC236}">
                  <a16:creationId xmlns:a16="http://schemas.microsoft.com/office/drawing/2014/main" id="{33489E04-1ADD-1892-0BE2-472A2D34025D}"/>
                </a:ext>
              </a:extLst>
            </p:cNvPr>
            <p:cNvSpPr txBox="1"/>
            <p:nvPr/>
          </p:nvSpPr>
          <p:spPr>
            <a:xfrm>
              <a:off x="1139370" y="2708920"/>
              <a:ext cx="7627260" cy="2973422"/>
            </a:xfrm>
            <a:prstGeom prst="rect">
              <a:avLst/>
            </a:prstGeom>
            <a:noFill/>
          </p:spPr>
          <p:txBody>
            <a:bodyPr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rgbClr val="FF0000"/>
                  </a:solidFill>
                </a:rPr>
                <a:t>食器は返却口へ</a:t>
              </a:r>
            </a:p>
            <a:p>
              <a:pPr>
                <a:spcAft>
                  <a:spcPts val="0"/>
                </a:spcAft>
              </a:pPr>
              <a:r>
                <a:rPr lang="ja-JP" altLang="en-US" sz="5400" dirty="0">
                  <a:ln w="28575">
                    <a:noFill/>
                  </a:ln>
                </a:rPr>
                <a:t>お戻しくださいませ</a:t>
              </a:r>
              <a:endParaRPr lang="en-US" altLang="ja-JP" sz="5400" dirty="0">
                <a:ln w="28575">
                  <a:noFill/>
                </a:ln>
              </a:endParaRPr>
            </a:p>
          </p:txBody>
        </p:sp>
        <p:sp>
          <p:nvSpPr>
            <p:cNvPr id="6" name="テキスト ボックス 5">
              <a:extLst>
                <a:ext uri="{FF2B5EF4-FFF2-40B4-BE49-F238E27FC236}">
                  <a16:creationId xmlns:a16="http://schemas.microsoft.com/office/drawing/2014/main" id="{0ABEF278-0C9A-B22E-641A-53793A853A99}"/>
                </a:ext>
              </a:extLst>
            </p:cNvPr>
            <p:cNvSpPr txBox="1"/>
            <p:nvPr/>
          </p:nvSpPr>
          <p:spPr>
            <a:xfrm>
              <a:off x="1139370" y="1175658"/>
              <a:ext cx="7627260" cy="1180251"/>
            </a:xfrm>
            <a:prstGeom prst="rect">
              <a:avLst/>
            </a:prstGeom>
            <a:noFill/>
          </p:spPr>
          <p:txBody>
            <a:bodyPr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rPr>
                <a:t>ご協力ありがとうございます</a:t>
              </a:r>
              <a:endParaRPr lang="en-US" altLang="ja-JP" sz="5400" dirty="0">
                <a:ln w="28575">
                  <a:noFill/>
                </a:ln>
              </a:endParaRPr>
            </a:p>
          </p:txBody>
        </p:sp>
      </p:grpSp>
    </p:spTree>
    <p:extLst>
      <p:ext uri="{BB962C8B-B14F-4D97-AF65-F5344CB8AC3E}">
        <p14:creationId xmlns:p14="http://schemas.microsoft.com/office/powerpoint/2010/main" val="42927686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772A633-AC15-B143-80CA-635B12183AE4}"/>
            </a:ext>
          </a:extLst>
        </p:cNvPr>
        <p:cNvGrpSpPr/>
        <p:nvPr/>
      </p:nvGrpSpPr>
      <p:grpSpPr>
        <a:xfrm>
          <a:off x="0" y="0"/>
          <a:ext cx="0" cy="0"/>
          <a:chOff x="0" y="0"/>
          <a:chExt cx="0" cy="0"/>
        </a:xfrm>
      </p:grpSpPr>
      <p:sp>
        <p:nvSpPr>
          <p:cNvPr id="3" name="正方形/長方形 2">
            <a:extLst>
              <a:ext uri="{FF2B5EF4-FFF2-40B4-BE49-F238E27FC236}">
                <a16:creationId xmlns:a16="http://schemas.microsoft.com/office/drawing/2014/main" id="{18519DF4-8343-1420-5E2B-BE52C83189E9}"/>
              </a:ext>
            </a:extLst>
          </p:cNvPr>
          <p:cNvSpPr/>
          <p:nvPr/>
        </p:nvSpPr>
        <p:spPr>
          <a:xfrm>
            <a:off x="137465" y="143635"/>
            <a:ext cx="6573886" cy="3869771"/>
          </a:xfrm>
          <a:prstGeom prst="rect">
            <a:avLst/>
          </a:prstGeom>
          <a:solidFill>
            <a:srgbClr val="FFFF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5" name="テキスト ボックス 4">
            <a:extLst>
              <a:ext uri="{FF2B5EF4-FFF2-40B4-BE49-F238E27FC236}">
                <a16:creationId xmlns:a16="http://schemas.microsoft.com/office/drawing/2014/main" id="{2768AA98-5107-4D71-28DD-3DE591D6E3EE}"/>
              </a:ext>
            </a:extLst>
          </p:cNvPr>
          <p:cNvSpPr txBox="1"/>
          <p:nvPr/>
        </p:nvSpPr>
        <p:spPr>
          <a:xfrm>
            <a:off x="562085" y="8418385"/>
            <a:ext cx="5724644" cy="1200329"/>
          </a:xfrm>
          <a:prstGeom prst="rect">
            <a:avLst/>
          </a:prstGeom>
          <a:noFill/>
        </p:spPr>
        <p:txBody>
          <a:bodyPr wrap="none" rtlCol="0">
            <a:spAutoFit/>
          </a:bodyPr>
          <a:lstStyle/>
          <a:p>
            <a:pPr algn="ctr"/>
            <a:r>
              <a:rPr lang="ja-JP" altLang="en-US" sz="3600" dirty="0">
                <a:latin typeface="メイリオ" panose="020B0604030504040204" pitchFamily="50" charset="-128"/>
                <a:ea typeface="メイリオ" panose="020B0604030504040204" pitchFamily="50" charset="-128"/>
              </a:rPr>
              <a:t>いつもご協力いただき</a:t>
            </a:r>
            <a:endParaRPr lang="en-US" altLang="ja-JP" sz="3600" dirty="0">
              <a:latin typeface="メイリオ" panose="020B0604030504040204" pitchFamily="50" charset="-128"/>
              <a:ea typeface="メイリオ" panose="020B0604030504040204" pitchFamily="50" charset="-128"/>
            </a:endParaRPr>
          </a:p>
          <a:p>
            <a:pPr algn="ctr"/>
            <a:r>
              <a:rPr lang="ja-JP" altLang="en-US" sz="3600" dirty="0">
                <a:latin typeface="メイリオ" panose="020B0604030504040204" pitchFamily="50" charset="-128"/>
                <a:ea typeface="メイリオ" panose="020B0604030504040204" pitchFamily="50" charset="-128"/>
              </a:rPr>
              <a:t>誠にありがとうございます</a:t>
            </a:r>
            <a:endParaRPr kumimoji="1" lang="ja-JP" altLang="en-US" sz="3600" dirty="0">
              <a:latin typeface="メイリオ" panose="020B0604030504040204" pitchFamily="50" charset="-128"/>
              <a:ea typeface="メイリオ" panose="020B0604030504040204" pitchFamily="50" charset="-128"/>
            </a:endParaRPr>
          </a:p>
        </p:txBody>
      </p:sp>
      <p:grpSp>
        <p:nvGrpSpPr>
          <p:cNvPr id="292" name="グループ化 291">
            <a:extLst>
              <a:ext uri="{FF2B5EF4-FFF2-40B4-BE49-F238E27FC236}">
                <a16:creationId xmlns:a16="http://schemas.microsoft.com/office/drawing/2014/main" id="{E72C57FB-D526-D7BB-3A68-0007FF2F13F9}"/>
              </a:ext>
            </a:extLst>
          </p:cNvPr>
          <p:cNvGrpSpPr/>
          <p:nvPr/>
        </p:nvGrpSpPr>
        <p:grpSpPr>
          <a:xfrm>
            <a:off x="1028772" y="4560580"/>
            <a:ext cx="4791272" cy="3310630"/>
            <a:chOff x="3242810" y="1725388"/>
            <a:chExt cx="3539074" cy="2445398"/>
          </a:xfrm>
        </p:grpSpPr>
        <p:grpSp>
          <p:nvGrpSpPr>
            <p:cNvPr id="293" name="グループ化 292">
              <a:extLst>
                <a:ext uri="{FF2B5EF4-FFF2-40B4-BE49-F238E27FC236}">
                  <a16:creationId xmlns:a16="http://schemas.microsoft.com/office/drawing/2014/main" id="{4CDA860A-39D8-0425-E96D-CCAEA303853E}"/>
                </a:ext>
              </a:extLst>
            </p:cNvPr>
            <p:cNvGrpSpPr/>
            <p:nvPr/>
          </p:nvGrpSpPr>
          <p:grpSpPr>
            <a:xfrm>
              <a:off x="3242810" y="2348880"/>
              <a:ext cx="3539074" cy="1821906"/>
              <a:chOff x="1622630" y="1955781"/>
              <a:chExt cx="3539074" cy="1821906"/>
            </a:xfrm>
          </p:grpSpPr>
          <p:sp>
            <p:nvSpPr>
              <p:cNvPr id="296" name="台形 295">
                <a:extLst>
                  <a:ext uri="{FF2B5EF4-FFF2-40B4-BE49-F238E27FC236}">
                    <a16:creationId xmlns:a16="http://schemas.microsoft.com/office/drawing/2014/main" id="{E3BD1D82-1B34-8B77-1115-00940183C739}"/>
                  </a:ext>
                </a:extLst>
              </p:cNvPr>
              <p:cNvSpPr/>
              <p:nvPr/>
            </p:nvSpPr>
            <p:spPr bwMode="auto">
              <a:xfrm>
                <a:off x="1622630" y="2033845"/>
                <a:ext cx="3539074" cy="1665185"/>
              </a:xfrm>
              <a:prstGeom prst="trapezoid">
                <a:avLst/>
              </a:prstGeom>
              <a:pattFill prst="dkHorz">
                <a:fgClr>
                  <a:sysClr val="windowText" lastClr="000000"/>
                </a:fgClr>
                <a:bgClr>
                  <a:schemeClr val="tx1">
                    <a:lumMod val="65000"/>
                    <a:lumOff val="35000"/>
                  </a:schemeClr>
                </a:bgClr>
              </a:patt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nvGrpSpPr>
              <p:cNvPr id="297" name="グループ化 296">
                <a:extLst>
                  <a:ext uri="{FF2B5EF4-FFF2-40B4-BE49-F238E27FC236}">
                    <a16:creationId xmlns:a16="http://schemas.microsoft.com/office/drawing/2014/main" id="{6CA2A8B1-5185-1604-8162-00C6F6233B4F}"/>
                  </a:ext>
                </a:extLst>
              </p:cNvPr>
              <p:cNvGrpSpPr/>
              <p:nvPr/>
            </p:nvGrpSpPr>
            <p:grpSpPr>
              <a:xfrm>
                <a:off x="2959865" y="2855619"/>
                <a:ext cx="821104" cy="518296"/>
                <a:chOff x="2276096" y="5592932"/>
                <a:chExt cx="1190188" cy="751269"/>
              </a:xfrm>
            </p:grpSpPr>
            <p:sp>
              <p:nvSpPr>
                <p:cNvPr id="384" name="楕円 228">
                  <a:extLst>
                    <a:ext uri="{FF2B5EF4-FFF2-40B4-BE49-F238E27FC236}">
                      <a16:creationId xmlns:a16="http://schemas.microsoft.com/office/drawing/2014/main" id="{171C6B4C-04C9-BB00-6513-4CB20746A8EA}"/>
                    </a:ext>
                  </a:extLst>
                </p:cNvPr>
                <p:cNvSpPr/>
                <p:nvPr/>
              </p:nvSpPr>
              <p:spPr>
                <a:xfrm flipV="1">
                  <a:off x="2548375" y="5829587"/>
                  <a:ext cx="634620" cy="51461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chemeClr val="accent6">
                    <a:lumMod val="20000"/>
                    <a:lumOff val="8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5" name="楕円 384">
                  <a:extLst>
                    <a:ext uri="{FF2B5EF4-FFF2-40B4-BE49-F238E27FC236}">
                      <a16:creationId xmlns:a16="http://schemas.microsoft.com/office/drawing/2014/main" id="{AB4FD8E6-CD9D-F944-AE7B-30D5E26C7A6B}"/>
                    </a:ext>
                  </a:extLst>
                </p:cNvPr>
                <p:cNvSpPr/>
                <p:nvPr/>
              </p:nvSpPr>
              <p:spPr>
                <a:xfrm>
                  <a:off x="2276096" y="5592932"/>
                  <a:ext cx="1190188" cy="673446"/>
                </a:xfrm>
                <a:prstGeom prst="ellipse">
                  <a:avLst/>
                </a:prstGeom>
                <a:solidFill>
                  <a:schemeClr val="accent6">
                    <a:lumMod val="20000"/>
                    <a:lumOff val="8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grpSp>
            <p:nvGrpSpPr>
              <p:cNvPr id="298" name="グループ化 297">
                <a:extLst>
                  <a:ext uri="{FF2B5EF4-FFF2-40B4-BE49-F238E27FC236}">
                    <a16:creationId xmlns:a16="http://schemas.microsoft.com/office/drawing/2014/main" id="{2FD20028-16AD-9896-2099-2EB9E4F5040F}"/>
                  </a:ext>
                </a:extLst>
              </p:cNvPr>
              <p:cNvGrpSpPr/>
              <p:nvPr/>
            </p:nvGrpSpPr>
            <p:grpSpPr>
              <a:xfrm>
                <a:off x="2906185" y="1955781"/>
                <a:ext cx="1838113" cy="806176"/>
                <a:chOff x="1559895" y="3967948"/>
                <a:chExt cx="1719086" cy="867191"/>
              </a:xfrm>
            </p:grpSpPr>
            <p:sp>
              <p:nvSpPr>
                <p:cNvPr id="382" name="フリーフォーム: 図形 381">
                  <a:extLst>
                    <a:ext uri="{FF2B5EF4-FFF2-40B4-BE49-F238E27FC236}">
                      <a16:creationId xmlns:a16="http://schemas.microsoft.com/office/drawing/2014/main" id="{673D49BB-68C0-9F47-8CA0-9B00C5491CFB}"/>
                    </a:ext>
                  </a:extLst>
                </p:cNvPr>
                <p:cNvSpPr/>
                <p:nvPr/>
              </p:nvSpPr>
              <p:spPr>
                <a:xfrm>
                  <a:off x="1559895" y="3967948"/>
                  <a:ext cx="1719086" cy="867191"/>
                </a:xfrm>
                <a:custGeom>
                  <a:avLst/>
                  <a:gdLst>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41635 w 1719086"/>
                    <a:gd name="connsiteY17" fmla="*/ 752487 h 867191"/>
                    <a:gd name="connsiteX18" fmla="*/ 17463 w 1719086"/>
                    <a:gd name="connsiteY18" fmla="*/ 746950 h 867191"/>
                    <a:gd name="connsiteX19" fmla="*/ 0 w 1719086"/>
                    <a:gd name="connsiteY19" fmla="*/ 734632 h 867191"/>
                    <a:gd name="connsiteX20" fmla="*/ 4103 w 1719086"/>
                    <a:gd name="connsiteY20" fmla="*/ 731738 h 867191"/>
                    <a:gd name="connsiteX21" fmla="*/ 4067 w 1719086"/>
                    <a:gd name="connsiteY21" fmla="*/ 731738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17463 w 1719086"/>
                    <a:gd name="connsiteY17" fmla="*/ 746950 h 867191"/>
                    <a:gd name="connsiteX18" fmla="*/ 0 w 1719086"/>
                    <a:gd name="connsiteY18" fmla="*/ 734632 h 867191"/>
                    <a:gd name="connsiteX19" fmla="*/ 4103 w 1719086"/>
                    <a:gd name="connsiteY19" fmla="*/ 731738 h 867191"/>
                    <a:gd name="connsiteX20" fmla="*/ 4067 w 1719086"/>
                    <a:gd name="connsiteY20" fmla="*/ 731738 h 867191"/>
                    <a:gd name="connsiteX21" fmla="*/ 175279 w 1719086"/>
                    <a:gd name="connsiteY21"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77451 w 1719086"/>
                    <a:gd name="connsiteY9" fmla="*/ 752487 h 867191"/>
                    <a:gd name="connsiteX10" fmla="*/ 1688950 w 1719086"/>
                    <a:gd name="connsiteY10" fmla="*/ 803176 h 867191"/>
                    <a:gd name="connsiteX11" fmla="*/ 1688915 w 1719086"/>
                    <a:gd name="connsiteY11" fmla="*/ 803176 h 867191"/>
                    <a:gd name="connsiteX12" fmla="*/ 1692893 w 1719086"/>
                    <a:gd name="connsiteY12" fmla="*/ 806070 h 867191"/>
                    <a:gd name="connsiteX13" fmla="*/ 859543 w 1719086"/>
                    <a:gd name="connsiteY13" fmla="*/ 867191 h 867191"/>
                    <a:gd name="connsiteX14" fmla="*/ 26193 w 1719086"/>
                    <a:gd name="connsiteY14" fmla="*/ 806070 h 867191"/>
                    <a:gd name="connsiteX15" fmla="*/ 30171 w 1719086"/>
                    <a:gd name="connsiteY15" fmla="*/ 803176 h 867191"/>
                    <a:gd name="connsiteX16" fmla="*/ 30136 w 1719086"/>
                    <a:gd name="connsiteY16" fmla="*/ 803176 h 867191"/>
                    <a:gd name="connsiteX17" fmla="*/ 0 w 1719086"/>
                    <a:gd name="connsiteY17" fmla="*/ 734632 h 867191"/>
                    <a:gd name="connsiteX18" fmla="*/ 4103 w 1719086"/>
                    <a:gd name="connsiteY18" fmla="*/ 731738 h 867191"/>
                    <a:gd name="connsiteX19" fmla="*/ 4067 w 1719086"/>
                    <a:gd name="connsiteY19" fmla="*/ 731738 h 867191"/>
                    <a:gd name="connsiteX20" fmla="*/ 175279 w 1719086"/>
                    <a:gd name="connsiteY20"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701623 w 1719086"/>
                    <a:gd name="connsiteY8" fmla="*/ 746950 h 867191"/>
                    <a:gd name="connsiteX9" fmla="*/ 1688950 w 1719086"/>
                    <a:gd name="connsiteY9" fmla="*/ 803176 h 867191"/>
                    <a:gd name="connsiteX10" fmla="*/ 1688915 w 1719086"/>
                    <a:gd name="connsiteY10" fmla="*/ 803176 h 867191"/>
                    <a:gd name="connsiteX11" fmla="*/ 1692893 w 1719086"/>
                    <a:gd name="connsiteY11" fmla="*/ 806070 h 867191"/>
                    <a:gd name="connsiteX12" fmla="*/ 859543 w 1719086"/>
                    <a:gd name="connsiteY12" fmla="*/ 867191 h 867191"/>
                    <a:gd name="connsiteX13" fmla="*/ 26193 w 1719086"/>
                    <a:gd name="connsiteY13" fmla="*/ 806070 h 867191"/>
                    <a:gd name="connsiteX14" fmla="*/ 30171 w 1719086"/>
                    <a:gd name="connsiteY14" fmla="*/ 803176 h 867191"/>
                    <a:gd name="connsiteX15" fmla="*/ 30136 w 1719086"/>
                    <a:gd name="connsiteY15" fmla="*/ 803176 h 867191"/>
                    <a:gd name="connsiteX16" fmla="*/ 0 w 1719086"/>
                    <a:gd name="connsiteY16" fmla="*/ 734632 h 867191"/>
                    <a:gd name="connsiteX17" fmla="*/ 4103 w 1719086"/>
                    <a:gd name="connsiteY17" fmla="*/ 731738 h 867191"/>
                    <a:gd name="connsiteX18" fmla="*/ 4067 w 1719086"/>
                    <a:gd name="connsiteY18" fmla="*/ 731738 h 867191"/>
                    <a:gd name="connsiteX19" fmla="*/ 175279 w 1719086"/>
                    <a:gd name="connsiteY19" fmla="*/ 0 h 867191"/>
                    <a:gd name="connsiteX0" fmla="*/ 175279 w 1719086"/>
                    <a:gd name="connsiteY0" fmla="*/ 0 h 867191"/>
                    <a:gd name="connsiteX1" fmla="*/ 211443 w 1719086"/>
                    <a:gd name="connsiteY1" fmla="*/ 2923 h 867191"/>
                    <a:gd name="connsiteX2" fmla="*/ 859543 w 1719086"/>
                    <a:gd name="connsiteY2" fmla="*/ 20825 h 867191"/>
                    <a:gd name="connsiteX3" fmla="*/ 1507643 w 1719086"/>
                    <a:gd name="connsiteY3" fmla="*/ 2923 h 867191"/>
                    <a:gd name="connsiteX4" fmla="*/ 1543807 w 1719086"/>
                    <a:gd name="connsiteY4" fmla="*/ 0 h 867191"/>
                    <a:gd name="connsiteX5" fmla="*/ 1715019 w 1719086"/>
                    <a:gd name="connsiteY5" fmla="*/ 731738 h 867191"/>
                    <a:gd name="connsiteX6" fmla="*/ 1714983 w 1719086"/>
                    <a:gd name="connsiteY6" fmla="*/ 731738 h 867191"/>
                    <a:gd name="connsiteX7" fmla="*/ 1719086 w 1719086"/>
                    <a:gd name="connsiteY7" fmla="*/ 734632 h 867191"/>
                    <a:gd name="connsiteX8" fmla="*/ 1688950 w 1719086"/>
                    <a:gd name="connsiteY8" fmla="*/ 803176 h 867191"/>
                    <a:gd name="connsiteX9" fmla="*/ 1688915 w 1719086"/>
                    <a:gd name="connsiteY9" fmla="*/ 803176 h 867191"/>
                    <a:gd name="connsiteX10" fmla="*/ 1692893 w 1719086"/>
                    <a:gd name="connsiteY10" fmla="*/ 806070 h 867191"/>
                    <a:gd name="connsiteX11" fmla="*/ 859543 w 1719086"/>
                    <a:gd name="connsiteY11" fmla="*/ 867191 h 867191"/>
                    <a:gd name="connsiteX12" fmla="*/ 26193 w 1719086"/>
                    <a:gd name="connsiteY12" fmla="*/ 806070 h 867191"/>
                    <a:gd name="connsiteX13" fmla="*/ 30171 w 1719086"/>
                    <a:gd name="connsiteY13" fmla="*/ 803176 h 867191"/>
                    <a:gd name="connsiteX14" fmla="*/ 30136 w 1719086"/>
                    <a:gd name="connsiteY14" fmla="*/ 803176 h 867191"/>
                    <a:gd name="connsiteX15" fmla="*/ 0 w 1719086"/>
                    <a:gd name="connsiteY15" fmla="*/ 734632 h 867191"/>
                    <a:gd name="connsiteX16" fmla="*/ 4103 w 1719086"/>
                    <a:gd name="connsiteY16" fmla="*/ 731738 h 867191"/>
                    <a:gd name="connsiteX17" fmla="*/ 4067 w 1719086"/>
                    <a:gd name="connsiteY17" fmla="*/ 731738 h 867191"/>
                    <a:gd name="connsiteX18" fmla="*/ 175279 w 1719086"/>
                    <a:gd name="connsiteY18" fmla="*/ 0 h 8671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1719086" h="867191">
                      <a:moveTo>
                        <a:pt x="175279" y="0"/>
                      </a:moveTo>
                      <a:lnTo>
                        <a:pt x="211443" y="2923"/>
                      </a:lnTo>
                      <a:cubicBezTo>
                        <a:pt x="377306" y="13984"/>
                        <a:pt x="606444" y="20825"/>
                        <a:pt x="859543" y="20825"/>
                      </a:cubicBezTo>
                      <a:cubicBezTo>
                        <a:pt x="1112642" y="20825"/>
                        <a:pt x="1341780" y="13984"/>
                        <a:pt x="1507643" y="2923"/>
                      </a:cubicBezTo>
                      <a:lnTo>
                        <a:pt x="1543807" y="0"/>
                      </a:lnTo>
                      <a:lnTo>
                        <a:pt x="1715019" y="731738"/>
                      </a:lnTo>
                      <a:lnTo>
                        <a:pt x="1714983" y="731738"/>
                      </a:lnTo>
                      <a:lnTo>
                        <a:pt x="1719086" y="734632"/>
                      </a:lnTo>
                      <a:cubicBezTo>
                        <a:pt x="1714747" y="746538"/>
                        <a:pt x="1693978" y="791752"/>
                        <a:pt x="1688950" y="803176"/>
                      </a:cubicBezTo>
                      <a:lnTo>
                        <a:pt x="1688915" y="803176"/>
                      </a:lnTo>
                      <a:lnTo>
                        <a:pt x="1692893" y="806070"/>
                      </a:lnTo>
                      <a:cubicBezTo>
                        <a:pt x="1692893" y="839826"/>
                        <a:pt x="1319789" y="867191"/>
                        <a:pt x="859543" y="867191"/>
                      </a:cubicBezTo>
                      <a:cubicBezTo>
                        <a:pt x="399297" y="867191"/>
                        <a:pt x="26193" y="839826"/>
                        <a:pt x="26193" y="806070"/>
                      </a:cubicBezTo>
                      <a:lnTo>
                        <a:pt x="30171" y="803176"/>
                      </a:lnTo>
                      <a:lnTo>
                        <a:pt x="30136" y="803176"/>
                      </a:lnTo>
                      <a:lnTo>
                        <a:pt x="0" y="734632"/>
                      </a:lnTo>
                      <a:lnTo>
                        <a:pt x="4103" y="731738"/>
                      </a:lnTo>
                      <a:lnTo>
                        <a:pt x="4067" y="731738"/>
                      </a:lnTo>
                      <a:lnTo>
                        <a:pt x="175279" y="0"/>
                      </a:lnTo>
                      <a:close/>
                    </a:path>
                  </a:pathLst>
                </a:custGeom>
                <a:solidFill>
                  <a:schemeClr val="accent5">
                    <a:lumMod val="90000"/>
                  </a:schemeClr>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3" name="フリーフォーム: 図形 382">
                  <a:extLst>
                    <a:ext uri="{FF2B5EF4-FFF2-40B4-BE49-F238E27FC236}">
                      <a16:creationId xmlns:a16="http://schemas.microsoft.com/office/drawing/2014/main" id="{574EB69F-8BC8-969F-7860-0CA768161F85}"/>
                    </a:ext>
                  </a:extLst>
                </p:cNvPr>
                <p:cNvSpPr/>
                <p:nvPr/>
              </p:nvSpPr>
              <p:spPr>
                <a:xfrm>
                  <a:off x="1559895" y="3970361"/>
                  <a:ext cx="1719086" cy="795753"/>
                </a:xfrm>
                <a:custGeom>
                  <a:avLst/>
                  <a:gdLst>
                    <a:gd name="connsiteX0" fmla="*/ 1543807 w 1719086"/>
                    <a:gd name="connsiteY0" fmla="*/ 0 h 795753"/>
                    <a:gd name="connsiteX1" fmla="*/ 1715019 w 1719086"/>
                    <a:gd name="connsiteY1" fmla="*/ 731738 h 795753"/>
                    <a:gd name="connsiteX2" fmla="*/ 1714983 w 1719086"/>
                    <a:gd name="connsiteY2" fmla="*/ 731738 h 795753"/>
                    <a:gd name="connsiteX3" fmla="*/ 1719086 w 1719086"/>
                    <a:gd name="connsiteY3" fmla="*/ 734632 h 795753"/>
                    <a:gd name="connsiteX4" fmla="*/ 859543 w 1719086"/>
                    <a:gd name="connsiteY4" fmla="*/ 795753 h 795753"/>
                    <a:gd name="connsiteX5" fmla="*/ 0 w 1719086"/>
                    <a:gd name="connsiteY5" fmla="*/ 734632 h 795753"/>
                    <a:gd name="connsiteX6" fmla="*/ 4103 w 1719086"/>
                    <a:gd name="connsiteY6" fmla="*/ 731738 h 795753"/>
                    <a:gd name="connsiteX7" fmla="*/ 4067 w 1719086"/>
                    <a:gd name="connsiteY7" fmla="*/ 731738 h 795753"/>
                    <a:gd name="connsiteX8" fmla="*/ 175279 w 1719086"/>
                    <a:gd name="connsiteY8" fmla="*/ 0 h 795753"/>
                    <a:gd name="connsiteX9" fmla="*/ 211443 w 1719086"/>
                    <a:gd name="connsiteY9" fmla="*/ 2923 h 795753"/>
                    <a:gd name="connsiteX10" fmla="*/ 859543 w 1719086"/>
                    <a:gd name="connsiteY10" fmla="*/ 20825 h 795753"/>
                    <a:gd name="connsiteX11" fmla="*/ 1507643 w 1719086"/>
                    <a:gd name="connsiteY11" fmla="*/ 2923 h 7957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719086" h="795753">
                      <a:moveTo>
                        <a:pt x="1543807" y="0"/>
                      </a:moveTo>
                      <a:lnTo>
                        <a:pt x="1715019" y="731738"/>
                      </a:lnTo>
                      <a:lnTo>
                        <a:pt x="1714983" y="731738"/>
                      </a:lnTo>
                      <a:lnTo>
                        <a:pt x="1719086" y="734632"/>
                      </a:lnTo>
                      <a:cubicBezTo>
                        <a:pt x="1719086" y="768388"/>
                        <a:pt x="1334255" y="795753"/>
                        <a:pt x="859543" y="795753"/>
                      </a:cubicBezTo>
                      <a:cubicBezTo>
                        <a:pt x="384831" y="795753"/>
                        <a:pt x="0" y="768388"/>
                        <a:pt x="0" y="734632"/>
                      </a:cubicBezTo>
                      <a:lnTo>
                        <a:pt x="4103" y="731738"/>
                      </a:lnTo>
                      <a:lnTo>
                        <a:pt x="4067" y="731738"/>
                      </a:lnTo>
                      <a:lnTo>
                        <a:pt x="175279" y="0"/>
                      </a:lnTo>
                      <a:lnTo>
                        <a:pt x="211443" y="2923"/>
                      </a:lnTo>
                      <a:cubicBezTo>
                        <a:pt x="377306" y="13984"/>
                        <a:pt x="606444" y="20825"/>
                        <a:pt x="859543" y="20825"/>
                      </a:cubicBezTo>
                      <a:cubicBezTo>
                        <a:pt x="1112642" y="20825"/>
                        <a:pt x="1341780" y="13984"/>
                        <a:pt x="1507643" y="2923"/>
                      </a:cubicBezTo>
                      <a:close/>
                    </a:path>
                  </a:pathLst>
                </a:custGeom>
                <a:solidFill>
                  <a:schemeClr val="accent5">
                    <a:lumMod val="9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grpSp>
            <p:nvGrpSpPr>
              <p:cNvPr id="299" name="グループ化 298">
                <a:extLst>
                  <a:ext uri="{FF2B5EF4-FFF2-40B4-BE49-F238E27FC236}">
                    <a16:creationId xmlns:a16="http://schemas.microsoft.com/office/drawing/2014/main" id="{65E49180-E278-D331-EEED-B326C15F6F4E}"/>
                  </a:ext>
                </a:extLst>
              </p:cNvPr>
              <p:cNvGrpSpPr/>
              <p:nvPr/>
            </p:nvGrpSpPr>
            <p:grpSpPr>
              <a:xfrm>
                <a:off x="2162633" y="2061935"/>
                <a:ext cx="639260" cy="706269"/>
                <a:chOff x="4002109" y="4673629"/>
                <a:chExt cx="782286" cy="764803"/>
              </a:xfrm>
            </p:grpSpPr>
            <p:sp>
              <p:nvSpPr>
                <p:cNvPr id="315" name="フリーフォーム: 図形 314">
                  <a:extLst>
                    <a:ext uri="{FF2B5EF4-FFF2-40B4-BE49-F238E27FC236}">
                      <a16:creationId xmlns:a16="http://schemas.microsoft.com/office/drawing/2014/main" id="{22500617-84AF-A8AB-C1AA-D55C13C49EF7}"/>
                    </a:ext>
                  </a:extLst>
                </p:cNvPr>
                <p:cNvSpPr/>
                <p:nvPr/>
              </p:nvSpPr>
              <p:spPr>
                <a:xfrm>
                  <a:off x="4150757" y="4994336"/>
                  <a:ext cx="482146" cy="444096"/>
                </a:xfrm>
                <a:custGeom>
                  <a:avLst/>
                  <a:gdLst>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115547 w 779442"/>
                    <a:gd name="connsiteY9" fmla="*/ 347443 h 657006"/>
                    <a:gd name="connsiteX10" fmla="*/ 86861 w 779442"/>
                    <a:gd name="connsiteY10" fmla="*/ 347443 h 657006"/>
                    <a:gd name="connsiteX11" fmla="*/ 0 w 779442"/>
                    <a:gd name="connsiteY11" fmla="*/ 173722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86861 w 779442"/>
                    <a:gd name="connsiteY9" fmla="*/ 347443 h 657006"/>
                    <a:gd name="connsiteX10" fmla="*/ 0 w 779442"/>
                    <a:gd name="connsiteY10" fmla="*/ 173722 h 657006"/>
                    <a:gd name="connsiteX11" fmla="*/ 86861 w 779442"/>
                    <a:gd name="connsiteY11"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0 w 779442"/>
                    <a:gd name="connsiteY9" fmla="*/ 173722 h 657006"/>
                    <a:gd name="connsiteX10" fmla="*/ 86861 w 779442"/>
                    <a:gd name="connsiteY10"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731816 w 779442"/>
                    <a:gd name="connsiteY4" fmla="*/ 483285 h 657006"/>
                    <a:gd name="connsiteX5" fmla="*/ 644955 w 779442"/>
                    <a:gd name="connsiteY5" fmla="*/ 657006 h 657006"/>
                    <a:gd name="connsiteX6" fmla="*/ 134487 w 779442"/>
                    <a:gd name="connsiteY6" fmla="*/ 657006 h 657006"/>
                    <a:gd name="connsiteX7" fmla="*/ 47626 w 779442"/>
                    <a:gd name="connsiteY7" fmla="*/ 483285 h 657006"/>
                    <a:gd name="connsiteX8" fmla="*/ 0 w 779442"/>
                    <a:gd name="connsiteY8" fmla="*/ 173722 h 657006"/>
                    <a:gd name="connsiteX9" fmla="*/ 86861 w 779442"/>
                    <a:gd name="connsiteY9" fmla="*/ 0 h 657006"/>
                    <a:gd name="connsiteX0" fmla="*/ 86861 w 779442"/>
                    <a:gd name="connsiteY0" fmla="*/ 0 h 657006"/>
                    <a:gd name="connsiteX1" fmla="*/ 692581 w 779442"/>
                    <a:gd name="connsiteY1" fmla="*/ 0 h 657006"/>
                    <a:gd name="connsiteX2" fmla="*/ 779442 w 779442"/>
                    <a:gd name="connsiteY2" fmla="*/ 173722 h 657006"/>
                    <a:gd name="connsiteX3" fmla="*/ 731816 w 779442"/>
                    <a:gd name="connsiteY3" fmla="*/ 483285 h 657006"/>
                    <a:gd name="connsiteX4" fmla="*/ 644955 w 779442"/>
                    <a:gd name="connsiteY4" fmla="*/ 657006 h 657006"/>
                    <a:gd name="connsiteX5" fmla="*/ 134487 w 779442"/>
                    <a:gd name="connsiteY5" fmla="*/ 657006 h 657006"/>
                    <a:gd name="connsiteX6" fmla="*/ 47626 w 779442"/>
                    <a:gd name="connsiteY6" fmla="*/ 483285 h 657006"/>
                    <a:gd name="connsiteX7" fmla="*/ 0 w 779442"/>
                    <a:gd name="connsiteY7" fmla="*/ 173722 h 657006"/>
                    <a:gd name="connsiteX8" fmla="*/ 86861 w 779442"/>
                    <a:gd name="connsiteY8" fmla="*/ 0 h 6570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79442" h="657006">
                      <a:moveTo>
                        <a:pt x="86861" y="0"/>
                      </a:moveTo>
                      <a:lnTo>
                        <a:pt x="692581" y="0"/>
                      </a:lnTo>
                      <a:lnTo>
                        <a:pt x="779442" y="173722"/>
                      </a:lnTo>
                      <a:lnTo>
                        <a:pt x="731816" y="483285"/>
                      </a:lnTo>
                      <a:lnTo>
                        <a:pt x="644955" y="657006"/>
                      </a:lnTo>
                      <a:lnTo>
                        <a:pt x="134487" y="657006"/>
                      </a:lnTo>
                      <a:lnTo>
                        <a:pt x="47626" y="483285"/>
                      </a:lnTo>
                      <a:lnTo>
                        <a:pt x="0" y="173722"/>
                      </a:lnTo>
                      <a:lnTo>
                        <a:pt x="86861" y="0"/>
                      </a:lnTo>
                      <a:close/>
                    </a:path>
                  </a:pathLst>
                </a:custGeom>
                <a:gradFill flip="none" rotWithShape="1">
                  <a:gsLst>
                    <a:gs pos="20000">
                      <a:srgbClr val="4BACC6">
                        <a:lumMod val="50000"/>
                      </a:srgbClr>
                    </a:gs>
                    <a:gs pos="50000">
                      <a:srgbClr val="4BACC6">
                        <a:lumMod val="40000"/>
                        <a:lumOff val="60000"/>
                      </a:srgbClr>
                    </a:gs>
                    <a:gs pos="80000">
                      <a:srgbClr val="4BACC6">
                        <a:lumMod val="50000"/>
                      </a:srgbClr>
                    </a:gs>
                  </a:gsLst>
                  <a:lin ang="0" scaled="1"/>
                  <a:tileRect/>
                </a:gra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0" name="フリーフォーム: 図形 379">
                  <a:extLst>
                    <a:ext uri="{FF2B5EF4-FFF2-40B4-BE49-F238E27FC236}">
                      <a16:creationId xmlns:a16="http://schemas.microsoft.com/office/drawing/2014/main" id="{CE7B8239-7AE8-5EF0-EE40-BFB31369BC91}"/>
                    </a:ext>
                  </a:extLst>
                </p:cNvPr>
                <p:cNvSpPr/>
                <p:nvPr/>
              </p:nvSpPr>
              <p:spPr>
                <a:xfrm>
                  <a:off x="4002109" y="4725051"/>
                  <a:ext cx="779442" cy="657006"/>
                </a:xfrm>
                <a:custGeom>
                  <a:avLst/>
                  <a:gdLst>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115547 w 779442"/>
                    <a:gd name="connsiteY9" fmla="*/ 347443 h 657006"/>
                    <a:gd name="connsiteX10" fmla="*/ 86861 w 779442"/>
                    <a:gd name="connsiteY10" fmla="*/ 347443 h 657006"/>
                    <a:gd name="connsiteX11" fmla="*/ 0 w 779442"/>
                    <a:gd name="connsiteY11" fmla="*/ 173722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86861 w 779442"/>
                    <a:gd name="connsiteY9" fmla="*/ 347443 h 657006"/>
                    <a:gd name="connsiteX10" fmla="*/ 0 w 779442"/>
                    <a:gd name="connsiteY10" fmla="*/ 173722 h 657006"/>
                    <a:gd name="connsiteX11" fmla="*/ 86861 w 779442"/>
                    <a:gd name="connsiteY11"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663895 w 779442"/>
                    <a:gd name="connsiteY4" fmla="*/ 347443 h 657006"/>
                    <a:gd name="connsiteX5" fmla="*/ 731816 w 779442"/>
                    <a:gd name="connsiteY5" fmla="*/ 483285 h 657006"/>
                    <a:gd name="connsiteX6" fmla="*/ 644955 w 779442"/>
                    <a:gd name="connsiteY6" fmla="*/ 657006 h 657006"/>
                    <a:gd name="connsiteX7" fmla="*/ 134487 w 779442"/>
                    <a:gd name="connsiteY7" fmla="*/ 657006 h 657006"/>
                    <a:gd name="connsiteX8" fmla="*/ 47626 w 779442"/>
                    <a:gd name="connsiteY8" fmla="*/ 483285 h 657006"/>
                    <a:gd name="connsiteX9" fmla="*/ 0 w 779442"/>
                    <a:gd name="connsiteY9" fmla="*/ 173722 h 657006"/>
                    <a:gd name="connsiteX10" fmla="*/ 86861 w 779442"/>
                    <a:gd name="connsiteY10" fmla="*/ 0 h 657006"/>
                    <a:gd name="connsiteX0" fmla="*/ 86861 w 779442"/>
                    <a:gd name="connsiteY0" fmla="*/ 0 h 657006"/>
                    <a:gd name="connsiteX1" fmla="*/ 692581 w 779442"/>
                    <a:gd name="connsiteY1" fmla="*/ 0 h 657006"/>
                    <a:gd name="connsiteX2" fmla="*/ 779442 w 779442"/>
                    <a:gd name="connsiteY2" fmla="*/ 173722 h 657006"/>
                    <a:gd name="connsiteX3" fmla="*/ 692581 w 779442"/>
                    <a:gd name="connsiteY3" fmla="*/ 347443 h 657006"/>
                    <a:gd name="connsiteX4" fmla="*/ 731816 w 779442"/>
                    <a:gd name="connsiteY4" fmla="*/ 483285 h 657006"/>
                    <a:gd name="connsiteX5" fmla="*/ 644955 w 779442"/>
                    <a:gd name="connsiteY5" fmla="*/ 657006 h 657006"/>
                    <a:gd name="connsiteX6" fmla="*/ 134487 w 779442"/>
                    <a:gd name="connsiteY6" fmla="*/ 657006 h 657006"/>
                    <a:gd name="connsiteX7" fmla="*/ 47626 w 779442"/>
                    <a:gd name="connsiteY7" fmla="*/ 483285 h 657006"/>
                    <a:gd name="connsiteX8" fmla="*/ 0 w 779442"/>
                    <a:gd name="connsiteY8" fmla="*/ 173722 h 657006"/>
                    <a:gd name="connsiteX9" fmla="*/ 86861 w 779442"/>
                    <a:gd name="connsiteY9" fmla="*/ 0 h 657006"/>
                    <a:gd name="connsiteX0" fmla="*/ 86861 w 779442"/>
                    <a:gd name="connsiteY0" fmla="*/ 0 h 657006"/>
                    <a:gd name="connsiteX1" fmla="*/ 692581 w 779442"/>
                    <a:gd name="connsiteY1" fmla="*/ 0 h 657006"/>
                    <a:gd name="connsiteX2" fmla="*/ 779442 w 779442"/>
                    <a:gd name="connsiteY2" fmla="*/ 173722 h 657006"/>
                    <a:gd name="connsiteX3" fmla="*/ 731816 w 779442"/>
                    <a:gd name="connsiteY3" fmla="*/ 483285 h 657006"/>
                    <a:gd name="connsiteX4" fmla="*/ 644955 w 779442"/>
                    <a:gd name="connsiteY4" fmla="*/ 657006 h 657006"/>
                    <a:gd name="connsiteX5" fmla="*/ 134487 w 779442"/>
                    <a:gd name="connsiteY5" fmla="*/ 657006 h 657006"/>
                    <a:gd name="connsiteX6" fmla="*/ 47626 w 779442"/>
                    <a:gd name="connsiteY6" fmla="*/ 483285 h 657006"/>
                    <a:gd name="connsiteX7" fmla="*/ 0 w 779442"/>
                    <a:gd name="connsiteY7" fmla="*/ 173722 h 657006"/>
                    <a:gd name="connsiteX8" fmla="*/ 86861 w 779442"/>
                    <a:gd name="connsiteY8" fmla="*/ 0 h 65700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779442" h="657006">
                      <a:moveTo>
                        <a:pt x="86861" y="0"/>
                      </a:moveTo>
                      <a:lnTo>
                        <a:pt x="692581" y="0"/>
                      </a:lnTo>
                      <a:lnTo>
                        <a:pt x="779442" y="173722"/>
                      </a:lnTo>
                      <a:lnTo>
                        <a:pt x="731816" y="483285"/>
                      </a:lnTo>
                      <a:lnTo>
                        <a:pt x="644955" y="657006"/>
                      </a:lnTo>
                      <a:lnTo>
                        <a:pt x="134487" y="657006"/>
                      </a:lnTo>
                      <a:lnTo>
                        <a:pt x="47626" y="483285"/>
                      </a:lnTo>
                      <a:lnTo>
                        <a:pt x="0" y="173722"/>
                      </a:lnTo>
                      <a:lnTo>
                        <a:pt x="86861" y="0"/>
                      </a:lnTo>
                      <a:close/>
                    </a:path>
                  </a:pathLst>
                </a:custGeom>
                <a:solidFill>
                  <a:schemeClr val="accent5">
                    <a:lumMod val="50000"/>
                  </a:schemeClr>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81" name="六角形 380">
                  <a:extLst>
                    <a:ext uri="{FF2B5EF4-FFF2-40B4-BE49-F238E27FC236}">
                      <a16:creationId xmlns:a16="http://schemas.microsoft.com/office/drawing/2014/main" id="{391A4AD7-5834-DE38-474B-B30E2FC101DB}"/>
                    </a:ext>
                  </a:extLst>
                </p:cNvPr>
                <p:cNvSpPr/>
                <p:nvPr/>
              </p:nvSpPr>
              <p:spPr>
                <a:xfrm>
                  <a:off x="4004953" y="4673629"/>
                  <a:ext cx="779442" cy="450289"/>
                </a:xfrm>
                <a:prstGeom prst="hexagon">
                  <a:avLst>
                    <a:gd name="adj" fmla="val 19385"/>
                    <a:gd name="vf" fmla="val 115470"/>
                  </a:avLst>
                </a:prstGeom>
                <a:solidFill>
                  <a:schemeClr val="bg1"/>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300" name="フリーフォーム: 図形 299">
                <a:extLst>
                  <a:ext uri="{FF2B5EF4-FFF2-40B4-BE49-F238E27FC236}">
                    <a16:creationId xmlns:a16="http://schemas.microsoft.com/office/drawing/2014/main" id="{E4077624-EA0E-5A3D-C8AF-7DFD222C0BC3}"/>
                  </a:ext>
                </a:extLst>
              </p:cNvPr>
              <p:cNvSpPr/>
              <p:nvPr/>
            </p:nvSpPr>
            <p:spPr>
              <a:xfrm>
                <a:off x="3080318" y="2314442"/>
                <a:ext cx="1016603" cy="321144"/>
              </a:xfrm>
              <a:custGeom>
                <a:avLst/>
                <a:gdLst>
                  <a:gd name="connsiteX0" fmla="*/ 358759 w 1639372"/>
                  <a:gd name="connsiteY0" fmla="*/ 61494 h 768433"/>
                  <a:gd name="connsiteX1" fmla="*/ 198739 w 1639372"/>
                  <a:gd name="connsiteY1" fmla="*/ 297714 h 768433"/>
                  <a:gd name="connsiteX2" fmla="*/ 619 w 1639372"/>
                  <a:gd name="connsiteY2" fmla="*/ 373914 h 768433"/>
                  <a:gd name="connsiteX3" fmla="*/ 267319 w 1639372"/>
                  <a:gd name="connsiteY3" fmla="*/ 564414 h 768433"/>
                  <a:gd name="connsiteX4" fmla="*/ 412099 w 1639372"/>
                  <a:gd name="connsiteY4" fmla="*/ 754914 h 768433"/>
                  <a:gd name="connsiteX5" fmla="*/ 899779 w 1639372"/>
                  <a:gd name="connsiteY5" fmla="*/ 686334 h 768433"/>
                  <a:gd name="connsiteX6" fmla="*/ 1311259 w 1639372"/>
                  <a:gd name="connsiteY6" fmla="*/ 762534 h 768433"/>
                  <a:gd name="connsiteX7" fmla="*/ 1501759 w 1639372"/>
                  <a:gd name="connsiteY7" fmla="*/ 495834 h 768433"/>
                  <a:gd name="connsiteX8" fmla="*/ 1638919 w 1639372"/>
                  <a:gd name="connsiteY8" fmla="*/ 396774 h 768433"/>
                  <a:gd name="connsiteX9" fmla="*/ 1456039 w 1639372"/>
                  <a:gd name="connsiteY9" fmla="*/ 145314 h 768433"/>
                  <a:gd name="connsiteX10" fmla="*/ 1143619 w 1639372"/>
                  <a:gd name="connsiteY10" fmla="*/ 130074 h 768433"/>
                  <a:gd name="connsiteX11" fmla="*/ 892159 w 1639372"/>
                  <a:gd name="connsiteY11" fmla="*/ 534 h 768433"/>
                  <a:gd name="connsiteX12" fmla="*/ 648319 w 1639372"/>
                  <a:gd name="connsiteY12" fmla="*/ 84354 h 768433"/>
                  <a:gd name="connsiteX13" fmla="*/ 313039 w 1639372"/>
                  <a:gd name="connsiteY13" fmla="*/ 91974 h 768433"/>
                  <a:gd name="connsiteX14" fmla="*/ 358759 w 1639372"/>
                  <a:gd name="connsiteY14" fmla="*/ 61494 h 768433"/>
                  <a:gd name="connsiteX0" fmla="*/ 313012 w 1639345"/>
                  <a:gd name="connsiteY0" fmla="*/ 91974 h 768433"/>
                  <a:gd name="connsiteX1" fmla="*/ 198712 w 1639345"/>
                  <a:gd name="connsiteY1" fmla="*/ 297714 h 768433"/>
                  <a:gd name="connsiteX2" fmla="*/ 592 w 1639345"/>
                  <a:gd name="connsiteY2" fmla="*/ 373914 h 768433"/>
                  <a:gd name="connsiteX3" fmla="*/ 267292 w 1639345"/>
                  <a:gd name="connsiteY3" fmla="*/ 564414 h 768433"/>
                  <a:gd name="connsiteX4" fmla="*/ 412072 w 1639345"/>
                  <a:gd name="connsiteY4" fmla="*/ 754914 h 768433"/>
                  <a:gd name="connsiteX5" fmla="*/ 899752 w 1639345"/>
                  <a:gd name="connsiteY5" fmla="*/ 686334 h 768433"/>
                  <a:gd name="connsiteX6" fmla="*/ 1311232 w 1639345"/>
                  <a:gd name="connsiteY6" fmla="*/ 762534 h 768433"/>
                  <a:gd name="connsiteX7" fmla="*/ 1501732 w 1639345"/>
                  <a:gd name="connsiteY7" fmla="*/ 495834 h 768433"/>
                  <a:gd name="connsiteX8" fmla="*/ 1638892 w 1639345"/>
                  <a:gd name="connsiteY8" fmla="*/ 396774 h 768433"/>
                  <a:gd name="connsiteX9" fmla="*/ 1456012 w 1639345"/>
                  <a:gd name="connsiteY9" fmla="*/ 145314 h 768433"/>
                  <a:gd name="connsiteX10" fmla="*/ 1143592 w 1639345"/>
                  <a:gd name="connsiteY10" fmla="*/ 130074 h 768433"/>
                  <a:gd name="connsiteX11" fmla="*/ 892132 w 1639345"/>
                  <a:gd name="connsiteY11" fmla="*/ 534 h 768433"/>
                  <a:gd name="connsiteX12" fmla="*/ 648292 w 1639345"/>
                  <a:gd name="connsiteY12" fmla="*/ 84354 h 768433"/>
                  <a:gd name="connsiteX13" fmla="*/ 313012 w 1639345"/>
                  <a:gd name="connsiteY13" fmla="*/ 91974 h 768433"/>
                  <a:gd name="connsiteX0" fmla="*/ 313363 w 1639696"/>
                  <a:gd name="connsiteY0" fmla="*/ 91974 h 768433"/>
                  <a:gd name="connsiteX1" fmla="*/ 199063 w 1639696"/>
                  <a:gd name="connsiteY1" fmla="*/ 297714 h 768433"/>
                  <a:gd name="connsiteX2" fmla="*/ 943 w 1639696"/>
                  <a:gd name="connsiteY2" fmla="*/ 373914 h 768433"/>
                  <a:gd name="connsiteX3" fmla="*/ 267643 w 1639696"/>
                  <a:gd name="connsiteY3" fmla="*/ 564414 h 768433"/>
                  <a:gd name="connsiteX4" fmla="*/ 412423 w 1639696"/>
                  <a:gd name="connsiteY4" fmla="*/ 754914 h 768433"/>
                  <a:gd name="connsiteX5" fmla="*/ 900103 w 1639696"/>
                  <a:gd name="connsiteY5" fmla="*/ 686334 h 768433"/>
                  <a:gd name="connsiteX6" fmla="*/ 1311583 w 1639696"/>
                  <a:gd name="connsiteY6" fmla="*/ 762534 h 768433"/>
                  <a:gd name="connsiteX7" fmla="*/ 1502083 w 1639696"/>
                  <a:gd name="connsiteY7" fmla="*/ 495834 h 768433"/>
                  <a:gd name="connsiteX8" fmla="*/ 1639243 w 1639696"/>
                  <a:gd name="connsiteY8" fmla="*/ 396774 h 768433"/>
                  <a:gd name="connsiteX9" fmla="*/ 1456363 w 1639696"/>
                  <a:gd name="connsiteY9" fmla="*/ 145314 h 768433"/>
                  <a:gd name="connsiteX10" fmla="*/ 1143943 w 1639696"/>
                  <a:gd name="connsiteY10" fmla="*/ 130074 h 768433"/>
                  <a:gd name="connsiteX11" fmla="*/ 892483 w 1639696"/>
                  <a:gd name="connsiteY11" fmla="*/ 534 h 768433"/>
                  <a:gd name="connsiteX12" fmla="*/ 648643 w 1639696"/>
                  <a:gd name="connsiteY12" fmla="*/ 84354 h 768433"/>
                  <a:gd name="connsiteX13" fmla="*/ 313363 w 1639696"/>
                  <a:gd name="connsiteY13" fmla="*/ 91974 h 768433"/>
                  <a:gd name="connsiteX0" fmla="*/ 313363 w 1639696"/>
                  <a:gd name="connsiteY0" fmla="*/ 91974 h 770171"/>
                  <a:gd name="connsiteX1" fmla="*/ 199063 w 1639696"/>
                  <a:gd name="connsiteY1" fmla="*/ 297714 h 770171"/>
                  <a:gd name="connsiteX2" fmla="*/ 943 w 1639696"/>
                  <a:gd name="connsiteY2" fmla="*/ 373914 h 770171"/>
                  <a:gd name="connsiteX3" fmla="*/ 267643 w 1639696"/>
                  <a:gd name="connsiteY3" fmla="*/ 564414 h 770171"/>
                  <a:gd name="connsiteX4" fmla="*/ 412423 w 1639696"/>
                  <a:gd name="connsiteY4" fmla="*/ 754914 h 770171"/>
                  <a:gd name="connsiteX5" fmla="*/ 900103 w 1639696"/>
                  <a:gd name="connsiteY5" fmla="*/ 686334 h 770171"/>
                  <a:gd name="connsiteX6" fmla="*/ 1311583 w 1639696"/>
                  <a:gd name="connsiteY6" fmla="*/ 762534 h 770171"/>
                  <a:gd name="connsiteX7" fmla="*/ 1502083 w 1639696"/>
                  <a:gd name="connsiteY7" fmla="*/ 495834 h 770171"/>
                  <a:gd name="connsiteX8" fmla="*/ 1639243 w 1639696"/>
                  <a:gd name="connsiteY8" fmla="*/ 396774 h 770171"/>
                  <a:gd name="connsiteX9" fmla="*/ 1456363 w 1639696"/>
                  <a:gd name="connsiteY9" fmla="*/ 145314 h 770171"/>
                  <a:gd name="connsiteX10" fmla="*/ 1143943 w 1639696"/>
                  <a:gd name="connsiteY10" fmla="*/ 130074 h 770171"/>
                  <a:gd name="connsiteX11" fmla="*/ 892483 w 1639696"/>
                  <a:gd name="connsiteY11" fmla="*/ 534 h 770171"/>
                  <a:gd name="connsiteX12" fmla="*/ 648643 w 1639696"/>
                  <a:gd name="connsiteY12" fmla="*/ 84354 h 770171"/>
                  <a:gd name="connsiteX13" fmla="*/ 313363 w 1639696"/>
                  <a:gd name="connsiteY13" fmla="*/ 91974 h 770171"/>
                  <a:gd name="connsiteX0" fmla="*/ 313363 w 1639246"/>
                  <a:gd name="connsiteY0" fmla="*/ 91974 h 770171"/>
                  <a:gd name="connsiteX1" fmla="*/ 199063 w 1639246"/>
                  <a:gd name="connsiteY1" fmla="*/ 297714 h 770171"/>
                  <a:gd name="connsiteX2" fmla="*/ 943 w 1639246"/>
                  <a:gd name="connsiteY2" fmla="*/ 373914 h 770171"/>
                  <a:gd name="connsiteX3" fmla="*/ 267643 w 1639246"/>
                  <a:gd name="connsiteY3" fmla="*/ 564414 h 770171"/>
                  <a:gd name="connsiteX4" fmla="*/ 412423 w 1639246"/>
                  <a:gd name="connsiteY4" fmla="*/ 754914 h 770171"/>
                  <a:gd name="connsiteX5" fmla="*/ 900103 w 1639246"/>
                  <a:gd name="connsiteY5" fmla="*/ 686334 h 770171"/>
                  <a:gd name="connsiteX6" fmla="*/ 1311583 w 1639246"/>
                  <a:gd name="connsiteY6" fmla="*/ 762534 h 770171"/>
                  <a:gd name="connsiteX7" fmla="*/ 1460808 w 1639246"/>
                  <a:gd name="connsiteY7" fmla="*/ 559334 h 770171"/>
                  <a:gd name="connsiteX8" fmla="*/ 1639243 w 1639246"/>
                  <a:gd name="connsiteY8" fmla="*/ 396774 h 770171"/>
                  <a:gd name="connsiteX9" fmla="*/ 1456363 w 1639246"/>
                  <a:gd name="connsiteY9" fmla="*/ 145314 h 770171"/>
                  <a:gd name="connsiteX10" fmla="*/ 1143943 w 1639246"/>
                  <a:gd name="connsiteY10" fmla="*/ 130074 h 770171"/>
                  <a:gd name="connsiteX11" fmla="*/ 892483 w 1639246"/>
                  <a:gd name="connsiteY11" fmla="*/ 534 h 770171"/>
                  <a:gd name="connsiteX12" fmla="*/ 648643 w 1639246"/>
                  <a:gd name="connsiteY12" fmla="*/ 84354 h 770171"/>
                  <a:gd name="connsiteX13" fmla="*/ 313363 w 1639246"/>
                  <a:gd name="connsiteY13" fmla="*/ 91974 h 770171"/>
                  <a:gd name="connsiteX0" fmla="*/ 313363 w 1639246"/>
                  <a:gd name="connsiteY0" fmla="*/ 91974 h 770171"/>
                  <a:gd name="connsiteX1" fmla="*/ 199063 w 1639246"/>
                  <a:gd name="connsiteY1" fmla="*/ 297714 h 770171"/>
                  <a:gd name="connsiteX2" fmla="*/ 943 w 1639246"/>
                  <a:gd name="connsiteY2" fmla="*/ 373914 h 770171"/>
                  <a:gd name="connsiteX3" fmla="*/ 267643 w 1639246"/>
                  <a:gd name="connsiteY3" fmla="*/ 564414 h 770171"/>
                  <a:gd name="connsiteX4" fmla="*/ 412423 w 1639246"/>
                  <a:gd name="connsiteY4" fmla="*/ 754914 h 770171"/>
                  <a:gd name="connsiteX5" fmla="*/ 900103 w 1639246"/>
                  <a:gd name="connsiteY5" fmla="*/ 686334 h 770171"/>
                  <a:gd name="connsiteX6" fmla="*/ 1311583 w 1639246"/>
                  <a:gd name="connsiteY6" fmla="*/ 762534 h 770171"/>
                  <a:gd name="connsiteX7" fmla="*/ 1460808 w 1639246"/>
                  <a:gd name="connsiteY7" fmla="*/ 559334 h 770171"/>
                  <a:gd name="connsiteX8" fmla="*/ 1639243 w 1639246"/>
                  <a:gd name="connsiteY8" fmla="*/ 396774 h 770171"/>
                  <a:gd name="connsiteX9" fmla="*/ 1456363 w 1639246"/>
                  <a:gd name="connsiteY9" fmla="*/ 145314 h 770171"/>
                  <a:gd name="connsiteX10" fmla="*/ 1143943 w 1639246"/>
                  <a:gd name="connsiteY10" fmla="*/ 130074 h 770171"/>
                  <a:gd name="connsiteX11" fmla="*/ 892483 w 1639246"/>
                  <a:gd name="connsiteY11" fmla="*/ 534 h 770171"/>
                  <a:gd name="connsiteX12" fmla="*/ 648643 w 1639246"/>
                  <a:gd name="connsiteY12" fmla="*/ 84354 h 770171"/>
                  <a:gd name="connsiteX13" fmla="*/ 313363 w 1639246"/>
                  <a:gd name="connsiteY13" fmla="*/ 91974 h 770171"/>
                  <a:gd name="connsiteX0" fmla="*/ 313363 w 1639246"/>
                  <a:gd name="connsiteY0" fmla="*/ 92068 h 770265"/>
                  <a:gd name="connsiteX1" fmla="*/ 199063 w 1639246"/>
                  <a:gd name="connsiteY1" fmla="*/ 297808 h 770265"/>
                  <a:gd name="connsiteX2" fmla="*/ 943 w 1639246"/>
                  <a:gd name="connsiteY2" fmla="*/ 374008 h 770265"/>
                  <a:gd name="connsiteX3" fmla="*/ 267643 w 1639246"/>
                  <a:gd name="connsiteY3" fmla="*/ 564508 h 770265"/>
                  <a:gd name="connsiteX4" fmla="*/ 412423 w 1639246"/>
                  <a:gd name="connsiteY4" fmla="*/ 755008 h 770265"/>
                  <a:gd name="connsiteX5" fmla="*/ 900103 w 1639246"/>
                  <a:gd name="connsiteY5" fmla="*/ 686428 h 770265"/>
                  <a:gd name="connsiteX6" fmla="*/ 1311583 w 1639246"/>
                  <a:gd name="connsiteY6" fmla="*/ 762628 h 770265"/>
                  <a:gd name="connsiteX7" fmla="*/ 1460808 w 1639246"/>
                  <a:gd name="connsiteY7" fmla="*/ 559428 h 770265"/>
                  <a:gd name="connsiteX8" fmla="*/ 1639243 w 1639246"/>
                  <a:gd name="connsiteY8" fmla="*/ 396868 h 770265"/>
                  <a:gd name="connsiteX9" fmla="*/ 1456363 w 1639246"/>
                  <a:gd name="connsiteY9" fmla="*/ 145408 h 770265"/>
                  <a:gd name="connsiteX10" fmla="*/ 1143943 w 1639246"/>
                  <a:gd name="connsiteY10" fmla="*/ 130168 h 770265"/>
                  <a:gd name="connsiteX11" fmla="*/ 892483 w 1639246"/>
                  <a:gd name="connsiteY11" fmla="*/ 628 h 770265"/>
                  <a:gd name="connsiteX12" fmla="*/ 610543 w 1639246"/>
                  <a:gd name="connsiteY12" fmla="*/ 81273 h 770265"/>
                  <a:gd name="connsiteX13" fmla="*/ 313363 w 1639246"/>
                  <a:gd name="connsiteY13" fmla="*/ 92068 h 770265"/>
                  <a:gd name="connsiteX0" fmla="*/ 313363 w 1639246"/>
                  <a:gd name="connsiteY0" fmla="*/ 91561 h 769758"/>
                  <a:gd name="connsiteX1" fmla="*/ 199063 w 1639246"/>
                  <a:gd name="connsiteY1" fmla="*/ 297301 h 769758"/>
                  <a:gd name="connsiteX2" fmla="*/ 943 w 1639246"/>
                  <a:gd name="connsiteY2" fmla="*/ 373501 h 769758"/>
                  <a:gd name="connsiteX3" fmla="*/ 267643 w 1639246"/>
                  <a:gd name="connsiteY3" fmla="*/ 564001 h 769758"/>
                  <a:gd name="connsiteX4" fmla="*/ 412423 w 1639246"/>
                  <a:gd name="connsiteY4" fmla="*/ 754501 h 769758"/>
                  <a:gd name="connsiteX5" fmla="*/ 900103 w 1639246"/>
                  <a:gd name="connsiteY5" fmla="*/ 685921 h 769758"/>
                  <a:gd name="connsiteX6" fmla="*/ 1311583 w 1639246"/>
                  <a:gd name="connsiteY6" fmla="*/ 762121 h 769758"/>
                  <a:gd name="connsiteX7" fmla="*/ 1460808 w 1639246"/>
                  <a:gd name="connsiteY7" fmla="*/ 558921 h 769758"/>
                  <a:gd name="connsiteX8" fmla="*/ 1639243 w 1639246"/>
                  <a:gd name="connsiteY8" fmla="*/ 396361 h 769758"/>
                  <a:gd name="connsiteX9" fmla="*/ 1456363 w 1639246"/>
                  <a:gd name="connsiteY9" fmla="*/ 144901 h 769758"/>
                  <a:gd name="connsiteX10" fmla="*/ 1169343 w 1639246"/>
                  <a:gd name="connsiteY10" fmla="*/ 101086 h 769758"/>
                  <a:gd name="connsiteX11" fmla="*/ 892483 w 1639246"/>
                  <a:gd name="connsiteY11" fmla="*/ 121 h 769758"/>
                  <a:gd name="connsiteX12" fmla="*/ 610543 w 1639246"/>
                  <a:gd name="connsiteY12" fmla="*/ 80766 h 769758"/>
                  <a:gd name="connsiteX13" fmla="*/ 313363 w 1639246"/>
                  <a:gd name="connsiteY13" fmla="*/ 91561 h 769758"/>
                  <a:gd name="connsiteX0" fmla="*/ 313363 w 1639246"/>
                  <a:gd name="connsiteY0" fmla="*/ 91561 h 769758"/>
                  <a:gd name="connsiteX1" fmla="*/ 199063 w 1639246"/>
                  <a:gd name="connsiteY1" fmla="*/ 297301 h 769758"/>
                  <a:gd name="connsiteX2" fmla="*/ 943 w 1639246"/>
                  <a:gd name="connsiteY2" fmla="*/ 373501 h 769758"/>
                  <a:gd name="connsiteX3" fmla="*/ 267643 w 1639246"/>
                  <a:gd name="connsiteY3" fmla="*/ 564001 h 769758"/>
                  <a:gd name="connsiteX4" fmla="*/ 412423 w 1639246"/>
                  <a:gd name="connsiteY4" fmla="*/ 754501 h 769758"/>
                  <a:gd name="connsiteX5" fmla="*/ 900103 w 1639246"/>
                  <a:gd name="connsiteY5" fmla="*/ 685921 h 769758"/>
                  <a:gd name="connsiteX6" fmla="*/ 1311583 w 1639246"/>
                  <a:gd name="connsiteY6" fmla="*/ 762121 h 769758"/>
                  <a:gd name="connsiteX7" fmla="*/ 1460808 w 1639246"/>
                  <a:gd name="connsiteY7" fmla="*/ 558921 h 769758"/>
                  <a:gd name="connsiteX8" fmla="*/ 1639243 w 1639246"/>
                  <a:gd name="connsiteY8" fmla="*/ 396361 h 769758"/>
                  <a:gd name="connsiteX9" fmla="*/ 1456363 w 1639246"/>
                  <a:gd name="connsiteY9" fmla="*/ 144901 h 769758"/>
                  <a:gd name="connsiteX10" fmla="*/ 1169343 w 1639246"/>
                  <a:gd name="connsiteY10" fmla="*/ 101086 h 769758"/>
                  <a:gd name="connsiteX11" fmla="*/ 892483 w 1639246"/>
                  <a:gd name="connsiteY11" fmla="*/ 121 h 769758"/>
                  <a:gd name="connsiteX12" fmla="*/ 610543 w 1639246"/>
                  <a:gd name="connsiteY12" fmla="*/ 80766 h 769758"/>
                  <a:gd name="connsiteX13" fmla="*/ 313363 w 1639246"/>
                  <a:gd name="connsiteY13" fmla="*/ 91561 h 769758"/>
                  <a:gd name="connsiteX0" fmla="*/ 313363 w 1639246"/>
                  <a:gd name="connsiteY0" fmla="*/ 91561 h 766316"/>
                  <a:gd name="connsiteX1" fmla="*/ 199063 w 1639246"/>
                  <a:gd name="connsiteY1" fmla="*/ 297301 h 766316"/>
                  <a:gd name="connsiteX2" fmla="*/ 943 w 1639246"/>
                  <a:gd name="connsiteY2" fmla="*/ 373501 h 766316"/>
                  <a:gd name="connsiteX3" fmla="*/ 267643 w 1639246"/>
                  <a:gd name="connsiteY3" fmla="*/ 564001 h 766316"/>
                  <a:gd name="connsiteX4" fmla="*/ 412423 w 1639246"/>
                  <a:gd name="connsiteY4" fmla="*/ 754501 h 766316"/>
                  <a:gd name="connsiteX5" fmla="*/ 900103 w 1639246"/>
                  <a:gd name="connsiteY5" fmla="*/ 685921 h 766316"/>
                  <a:gd name="connsiteX6" fmla="*/ 1311583 w 1639246"/>
                  <a:gd name="connsiteY6" fmla="*/ 762121 h 766316"/>
                  <a:gd name="connsiteX7" fmla="*/ 1460808 w 1639246"/>
                  <a:gd name="connsiteY7" fmla="*/ 558921 h 766316"/>
                  <a:gd name="connsiteX8" fmla="*/ 1639243 w 1639246"/>
                  <a:gd name="connsiteY8" fmla="*/ 396361 h 766316"/>
                  <a:gd name="connsiteX9" fmla="*/ 1456363 w 1639246"/>
                  <a:gd name="connsiteY9" fmla="*/ 144901 h 766316"/>
                  <a:gd name="connsiteX10" fmla="*/ 1169343 w 1639246"/>
                  <a:gd name="connsiteY10" fmla="*/ 101086 h 766316"/>
                  <a:gd name="connsiteX11" fmla="*/ 892483 w 1639246"/>
                  <a:gd name="connsiteY11" fmla="*/ 121 h 766316"/>
                  <a:gd name="connsiteX12" fmla="*/ 610543 w 1639246"/>
                  <a:gd name="connsiteY12" fmla="*/ 80766 h 766316"/>
                  <a:gd name="connsiteX13" fmla="*/ 313363 w 1639246"/>
                  <a:gd name="connsiteY13" fmla="*/ 91561 h 7663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639246" h="766316">
                    <a:moveTo>
                      <a:pt x="313363" y="91561"/>
                    </a:moveTo>
                    <a:cubicBezTo>
                      <a:pt x="244783" y="127650"/>
                      <a:pt x="314633" y="247136"/>
                      <a:pt x="199063" y="297301"/>
                    </a:cubicBezTo>
                    <a:cubicBezTo>
                      <a:pt x="83493" y="347466"/>
                      <a:pt x="-10487" y="329051"/>
                      <a:pt x="943" y="373501"/>
                    </a:cubicBezTo>
                    <a:cubicBezTo>
                      <a:pt x="12373" y="417951"/>
                      <a:pt x="199063" y="500501"/>
                      <a:pt x="267643" y="564001"/>
                    </a:cubicBezTo>
                    <a:cubicBezTo>
                      <a:pt x="336223" y="627501"/>
                      <a:pt x="275263" y="705606"/>
                      <a:pt x="412423" y="754501"/>
                    </a:cubicBezTo>
                    <a:cubicBezTo>
                      <a:pt x="549583" y="803396"/>
                      <a:pt x="750243" y="684651"/>
                      <a:pt x="900103" y="685921"/>
                    </a:cubicBezTo>
                    <a:cubicBezTo>
                      <a:pt x="1049963" y="687191"/>
                      <a:pt x="1218132" y="783288"/>
                      <a:pt x="1311583" y="762121"/>
                    </a:cubicBezTo>
                    <a:cubicBezTo>
                      <a:pt x="1405034" y="740954"/>
                      <a:pt x="1406198" y="619881"/>
                      <a:pt x="1460808" y="558921"/>
                    </a:cubicBezTo>
                    <a:cubicBezTo>
                      <a:pt x="1515418" y="497961"/>
                      <a:pt x="1639984" y="465364"/>
                      <a:pt x="1639243" y="396361"/>
                    </a:cubicBezTo>
                    <a:cubicBezTo>
                      <a:pt x="1638502" y="327358"/>
                      <a:pt x="1534680" y="194114"/>
                      <a:pt x="1456363" y="144901"/>
                    </a:cubicBezTo>
                    <a:cubicBezTo>
                      <a:pt x="1378046" y="95689"/>
                      <a:pt x="1285548" y="125216"/>
                      <a:pt x="1169343" y="101086"/>
                    </a:cubicBezTo>
                    <a:cubicBezTo>
                      <a:pt x="1053138" y="76956"/>
                      <a:pt x="985616" y="3508"/>
                      <a:pt x="892483" y="121"/>
                    </a:cubicBezTo>
                    <a:cubicBezTo>
                      <a:pt x="799350" y="-3266"/>
                      <a:pt x="707063" y="65526"/>
                      <a:pt x="610543" y="80766"/>
                    </a:cubicBezTo>
                    <a:cubicBezTo>
                      <a:pt x="514023" y="96006"/>
                      <a:pt x="381943" y="55472"/>
                      <a:pt x="313363" y="91561"/>
                    </a:cubicBezTo>
                    <a:close/>
                  </a:path>
                </a:pathLst>
              </a:custGeom>
              <a:solidFill>
                <a:srgbClr val="F79646">
                  <a:lumMod val="50000"/>
                </a:srgbClr>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nvGrpSpPr>
              <p:cNvPr id="301" name="グループ化 300">
                <a:extLst>
                  <a:ext uri="{FF2B5EF4-FFF2-40B4-BE49-F238E27FC236}">
                    <a16:creationId xmlns:a16="http://schemas.microsoft.com/office/drawing/2014/main" id="{87B5E0E8-A016-797A-A68E-492959836EC2}"/>
                  </a:ext>
                </a:extLst>
              </p:cNvPr>
              <p:cNvGrpSpPr/>
              <p:nvPr/>
            </p:nvGrpSpPr>
            <p:grpSpPr>
              <a:xfrm>
                <a:off x="1864540" y="2549148"/>
                <a:ext cx="1074436" cy="1032960"/>
                <a:chOff x="2053016" y="2583024"/>
                <a:chExt cx="1074436" cy="1032960"/>
              </a:xfrm>
            </p:grpSpPr>
            <p:grpSp>
              <p:nvGrpSpPr>
                <p:cNvPr id="309" name="グループ化 308">
                  <a:extLst>
                    <a:ext uri="{FF2B5EF4-FFF2-40B4-BE49-F238E27FC236}">
                      <a16:creationId xmlns:a16="http://schemas.microsoft.com/office/drawing/2014/main" id="{3E802928-314C-C9A0-00A0-AFC38FD24DB4}"/>
                    </a:ext>
                  </a:extLst>
                </p:cNvPr>
                <p:cNvGrpSpPr/>
                <p:nvPr/>
              </p:nvGrpSpPr>
              <p:grpSpPr>
                <a:xfrm>
                  <a:off x="2053016" y="2583024"/>
                  <a:ext cx="1074436" cy="1032960"/>
                  <a:chOff x="632518" y="952947"/>
                  <a:chExt cx="2736305" cy="2630683"/>
                </a:xfrm>
              </p:grpSpPr>
              <p:sp>
                <p:nvSpPr>
                  <p:cNvPr id="312" name="楕円 228">
                    <a:extLst>
                      <a:ext uri="{FF2B5EF4-FFF2-40B4-BE49-F238E27FC236}">
                        <a16:creationId xmlns:a16="http://schemas.microsoft.com/office/drawing/2014/main" id="{D81F8932-23E5-3656-9288-CA627DA8FF6F}"/>
                      </a:ext>
                    </a:extLst>
                  </p:cNvPr>
                  <p:cNvSpPr/>
                  <p:nvPr/>
                </p:nvSpPr>
                <p:spPr>
                  <a:xfrm flipV="1">
                    <a:off x="1429590" y="2799482"/>
                    <a:ext cx="1142160" cy="784148"/>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rgbClr val="0070C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13" name="楕円 228">
                    <a:extLst>
                      <a:ext uri="{FF2B5EF4-FFF2-40B4-BE49-F238E27FC236}">
                        <a16:creationId xmlns:a16="http://schemas.microsoft.com/office/drawing/2014/main" id="{8700B5D7-293A-4A49-7FE3-EE583AB4735B}"/>
                      </a:ext>
                    </a:extLst>
                  </p:cNvPr>
                  <p:cNvSpPr/>
                  <p:nvPr/>
                </p:nvSpPr>
                <p:spPr>
                  <a:xfrm>
                    <a:off x="632518" y="952947"/>
                    <a:ext cx="2736305" cy="232142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1 w 2736305"/>
                      <a:gd name="connsiteY0" fmla="*/ 842577 h 2321424"/>
                      <a:gd name="connsiteX1" fmla="*/ 1368153 w 2736305"/>
                      <a:gd name="connsiteY1" fmla="*/ 0 h 2321424"/>
                      <a:gd name="connsiteX2" fmla="*/ 2736305 w 2736305"/>
                      <a:gd name="connsiteY2" fmla="*/ 842577 h 2321424"/>
                      <a:gd name="connsiteX3" fmla="*/ 1370058 w 2736305"/>
                      <a:gd name="connsiteY3" fmla="*/ 2321424 h 2321424"/>
                      <a:gd name="connsiteX4" fmla="*/ 1 w 2736305"/>
                      <a:gd name="connsiteY4" fmla="*/ 842577 h 23214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5" h="2321424">
                        <a:moveTo>
                          <a:pt x="1" y="842577"/>
                        </a:moveTo>
                        <a:cubicBezTo>
                          <a:pt x="-317" y="455673"/>
                          <a:pt x="507769" y="0"/>
                          <a:pt x="1368153" y="0"/>
                        </a:cubicBezTo>
                        <a:cubicBezTo>
                          <a:pt x="2228537" y="0"/>
                          <a:pt x="2736305" y="377235"/>
                          <a:pt x="2736305" y="842577"/>
                        </a:cubicBezTo>
                        <a:cubicBezTo>
                          <a:pt x="2736305" y="1307919"/>
                          <a:pt x="2415227" y="2321424"/>
                          <a:pt x="1370058" y="2321424"/>
                        </a:cubicBezTo>
                        <a:cubicBezTo>
                          <a:pt x="324889" y="2321424"/>
                          <a:pt x="319" y="1229481"/>
                          <a:pt x="1" y="842577"/>
                        </a:cubicBezTo>
                        <a:close/>
                      </a:path>
                    </a:pathLst>
                  </a:custGeom>
                  <a:solidFill>
                    <a:srgbClr val="0070C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14" name="楕円 313">
                    <a:extLst>
                      <a:ext uri="{FF2B5EF4-FFF2-40B4-BE49-F238E27FC236}">
                        <a16:creationId xmlns:a16="http://schemas.microsoft.com/office/drawing/2014/main" id="{AE0D0906-FD00-8B1F-4992-45911FC54633}"/>
                      </a:ext>
                    </a:extLst>
                  </p:cNvPr>
                  <p:cNvSpPr/>
                  <p:nvPr/>
                </p:nvSpPr>
                <p:spPr>
                  <a:xfrm>
                    <a:off x="701379" y="990600"/>
                    <a:ext cx="2598582" cy="1498990"/>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310" name="楕円 309">
                  <a:extLst>
                    <a:ext uri="{FF2B5EF4-FFF2-40B4-BE49-F238E27FC236}">
                      <a16:creationId xmlns:a16="http://schemas.microsoft.com/office/drawing/2014/main" id="{0346C3A6-3D30-7501-2455-C003CD2062A1}"/>
                    </a:ext>
                  </a:extLst>
                </p:cNvPr>
                <p:cNvSpPr/>
                <p:nvPr/>
              </p:nvSpPr>
              <p:spPr bwMode="auto">
                <a:xfrm rot="598384">
                  <a:off x="2686777" y="2819191"/>
                  <a:ext cx="122252" cy="63971"/>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sp>
              <p:nvSpPr>
                <p:cNvPr id="311" name="楕円 310">
                  <a:extLst>
                    <a:ext uri="{FF2B5EF4-FFF2-40B4-BE49-F238E27FC236}">
                      <a16:creationId xmlns:a16="http://schemas.microsoft.com/office/drawing/2014/main" id="{1B0C7437-0685-CD36-37C1-43CBE2D604F9}"/>
                    </a:ext>
                  </a:extLst>
                </p:cNvPr>
                <p:cNvSpPr/>
                <p:nvPr/>
              </p:nvSpPr>
              <p:spPr bwMode="auto">
                <a:xfrm rot="21374767">
                  <a:off x="2372452" y="3043029"/>
                  <a:ext cx="122252" cy="63971"/>
                </a:xfrm>
                <a:prstGeom prst="ellipse">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sp>
            <p:nvSpPr>
              <p:cNvPr id="302" name="フリーフォーム: 図形 301">
                <a:extLst>
                  <a:ext uri="{FF2B5EF4-FFF2-40B4-BE49-F238E27FC236}">
                    <a16:creationId xmlns:a16="http://schemas.microsoft.com/office/drawing/2014/main" id="{4A6AD07A-B932-73FA-9278-688F820E8456}"/>
                  </a:ext>
                </a:extLst>
              </p:cNvPr>
              <p:cNvSpPr/>
              <p:nvPr/>
            </p:nvSpPr>
            <p:spPr>
              <a:xfrm>
                <a:off x="3058810" y="2172919"/>
                <a:ext cx="1673994" cy="193857"/>
              </a:xfrm>
              <a:custGeom>
                <a:avLst/>
                <a:gdLst>
                  <a:gd name="connsiteX0" fmla="*/ 1970386 w 1972918"/>
                  <a:gd name="connsiteY0" fmla="*/ 489893 h 902882"/>
                  <a:gd name="connsiteX1" fmla="*/ 1950377 w 1972918"/>
                  <a:gd name="connsiteY1" fmla="*/ 902882 h 902882"/>
                  <a:gd name="connsiteX2" fmla="*/ 800 w 1972918"/>
                  <a:gd name="connsiteY2" fmla="*/ 704938 h 902882"/>
                  <a:gd name="connsiteX3" fmla="*/ 10804 w 1972918"/>
                  <a:gd name="connsiteY3" fmla="*/ 498442 h 902882"/>
                  <a:gd name="connsiteX4" fmla="*/ 1945982 w 1972918"/>
                  <a:gd name="connsiteY4" fmla="*/ 0 h 902882"/>
                  <a:gd name="connsiteX5" fmla="*/ 1972918 w 1972918"/>
                  <a:gd name="connsiteY5" fmla="*/ 412595 h 902882"/>
                  <a:gd name="connsiteX6" fmla="*/ 13469 w 1972918"/>
                  <a:gd name="connsiteY6" fmla="*/ 436929 h 902882"/>
                  <a:gd name="connsiteX7" fmla="*/ 0 w 1972918"/>
                  <a:gd name="connsiteY7" fmla="*/ 230631 h 902882"/>
                  <a:gd name="connsiteX0" fmla="*/ 1970386 w 1972918"/>
                  <a:gd name="connsiteY0" fmla="*/ 489893 h 902882"/>
                  <a:gd name="connsiteX1" fmla="*/ 1950377 w 1972918"/>
                  <a:gd name="connsiteY1" fmla="*/ 902882 h 902882"/>
                  <a:gd name="connsiteX2" fmla="*/ 17469 w 1972918"/>
                  <a:gd name="connsiteY2" fmla="*/ 704939 h 902882"/>
                  <a:gd name="connsiteX3" fmla="*/ 10804 w 1972918"/>
                  <a:gd name="connsiteY3" fmla="*/ 498442 h 902882"/>
                  <a:gd name="connsiteX4" fmla="*/ 1970386 w 1972918"/>
                  <a:gd name="connsiteY4" fmla="*/ 489893 h 902882"/>
                  <a:gd name="connsiteX5" fmla="*/ 1945982 w 1972918"/>
                  <a:gd name="connsiteY5" fmla="*/ 0 h 902882"/>
                  <a:gd name="connsiteX6" fmla="*/ 1972918 w 1972918"/>
                  <a:gd name="connsiteY6" fmla="*/ 412595 h 902882"/>
                  <a:gd name="connsiteX7" fmla="*/ 13469 w 1972918"/>
                  <a:gd name="connsiteY7" fmla="*/ 436929 h 902882"/>
                  <a:gd name="connsiteX8" fmla="*/ 0 w 1972918"/>
                  <a:gd name="connsiteY8" fmla="*/ 230631 h 902882"/>
                  <a:gd name="connsiteX9" fmla="*/ 1945982 w 1972918"/>
                  <a:gd name="connsiteY9" fmla="*/ 0 h 902882"/>
                  <a:gd name="connsiteX0" fmla="*/ 1960123 w 1962655"/>
                  <a:gd name="connsiteY0" fmla="*/ 489893 h 902882"/>
                  <a:gd name="connsiteX1" fmla="*/ 1940114 w 1962655"/>
                  <a:gd name="connsiteY1" fmla="*/ 902882 h 902882"/>
                  <a:gd name="connsiteX2" fmla="*/ 7206 w 1962655"/>
                  <a:gd name="connsiteY2" fmla="*/ 704939 h 902882"/>
                  <a:gd name="connsiteX3" fmla="*/ 541 w 1962655"/>
                  <a:gd name="connsiteY3" fmla="*/ 498442 h 902882"/>
                  <a:gd name="connsiteX4" fmla="*/ 1960123 w 1962655"/>
                  <a:gd name="connsiteY4" fmla="*/ 489893 h 902882"/>
                  <a:gd name="connsiteX5" fmla="*/ 1935719 w 1962655"/>
                  <a:gd name="connsiteY5" fmla="*/ 0 h 902882"/>
                  <a:gd name="connsiteX6" fmla="*/ 1962655 w 1962655"/>
                  <a:gd name="connsiteY6" fmla="*/ 412595 h 902882"/>
                  <a:gd name="connsiteX7" fmla="*/ 3206 w 1962655"/>
                  <a:gd name="connsiteY7" fmla="*/ 436929 h 902882"/>
                  <a:gd name="connsiteX8" fmla="*/ 18312 w 1962655"/>
                  <a:gd name="connsiteY8" fmla="*/ 230629 h 902882"/>
                  <a:gd name="connsiteX9" fmla="*/ 1935719 w 1962655"/>
                  <a:gd name="connsiteY9" fmla="*/ 0 h 902882"/>
                  <a:gd name="connsiteX0" fmla="*/ 1963242 w 1965774"/>
                  <a:gd name="connsiteY0" fmla="*/ 489893 h 902882"/>
                  <a:gd name="connsiteX1" fmla="*/ 1943233 w 1965774"/>
                  <a:gd name="connsiteY1" fmla="*/ 902882 h 902882"/>
                  <a:gd name="connsiteX2" fmla="*/ 10325 w 1965774"/>
                  <a:gd name="connsiteY2" fmla="*/ 704939 h 902882"/>
                  <a:gd name="connsiteX3" fmla="*/ 3660 w 1965774"/>
                  <a:gd name="connsiteY3" fmla="*/ 498442 h 902882"/>
                  <a:gd name="connsiteX4" fmla="*/ 1963242 w 1965774"/>
                  <a:gd name="connsiteY4" fmla="*/ 489893 h 902882"/>
                  <a:gd name="connsiteX5" fmla="*/ 1938838 w 1965774"/>
                  <a:gd name="connsiteY5" fmla="*/ 0 h 902882"/>
                  <a:gd name="connsiteX6" fmla="*/ 1965774 w 1965774"/>
                  <a:gd name="connsiteY6" fmla="*/ 412595 h 902882"/>
                  <a:gd name="connsiteX7" fmla="*/ 6325 w 1965774"/>
                  <a:gd name="connsiteY7" fmla="*/ 436929 h 902882"/>
                  <a:gd name="connsiteX8" fmla="*/ 0 w 1965774"/>
                  <a:gd name="connsiteY8" fmla="*/ 221388 h 902882"/>
                  <a:gd name="connsiteX9" fmla="*/ 1938838 w 1965774"/>
                  <a:gd name="connsiteY9" fmla="*/ 0 h 902882"/>
                  <a:gd name="connsiteX0" fmla="*/ 1960123 w 1962655"/>
                  <a:gd name="connsiteY0" fmla="*/ 489893 h 902882"/>
                  <a:gd name="connsiteX1" fmla="*/ 1940114 w 1962655"/>
                  <a:gd name="connsiteY1" fmla="*/ 902882 h 902882"/>
                  <a:gd name="connsiteX2" fmla="*/ 7206 w 1962655"/>
                  <a:gd name="connsiteY2" fmla="*/ 704939 h 902882"/>
                  <a:gd name="connsiteX3" fmla="*/ 541 w 1962655"/>
                  <a:gd name="connsiteY3" fmla="*/ 498442 h 902882"/>
                  <a:gd name="connsiteX4" fmla="*/ 1960123 w 1962655"/>
                  <a:gd name="connsiteY4" fmla="*/ 489893 h 902882"/>
                  <a:gd name="connsiteX5" fmla="*/ 1935719 w 1962655"/>
                  <a:gd name="connsiteY5" fmla="*/ 0 h 902882"/>
                  <a:gd name="connsiteX6" fmla="*/ 1962655 w 1962655"/>
                  <a:gd name="connsiteY6" fmla="*/ 412595 h 902882"/>
                  <a:gd name="connsiteX7" fmla="*/ 3206 w 1962655"/>
                  <a:gd name="connsiteY7" fmla="*/ 436929 h 902882"/>
                  <a:gd name="connsiteX8" fmla="*/ 4025 w 1962655"/>
                  <a:gd name="connsiteY8" fmla="*/ 221388 h 902882"/>
                  <a:gd name="connsiteX9" fmla="*/ 1935719 w 1962655"/>
                  <a:gd name="connsiteY9" fmla="*/ 0 h 902882"/>
                  <a:gd name="connsiteX0" fmla="*/ 1967204 w 1969736"/>
                  <a:gd name="connsiteY0" fmla="*/ 489893 h 902882"/>
                  <a:gd name="connsiteX1" fmla="*/ 1947195 w 1969736"/>
                  <a:gd name="connsiteY1" fmla="*/ 902882 h 902882"/>
                  <a:gd name="connsiteX2" fmla="*/ 0 w 1969736"/>
                  <a:gd name="connsiteY2" fmla="*/ 704939 h 902882"/>
                  <a:gd name="connsiteX3" fmla="*/ 7622 w 1969736"/>
                  <a:gd name="connsiteY3" fmla="*/ 498442 h 902882"/>
                  <a:gd name="connsiteX4" fmla="*/ 1967204 w 1969736"/>
                  <a:gd name="connsiteY4" fmla="*/ 489893 h 902882"/>
                  <a:gd name="connsiteX5" fmla="*/ 1942800 w 1969736"/>
                  <a:gd name="connsiteY5" fmla="*/ 0 h 902882"/>
                  <a:gd name="connsiteX6" fmla="*/ 1969736 w 1969736"/>
                  <a:gd name="connsiteY6" fmla="*/ 412595 h 902882"/>
                  <a:gd name="connsiteX7" fmla="*/ 10287 w 1969736"/>
                  <a:gd name="connsiteY7" fmla="*/ 436929 h 902882"/>
                  <a:gd name="connsiteX8" fmla="*/ 11106 w 1969736"/>
                  <a:gd name="connsiteY8" fmla="*/ 221388 h 902882"/>
                  <a:gd name="connsiteX9" fmla="*/ 1942800 w 1969736"/>
                  <a:gd name="connsiteY9" fmla="*/ 0 h 902882"/>
                  <a:gd name="connsiteX0" fmla="*/ 1960368 w 1962900"/>
                  <a:gd name="connsiteY0" fmla="*/ 489893 h 902882"/>
                  <a:gd name="connsiteX1" fmla="*/ 1940359 w 1962900"/>
                  <a:gd name="connsiteY1" fmla="*/ 902882 h 902882"/>
                  <a:gd name="connsiteX2" fmla="*/ 2689 w 1962900"/>
                  <a:gd name="connsiteY2" fmla="*/ 714180 h 902882"/>
                  <a:gd name="connsiteX3" fmla="*/ 786 w 1962900"/>
                  <a:gd name="connsiteY3" fmla="*/ 498442 h 902882"/>
                  <a:gd name="connsiteX4" fmla="*/ 1960368 w 1962900"/>
                  <a:gd name="connsiteY4" fmla="*/ 489893 h 902882"/>
                  <a:gd name="connsiteX5" fmla="*/ 1935964 w 1962900"/>
                  <a:gd name="connsiteY5" fmla="*/ 0 h 902882"/>
                  <a:gd name="connsiteX6" fmla="*/ 1962900 w 1962900"/>
                  <a:gd name="connsiteY6" fmla="*/ 412595 h 902882"/>
                  <a:gd name="connsiteX7" fmla="*/ 3451 w 1962900"/>
                  <a:gd name="connsiteY7" fmla="*/ 436929 h 902882"/>
                  <a:gd name="connsiteX8" fmla="*/ 4270 w 1962900"/>
                  <a:gd name="connsiteY8" fmla="*/ 221388 h 902882"/>
                  <a:gd name="connsiteX9" fmla="*/ 1935964 w 1962900"/>
                  <a:gd name="connsiteY9" fmla="*/ 0 h 902882"/>
                  <a:gd name="connsiteX0" fmla="*/ 1960603 w 1963135"/>
                  <a:gd name="connsiteY0" fmla="*/ 489893 h 902882"/>
                  <a:gd name="connsiteX1" fmla="*/ 1940594 w 1963135"/>
                  <a:gd name="connsiteY1" fmla="*/ 902882 h 902882"/>
                  <a:gd name="connsiteX2" fmla="*/ 543 w 1963135"/>
                  <a:gd name="connsiteY2" fmla="*/ 714180 h 902882"/>
                  <a:gd name="connsiteX3" fmla="*/ 1021 w 1963135"/>
                  <a:gd name="connsiteY3" fmla="*/ 498442 h 902882"/>
                  <a:gd name="connsiteX4" fmla="*/ 1960603 w 1963135"/>
                  <a:gd name="connsiteY4" fmla="*/ 489893 h 902882"/>
                  <a:gd name="connsiteX5" fmla="*/ 1936199 w 1963135"/>
                  <a:gd name="connsiteY5" fmla="*/ 0 h 902882"/>
                  <a:gd name="connsiteX6" fmla="*/ 1963135 w 1963135"/>
                  <a:gd name="connsiteY6" fmla="*/ 412595 h 902882"/>
                  <a:gd name="connsiteX7" fmla="*/ 3686 w 1963135"/>
                  <a:gd name="connsiteY7" fmla="*/ 436929 h 902882"/>
                  <a:gd name="connsiteX8" fmla="*/ 4505 w 1963135"/>
                  <a:gd name="connsiteY8" fmla="*/ 221388 h 902882"/>
                  <a:gd name="connsiteX9" fmla="*/ 1936199 w 1963135"/>
                  <a:gd name="connsiteY9" fmla="*/ 0 h 902882"/>
                  <a:gd name="connsiteX0" fmla="*/ 1963241 w 1965773"/>
                  <a:gd name="connsiteY0" fmla="*/ 489893 h 902882"/>
                  <a:gd name="connsiteX1" fmla="*/ 1943232 w 1965773"/>
                  <a:gd name="connsiteY1" fmla="*/ 902882 h 902882"/>
                  <a:gd name="connsiteX2" fmla="*/ 3181 w 1965773"/>
                  <a:gd name="connsiteY2" fmla="*/ 714180 h 902882"/>
                  <a:gd name="connsiteX3" fmla="*/ 3659 w 1965773"/>
                  <a:gd name="connsiteY3" fmla="*/ 498442 h 902882"/>
                  <a:gd name="connsiteX4" fmla="*/ 1963241 w 1965773"/>
                  <a:gd name="connsiteY4" fmla="*/ 489893 h 902882"/>
                  <a:gd name="connsiteX5" fmla="*/ 1938837 w 1965773"/>
                  <a:gd name="connsiteY5" fmla="*/ 0 h 902882"/>
                  <a:gd name="connsiteX6" fmla="*/ 1965773 w 1965773"/>
                  <a:gd name="connsiteY6" fmla="*/ 412595 h 902882"/>
                  <a:gd name="connsiteX7" fmla="*/ 6324 w 1965773"/>
                  <a:gd name="connsiteY7" fmla="*/ 436929 h 902882"/>
                  <a:gd name="connsiteX8" fmla="*/ 0 w 1965773"/>
                  <a:gd name="connsiteY8" fmla="*/ 221388 h 902882"/>
                  <a:gd name="connsiteX9" fmla="*/ 1938837 w 1965773"/>
                  <a:gd name="connsiteY9" fmla="*/ 0 h 902882"/>
                  <a:gd name="connsiteX0" fmla="*/ 1960604 w 1963136"/>
                  <a:gd name="connsiteY0" fmla="*/ 489893 h 902882"/>
                  <a:gd name="connsiteX1" fmla="*/ 1940595 w 1963136"/>
                  <a:gd name="connsiteY1" fmla="*/ 902882 h 902882"/>
                  <a:gd name="connsiteX2" fmla="*/ 544 w 1963136"/>
                  <a:gd name="connsiteY2" fmla="*/ 714180 h 902882"/>
                  <a:gd name="connsiteX3" fmla="*/ 1022 w 1963136"/>
                  <a:gd name="connsiteY3" fmla="*/ 498442 h 902882"/>
                  <a:gd name="connsiteX4" fmla="*/ 1960604 w 1963136"/>
                  <a:gd name="connsiteY4" fmla="*/ 489893 h 902882"/>
                  <a:gd name="connsiteX5" fmla="*/ 1936200 w 1963136"/>
                  <a:gd name="connsiteY5" fmla="*/ 0 h 902882"/>
                  <a:gd name="connsiteX6" fmla="*/ 1963136 w 1963136"/>
                  <a:gd name="connsiteY6" fmla="*/ 412595 h 902882"/>
                  <a:gd name="connsiteX7" fmla="*/ 3687 w 1963136"/>
                  <a:gd name="connsiteY7" fmla="*/ 436929 h 902882"/>
                  <a:gd name="connsiteX8" fmla="*/ 6888 w 1963136"/>
                  <a:gd name="connsiteY8" fmla="*/ 221388 h 902882"/>
                  <a:gd name="connsiteX9" fmla="*/ 1936200 w 1963136"/>
                  <a:gd name="connsiteY9" fmla="*/ 0 h 902882"/>
                  <a:gd name="connsiteX0" fmla="*/ 1960604 w 1963136"/>
                  <a:gd name="connsiteY0" fmla="*/ 499138 h 912127"/>
                  <a:gd name="connsiteX1" fmla="*/ 1940595 w 1963136"/>
                  <a:gd name="connsiteY1" fmla="*/ 912127 h 912127"/>
                  <a:gd name="connsiteX2" fmla="*/ 544 w 1963136"/>
                  <a:gd name="connsiteY2" fmla="*/ 723425 h 912127"/>
                  <a:gd name="connsiteX3" fmla="*/ 1022 w 1963136"/>
                  <a:gd name="connsiteY3" fmla="*/ 507687 h 912127"/>
                  <a:gd name="connsiteX4" fmla="*/ 1960604 w 1963136"/>
                  <a:gd name="connsiteY4" fmla="*/ 499138 h 912127"/>
                  <a:gd name="connsiteX5" fmla="*/ 1952869 w 1963136"/>
                  <a:gd name="connsiteY5" fmla="*/ 0 h 912127"/>
                  <a:gd name="connsiteX6" fmla="*/ 1963136 w 1963136"/>
                  <a:gd name="connsiteY6" fmla="*/ 421840 h 912127"/>
                  <a:gd name="connsiteX7" fmla="*/ 3687 w 1963136"/>
                  <a:gd name="connsiteY7" fmla="*/ 446174 h 912127"/>
                  <a:gd name="connsiteX8" fmla="*/ 6888 w 1963136"/>
                  <a:gd name="connsiteY8" fmla="*/ 230633 h 912127"/>
                  <a:gd name="connsiteX9" fmla="*/ 1952869 w 1963136"/>
                  <a:gd name="connsiteY9" fmla="*/ 0 h 912127"/>
                  <a:gd name="connsiteX0" fmla="*/ 1960604 w 1963136"/>
                  <a:gd name="connsiteY0" fmla="*/ 499138 h 912127"/>
                  <a:gd name="connsiteX1" fmla="*/ 1940595 w 1963136"/>
                  <a:gd name="connsiteY1" fmla="*/ 912127 h 912127"/>
                  <a:gd name="connsiteX2" fmla="*/ 544 w 1963136"/>
                  <a:gd name="connsiteY2" fmla="*/ 723425 h 912127"/>
                  <a:gd name="connsiteX3" fmla="*/ 1022 w 1963136"/>
                  <a:gd name="connsiteY3" fmla="*/ 507687 h 912127"/>
                  <a:gd name="connsiteX4" fmla="*/ 1960604 w 1963136"/>
                  <a:gd name="connsiteY4" fmla="*/ 499138 h 912127"/>
                  <a:gd name="connsiteX5" fmla="*/ 1952869 w 1963136"/>
                  <a:gd name="connsiteY5" fmla="*/ 0 h 912127"/>
                  <a:gd name="connsiteX6" fmla="*/ 1963136 w 1963136"/>
                  <a:gd name="connsiteY6" fmla="*/ 421840 h 912127"/>
                  <a:gd name="connsiteX7" fmla="*/ 3687 w 1963136"/>
                  <a:gd name="connsiteY7" fmla="*/ 446174 h 912127"/>
                  <a:gd name="connsiteX8" fmla="*/ 6888 w 1963136"/>
                  <a:gd name="connsiteY8" fmla="*/ 230633 h 912127"/>
                  <a:gd name="connsiteX9" fmla="*/ 1952869 w 1963136"/>
                  <a:gd name="connsiteY9" fmla="*/ 0 h 912127"/>
                  <a:gd name="connsiteX0" fmla="*/ 1960604 w 1969538"/>
                  <a:gd name="connsiteY0" fmla="*/ 489893 h 902882"/>
                  <a:gd name="connsiteX1" fmla="*/ 1940595 w 1969538"/>
                  <a:gd name="connsiteY1" fmla="*/ 902882 h 902882"/>
                  <a:gd name="connsiteX2" fmla="*/ 544 w 1969538"/>
                  <a:gd name="connsiteY2" fmla="*/ 714180 h 902882"/>
                  <a:gd name="connsiteX3" fmla="*/ 1022 w 1969538"/>
                  <a:gd name="connsiteY3" fmla="*/ 498442 h 902882"/>
                  <a:gd name="connsiteX4" fmla="*/ 1960604 w 1969538"/>
                  <a:gd name="connsiteY4" fmla="*/ 489893 h 902882"/>
                  <a:gd name="connsiteX5" fmla="*/ 1969538 w 1969538"/>
                  <a:gd name="connsiteY5" fmla="*/ 0 h 902882"/>
                  <a:gd name="connsiteX6" fmla="*/ 1963136 w 1969538"/>
                  <a:gd name="connsiteY6" fmla="*/ 412595 h 902882"/>
                  <a:gd name="connsiteX7" fmla="*/ 3687 w 1969538"/>
                  <a:gd name="connsiteY7" fmla="*/ 436929 h 902882"/>
                  <a:gd name="connsiteX8" fmla="*/ 6888 w 1969538"/>
                  <a:gd name="connsiteY8" fmla="*/ 221388 h 902882"/>
                  <a:gd name="connsiteX9" fmla="*/ 1969538 w 1969538"/>
                  <a:gd name="connsiteY9" fmla="*/ 0 h 902882"/>
                  <a:gd name="connsiteX0" fmla="*/ 1960604 w 1969538"/>
                  <a:gd name="connsiteY0" fmla="*/ 489893 h 921368"/>
                  <a:gd name="connsiteX1" fmla="*/ 1959645 w 1969538"/>
                  <a:gd name="connsiteY1" fmla="*/ 921368 h 921368"/>
                  <a:gd name="connsiteX2" fmla="*/ 544 w 1969538"/>
                  <a:gd name="connsiteY2" fmla="*/ 714180 h 921368"/>
                  <a:gd name="connsiteX3" fmla="*/ 1022 w 1969538"/>
                  <a:gd name="connsiteY3" fmla="*/ 498442 h 921368"/>
                  <a:gd name="connsiteX4" fmla="*/ 1960604 w 1969538"/>
                  <a:gd name="connsiteY4" fmla="*/ 489893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9538"/>
                  <a:gd name="connsiteY0" fmla="*/ 517616 h 921368"/>
                  <a:gd name="connsiteX1" fmla="*/ 1959645 w 1969538"/>
                  <a:gd name="connsiteY1" fmla="*/ 921368 h 921368"/>
                  <a:gd name="connsiteX2" fmla="*/ 544 w 1969538"/>
                  <a:gd name="connsiteY2" fmla="*/ 714180 h 921368"/>
                  <a:gd name="connsiteX3" fmla="*/ 1022 w 1969538"/>
                  <a:gd name="connsiteY3" fmla="*/ 498442 h 921368"/>
                  <a:gd name="connsiteX4" fmla="*/ 1967748 w 1969538"/>
                  <a:gd name="connsiteY4" fmla="*/ 517616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9538"/>
                  <a:gd name="connsiteY0" fmla="*/ 517616 h 921368"/>
                  <a:gd name="connsiteX1" fmla="*/ 1966789 w 1969538"/>
                  <a:gd name="connsiteY1" fmla="*/ 921368 h 921368"/>
                  <a:gd name="connsiteX2" fmla="*/ 544 w 1969538"/>
                  <a:gd name="connsiteY2" fmla="*/ 714180 h 921368"/>
                  <a:gd name="connsiteX3" fmla="*/ 1022 w 1969538"/>
                  <a:gd name="connsiteY3" fmla="*/ 498442 h 921368"/>
                  <a:gd name="connsiteX4" fmla="*/ 1967748 w 1969538"/>
                  <a:gd name="connsiteY4" fmla="*/ 517616 h 921368"/>
                  <a:gd name="connsiteX5" fmla="*/ 1969538 w 1969538"/>
                  <a:gd name="connsiteY5" fmla="*/ 0 h 921368"/>
                  <a:gd name="connsiteX6" fmla="*/ 1963136 w 1969538"/>
                  <a:gd name="connsiteY6" fmla="*/ 412595 h 921368"/>
                  <a:gd name="connsiteX7" fmla="*/ 3687 w 1969538"/>
                  <a:gd name="connsiteY7" fmla="*/ 436929 h 921368"/>
                  <a:gd name="connsiteX8" fmla="*/ 6888 w 1969538"/>
                  <a:gd name="connsiteY8" fmla="*/ 221388 h 921368"/>
                  <a:gd name="connsiteX9" fmla="*/ 1969538 w 1969538"/>
                  <a:gd name="connsiteY9" fmla="*/ 0 h 921368"/>
                  <a:gd name="connsiteX0" fmla="*/ 1967748 w 1967748"/>
                  <a:gd name="connsiteY0" fmla="*/ 517616 h 921368"/>
                  <a:gd name="connsiteX1" fmla="*/ 1966789 w 1967748"/>
                  <a:gd name="connsiteY1" fmla="*/ 921368 h 921368"/>
                  <a:gd name="connsiteX2" fmla="*/ 544 w 1967748"/>
                  <a:gd name="connsiteY2" fmla="*/ 714180 h 921368"/>
                  <a:gd name="connsiteX3" fmla="*/ 1022 w 1967748"/>
                  <a:gd name="connsiteY3" fmla="*/ 498442 h 921368"/>
                  <a:gd name="connsiteX4" fmla="*/ 1967748 w 1967748"/>
                  <a:gd name="connsiteY4" fmla="*/ 517616 h 921368"/>
                  <a:gd name="connsiteX5" fmla="*/ 1960013 w 1967748"/>
                  <a:gd name="connsiteY5" fmla="*/ 0 h 921368"/>
                  <a:gd name="connsiteX6" fmla="*/ 1963136 w 1967748"/>
                  <a:gd name="connsiteY6" fmla="*/ 412595 h 921368"/>
                  <a:gd name="connsiteX7" fmla="*/ 3687 w 1967748"/>
                  <a:gd name="connsiteY7" fmla="*/ 436929 h 921368"/>
                  <a:gd name="connsiteX8" fmla="*/ 6888 w 1967748"/>
                  <a:gd name="connsiteY8" fmla="*/ 221388 h 921368"/>
                  <a:gd name="connsiteX9" fmla="*/ 1960013 w 1967748"/>
                  <a:gd name="connsiteY9" fmla="*/ 0 h 921368"/>
                  <a:gd name="connsiteX0" fmla="*/ 1967748 w 1967748"/>
                  <a:gd name="connsiteY0" fmla="*/ 480649 h 884401"/>
                  <a:gd name="connsiteX1" fmla="*/ 1966789 w 1967748"/>
                  <a:gd name="connsiteY1" fmla="*/ 884401 h 884401"/>
                  <a:gd name="connsiteX2" fmla="*/ 544 w 1967748"/>
                  <a:gd name="connsiteY2" fmla="*/ 677213 h 884401"/>
                  <a:gd name="connsiteX3" fmla="*/ 1022 w 1967748"/>
                  <a:gd name="connsiteY3" fmla="*/ 461475 h 884401"/>
                  <a:gd name="connsiteX4" fmla="*/ 1967748 w 1967748"/>
                  <a:gd name="connsiteY4" fmla="*/ 480649 h 884401"/>
                  <a:gd name="connsiteX5" fmla="*/ 1967157 w 1967748"/>
                  <a:gd name="connsiteY5" fmla="*/ 0 h 884401"/>
                  <a:gd name="connsiteX6" fmla="*/ 1963136 w 1967748"/>
                  <a:gd name="connsiteY6" fmla="*/ 375628 h 884401"/>
                  <a:gd name="connsiteX7" fmla="*/ 3687 w 1967748"/>
                  <a:gd name="connsiteY7" fmla="*/ 399962 h 884401"/>
                  <a:gd name="connsiteX8" fmla="*/ 6888 w 1967748"/>
                  <a:gd name="connsiteY8" fmla="*/ 184421 h 884401"/>
                  <a:gd name="connsiteX9" fmla="*/ 1967157 w 1967748"/>
                  <a:gd name="connsiteY9" fmla="*/ 0 h 8844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967748" h="884401">
                    <a:moveTo>
                      <a:pt x="1967748" y="480649"/>
                    </a:moveTo>
                    <a:cubicBezTo>
                      <a:pt x="1967428" y="624474"/>
                      <a:pt x="1967109" y="740576"/>
                      <a:pt x="1966789" y="884401"/>
                    </a:cubicBezTo>
                    <a:lnTo>
                      <a:pt x="544" y="677213"/>
                    </a:lnTo>
                    <a:cubicBezTo>
                      <a:pt x="3879" y="608381"/>
                      <a:pt x="-2313" y="530307"/>
                      <a:pt x="1022" y="461475"/>
                    </a:cubicBezTo>
                    <a:lnTo>
                      <a:pt x="1967748" y="480649"/>
                    </a:lnTo>
                    <a:close/>
                    <a:moveTo>
                      <a:pt x="1967157" y="0"/>
                    </a:moveTo>
                    <a:cubicBezTo>
                      <a:pt x="1965817" y="125209"/>
                      <a:pt x="1964476" y="250419"/>
                      <a:pt x="1963136" y="375628"/>
                    </a:cubicBezTo>
                    <a:lnTo>
                      <a:pt x="3687" y="399962"/>
                    </a:lnTo>
                    <a:lnTo>
                      <a:pt x="6888" y="184421"/>
                    </a:lnTo>
                    <a:lnTo>
                      <a:pt x="1967157" y="0"/>
                    </a:lnTo>
                    <a:close/>
                  </a:path>
                </a:pathLst>
              </a:custGeom>
              <a:solidFill>
                <a:srgbClr val="FFC000"/>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nvGrpSpPr>
              <p:cNvPr id="303" name="グループ化 302">
                <a:extLst>
                  <a:ext uri="{FF2B5EF4-FFF2-40B4-BE49-F238E27FC236}">
                    <a16:creationId xmlns:a16="http://schemas.microsoft.com/office/drawing/2014/main" id="{166E907A-8B97-3B27-34FC-DD0E5AEB2F5A}"/>
                  </a:ext>
                </a:extLst>
              </p:cNvPr>
              <p:cNvGrpSpPr/>
              <p:nvPr/>
            </p:nvGrpSpPr>
            <p:grpSpPr>
              <a:xfrm>
                <a:off x="3795284" y="2683093"/>
                <a:ext cx="1017646" cy="978364"/>
                <a:chOff x="632518" y="952947"/>
                <a:chExt cx="2736305" cy="2630683"/>
              </a:xfrm>
            </p:grpSpPr>
            <p:sp>
              <p:nvSpPr>
                <p:cNvPr id="306" name="楕円 228">
                  <a:extLst>
                    <a:ext uri="{FF2B5EF4-FFF2-40B4-BE49-F238E27FC236}">
                      <a16:creationId xmlns:a16="http://schemas.microsoft.com/office/drawing/2014/main" id="{66704374-AAFD-BA17-07C5-5265586EA1A2}"/>
                    </a:ext>
                  </a:extLst>
                </p:cNvPr>
                <p:cNvSpPr/>
                <p:nvPr/>
              </p:nvSpPr>
              <p:spPr>
                <a:xfrm flipV="1">
                  <a:off x="1429590" y="2799482"/>
                  <a:ext cx="1142160" cy="784148"/>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7" h="2237604">
                      <a:moveTo>
                        <a:pt x="3" y="842577"/>
                      </a:moveTo>
                      <a:cubicBezTo>
                        <a:pt x="-1585" y="469643"/>
                        <a:pt x="507771" y="0"/>
                        <a:pt x="1368155" y="0"/>
                      </a:cubicBezTo>
                      <a:cubicBezTo>
                        <a:pt x="2228539" y="0"/>
                        <a:pt x="2736307" y="377235"/>
                        <a:pt x="2736307" y="842577"/>
                      </a:cubicBezTo>
                      <a:cubicBezTo>
                        <a:pt x="2736307" y="1307919"/>
                        <a:pt x="2133289" y="2237604"/>
                        <a:pt x="1377680" y="2237604"/>
                      </a:cubicBezTo>
                      <a:cubicBezTo>
                        <a:pt x="622071" y="2237604"/>
                        <a:pt x="1591" y="1215511"/>
                        <a:pt x="3" y="842577"/>
                      </a:cubicBezTo>
                      <a:close/>
                    </a:path>
                  </a:pathLst>
                </a:custGeom>
                <a:solidFill>
                  <a:srgbClr val="C0000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07" name="楕円 228">
                  <a:extLst>
                    <a:ext uri="{FF2B5EF4-FFF2-40B4-BE49-F238E27FC236}">
                      <a16:creationId xmlns:a16="http://schemas.microsoft.com/office/drawing/2014/main" id="{5FBDE146-B7BE-0CA9-16AC-D9E9EDF74BFA}"/>
                    </a:ext>
                  </a:extLst>
                </p:cNvPr>
                <p:cNvSpPr/>
                <p:nvPr/>
              </p:nvSpPr>
              <p:spPr>
                <a:xfrm>
                  <a:off x="632518" y="952947"/>
                  <a:ext cx="2736305" cy="2321424"/>
                </a:xfrm>
                <a:custGeom>
                  <a:avLst/>
                  <a:gdLst>
                    <a:gd name="connsiteX0" fmla="*/ 0 w 2736304"/>
                    <a:gd name="connsiteY0" fmla="*/ 842577 h 1685154"/>
                    <a:gd name="connsiteX1" fmla="*/ 1368152 w 2736304"/>
                    <a:gd name="connsiteY1" fmla="*/ 0 h 1685154"/>
                    <a:gd name="connsiteX2" fmla="*/ 2736304 w 2736304"/>
                    <a:gd name="connsiteY2" fmla="*/ 842577 h 1685154"/>
                    <a:gd name="connsiteX3" fmla="*/ 1368152 w 2736304"/>
                    <a:gd name="connsiteY3" fmla="*/ 1685154 h 1685154"/>
                    <a:gd name="connsiteX4" fmla="*/ 0 w 2736304"/>
                    <a:gd name="connsiteY4" fmla="*/ 842577 h 168515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3 w 2736307"/>
                    <a:gd name="connsiteY0" fmla="*/ 842577 h 2237604"/>
                    <a:gd name="connsiteX1" fmla="*/ 1368155 w 2736307"/>
                    <a:gd name="connsiteY1" fmla="*/ 0 h 2237604"/>
                    <a:gd name="connsiteX2" fmla="*/ 2736307 w 2736307"/>
                    <a:gd name="connsiteY2" fmla="*/ 842577 h 2237604"/>
                    <a:gd name="connsiteX3" fmla="*/ 1377680 w 2736307"/>
                    <a:gd name="connsiteY3" fmla="*/ 2237604 h 2237604"/>
                    <a:gd name="connsiteX4" fmla="*/ 3 w 2736307"/>
                    <a:gd name="connsiteY4" fmla="*/ 842577 h 2237604"/>
                    <a:gd name="connsiteX0" fmla="*/ 1 w 2736305"/>
                    <a:gd name="connsiteY0" fmla="*/ 842577 h 2321424"/>
                    <a:gd name="connsiteX1" fmla="*/ 1368153 w 2736305"/>
                    <a:gd name="connsiteY1" fmla="*/ 0 h 2321424"/>
                    <a:gd name="connsiteX2" fmla="*/ 2736305 w 2736305"/>
                    <a:gd name="connsiteY2" fmla="*/ 842577 h 2321424"/>
                    <a:gd name="connsiteX3" fmla="*/ 1370058 w 2736305"/>
                    <a:gd name="connsiteY3" fmla="*/ 2321424 h 2321424"/>
                    <a:gd name="connsiteX4" fmla="*/ 1 w 2736305"/>
                    <a:gd name="connsiteY4" fmla="*/ 842577 h 232142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736305" h="2321424">
                      <a:moveTo>
                        <a:pt x="1" y="842577"/>
                      </a:moveTo>
                      <a:cubicBezTo>
                        <a:pt x="-317" y="455673"/>
                        <a:pt x="507769" y="0"/>
                        <a:pt x="1368153" y="0"/>
                      </a:cubicBezTo>
                      <a:cubicBezTo>
                        <a:pt x="2228537" y="0"/>
                        <a:pt x="2736305" y="377235"/>
                        <a:pt x="2736305" y="842577"/>
                      </a:cubicBezTo>
                      <a:cubicBezTo>
                        <a:pt x="2736305" y="1307919"/>
                        <a:pt x="2415227" y="2321424"/>
                        <a:pt x="1370058" y="2321424"/>
                      </a:cubicBezTo>
                      <a:cubicBezTo>
                        <a:pt x="324889" y="2321424"/>
                        <a:pt x="319" y="1229481"/>
                        <a:pt x="1" y="842577"/>
                      </a:cubicBezTo>
                      <a:close/>
                    </a:path>
                  </a:pathLst>
                </a:custGeom>
                <a:solidFill>
                  <a:srgbClr val="C00000"/>
                </a:solidFill>
                <a:ln w="28575" cap="flat" cmpd="sng" algn="ctr">
                  <a:solidFill>
                    <a:srgbClr val="000000"/>
                  </a:solidFill>
                  <a:prstDash val="solid"/>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08" name="楕円 307">
                  <a:extLst>
                    <a:ext uri="{FF2B5EF4-FFF2-40B4-BE49-F238E27FC236}">
                      <a16:creationId xmlns:a16="http://schemas.microsoft.com/office/drawing/2014/main" id="{97416B9E-8DD0-C206-2BE4-D7C3B8CCFA1E}"/>
                    </a:ext>
                  </a:extLst>
                </p:cNvPr>
                <p:cNvSpPr/>
                <p:nvPr/>
              </p:nvSpPr>
              <p:spPr>
                <a:xfrm>
                  <a:off x="701379" y="990600"/>
                  <a:ext cx="2598582" cy="1498990"/>
                </a:xfrm>
                <a:prstGeom prst="ellipse">
                  <a:avLst/>
                </a:prstGeom>
                <a:solidFill>
                  <a:sysClr val="windowText" lastClr="000000"/>
                </a:solidFill>
                <a:ln w="28575" cap="flat" cmpd="sng" algn="ctr">
                  <a:solidFill>
                    <a:sysClr val="windowText" lastClr="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grpSp>
          <p:sp>
            <p:nvSpPr>
              <p:cNvPr id="304" name="フリーフォーム: 図形 303">
                <a:extLst>
                  <a:ext uri="{FF2B5EF4-FFF2-40B4-BE49-F238E27FC236}">
                    <a16:creationId xmlns:a16="http://schemas.microsoft.com/office/drawing/2014/main" id="{DCCC63B9-8881-0F03-35C0-0162941ED37F}"/>
                  </a:ext>
                </a:extLst>
              </p:cNvPr>
              <p:cNvSpPr/>
              <p:nvPr/>
            </p:nvSpPr>
            <p:spPr>
              <a:xfrm>
                <a:off x="4020456" y="3139853"/>
                <a:ext cx="568736" cy="114727"/>
              </a:xfrm>
              <a:custGeom>
                <a:avLst/>
                <a:gdLst>
                  <a:gd name="connsiteX0" fmla="*/ 286411 w 568736"/>
                  <a:gd name="connsiteY0" fmla="*/ 0 h 114727"/>
                  <a:gd name="connsiteX1" fmla="*/ 526658 w 568736"/>
                  <a:gd name="connsiteY1" fmla="*/ 38328 h 114727"/>
                  <a:gd name="connsiteX2" fmla="*/ 568736 w 568736"/>
                  <a:gd name="connsiteY2" fmla="*/ 56415 h 114727"/>
                  <a:gd name="connsiteX3" fmla="*/ 546821 w 568736"/>
                  <a:gd name="connsiteY3" fmla="*/ 67123 h 114727"/>
                  <a:gd name="connsiteX4" fmla="*/ 283650 w 568736"/>
                  <a:gd name="connsiteY4" fmla="*/ 114727 h 114727"/>
                  <a:gd name="connsiteX5" fmla="*/ 20480 w 568736"/>
                  <a:gd name="connsiteY5" fmla="*/ 67123 h 114727"/>
                  <a:gd name="connsiteX6" fmla="*/ 0 w 568736"/>
                  <a:gd name="connsiteY6" fmla="*/ 57116 h 114727"/>
                  <a:gd name="connsiteX7" fmla="*/ 44417 w 568736"/>
                  <a:gd name="connsiteY7" fmla="*/ 38328 h 114727"/>
                  <a:gd name="connsiteX8" fmla="*/ 286411 w 568736"/>
                  <a:gd name="connsiteY8" fmla="*/ 0 h 11472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68736" h="114727">
                    <a:moveTo>
                      <a:pt x="286411" y="0"/>
                    </a:moveTo>
                    <a:cubicBezTo>
                      <a:pt x="379453" y="0"/>
                      <a:pt x="459572" y="14375"/>
                      <a:pt x="526658" y="38328"/>
                    </a:cubicBezTo>
                    <a:lnTo>
                      <a:pt x="568736" y="56415"/>
                    </a:lnTo>
                    <a:lnTo>
                      <a:pt x="546821" y="67123"/>
                    </a:lnTo>
                    <a:cubicBezTo>
                      <a:pt x="471697" y="97178"/>
                      <a:pt x="381135" y="114727"/>
                      <a:pt x="283650" y="114727"/>
                    </a:cubicBezTo>
                    <a:cubicBezTo>
                      <a:pt x="186166" y="114727"/>
                      <a:pt x="95603" y="97178"/>
                      <a:pt x="20480" y="67123"/>
                    </a:cubicBezTo>
                    <a:lnTo>
                      <a:pt x="0" y="57116"/>
                    </a:lnTo>
                    <a:lnTo>
                      <a:pt x="44417" y="38328"/>
                    </a:lnTo>
                    <a:cubicBezTo>
                      <a:pt x="112473" y="14375"/>
                      <a:pt x="193369" y="0"/>
                      <a:pt x="286411" y="0"/>
                    </a:cubicBezTo>
                    <a:close/>
                  </a:path>
                </a:pathLst>
              </a:custGeom>
              <a:solidFill>
                <a:srgbClr val="FFC000"/>
              </a:solidFill>
              <a:ln w="28575" cap="flat" cmpd="sng" algn="ctr">
                <a:solidFill>
                  <a:srgbClr val="000000"/>
                </a:solidFill>
                <a:prstDash val="solid"/>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a:ea typeface="ＭＳ Ｐゴシック" panose="020B0600070205080204" pitchFamily="50" charset="-128"/>
                  <a:cs typeface="+mn-cs"/>
                </a:endParaRPr>
              </a:p>
            </p:txBody>
          </p:sp>
          <p:sp>
            <p:nvSpPr>
              <p:cNvPr id="305" name="台形 304">
                <a:extLst>
                  <a:ext uri="{FF2B5EF4-FFF2-40B4-BE49-F238E27FC236}">
                    <a16:creationId xmlns:a16="http://schemas.microsoft.com/office/drawing/2014/main" id="{7DC45737-EEA8-2037-2E8A-9B65D74C6221}"/>
                  </a:ext>
                </a:extLst>
              </p:cNvPr>
              <p:cNvSpPr/>
              <p:nvPr/>
            </p:nvSpPr>
            <p:spPr bwMode="auto">
              <a:xfrm flipV="1">
                <a:off x="1622630" y="3699030"/>
                <a:ext cx="3539074" cy="78657"/>
              </a:xfrm>
              <a:prstGeom prst="trapezoid">
                <a:avLst/>
              </a:prstGeom>
              <a:solidFill>
                <a:srgbClr val="FF0000"/>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grpSp>
        <p:sp>
          <p:nvSpPr>
            <p:cNvPr id="294" name="四角形: 上の 2 つの角を丸める 293">
              <a:extLst>
                <a:ext uri="{FF2B5EF4-FFF2-40B4-BE49-F238E27FC236}">
                  <a16:creationId xmlns:a16="http://schemas.microsoft.com/office/drawing/2014/main" id="{DCBC5ED0-0C84-170B-5DF0-F9DCC1349DA6}"/>
                </a:ext>
              </a:extLst>
            </p:cNvPr>
            <p:cNvSpPr/>
            <p:nvPr/>
          </p:nvSpPr>
          <p:spPr bwMode="auto">
            <a:xfrm>
              <a:off x="4141771" y="1725388"/>
              <a:ext cx="1741152" cy="418378"/>
            </a:xfrm>
            <a:prstGeom prst="round2SameRect">
              <a:avLst/>
            </a:prstGeom>
            <a:solidFill>
              <a:schemeClr val="bg1"/>
            </a:solidFill>
            <a:ln w="28575" cap="flat" cmpd="sng" algn="ctr">
              <a:solidFill>
                <a:sysClr val="windowText" lastClr="000000"/>
              </a:solidFill>
              <a:prstDash val="solid"/>
            </a:ln>
            <a:effectLst/>
          </p:spPr>
          <p:txBody>
            <a:bodyPr wrap="square" rtlCol="0" anchor="ctr">
              <a:noAutofit/>
            </a:bodyPr>
            <a:lstStyle/>
            <a:p>
              <a:pPr algn="ctr" fontAlgn="auto">
                <a:spcBef>
                  <a:spcPts val="0"/>
                </a:spcBef>
                <a:spcAft>
                  <a:spcPts val="0"/>
                </a:spcAft>
              </a:pPr>
              <a:endParaRPr kumimoji="0" lang="ja-JP" altLang="en-US" kern="0">
                <a:solidFill>
                  <a:prstClr val="white"/>
                </a:solidFill>
                <a:latin typeface="Calibri"/>
                <a:ea typeface="ＭＳ Ｐゴシック" panose="020B0600070205080204" pitchFamily="50" charset="-128"/>
              </a:endParaRPr>
            </a:p>
          </p:txBody>
        </p:sp>
        <p:sp>
          <p:nvSpPr>
            <p:cNvPr id="295" name="テキスト ボックス 294">
              <a:extLst>
                <a:ext uri="{FF2B5EF4-FFF2-40B4-BE49-F238E27FC236}">
                  <a16:creationId xmlns:a16="http://schemas.microsoft.com/office/drawing/2014/main" id="{40E0FE2E-5A6B-04AC-3F95-4C1B109F7AE3}"/>
                </a:ext>
              </a:extLst>
            </p:cNvPr>
            <p:cNvSpPr txBox="1"/>
            <p:nvPr/>
          </p:nvSpPr>
          <p:spPr>
            <a:xfrm>
              <a:off x="4471326" y="1805940"/>
              <a:ext cx="1082042" cy="266190"/>
            </a:xfrm>
            <a:prstGeom prst="rect">
              <a:avLst/>
            </a:prstGeom>
            <a:noFill/>
            <a:ln w="28575">
              <a:noFill/>
            </a:ln>
          </p:spPr>
          <p:txBody>
            <a:bodyPr wrap="none" rtlCol="0">
              <a:prstTxWarp prst="textPlain">
                <a:avLst/>
              </a:prstTxWarp>
              <a:spAutoFit/>
            </a:bodyPr>
            <a:lstStyle/>
            <a:p>
              <a:r>
                <a:rPr kumimoji="1" lang="ja-JP" altLang="en-US" dirty="0"/>
                <a:t>返 却 口</a:t>
              </a:r>
            </a:p>
          </p:txBody>
        </p:sp>
      </p:grpSp>
      <p:grpSp>
        <p:nvGrpSpPr>
          <p:cNvPr id="4" name="グループ化 3">
            <a:extLst>
              <a:ext uri="{FF2B5EF4-FFF2-40B4-BE49-F238E27FC236}">
                <a16:creationId xmlns:a16="http://schemas.microsoft.com/office/drawing/2014/main" id="{F337AC05-33CC-6B75-4E85-6F88785C22F7}"/>
              </a:ext>
            </a:extLst>
          </p:cNvPr>
          <p:cNvGrpSpPr/>
          <p:nvPr/>
        </p:nvGrpSpPr>
        <p:grpSpPr>
          <a:xfrm>
            <a:off x="568036" y="558987"/>
            <a:ext cx="5741284" cy="3088868"/>
            <a:chOff x="1139370" y="1175658"/>
            <a:chExt cx="7627260" cy="4506684"/>
          </a:xfrm>
        </p:grpSpPr>
        <p:sp>
          <p:nvSpPr>
            <p:cNvPr id="6" name="テキスト ボックス 5">
              <a:extLst>
                <a:ext uri="{FF2B5EF4-FFF2-40B4-BE49-F238E27FC236}">
                  <a16:creationId xmlns:a16="http://schemas.microsoft.com/office/drawing/2014/main" id="{75C42C99-8ADA-9E46-F520-F5ABAA2A559A}"/>
                </a:ext>
              </a:extLst>
            </p:cNvPr>
            <p:cNvSpPr txBox="1"/>
            <p:nvPr/>
          </p:nvSpPr>
          <p:spPr>
            <a:xfrm>
              <a:off x="1139370" y="2708920"/>
              <a:ext cx="7627260" cy="2973422"/>
            </a:xfrm>
            <a:prstGeom prst="rect">
              <a:avLst/>
            </a:prstGeom>
            <a:noFill/>
          </p:spPr>
          <p:txBody>
            <a:bodyPr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solidFill>
                    <a:srgbClr val="FF0000"/>
                  </a:solidFill>
                </a:rPr>
                <a:t>食器は返却口へ</a:t>
              </a:r>
            </a:p>
            <a:p>
              <a:pPr>
                <a:spcAft>
                  <a:spcPts val="0"/>
                </a:spcAft>
              </a:pPr>
              <a:r>
                <a:rPr lang="ja-JP" altLang="en-US" sz="5400" dirty="0">
                  <a:ln w="28575">
                    <a:noFill/>
                  </a:ln>
                </a:rPr>
                <a:t>お戻しくださいませ</a:t>
              </a:r>
              <a:endParaRPr lang="en-US" altLang="ja-JP" sz="5400" dirty="0">
                <a:ln w="28575">
                  <a:noFill/>
                </a:ln>
              </a:endParaRPr>
            </a:p>
          </p:txBody>
        </p:sp>
        <p:sp>
          <p:nvSpPr>
            <p:cNvPr id="7" name="テキスト ボックス 6">
              <a:extLst>
                <a:ext uri="{FF2B5EF4-FFF2-40B4-BE49-F238E27FC236}">
                  <a16:creationId xmlns:a16="http://schemas.microsoft.com/office/drawing/2014/main" id="{4FCDF860-1A99-231E-FA9A-A9CDCA551820}"/>
                </a:ext>
              </a:extLst>
            </p:cNvPr>
            <p:cNvSpPr txBox="1"/>
            <p:nvPr/>
          </p:nvSpPr>
          <p:spPr>
            <a:xfrm>
              <a:off x="1139370" y="1175658"/>
              <a:ext cx="7627260" cy="1180251"/>
            </a:xfrm>
            <a:prstGeom prst="rect">
              <a:avLst/>
            </a:prstGeom>
            <a:noFill/>
          </p:spPr>
          <p:txBody>
            <a:bodyPr wrap="none" rtlCol="0">
              <a:prstTxWarp prst="textPlain">
                <a:avLst/>
              </a:prstTxWarp>
              <a:spAutoFit/>
            </a:bodyPr>
            <a:lstStyle>
              <a:defPPr>
                <a:defRPr lang="ja-JP"/>
              </a:defPPr>
              <a:lvl1pPr algn="ctr">
                <a:spcAft>
                  <a:spcPts val="1200"/>
                </a:spcAft>
                <a:defRPr sz="4800" b="1">
                  <a:latin typeface="メイリオ" panose="020B0604030504040204" pitchFamily="50" charset="-128"/>
                  <a:ea typeface="メイリオ" panose="020B0604030504040204" pitchFamily="50" charset="-128"/>
                </a:defRPr>
              </a:lvl1pPr>
            </a:lstStyle>
            <a:p>
              <a:pPr>
                <a:spcAft>
                  <a:spcPts val="0"/>
                </a:spcAft>
              </a:pPr>
              <a:r>
                <a:rPr lang="ja-JP" altLang="en-US" sz="5400" dirty="0">
                  <a:ln w="28575">
                    <a:noFill/>
                  </a:ln>
                </a:rPr>
                <a:t>ご協力ありがとうございます</a:t>
              </a:r>
              <a:endParaRPr lang="en-US" altLang="ja-JP" sz="5400" dirty="0">
                <a:ln w="28575">
                  <a:noFill/>
                </a:ln>
              </a:endParaRPr>
            </a:p>
          </p:txBody>
        </p:sp>
      </p:grpSp>
    </p:spTree>
    <p:extLst>
      <p:ext uri="{BB962C8B-B14F-4D97-AF65-F5344CB8AC3E}">
        <p14:creationId xmlns:p14="http://schemas.microsoft.com/office/powerpoint/2010/main" val="324490144"/>
      </p:ext>
    </p:extLst>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2329</TotalTime>
  <Words>112</Words>
  <Application>Microsoft Office PowerPoint</Application>
  <PresentationFormat>A4 210 x 297 mm</PresentationFormat>
  <Paragraphs>25</Paragraphs>
  <Slides>6</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6</vt:i4>
      </vt:variant>
    </vt:vector>
  </HeadingPairs>
  <TitlesOfParts>
    <vt:vector size="10" baseType="lpstr">
      <vt:lpstr>メイリオ</vt:lpstr>
      <vt:lpstr>Arial</vt:lpstr>
      <vt:lpstr>Calibri</vt:lpstr>
      <vt:lpstr>標準デザイン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Manager>peragami.com</Manager>
  <Company>peragami.com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poph88_ご協力ありがとうございます。食器は返却口へお戻しくださいませ</dc:title>
  <dc:subject>poph88_ご協力ありがとうございます。食器は返却口へお戻しくださいませ</dc:subject>
  <dc:creator>でじけろお</dc:creator>
  <cp:lastModifiedBy>Keroo</cp:lastModifiedBy>
  <cp:revision>1</cp:revision>
  <dcterms:created xsi:type="dcterms:W3CDTF">2014-12-04T06:28:15Z</dcterms:created>
  <dcterms:modified xsi:type="dcterms:W3CDTF">2025-07-14T08:37:15Z</dcterms:modified>
  <cp:version>1</cp:version>
</cp:coreProperties>
</file>

<file path=docProps/thumbnail.jpeg>
</file>