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21" r:id="rId4"/>
    <p:sldId id="317" r:id="rId5"/>
    <p:sldId id="319" r:id="rId6"/>
    <p:sldId id="32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D270F60-2C2C-04DA-37B0-86F73F7191D4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79DE79A-603C-6A64-A801-0BA6DDEC9EE9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BBD5261-8288-9C00-7C0C-17B7AF40D417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1AB4CB-3F86-F1B0-C64F-25E0FF995D01}"/>
              </a:ext>
            </a:extLst>
          </p:cNvPr>
          <p:cNvSpPr txBox="1"/>
          <p:nvPr/>
        </p:nvSpPr>
        <p:spPr>
          <a:xfrm>
            <a:off x="845126" y="4048555"/>
            <a:ext cx="8215748" cy="18662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コチラ</a:t>
            </a:r>
            <a:endParaRPr lang="en-US" altLang="ja-JP" sz="5400" dirty="0">
              <a:ln w="38100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188CEA-876D-D3AC-F1F8-B5CC3B3AE917}"/>
              </a:ext>
            </a:extLst>
          </p:cNvPr>
          <p:cNvSpPr txBox="1"/>
          <p:nvPr/>
        </p:nvSpPr>
        <p:spPr>
          <a:xfrm>
            <a:off x="845126" y="702075"/>
            <a:ext cx="6403129" cy="27663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食器返却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F0EC56-E7A2-DA6A-E338-DB4F243ED787}"/>
              </a:ext>
            </a:extLst>
          </p:cNvPr>
          <p:cNvSpPr txBox="1"/>
          <p:nvPr/>
        </p:nvSpPr>
        <p:spPr>
          <a:xfrm>
            <a:off x="7602176" y="1637530"/>
            <a:ext cx="1587594" cy="18662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は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BA041C-6417-306E-2175-7FB137BB7352}"/>
              </a:ext>
            </a:extLst>
          </p:cNvPr>
          <p:cNvGrpSpPr/>
          <p:nvPr/>
        </p:nvGrpSpPr>
        <p:grpSpPr>
          <a:xfrm>
            <a:off x="533400" y="593685"/>
            <a:ext cx="8839200" cy="5835817"/>
            <a:chOff x="845126" y="699056"/>
            <a:chExt cx="8215748" cy="5481101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D1AB4CB-3F86-F1B0-C64F-25E0FF995D01}"/>
                </a:ext>
              </a:extLst>
            </p:cNvPr>
            <p:cNvSpPr txBox="1"/>
            <p:nvPr/>
          </p:nvSpPr>
          <p:spPr>
            <a:xfrm>
              <a:off x="845126" y="699056"/>
              <a:ext cx="8215748" cy="195071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食器返却は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A188CEA-876D-D3AC-F1F8-B5CC3B3AE917}"/>
                </a:ext>
              </a:extLst>
            </p:cNvPr>
            <p:cNvSpPr txBox="1"/>
            <p:nvPr/>
          </p:nvSpPr>
          <p:spPr>
            <a:xfrm>
              <a:off x="845126" y="2867306"/>
              <a:ext cx="8215748" cy="331285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コチラ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60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1AB4CB-3F86-F1B0-C64F-25E0FF995D01}"/>
              </a:ext>
            </a:extLst>
          </p:cNvPr>
          <p:cNvSpPr txBox="1"/>
          <p:nvPr/>
        </p:nvSpPr>
        <p:spPr>
          <a:xfrm>
            <a:off x="1172580" y="3969060"/>
            <a:ext cx="7560840" cy="11469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はコチラ</a:t>
            </a:r>
            <a:endParaRPr lang="en-US" altLang="ja-JP" sz="5400" dirty="0">
              <a:ln w="38100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188CEA-876D-D3AC-F1F8-B5CC3B3AE917}"/>
              </a:ext>
            </a:extLst>
          </p:cNvPr>
          <p:cNvSpPr txBox="1"/>
          <p:nvPr/>
        </p:nvSpPr>
        <p:spPr>
          <a:xfrm>
            <a:off x="495300" y="1351864"/>
            <a:ext cx="8915400" cy="229582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食器返却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C04E2220-3561-F932-201A-E34366EE0C8F}"/>
              </a:ext>
            </a:extLst>
          </p:cNvPr>
          <p:cNvSpPr/>
          <p:nvPr/>
        </p:nvSpPr>
        <p:spPr>
          <a:xfrm>
            <a:off x="1892298" y="5409220"/>
            <a:ext cx="6121402" cy="1146954"/>
          </a:xfrm>
          <a:prstGeom prst="downArrow">
            <a:avLst>
              <a:gd name="adj1" fmla="val 63412"/>
              <a:gd name="adj2" fmla="val 60793"/>
            </a:avLst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D092304-B0D9-C832-7F70-FE0846190C28}"/>
              </a:ext>
            </a:extLst>
          </p:cNvPr>
          <p:cNvSpPr txBox="1"/>
          <p:nvPr/>
        </p:nvSpPr>
        <p:spPr>
          <a:xfrm>
            <a:off x="1455959" y="265870"/>
            <a:ext cx="6994080" cy="8681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食事が終わったら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8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FD20F579-0597-50B0-D1E3-82A7D9B08CC1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A3D4022-C883-DBB1-BE5C-5E412058A1A3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4A9D9BE-D25B-43BC-B287-AA291357C230}"/>
              </a:ext>
            </a:extLst>
          </p:cNvPr>
          <p:cNvSpPr txBox="1"/>
          <p:nvPr/>
        </p:nvSpPr>
        <p:spPr>
          <a:xfrm>
            <a:off x="1155702" y="1054169"/>
            <a:ext cx="7757738" cy="795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食事が終わったら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610CBF-0E44-5893-A088-9B511B7F78F2}"/>
              </a:ext>
            </a:extLst>
          </p:cNvPr>
          <p:cNvSpPr txBox="1"/>
          <p:nvPr/>
        </p:nvSpPr>
        <p:spPr>
          <a:xfrm>
            <a:off x="1168402" y="2123855"/>
            <a:ext cx="7569198" cy="23394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食器返却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はコチラ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E1D9AD2B-5FFA-07F2-E35D-847E8297A5E0}"/>
              </a:ext>
            </a:extLst>
          </p:cNvPr>
          <p:cNvSpPr/>
          <p:nvPr/>
        </p:nvSpPr>
        <p:spPr>
          <a:xfrm>
            <a:off x="2111827" y="5001487"/>
            <a:ext cx="5682344" cy="1692434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A9B5FDDA-8CA6-7AE0-0E71-16BF50298E3F}"/>
              </a:ext>
            </a:extLst>
          </p:cNvPr>
          <p:cNvSpPr/>
          <p:nvPr/>
        </p:nvSpPr>
        <p:spPr>
          <a:xfrm>
            <a:off x="175564" y="150539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0F56FCD-AC84-4EE4-5AC2-A5523C70CC08}"/>
              </a:ext>
            </a:extLst>
          </p:cNvPr>
          <p:cNvSpPr txBox="1"/>
          <p:nvPr/>
        </p:nvSpPr>
        <p:spPr>
          <a:xfrm>
            <a:off x="657007" y="5472057"/>
            <a:ext cx="5996936" cy="5236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7A8886F2-C1BD-8BD0-1708-3C3C3F881106}"/>
              </a:ext>
            </a:extLst>
          </p:cNvPr>
          <p:cNvGrpSpPr/>
          <p:nvPr/>
        </p:nvGrpSpPr>
        <p:grpSpPr>
          <a:xfrm>
            <a:off x="609600" y="508000"/>
            <a:ext cx="8686800" cy="3578229"/>
            <a:chOff x="495300" y="330200"/>
            <a:chExt cx="8915400" cy="434022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D534FAA-A1F5-8996-31BD-848ADCA96DA6}"/>
                </a:ext>
              </a:extLst>
            </p:cNvPr>
            <p:cNvSpPr txBox="1"/>
            <p:nvPr/>
          </p:nvSpPr>
          <p:spPr>
            <a:xfrm>
              <a:off x="2043071" y="3314700"/>
              <a:ext cx="6010819" cy="135572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</a:rPr>
                <a:t>はコチラ</a:t>
              </a:r>
              <a:endParaRPr lang="en-US" altLang="ja-JP" sz="5400" dirty="0">
                <a:ln w="38100">
                  <a:noFill/>
                </a:ln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62F4B64D-6E81-9C59-2A9B-48C27B2BE30F}"/>
                </a:ext>
              </a:extLst>
            </p:cNvPr>
            <p:cNvSpPr txBox="1"/>
            <p:nvPr/>
          </p:nvSpPr>
          <p:spPr>
            <a:xfrm>
              <a:off x="495300" y="330200"/>
              <a:ext cx="8915400" cy="2570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38100">
                    <a:noFill/>
                  </a:ln>
                  <a:solidFill>
                    <a:srgbClr val="FF0000"/>
                  </a:solidFill>
                </a:rPr>
                <a:t>食器返却</a:t>
              </a:r>
              <a:endParaRPr lang="en-US" altLang="ja-JP" sz="5400" dirty="0">
                <a:ln w="38100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CEFC3E0-6B6C-9EED-CE01-8C294184365D}"/>
              </a:ext>
            </a:extLst>
          </p:cNvPr>
          <p:cNvGrpSpPr/>
          <p:nvPr/>
        </p:nvGrpSpPr>
        <p:grpSpPr>
          <a:xfrm>
            <a:off x="7788315" y="4028474"/>
            <a:ext cx="1170130" cy="2490300"/>
            <a:chOff x="3602994" y="1272764"/>
            <a:chExt cx="1485964" cy="3162466"/>
          </a:xfrm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8425F61F-9FA7-377E-9DB2-2998CB50B22C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C7E8C15B-0A37-3EFF-62A1-BBCDC9E8D9B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E4E8DDD-DAE4-2785-2AD4-363FC12D01A0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40C3ADF-843F-132B-8B44-E3DCD5494D14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E0D7DB8-0396-F11D-82F5-ACB7D716465C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円/楕円 840">
              <a:extLst>
                <a:ext uri="{FF2B5EF4-FFF2-40B4-BE49-F238E27FC236}">
                  <a16:creationId xmlns:a16="http://schemas.microsoft.com/office/drawing/2014/main" id="{1E2E0230-1BCA-29A7-94DB-B0FCEADB5D40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239126E-E296-29B8-223C-750F166C2F40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0B10BC4-6D68-4F41-9F7D-1F1C80C72DD4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04E6EC5B-C523-62B9-30E7-42ADB880BB03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6FCC472-FC9C-734E-81C4-1E0E421F7DAF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B5F5F2D-F08C-A3D3-60E5-4FDF1165A7C7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FF6CD0C-A76F-6346-7BA7-0039C594BE2F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0DCA880-04E6-B438-3727-C174355557A1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E9AD70B-4264-60CD-C063-4EB6ADC4B74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E404B8B0-F0A4-6DCC-1654-538E56333FCA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EAEFA80F-8782-0696-F3E9-99E84628B0F1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03AA0B0-EEC3-DFDC-090D-F5C74D35186B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73C0FE2-BB6C-1B94-E41B-2F671EFF042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E35E2EB-5A8D-9B42-B570-AF25AA3F2448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" name="片側の 2 つの角を丸めた四角形 68">
              <a:extLst>
                <a:ext uri="{FF2B5EF4-FFF2-40B4-BE49-F238E27FC236}">
                  <a16:creationId xmlns:a16="http://schemas.microsoft.com/office/drawing/2014/main" id="{D4998C8F-2F81-995A-ABDA-76C81AAF5262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片側の 2 つの角を丸めた四角形 68">
              <a:extLst>
                <a:ext uri="{FF2B5EF4-FFF2-40B4-BE49-F238E27FC236}">
                  <a16:creationId xmlns:a16="http://schemas.microsoft.com/office/drawing/2014/main" id="{956A843E-117E-C514-0972-8CDFBFA47D64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円/楕円 840">
              <a:extLst>
                <a:ext uri="{FF2B5EF4-FFF2-40B4-BE49-F238E27FC236}">
                  <a16:creationId xmlns:a16="http://schemas.microsoft.com/office/drawing/2014/main" id="{CB00D763-EB42-A05D-CC0A-856C16EE2B46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840">
              <a:extLst>
                <a:ext uri="{FF2B5EF4-FFF2-40B4-BE49-F238E27FC236}">
                  <a16:creationId xmlns:a16="http://schemas.microsoft.com/office/drawing/2014/main" id="{A7129B85-C403-5CAF-4C32-86B6943E5A1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840">
              <a:extLst>
                <a:ext uri="{FF2B5EF4-FFF2-40B4-BE49-F238E27FC236}">
                  <a16:creationId xmlns:a16="http://schemas.microsoft.com/office/drawing/2014/main" id="{54AF4277-0241-B673-1EB8-A13300B985FC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010919DD-4405-C287-CC2D-C60FD9DA7846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楕円 11">
              <a:extLst>
                <a:ext uri="{FF2B5EF4-FFF2-40B4-BE49-F238E27FC236}">
                  <a16:creationId xmlns:a16="http://schemas.microsoft.com/office/drawing/2014/main" id="{C7F97346-CD9C-F7AD-D8AC-488C9F8B536C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楕円 11">
              <a:extLst>
                <a:ext uri="{FF2B5EF4-FFF2-40B4-BE49-F238E27FC236}">
                  <a16:creationId xmlns:a16="http://schemas.microsoft.com/office/drawing/2014/main" id="{5D6397DE-1044-5C02-0DCC-894EBF6ED5C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月 47">
              <a:extLst>
                <a:ext uri="{FF2B5EF4-FFF2-40B4-BE49-F238E27FC236}">
                  <a16:creationId xmlns:a16="http://schemas.microsoft.com/office/drawing/2014/main" id="{7ED67E84-8D86-B7C7-99B2-1ACB448D2F19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9B7B3161-4709-C4BA-3D92-8CBE0356A2B0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FC12CF34-F29C-18F7-340E-A48DEDA717A2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4F62882C-6FDB-2E95-4665-7B9AE0518C69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C994721-83E9-3204-F226-3DD5D20E900E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44444D1-4112-2122-8EA9-ED82AC326AC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7CFBA87-83D9-0F4C-CEB5-071233E2DC95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1C3E30F-1AD0-8FB2-C3D5-ABFC440DD949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B6F79EC3-E319-54C6-9495-215212B12B60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E914F5E9-AE35-9993-6E37-8B06926F8905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F3CC465-97A0-E335-D54C-054E31B2BA51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4D36B5F7-B51F-9700-7D52-8E4ADDFE922E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5EE36FDE-2C8F-98A7-D0CB-2EDFCE8A4DC1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9ECD63B1-9FE6-1CA5-5A96-1DCD1A729BEA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1BE5A11-E89B-6E61-8612-0489DC184258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70">
              <a:extLst>
                <a:ext uri="{FF2B5EF4-FFF2-40B4-BE49-F238E27FC236}">
                  <a16:creationId xmlns:a16="http://schemas.microsoft.com/office/drawing/2014/main" id="{FEE8F471-A517-A55B-B1A6-7C4AB5ABD018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17E923FB-E704-6526-2755-F746E94CBAEE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8C67149-007A-540B-1B30-A22D5AB817A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1358AFF3-E44D-B8C0-1B8F-5E500B9947A8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42AA9636-5D67-8C81-F7D6-5D53860D7352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15AFBB4-D32A-1658-4913-B94B74C6C729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7440AF0-725D-D927-2DF0-78F924A6A512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8DDCF27-AE97-47B2-C57D-E4E6C9B3135D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C84BD76-F56F-ED4C-1C9E-E0B178D9B24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D13376F-ED67-DF2A-A2C0-6A4BBAB72490}"/>
              </a:ext>
            </a:extLst>
          </p:cNvPr>
          <p:cNvSpPr/>
          <p:nvPr/>
        </p:nvSpPr>
        <p:spPr>
          <a:xfrm>
            <a:off x="402609" y="579501"/>
            <a:ext cx="9095896" cy="4421985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1D8370-1DA4-3705-1CD9-AEA31CA9EBFC}"/>
              </a:ext>
            </a:extLst>
          </p:cNvPr>
          <p:cNvSpPr txBox="1"/>
          <p:nvPr/>
        </p:nvSpPr>
        <p:spPr>
          <a:xfrm>
            <a:off x="927102" y="871730"/>
            <a:ext cx="8051798" cy="22854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EEEA58-B19E-C960-1A6B-D767B5A1177F}"/>
              </a:ext>
            </a:extLst>
          </p:cNvPr>
          <p:cNvSpPr txBox="1"/>
          <p:nvPr/>
        </p:nvSpPr>
        <p:spPr>
          <a:xfrm>
            <a:off x="1638300" y="3429000"/>
            <a:ext cx="6629400" cy="9732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はコチラ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E9F30AAC-0382-EA3D-D185-85F3D7B2EFD2}"/>
              </a:ext>
            </a:extLst>
          </p:cNvPr>
          <p:cNvSpPr/>
          <p:nvPr/>
        </p:nvSpPr>
        <p:spPr>
          <a:xfrm>
            <a:off x="2111827" y="5001487"/>
            <a:ext cx="5682344" cy="1692434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poph89_食器返却はこちら</dc:title>
  <dc:subject>poph89_食器返却はこちら</dc:subject>
  <dc:creator>でじけろお</dc:creator>
  <cp:lastModifiedBy>Keroo</cp:lastModifiedBy>
  <cp:revision>1</cp:revision>
  <dcterms:created xsi:type="dcterms:W3CDTF">2014-12-04T06:28:23Z</dcterms:created>
  <dcterms:modified xsi:type="dcterms:W3CDTF">2025-07-14T09:17:28Z</dcterms:modified>
  <cp:version>1</cp:version>
</cp:coreProperties>
</file>