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322" r:id="rId3"/>
    <p:sldId id="323" r:id="rId4"/>
    <p:sldId id="321" r:id="rId5"/>
    <p:sldId id="312" r:id="rId6"/>
    <p:sldId id="32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3399"/>
    <a:srgbClr val="99CCFF"/>
    <a:srgbClr val="FFCC66"/>
    <a:srgbClr val="FF0000"/>
    <a:srgbClr val="CC6600"/>
    <a:srgbClr val="CC9900"/>
    <a:srgbClr val="663300"/>
    <a:srgbClr val="00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61" d="100"/>
          <a:sy n="61" d="100"/>
        </p:scale>
        <p:origin x="816" y="28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89CCFDC4-0558-4543-21FA-2A564E97E890}"/>
              </a:ext>
            </a:extLst>
          </p:cNvPr>
          <p:cNvGrpSpPr/>
          <p:nvPr/>
        </p:nvGrpSpPr>
        <p:grpSpPr>
          <a:xfrm>
            <a:off x="267420" y="231257"/>
            <a:ext cx="6331088" cy="9447267"/>
            <a:chOff x="267420" y="231258"/>
            <a:chExt cx="9371160" cy="6395484"/>
          </a:xfrm>
        </p:grpSpPr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5E00F0B1-7B03-0567-22BB-F775F65E762F}"/>
                </a:ext>
              </a:extLst>
            </p:cNvPr>
            <p:cNvSpPr/>
            <p:nvPr/>
          </p:nvSpPr>
          <p:spPr>
            <a:xfrm>
              <a:off x="393243" y="287492"/>
              <a:ext cx="9135977" cy="6274008"/>
            </a:xfrm>
            <a:prstGeom prst="roundRect">
              <a:avLst>
                <a:gd name="adj" fmla="val 1996"/>
              </a:avLst>
            </a:pr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四角形: 角を丸くする 6">
              <a:extLst>
                <a:ext uri="{FF2B5EF4-FFF2-40B4-BE49-F238E27FC236}">
                  <a16:creationId xmlns:a16="http://schemas.microsoft.com/office/drawing/2014/main" id="{B47C05B1-9D1E-83CE-6DF3-020B88BDDA98}"/>
                </a:ext>
              </a:extLst>
            </p:cNvPr>
            <p:cNvSpPr/>
            <p:nvPr/>
          </p:nvSpPr>
          <p:spPr>
            <a:xfrm>
              <a:off x="267420" y="231258"/>
              <a:ext cx="9371160" cy="6395484"/>
            </a:xfrm>
            <a:prstGeom prst="roundRect">
              <a:avLst>
                <a:gd name="adj" fmla="val 3356"/>
              </a:avLst>
            </a:pr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EFBF51D-220D-DBF5-F29C-D73843D3CC1B}"/>
              </a:ext>
            </a:extLst>
          </p:cNvPr>
          <p:cNvSpPr txBox="1"/>
          <p:nvPr/>
        </p:nvSpPr>
        <p:spPr>
          <a:xfrm>
            <a:off x="683696" y="4953000"/>
            <a:ext cx="5490610" cy="355238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</a:rPr>
              <a:t>は</a:t>
            </a:r>
            <a:endParaRPr lang="en-US" altLang="ja-JP" sz="5400" dirty="0">
              <a:ln w="38100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</a:rPr>
              <a:t>コチラ</a:t>
            </a:r>
            <a:endParaRPr lang="en-US" altLang="ja-JP" sz="5400" dirty="0">
              <a:ln w="38100">
                <a:noFill/>
              </a:ln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FF8501A-DC4D-0E34-C000-E1DAE9C36858}"/>
              </a:ext>
            </a:extLst>
          </p:cNvPr>
          <p:cNvSpPr txBox="1"/>
          <p:nvPr/>
        </p:nvSpPr>
        <p:spPr>
          <a:xfrm>
            <a:off x="786063" y="1099654"/>
            <a:ext cx="5261811" cy="310233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  <a:solidFill>
                  <a:srgbClr val="FF0000"/>
                </a:solidFill>
              </a:rPr>
              <a:t>食器返却</a:t>
            </a:r>
            <a:endParaRPr lang="en-US" altLang="ja-JP" sz="5400" dirty="0">
              <a:ln w="38100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DBD587-8E5A-BEAC-E373-936F760C1A8A}"/>
              </a:ext>
            </a:extLst>
          </p:cNvPr>
          <p:cNvGrpSpPr/>
          <p:nvPr/>
        </p:nvGrpSpPr>
        <p:grpSpPr>
          <a:xfrm>
            <a:off x="441704" y="1442611"/>
            <a:ext cx="5974594" cy="7168708"/>
            <a:chOff x="683696" y="1353237"/>
            <a:chExt cx="5490610" cy="6932015"/>
          </a:xfrm>
        </p:grpSpPr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5EFBF51D-220D-DBF5-F29C-D73843D3CC1B}"/>
                </a:ext>
              </a:extLst>
            </p:cNvPr>
            <p:cNvSpPr txBox="1"/>
            <p:nvPr/>
          </p:nvSpPr>
          <p:spPr>
            <a:xfrm>
              <a:off x="683696" y="1353237"/>
              <a:ext cx="5490610" cy="2060424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38100">
                    <a:noFill/>
                  </a:ln>
                </a:rPr>
                <a:t>食器返却は</a:t>
              </a:r>
              <a:endParaRPr lang="en-US" altLang="ja-JP" sz="5400" dirty="0">
                <a:ln w="38100">
                  <a:noFill/>
                </a:ln>
              </a:endParaRP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9FF8501A-DC4D-0E34-C000-E1DAE9C36858}"/>
                </a:ext>
              </a:extLst>
            </p:cNvPr>
            <p:cNvSpPr txBox="1"/>
            <p:nvPr/>
          </p:nvSpPr>
          <p:spPr>
            <a:xfrm>
              <a:off x="702359" y="3920860"/>
              <a:ext cx="5429219" cy="4364392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38100">
                    <a:noFill/>
                  </a:ln>
                  <a:solidFill>
                    <a:srgbClr val="FF0000"/>
                  </a:solidFill>
                </a:rPr>
                <a:t>ｺﾁﾗ</a:t>
              </a:r>
              <a:endParaRPr lang="en-US" altLang="ja-JP" sz="5400" dirty="0">
                <a:ln w="38100">
                  <a:noFill/>
                </a:ln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68545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DBD587-8E5A-BEAC-E373-936F760C1A8A}"/>
              </a:ext>
            </a:extLst>
          </p:cNvPr>
          <p:cNvGrpSpPr/>
          <p:nvPr/>
        </p:nvGrpSpPr>
        <p:grpSpPr>
          <a:xfrm>
            <a:off x="441704" y="1667634"/>
            <a:ext cx="5974594" cy="5331225"/>
            <a:chOff x="683696" y="767535"/>
            <a:chExt cx="5490610" cy="7737855"/>
          </a:xfrm>
        </p:grpSpPr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5EFBF51D-220D-DBF5-F29C-D73843D3CC1B}"/>
                </a:ext>
              </a:extLst>
            </p:cNvPr>
            <p:cNvSpPr txBox="1"/>
            <p:nvPr/>
          </p:nvSpPr>
          <p:spPr>
            <a:xfrm>
              <a:off x="683696" y="4367936"/>
              <a:ext cx="5490610" cy="4137454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38100">
                    <a:noFill/>
                  </a:ln>
                </a:rPr>
                <a:t>は</a:t>
              </a:r>
              <a:endParaRPr lang="en-US" altLang="ja-JP" sz="5400" dirty="0">
                <a:ln w="38100">
                  <a:noFill/>
                </a:ln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38100">
                    <a:noFill/>
                  </a:ln>
                </a:rPr>
                <a:t>コチラ</a:t>
              </a:r>
              <a:endParaRPr lang="en-US" altLang="ja-JP" sz="5400" dirty="0">
                <a:ln w="38100">
                  <a:noFill/>
                </a:ln>
              </a:endParaRP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9FF8501A-DC4D-0E34-C000-E1DAE9C36858}"/>
                </a:ext>
              </a:extLst>
            </p:cNvPr>
            <p:cNvSpPr txBox="1"/>
            <p:nvPr/>
          </p:nvSpPr>
          <p:spPr>
            <a:xfrm>
              <a:off x="702359" y="767535"/>
              <a:ext cx="5429219" cy="3102339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38100">
                    <a:noFill/>
                  </a:ln>
                  <a:solidFill>
                    <a:srgbClr val="FF0000"/>
                  </a:solidFill>
                </a:rPr>
                <a:t>食器返却</a:t>
              </a:r>
              <a:endParaRPr lang="en-US" altLang="ja-JP" sz="5400" dirty="0">
                <a:ln w="38100">
                  <a:noFill/>
                </a:ln>
                <a:solidFill>
                  <a:srgbClr val="FF0000"/>
                </a:solidFill>
              </a:endParaRPr>
            </a:p>
          </p:txBody>
        </p:sp>
      </p:grpSp>
      <p:sp>
        <p:nvSpPr>
          <p:cNvPr id="3" name="矢印: 下 2">
            <a:extLst>
              <a:ext uri="{FF2B5EF4-FFF2-40B4-BE49-F238E27FC236}">
                <a16:creationId xmlns:a16="http://schemas.microsoft.com/office/drawing/2014/main" id="{D45F4490-9202-69FF-D493-E41FA474DF57}"/>
              </a:ext>
            </a:extLst>
          </p:cNvPr>
          <p:cNvSpPr/>
          <p:nvPr/>
        </p:nvSpPr>
        <p:spPr>
          <a:xfrm>
            <a:off x="597408" y="7563290"/>
            <a:ext cx="5663184" cy="2032928"/>
          </a:xfrm>
          <a:prstGeom prst="downArrow">
            <a:avLst>
              <a:gd name="adj1" fmla="val 53453"/>
              <a:gd name="adj2" fmla="val 60793"/>
            </a:avLst>
          </a:prstGeom>
          <a:solidFill>
            <a:srgbClr val="FFC0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142C7C0-109A-F46B-2392-DD136230B04B}"/>
              </a:ext>
            </a:extLst>
          </p:cNvPr>
          <p:cNvSpPr txBox="1"/>
          <p:nvPr/>
        </p:nvSpPr>
        <p:spPr>
          <a:xfrm>
            <a:off x="524205" y="542441"/>
            <a:ext cx="5907592" cy="84297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食事が終わったら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1337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7ED6F755-732C-6290-127B-81AAFCDC4964}"/>
              </a:ext>
            </a:extLst>
          </p:cNvPr>
          <p:cNvSpPr/>
          <p:nvPr/>
        </p:nvSpPr>
        <p:spPr>
          <a:xfrm rot="5400000">
            <a:off x="-1335644" y="171704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CCECFF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2478C9FC-309A-F47C-C80C-11A7471BC15A}"/>
              </a:ext>
            </a:extLst>
          </p:cNvPr>
          <p:cNvSpPr/>
          <p:nvPr/>
        </p:nvSpPr>
        <p:spPr>
          <a:xfrm rot="5400000">
            <a:off x="-1240669" y="178094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3" name="矢印: 下 12">
            <a:extLst>
              <a:ext uri="{FF2B5EF4-FFF2-40B4-BE49-F238E27FC236}">
                <a16:creationId xmlns:a16="http://schemas.microsoft.com/office/drawing/2014/main" id="{3A46FE2F-90F3-A8A0-E43B-5DBFB6A35BF0}"/>
              </a:ext>
            </a:extLst>
          </p:cNvPr>
          <p:cNvSpPr/>
          <p:nvPr/>
        </p:nvSpPr>
        <p:spPr>
          <a:xfrm>
            <a:off x="1057700" y="7867615"/>
            <a:ext cx="4742600" cy="1264435"/>
          </a:xfrm>
          <a:prstGeom prst="downArrow">
            <a:avLst>
              <a:gd name="adj1" fmla="val 53453"/>
              <a:gd name="adj2" fmla="val 60793"/>
            </a:avLst>
          </a:prstGeom>
          <a:solidFill>
            <a:srgbClr val="FFC0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FF9F63E-2BF6-1437-0B80-3F529E267AEA}"/>
              </a:ext>
            </a:extLst>
          </p:cNvPr>
          <p:cNvSpPr txBox="1"/>
          <p:nvPr/>
        </p:nvSpPr>
        <p:spPr>
          <a:xfrm>
            <a:off x="988339" y="1052842"/>
            <a:ext cx="4979324" cy="103449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食事が終わったら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55D2D23-A63E-D799-FDF0-FF307B83774C}"/>
              </a:ext>
            </a:extLst>
          </p:cNvPr>
          <p:cNvSpPr txBox="1"/>
          <p:nvPr/>
        </p:nvSpPr>
        <p:spPr>
          <a:xfrm>
            <a:off x="1026695" y="5677794"/>
            <a:ext cx="4773605" cy="175716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はコチラ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BF39B0F-B52A-125D-8CBC-6EE4AE43A78F}"/>
              </a:ext>
            </a:extLst>
          </p:cNvPr>
          <p:cNvSpPr txBox="1"/>
          <p:nvPr/>
        </p:nvSpPr>
        <p:spPr>
          <a:xfrm>
            <a:off x="1026695" y="2487443"/>
            <a:ext cx="4773605" cy="278425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食器返却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629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1A57E72E-AB1C-4713-D088-917F5D20BF3B}"/>
              </a:ext>
            </a:extLst>
          </p:cNvPr>
          <p:cNvSpPr/>
          <p:nvPr/>
        </p:nvSpPr>
        <p:spPr>
          <a:xfrm>
            <a:off x="149989" y="150540"/>
            <a:ext cx="6522660" cy="7076367"/>
          </a:xfrm>
          <a:custGeom>
            <a:avLst/>
            <a:gdLst>
              <a:gd name="connsiteX0" fmla="*/ 363117 w 6522660"/>
              <a:gd name="connsiteY0" fmla="*/ 0 h 7076367"/>
              <a:gd name="connsiteX1" fmla="*/ 6159543 w 6522660"/>
              <a:gd name="connsiteY1" fmla="*/ 0 h 7076367"/>
              <a:gd name="connsiteX2" fmla="*/ 6522660 w 6522660"/>
              <a:gd name="connsiteY2" fmla="*/ 363117 h 7076367"/>
              <a:gd name="connsiteX3" fmla="*/ 6522660 w 6522660"/>
              <a:gd name="connsiteY3" fmla="*/ 6109565 h 7076367"/>
              <a:gd name="connsiteX4" fmla="*/ 6159543 w 6522660"/>
              <a:gd name="connsiteY4" fmla="*/ 6472682 h 7076367"/>
              <a:gd name="connsiteX5" fmla="*/ 3025715 w 6522660"/>
              <a:gd name="connsiteY5" fmla="*/ 6472682 h 7076367"/>
              <a:gd name="connsiteX6" fmla="*/ 3033264 w 6522660"/>
              <a:gd name="connsiteY6" fmla="*/ 6583851 h 7076367"/>
              <a:gd name="connsiteX7" fmla="*/ 3208881 w 6522660"/>
              <a:gd name="connsiteY7" fmla="*/ 7076367 h 7076367"/>
              <a:gd name="connsiteX8" fmla="*/ 2557456 w 6522660"/>
              <a:gd name="connsiteY8" fmla="*/ 6545441 h 7076367"/>
              <a:gd name="connsiteX9" fmla="*/ 2550122 w 6522660"/>
              <a:gd name="connsiteY9" fmla="*/ 6472682 h 7076367"/>
              <a:gd name="connsiteX10" fmla="*/ 363117 w 6522660"/>
              <a:gd name="connsiteY10" fmla="*/ 6472682 h 7076367"/>
              <a:gd name="connsiteX11" fmla="*/ 0 w 6522660"/>
              <a:gd name="connsiteY11" fmla="*/ 6109565 h 7076367"/>
              <a:gd name="connsiteX12" fmla="*/ 0 w 6522660"/>
              <a:gd name="connsiteY12" fmla="*/ 363117 h 7076367"/>
              <a:gd name="connsiteX13" fmla="*/ 363117 w 6522660"/>
              <a:gd name="connsiteY13" fmla="*/ 0 h 7076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522660" h="7076367">
                <a:moveTo>
                  <a:pt x="363117" y="0"/>
                </a:moveTo>
                <a:lnTo>
                  <a:pt x="6159543" y="0"/>
                </a:lnTo>
                <a:cubicBezTo>
                  <a:pt x="6360087" y="0"/>
                  <a:pt x="6522660" y="162573"/>
                  <a:pt x="6522660" y="363117"/>
                </a:cubicBezTo>
                <a:lnTo>
                  <a:pt x="6522660" y="6109565"/>
                </a:lnTo>
                <a:cubicBezTo>
                  <a:pt x="6522660" y="6310109"/>
                  <a:pt x="6360087" y="6472682"/>
                  <a:pt x="6159543" y="6472682"/>
                </a:cubicBezTo>
                <a:lnTo>
                  <a:pt x="3025715" y="6472682"/>
                </a:lnTo>
                <a:lnTo>
                  <a:pt x="3033264" y="6583851"/>
                </a:lnTo>
                <a:cubicBezTo>
                  <a:pt x="3056679" y="6755444"/>
                  <a:pt x="3115219" y="6923327"/>
                  <a:pt x="3208881" y="7076367"/>
                </a:cubicBezTo>
                <a:cubicBezTo>
                  <a:pt x="2887552" y="7076367"/>
                  <a:pt x="2619459" y="6848440"/>
                  <a:pt x="2557456" y="6545441"/>
                </a:cubicBezTo>
                <a:lnTo>
                  <a:pt x="2550122" y="6472682"/>
                </a:lnTo>
                <a:lnTo>
                  <a:pt x="363117" y="6472682"/>
                </a:lnTo>
                <a:cubicBezTo>
                  <a:pt x="162573" y="6472682"/>
                  <a:pt x="0" y="6310109"/>
                  <a:pt x="0" y="6109565"/>
                </a:cubicBezTo>
                <a:lnTo>
                  <a:pt x="0" y="363117"/>
                </a:lnTo>
                <a:cubicBezTo>
                  <a:pt x="0" y="162573"/>
                  <a:pt x="162573" y="0"/>
                  <a:pt x="363117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dirty="0"/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0DAAC2F0-831F-774F-9F50-C77B31974AB7}"/>
              </a:ext>
            </a:extLst>
          </p:cNvPr>
          <p:cNvSpPr txBox="1"/>
          <p:nvPr/>
        </p:nvSpPr>
        <p:spPr>
          <a:xfrm rot="373053">
            <a:off x="708106" y="7369848"/>
            <a:ext cx="2616500" cy="181713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ご協力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お願いします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539F2C63-B9C1-3B4E-CC1A-4490CC8DFD1A}"/>
              </a:ext>
            </a:extLst>
          </p:cNvPr>
          <p:cNvGrpSpPr/>
          <p:nvPr/>
        </p:nvGrpSpPr>
        <p:grpSpPr>
          <a:xfrm>
            <a:off x="683695" y="742782"/>
            <a:ext cx="5490610" cy="4863920"/>
            <a:chOff x="683695" y="742782"/>
            <a:chExt cx="5490610" cy="4863920"/>
          </a:xfrm>
        </p:grpSpPr>
        <p:sp>
          <p:nvSpPr>
            <p:cNvPr id="85" name="テキスト ボックス 84">
              <a:extLst>
                <a:ext uri="{FF2B5EF4-FFF2-40B4-BE49-F238E27FC236}">
                  <a16:creationId xmlns:a16="http://schemas.microsoft.com/office/drawing/2014/main" id="{76F68C70-2E5F-8663-16AC-38C0FA004A0C}"/>
                </a:ext>
              </a:extLst>
            </p:cNvPr>
            <p:cNvSpPr txBox="1"/>
            <p:nvPr/>
          </p:nvSpPr>
          <p:spPr>
            <a:xfrm>
              <a:off x="683695" y="4074918"/>
              <a:ext cx="5490610" cy="1531784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38100">
                    <a:noFill/>
                  </a:ln>
                </a:rPr>
                <a:t>はコチラ</a:t>
              </a:r>
              <a:endParaRPr lang="en-US" altLang="ja-JP" sz="5400" dirty="0">
                <a:ln w="38100">
                  <a:noFill/>
                </a:ln>
              </a:endParaRPr>
            </a:p>
          </p:txBody>
        </p:sp>
        <p:sp>
          <p:nvSpPr>
            <p:cNvPr id="86" name="テキスト ボックス 85">
              <a:extLst>
                <a:ext uri="{FF2B5EF4-FFF2-40B4-BE49-F238E27FC236}">
                  <a16:creationId xmlns:a16="http://schemas.microsoft.com/office/drawing/2014/main" id="{6D0AE3C1-D95F-CD8A-ACD1-910611A7B1E9}"/>
                </a:ext>
              </a:extLst>
            </p:cNvPr>
            <p:cNvSpPr txBox="1"/>
            <p:nvPr/>
          </p:nvSpPr>
          <p:spPr>
            <a:xfrm>
              <a:off x="798095" y="742782"/>
              <a:ext cx="5261811" cy="2908196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38100">
                    <a:noFill/>
                  </a:ln>
                  <a:solidFill>
                    <a:srgbClr val="FF0000"/>
                  </a:solidFill>
                </a:rPr>
                <a:t>食器返却</a:t>
              </a:r>
              <a:endParaRPr lang="en-US" altLang="ja-JP" sz="5400" dirty="0">
                <a:ln w="38100">
                  <a:noFill/>
                </a:ln>
                <a:solidFill>
                  <a:srgbClr val="FF0000"/>
                </a:solidFill>
              </a:endParaRP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EE28E2BB-39A9-F95F-A320-98B75C5F100E}"/>
              </a:ext>
            </a:extLst>
          </p:cNvPr>
          <p:cNvGrpSpPr/>
          <p:nvPr/>
        </p:nvGrpSpPr>
        <p:grpSpPr>
          <a:xfrm>
            <a:off x="3654024" y="6178753"/>
            <a:ext cx="1575175" cy="3352327"/>
            <a:chOff x="3602994" y="1272764"/>
            <a:chExt cx="1485964" cy="3162466"/>
          </a:xfrm>
        </p:grpSpPr>
        <p:sp>
          <p:nvSpPr>
            <p:cNvPr id="29" name="四角形: 上の 2 つの角を丸める 28">
              <a:extLst>
                <a:ext uri="{FF2B5EF4-FFF2-40B4-BE49-F238E27FC236}">
                  <a16:creationId xmlns:a16="http://schemas.microsoft.com/office/drawing/2014/main" id="{D258EDC5-B5BB-9CE1-5FA5-DB8A72023D6E}"/>
                </a:ext>
              </a:extLst>
            </p:cNvPr>
            <p:cNvSpPr/>
            <p:nvPr/>
          </p:nvSpPr>
          <p:spPr bwMode="auto">
            <a:xfrm rot="20700000" flipH="1">
              <a:off x="4805824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" name="四角形: 上の 2 つの角を丸める 29">
              <a:extLst>
                <a:ext uri="{FF2B5EF4-FFF2-40B4-BE49-F238E27FC236}">
                  <a16:creationId xmlns:a16="http://schemas.microsoft.com/office/drawing/2014/main" id="{817FC699-288B-A591-CDF0-5340DF7CFB3D}"/>
                </a:ext>
              </a:extLst>
            </p:cNvPr>
            <p:cNvSpPr/>
            <p:nvPr/>
          </p:nvSpPr>
          <p:spPr bwMode="auto">
            <a:xfrm rot="900000">
              <a:off x="3715165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A0831649-DD9B-D0FB-E23C-135D17046DBA}"/>
                </a:ext>
              </a:extLst>
            </p:cNvPr>
            <p:cNvSpPr/>
            <p:nvPr/>
          </p:nvSpPr>
          <p:spPr bwMode="auto">
            <a:xfrm rot="10800000">
              <a:off x="4094319" y="3699029"/>
              <a:ext cx="525306" cy="480772"/>
            </a:xfrm>
            <a:custGeom>
              <a:avLst/>
              <a:gdLst>
                <a:gd name="connsiteX0" fmla="*/ 296698 w 644368"/>
                <a:gd name="connsiteY0" fmla="*/ 588977 h 588977"/>
                <a:gd name="connsiteX1" fmla="*/ 0 w 644368"/>
                <a:gd name="connsiteY1" fmla="*/ 588977 h 588977"/>
                <a:gd name="connsiteX2" fmla="*/ 126471 w 644368"/>
                <a:gd name="connsiteY2" fmla="*/ 0 h 588977"/>
                <a:gd name="connsiteX3" fmla="*/ 296698 w 644368"/>
                <a:gd name="connsiteY3" fmla="*/ 0 h 588977"/>
                <a:gd name="connsiteX4" fmla="*/ 644368 w 644368"/>
                <a:gd name="connsiteY4" fmla="*/ 588977 h 588977"/>
                <a:gd name="connsiteX5" fmla="*/ 342417 w 644368"/>
                <a:gd name="connsiteY5" fmla="*/ 588977 h 588977"/>
                <a:gd name="connsiteX6" fmla="*/ 342417 w 644368"/>
                <a:gd name="connsiteY6" fmla="*/ 0 h 588977"/>
                <a:gd name="connsiteX7" fmla="*/ 517897 w 644368"/>
                <a:gd name="connsiteY7" fmla="*/ 0 h 588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4368" h="588977">
                  <a:moveTo>
                    <a:pt x="296698" y="588977"/>
                  </a:moveTo>
                  <a:lnTo>
                    <a:pt x="0" y="588977"/>
                  </a:lnTo>
                  <a:lnTo>
                    <a:pt x="126471" y="0"/>
                  </a:lnTo>
                  <a:lnTo>
                    <a:pt x="296698" y="0"/>
                  </a:lnTo>
                  <a:close/>
                  <a:moveTo>
                    <a:pt x="644368" y="588977"/>
                  </a:moveTo>
                  <a:lnTo>
                    <a:pt x="342417" y="588977"/>
                  </a:lnTo>
                  <a:lnTo>
                    <a:pt x="342417" y="0"/>
                  </a:lnTo>
                  <a:lnTo>
                    <a:pt x="517897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0D6B4D3B-E5E5-C1C9-9CB1-B4BD7D1BA452}"/>
                </a:ext>
              </a:extLst>
            </p:cNvPr>
            <p:cNvSpPr/>
            <p:nvPr/>
          </p:nvSpPr>
          <p:spPr bwMode="auto">
            <a:xfrm>
              <a:off x="3621551" y="2992919"/>
              <a:ext cx="1450039" cy="920479"/>
            </a:xfrm>
            <a:custGeom>
              <a:avLst/>
              <a:gdLst>
                <a:gd name="connsiteX0" fmla="*/ 341411 w 1450039"/>
                <a:gd name="connsiteY0" fmla="*/ 0 h 1263325"/>
                <a:gd name="connsiteX1" fmla="*/ 1113101 w 1450039"/>
                <a:gd name="connsiteY1" fmla="*/ 0 h 1263325"/>
                <a:gd name="connsiteX2" fmla="*/ 1450039 w 1450039"/>
                <a:gd name="connsiteY2" fmla="*/ 1113809 h 1263325"/>
                <a:gd name="connsiteX3" fmla="*/ 1388688 w 1450039"/>
                <a:gd name="connsiteY3" fmla="*/ 1145103 h 1263325"/>
                <a:gd name="connsiteX4" fmla="*/ 710524 w 1450039"/>
                <a:gd name="connsiteY4" fmla="*/ 1263325 h 1263325"/>
                <a:gd name="connsiteX5" fmla="*/ 32360 w 1450039"/>
                <a:gd name="connsiteY5" fmla="*/ 1145103 h 1263325"/>
                <a:gd name="connsiteX6" fmla="*/ 0 w 1450039"/>
                <a:gd name="connsiteY6" fmla="*/ 1128596 h 126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0039" h="1263325">
                  <a:moveTo>
                    <a:pt x="341411" y="0"/>
                  </a:moveTo>
                  <a:lnTo>
                    <a:pt x="1113101" y="0"/>
                  </a:lnTo>
                  <a:lnTo>
                    <a:pt x="1450039" y="1113809"/>
                  </a:lnTo>
                  <a:lnTo>
                    <a:pt x="1388688" y="1145103"/>
                  </a:lnTo>
                  <a:cubicBezTo>
                    <a:pt x="1215131" y="1218147"/>
                    <a:pt x="975364" y="1263325"/>
                    <a:pt x="710524" y="1263325"/>
                  </a:cubicBezTo>
                  <a:cubicBezTo>
                    <a:pt x="445685" y="1263325"/>
                    <a:pt x="205917" y="1218147"/>
                    <a:pt x="32360" y="1145103"/>
                  </a:cubicBezTo>
                  <a:lnTo>
                    <a:pt x="0" y="1128596"/>
                  </a:lnTo>
                  <a:close/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FE5EB074-C273-8AF7-AD04-5E1E99158842}"/>
                </a:ext>
              </a:extLst>
            </p:cNvPr>
            <p:cNvSpPr/>
            <p:nvPr/>
          </p:nvSpPr>
          <p:spPr bwMode="auto">
            <a:xfrm rot="16200000">
              <a:off x="4250496" y="3130599"/>
              <a:ext cx="190959" cy="1485964"/>
            </a:xfrm>
            <a:custGeom>
              <a:avLst/>
              <a:gdLst>
                <a:gd name="connsiteX0" fmla="*/ 262085 w 262085"/>
                <a:gd name="connsiteY0" fmla="*/ 1457225 h 1485964"/>
                <a:gd name="connsiteX1" fmla="*/ 167086 w 262085"/>
                <a:gd name="connsiteY1" fmla="*/ 1485964 h 1485964"/>
                <a:gd name="connsiteX2" fmla="*/ 139084 w 262085"/>
                <a:gd name="connsiteY2" fmla="*/ 1444402 h 1485964"/>
                <a:gd name="connsiteX3" fmla="*/ 0 w 262085"/>
                <a:gd name="connsiteY3" fmla="*/ 729081 h 1485964"/>
                <a:gd name="connsiteX4" fmla="*/ 139084 w 262085"/>
                <a:gd name="connsiteY4" fmla="*/ 13761 h 1485964"/>
                <a:gd name="connsiteX5" fmla="*/ 148356 w 262085"/>
                <a:gd name="connsiteY5" fmla="*/ 0 h 1485964"/>
                <a:gd name="connsiteX6" fmla="*/ 251711 w 262085"/>
                <a:gd name="connsiteY6" fmla="*/ 31266 h 1485964"/>
                <a:gd name="connsiteX7" fmla="*/ 248927 w 262085"/>
                <a:gd name="connsiteY7" fmla="*/ 39406 h 1485964"/>
                <a:gd name="connsiteX8" fmla="*/ 157731 w 262085"/>
                <a:gd name="connsiteY8" fmla="*/ 729081 h 1485964"/>
                <a:gd name="connsiteX9" fmla="*/ 248927 w 262085"/>
                <a:gd name="connsiteY9" fmla="*/ 1418757 h 1485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085" h="1485964">
                  <a:moveTo>
                    <a:pt x="262085" y="1457225"/>
                  </a:moveTo>
                  <a:lnTo>
                    <a:pt x="167086" y="1485964"/>
                  </a:lnTo>
                  <a:lnTo>
                    <a:pt x="139084" y="1444402"/>
                  </a:lnTo>
                  <a:cubicBezTo>
                    <a:pt x="55171" y="1289378"/>
                    <a:pt x="0" y="1026848"/>
                    <a:pt x="0" y="729081"/>
                  </a:cubicBezTo>
                  <a:cubicBezTo>
                    <a:pt x="0" y="431314"/>
                    <a:pt x="55171" y="168785"/>
                    <a:pt x="139084" y="13761"/>
                  </a:cubicBezTo>
                  <a:lnTo>
                    <a:pt x="148356" y="0"/>
                  </a:lnTo>
                  <a:lnTo>
                    <a:pt x="251711" y="31266"/>
                  </a:lnTo>
                  <a:lnTo>
                    <a:pt x="248927" y="39406"/>
                  </a:lnTo>
                  <a:cubicBezTo>
                    <a:pt x="190602" y="231114"/>
                    <a:pt x="157731" y="474527"/>
                    <a:pt x="157731" y="729081"/>
                  </a:cubicBezTo>
                  <a:cubicBezTo>
                    <a:pt x="157731" y="983636"/>
                    <a:pt x="190602" y="1227048"/>
                    <a:pt x="248927" y="1418757"/>
                  </a:cubicBezTo>
                  <a:close/>
                </a:path>
              </a:pathLst>
            </a:cu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6" name="円/楕円 840">
              <a:extLst>
                <a:ext uri="{FF2B5EF4-FFF2-40B4-BE49-F238E27FC236}">
                  <a16:creationId xmlns:a16="http://schemas.microsoft.com/office/drawing/2014/main" id="{7EF7ADAD-712F-018B-0C84-D4B42F786302}"/>
                </a:ext>
              </a:extLst>
            </p:cNvPr>
            <p:cNvSpPr/>
            <p:nvPr/>
          </p:nvSpPr>
          <p:spPr>
            <a:xfrm>
              <a:off x="3833440" y="1381386"/>
              <a:ext cx="981681" cy="1400761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C17DFA1B-24A7-3E9B-CB36-2C10394043F3}"/>
                </a:ext>
              </a:extLst>
            </p:cNvPr>
            <p:cNvGrpSpPr/>
            <p:nvPr/>
          </p:nvGrpSpPr>
          <p:grpSpPr>
            <a:xfrm>
              <a:off x="3664968" y="2267007"/>
              <a:ext cx="1342876" cy="707629"/>
              <a:chOff x="-4395675" y="2359371"/>
              <a:chExt cx="2187192" cy="1152542"/>
            </a:xfrm>
          </p:grpSpPr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61E4CBF7-F10C-F682-BEF8-5F5DD4A42A31}"/>
                  </a:ext>
                </a:extLst>
              </p:cNvPr>
              <p:cNvGrpSpPr/>
              <p:nvPr/>
            </p:nvGrpSpPr>
            <p:grpSpPr>
              <a:xfrm rot="5400000" flipH="1">
                <a:off x="-4511509" y="2475205"/>
                <a:ext cx="540148" cy="308480"/>
                <a:chOff x="-3055204" y="2832352"/>
                <a:chExt cx="617917" cy="327511"/>
              </a:xfrm>
            </p:grpSpPr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C372DF7C-5014-AEB2-DE6E-ED84E7FD76F1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633EF4D0-E841-8E1E-FA75-2EE4C5309E50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70EEC4D2-3178-C884-41D1-5540BC95E8CD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74EED288-221E-4057-E531-14B828B21E04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37129561-3DF8-B129-04B0-A7ECDAC80550}"/>
                  </a:ext>
                </a:extLst>
              </p:cNvPr>
              <p:cNvGrpSpPr/>
              <p:nvPr/>
            </p:nvGrpSpPr>
            <p:grpSpPr>
              <a:xfrm rot="16200000">
                <a:off x="-2632797" y="2478380"/>
                <a:ext cx="540148" cy="308480"/>
                <a:chOff x="-3055204" y="2832352"/>
                <a:chExt cx="617917" cy="327511"/>
              </a:xfrm>
            </p:grpSpPr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DBECA940-1B29-8677-D8D7-4E9D7385C671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9448FF38-F2C8-F3B1-42D9-97544145277D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A1D3467B-807A-DD39-616F-694B9DB0EEB3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A2D6A010-423A-33A8-4DB4-0851BC8C2C30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C410DBCC-89AC-643A-7188-EA578A8D5A86}"/>
                  </a:ext>
                </a:extLst>
              </p:cNvPr>
              <p:cNvSpPr/>
              <p:nvPr/>
            </p:nvSpPr>
            <p:spPr bwMode="auto">
              <a:xfrm>
                <a:off x="-4254457" y="2361983"/>
                <a:ext cx="1901512" cy="1149930"/>
              </a:xfrm>
              <a:custGeom>
                <a:avLst/>
                <a:gdLst>
                  <a:gd name="connsiteX0" fmla="*/ 677048 w 1901511"/>
                  <a:gd name="connsiteY0" fmla="*/ 0 h 985743"/>
                  <a:gd name="connsiteX1" fmla="*/ 1224462 w 1901511"/>
                  <a:gd name="connsiteY1" fmla="*/ 0 h 985743"/>
                  <a:gd name="connsiteX2" fmla="*/ 1398771 w 1901511"/>
                  <a:gd name="connsiteY2" fmla="*/ 35192 h 985743"/>
                  <a:gd name="connsiteX3" fmla="*/ 1448296 w 1901511"/>
                  <a:gd name="connsiteY3" fmla="*/ 62073 h 985743"/>
                  <a:gd name="connsiteX4" fmla="*/ 1476923 w 1901511"/>
                  <a:gd name="connsiteY4" fmla="*/ 46535 h 985743"/>
                  <a:gd name="connsiteX5" fmla="*/ 1595886 w 1901511"/>
                  <a:gd name="connsiteY5" fmla="*/ 22517 h 985743"/>
                  <a:gd name="connsiteX6" fmla="*/ 1901511 w 1901511"/>
                  <a:gd name="connsiteY6" fmla="*/ 328142 h 985743"/>
                  <a:gd name="connsiteX7" fmla="*/ 1714849 w 1901511"/>
                  <a:gd name="connsiteY7" fmla="*/ 609750 h 985743"/>
                  <a:gd name="connsiteX8" fmla="*/ 1672275 w 1901511"/>
                  <a:gd name="connsiteY8" fmla="*/ 622965 h 985743"/>
                  <a:gd name="connsiteX9" fmla="*/ 1672275 w 1901511"/>
                  <a:gd name="connsiteY9" fmla="*/ 985743 h 985743"/>
                  <a:gd name="connsiteX10" fmla="*/ 229235 w 1901511"/>
                  <a:gd name="connsiteY10" fmla="*/ 985743 h 985743"/>
                  <a:gd name="connsiteX11" fmla="*/ 229235 w 1901511"/>
                  <a:gd name="connsiteY11" fmla="*/ 622965 h 985743"/>
                  <a:gd name="connsiteX12" fmla="*/ 186662 w 1901511"/>
                  <a:gd name="connsiteY12" fmla="*/ 609750 h 985743"/>
                  <a:gd name="connsiteX13" fmla="*/ 0 w 1901511"/>
                  <a:gd name="connsiteY13" fmla="*/ 328142 h 985743"/>
                  <a:gd name="connsiteX14" fmla="*/ 305625 w 1901511"/>
                  <a:gd name="connsiteY14" fmla="*/ 22517 h 985743"/>
                  <a:gd name="connsiteX15" fmla="*/ 424588 w 1901511"/>
                  <a:gd name="connsiteY15" fmla="*/ 46535 h 985743"/>
                  <a:gd name="connsiteX16" fmla="*/ 453215 w 1901511"/>
                  <a:gd name="connsiteY16" fmla="*/ 62073 h 985743"/>
                  <a:gd name="connsiteX17" fmla="*/ 502739 w 1901511"/>
                  <a:gd name="connsiteY17" fmla="*/ 35192 h 985743"/>
                  <a:gd name="connsiteX18" fmla="*/ 677048 w 1901511"/>
                  <a:gd name="connsiteY18" fmla="*/ 0 h 985743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72275 w 1901511"/>
                  <a:gd name="connsiteY9" fmla="*/ 985743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59751"/>
                  <a:gd name="connsiteX1" fmla="*/ 1224462 w 1901511"/>
                  <a:gd name="connsiteY1" fmla="*/ 0 h 1559751"/>
                  <a:gd name="connsiteX2" fmla="*/ 1398771 w 1901511"/>
                  <a:gd name="connsiteY2" fmla="*/ 35192 h 1559751"/>
                  <a:gd name="connsiteX3" fmla="*/ 1448296 w 1901511"/>
                  <a:gd name="connsiteY3" fmla="*/ 62073 h 1559751"/>
                  <a:gd name="connsiteX4" fmla="*/ 1476923 w 1901511"/>
                  <a:gd name="connsiteY4" fmla="*/ 46535 h 1559751"/>
                  <a:gd name="connsiteX5" fmla="*/ 1595886 w 1901511"/>
                  <a:gd name="connsiteY5" fmla="*/ 22517 h 1559751"/>
                  <a:gd name="connsiteX6" fmla="*/ 1901511 w 1901511"/>
                  <a:gd name="connsiteY6" fmla="*/ 328142 h 1559751"/>
                  <a:gd name="connsiteX7" fmla="*/ 1714849 w 1901511"/>
                  <a:gd name="connsiteY7" fmla="*/ 609750 h 1559751"/>
                  <a:gd name="connsiteX8" fmla="*/ 1672275 w 1901511"/>
                  <a:gd name="connsiteY8" fmla="*/ 622965 h 1559751"/>
                  <a:gd name="connsiteX9" fmla="*/ 1620562 w 1901511"/>
                  <a:gd name="connsiteY9" fmla="*/ 1559751 h 1559751"/>
                  <a:gd name="connsiteX10" fmla="*/ 368858 w 1901511"/>
                  <a:gd name="connsiteY10" fmla="*/ 1544237 h 1559751"/>
                  <a:gd name="connsiteX11" fmla="*/ 229235 w 1901511"/>
                  <a:gd name="connsiteY11" fmla="*/ 622965 h 1559751"/>
                  <a:gd name="connsiteX12" fmla="*/ 186662 w 1901511"/>
                  <a:gd name="connsiteY12" fmla="*/ 609750 h 1559751"/>
                  <a:gd name="connsiteX13" fmla="*/ 0 w 1901511"/>
                  <a:gd name="connsiteY13" fmla="*/ 328142 h 1559751"/>
                  <a:gd name="connsiteX14" fmla="*/ 305625 w 1901511"/>
                  <a:gd name="connsiteY14" fmla="*/ 22517 h 1559751"/>
                  <a:gd name="connsiteX15" fmla="*/ 424588 w 1901511"/>
                  <a:gd name="connsiteY15" fmla="*/ 46535 h 1559751"/>
                  <a:gd name="connsiteX16" fmla="*/ 453215 w 1901511"/>
                  <a:gd name="connsiteY16" fmla="*/ 62073 h 1559751"/>
                  <a:gd name="connsiteX17" fmla="*/ 502739 w 1901511"/>
                  <a:gd name="connsiteY17" fmla="*/ 35192 h 1559751"/>
                  <a:gd name="connsiteX18" fmla="*/ 677048 w 1901511"/>
                  <a:gd name="connsiteY18" fmla="*/ 0 h 1559751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39066"/>
                  <a:gd name="connsiteX1" fmla="*/ 1224462 w 1901511"/>
                  <a:gd name="connsiteY1" fmla="*/ 0 h 1539066"/>
                  <a:gd name="connsiteX2" fmla="*/ 1398771 w 1901511"/>
                  <a:gd name="connsiteY2" fmla="*/ 35192 h 1539066"/>
                  <a:gd name="connsiteX3" fmla="*/ 1448296 w 1901511"/>
                  <a:gd name="connsiteY3" fmla="*/ 62073 h 1539066"/>
                  <a:gd name="connsiteX4" fmla="*/ 1476923 w 1901511"/>
                  <a:gd name="connsiteY4" fmla="*/ 46535 h 1539066"/>
                  <a:gd name="connsiteX5" fmla="*/ 1595886 w 1901511"/>
                  <a:gd name="connsiteY5" fmla="*/ 22517 h 1539066"/>
                  <a:gd name="connsiteX6" fmla="*/ 1901511 w 1901511"/>
                  <a:gd name="connsiteY6" fmla="*/ 328142 h 1539066"/>
                  <a:gd name="connsiteX7" fmla="*/ 1714849 w 1901511"/>
                  <a:gd name="connsiteY7" fmla="*/ 609750 h 1539066"/>
                  <a:gd name="connsiteX8" fmla="*/ 1672275 w 1901511"/>
                  <a:gd name="connsiteY8" fmla="*/ 622965 h 1539066"/>
                  <a:gd name="connsiteX9" fmla="*/ 1630905 w 1901511"/>
                  <a:gd name="connsiteY9" fmla="*/ 1539066 h 1539066"/>
                  <a:gd name="connsiteX10" fmla="*/ 332660 w 1901511"/>
                  <a:gd name="connsiteY10" fmla="*/ 1528723 h 1539066"/>
                  <a:gd name="connsiteX11" fmla="*/ 229235 w 1901511"/>
                  <a:gd name="connsiteY11" fmla="*/ 622965 h 1539066"/>
                  <a:gd name="connsiteX12" fmla="*/ 186662 w 1901511"/>
                  <a:gd name="connsiteY12" fmla="*/ 609750 h 1539066"/>
                  <a:gd name="connsiteX13" fmla="*/ 0 w 1901511"/>
                  <a:gd name="connsiteY13" fmla="*/ 328142 h 1539066"/>
                  <a:gd name="connsiteX14" fmla="*/ 305625 w 1901511"/>
                  <a:gd name="connsiteY14" fmla="*/ 22517 h 1539066"/>
                  <a:gd name="connsiteX15" fmla="*/ 424588 w 1901511"/>
                  <a:gd name="connsiteY15" fmla="*/ 46535 h 1539066"/>
                  <a:gd name="connsiteX16" fmla="*/ 453215 w 1901511"/>
                  <a:gd name="connsiteY16" fmla="*/ 62073 h 1539066"/>
                  <a:gd name="connsiteX17" fmla="*/ 502739 w 1901511"/>
                  <a:gd name="connsiteY17" fmla="*/ 35192 h 1539066"/>
                  <a:gd name="connsiteX18" fmla="*/ 677048 w 1901511"/>
                  <a:gd name="connsiteY18" fmla="*/ 0 h 1539066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22317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39066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0075 w 1901511"/>
                  <a:gd name="connsiteY10" fmla="*/ 1146051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149930"/>
                  <a:gd name="connsiteX1" fmla="*/ 1224462 w 1901511"/>
                  <a:gd name="connsiteY1" fmla="*/ 0 h 1149930"/>
                  <a:gd name="connsiteX2" fmla="*/ 1398771 w 1901511"/>
                  <a:gd name="connsiteY2" fmla="*/ 35192 h 1149930"/>
                  <a:gd name="connsiteX3" fmla="*/ 1448296 w 1901511"/>
                  <a:gd name="connsiteY3" fmla="*/ 62073 h 1149930"/>
                  <a:gd name="connsiteX4" fmla="*/ 1476923 w 1901511"/>
                  <a:gd name="connsiteY4" fmla="*/ 46535 h 1149930"/>
                  <a:gd name="connsiteX5" fmla="*/ 1595886 w 1901511"/>
                  <a:gd name="connsiteY5" fmla="*/ 22517 h 1149930"/>
                  <a:gd name="connsiteX6" fmla="*/ 1901511 w 1901511"/>
                  <a:gd name="connsiteY6" fmla="*/ 328142 h 1149930"/>
                  <a:gd name="connsiteX7" fmla="*/ 1714849 w 1901511"/>
                  <a:gd name="connsiteY7" fmla="*/ 609750 h 1149930"/>
                  <a:gd name="connsiteX8" fmla="*/ 1672275 w 1901511"/>
                  <a:gd name="connsiteY8" fmla="*/ 622965 h 1149930"/>
                  <a:gd name="connsiteX9" fmla="*/ 1603757 w 1901511"/>
                  <a:gd name="connsiteY9" fmla="*/ 1149930 h 1149930"/>
                  <a:gd name="connsiteX10" fmla="*/ 330075 w 1901511"/>
                  <a:gd name="connsiteY10" fmla="*/ 1146051 h 1149930"/>
                  <a:gd name="connsiteX11" fmla="*/ 229235 w 1901511"/>
                  <a:gd name="connsiteY11" fmla="*/ 622965 h 1149930"/>
                  <a:gd name="connsiteX12" fmla="*/ 186662 w 1901511"/>
                  <a:gd name="connsiteY12" fmla="*/ 609750 h 1149930"/>
                  <a:gd name="connsiteX13" fmla="*/ 0 w 1901511"/>
                  <a:gd name="connsiteY13" fmla="*/ 328142 h 1149930"/>
                  <a:gd name="connsiteX14" fmla="*/ 305625 w 1901511"/>
                  <a:gd name="connsiteY14" fmla="*/ 22517 h 1149930"/>
                  <a:gd name="connsiteX15" fmla="*/ 424588 w 1901511"/>
                  <a:gd name="connsiteY15" fmla="*/ 46535 h 1149930"/>
                  <a:gd name="connsiteX16" fmla="*/ 453215 w 1901511"/>
                  <a:gd name="connsiteY16" fmla="*/ 62073 h 1149930"/>
                  <a:gd name="connsiteX17" fmla="*/ 502739 w 1901511"/>
                  <a:gd name="connsiteY17" fmla="*/ 35192 h 1149930"/>
                  <a:gd name="connsiteX18" fmla="*/ 677048 w 1901511"/>
                  <a:gd name="connsiteY18" fmla="*/ 0 h 1149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01511" h="1149930">
                    <a:moveTo>
                      <a:pt x="677048" y="0"/>
                    </a:moveTo>
                    <a:lnTo>
                      <a:pt x="1224462" y="0"/>
                    </a:lnTo>
                    <a:cubicBezTo>
                      <a:pt x="1286292" y="0"/>
                      <a:pt x="1345195" y="12531"/>
                      <a:pt x="1398771" y="35192"/>
                    </a:cubicBezTo>
                    <a:lnTo>
                      <a:pt x="1448296" y="62073"/>
                    </a:lnTo>
                    <a:lnTo>
                      <a:pt x="1476923" y="46535"/>
                    </a:lnTo>
                    <a:cubicBezTo>
                      <a:pt x="1513488" y="31069"/>
                      <a:pt x="1553688" y="22517"/>
                      <a:pt x="1595886" y="22517"/>
                    </a:cubicBezTo>
                    <a:cubicBezTo>
                      <a:pt x="1764678" y="22517"/>
                      <a:pt x="1901511" y="159350"/>
                      <a:pt x="1901511" y="328142"/>
                    </a:cubicBezTo>
                    <a:cubicBezTo>
                      <a:pt x="1901511" y="454736"/>
                      <a:pt x="1824543" y="563353"/>
                      <a:pt x="1714849" y="609750"/>
                    </a:cubicBezTo>
                    <a:lnTo>
                      <a:pt x="1672275" y="622965"/>
                    </a:lnTo>
                    <a:lnTo>
                      <a:pt x="1603757" y="1149930"/>
                    </a:lnTo>
                    <a:lnTo>
                      <a:pt x="330075" y="1146051"/>
                    </a:lnTo>
                    <a:lnTo>
                      <a:pt x="229235" y="622965"/>
                    </a:lnTo>
                    <a:lnTo>
                      <a:pt x="186662" y="609750"/>
                    </a:lnTo>
                    <a:cubicBezTo>
                      <a:pt x="76969" y="563353"/>
                      <a:pt x="0" y="454736"/>
                      <a:pt x="0" y="328142"/>
                    </a:cubicBezTo>
                    <a:cubicBezTo>
                      <a:pt x="0" y="159350"/>
                      <a:pt x="136833" y="22517"/>
                      <a:pt x="305625" y="22517"/>
                    </a:cubicBezTo>
                    <a:cubicBezTo>
                      <a:pt x="347823" y="22517"/>
                      <a:pt x="388024" y="31069"/>
                      <a:pt x="424588" y="46535"/>
                    </a:cubicBezTo>
                    <a:lnTo>
                      <a:pt x="453215" y="62073"/>
                    </a:lnTo>
                    <a:lnTo>
                      <a:pt x="502739" y="35192"/>
                    </a:lnTo>
                    <a:cubicBezTo>
                      <a:pt x="556315" y="12531"/>
                      <a:pt x="615218" y="0"/>
                      <a:pt x="677048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A0504DE3-9BB7-BD93-AFD5-8FEEE08ECD87}"/>
                  </a:ext>
                </a:extLst>
              </p:cNvPr>
              <p:cNvSpPr/>
              <p:nvPr/>
            </p:nvSpPr>
            <p:spPr bwMode="auto">
              <a:xfrm>
                <a:off x="-3755068" y="2404127"/>
                <a:ext cx="891862" cy="373615"/>
              </a:xfrm>
              <a:custGeom>
                <a:avLst/>
                <a:gdLst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7322 w 714643"/>
                  <a:gd name="connsiteY5" fmla="*/ 63535 h 198086"/>
                  <a:gd name="connsiteX6" fmla="*/ 352561 w 714643"/>
                  <a:gd name="connsiteY6" fmla="*/ 86926 h 198086"/>
                  <a:gd name="connsiteX7" fmla="*/ 183490 w 714643"/>
                  <a:gd name="connsiteY7" fmla="*/ 198086 h 198086"/>
                  <a:gd name="connsiteX8" fmla="*/ 0 w 714643"/>
                  <a:gd name="connsiteY8" fmla="*/ 16081 h 198086"/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2561 w 714643"/>
                  <a:gd name="connsiteY5" fmla="*/ 86926 h 198086"/>
                  <a:gd name="connsiteX6" fmla="*/ 183490 w 714643"/>
                  <a:gd name="connsiteY6" fmla="*/ 198086 h 198086"/>
                  <a:gd name="connsiteX7" fmla="*/ 0 w 714643"/>
                  <a:gd name="connsiteY7" fmla="*/ 16081 h 198086"/>
                  <a:gd name="connsiteX8" fmla="*/ 3273 w 714643"/>
                  <a:gd name="connsiteY8" fmla="*/ 0 h 19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4643" h="198086">
                    <a:moveTo>
                      <a:pt x="3273" y="0"/>
                    </a:moveTo>
                    <a:lnTo>
                      <a:pt x="711370" y="0"/>
                    </a:lnTo>
                    <a:lnTo>
                      <a:pt x="714643" y="16081"/>
                    </a:lnTo>
                    <a:cubicBezTo>
                      <a:pt x="714643" y="116600"/>
                      <a:pt x="632492" y="198086"/>
                      <a:pt x="531153" y="198086"/>
                    </a:cubicBezTo>
                    <a:cubicBezTo>
                      <a:pt x="455149" y="198086"/>
                      <a:pt x="389938" y="152250"/>
                      <a:pt x="362083" y="86926"/>
                    </a:cubicBezTo>
                    <a:lnTo>
                      <a:pt x="352561" y="86926"/>
                    </a:lnTo>
                    <a:cubicBezTo>
                      <a:pt x="324705" y="152250"/>
                      <a:pt x="259494" y="198086"/>
                      <a:pt x="183490" y="198086"/>
                    </a:cubicBezTo>
                    <a:cubicBezTo>
                      <a:pt x="82151" y="198086"/>
                      <a:pt x="0" y="116600"/>
                      <a:pt x="0" y="16081"/>
                    </a:cubicBezTo>
                    <a:lnTo>
                      <a:pt x="3273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8" name="片側の 2 つの角を丸めた四角形 68">
              <a:extLst>
                <a:ext uri="{FF2B5EF4-FFF2-40B4-BE49-F238E27FC236}">
                  <a16:creationId xmlns:a16="http://schemas.microsoft.com/office/drawing/2014/main" id="{6CAFAB29-C217-3D2A-2B1A-F00A1C8BDF6B}"/>
                </a:ext>
              </a:extLst>
            </p:cNvPr>
            <p:cNvSpPr/>
            <p:nvPr/>
          </p:nvSpPr>
          <p:spPr>
            <a:xfrm rot="10800000">
              <a:off x="4229553" y="2011594"/>
              <a:ext cx="205040" cy="35793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" name="片側の 2 つの角を丸めた四角形 68">
              <a:extLst>
                <a:ext uri="{FF2B5EF4-FFF2-40B4-BE49-F238E27FC236}">
                  <a16:creationId xmlns:a16="http://schemas.microsoft.com/office/drawing/2014/main" id="{FA427500-7E35-9F7F-C607-3B05FEC09FB6}"/>
                </a:ext>
              </a:extLst>
            </p:cNvPr>
            <p:cNvSpPr/>
            <p:nvPr/>
          </p:nvSpPr>
          <p:spPr>
            <a:xfrm rot="10800000">
              <a:off x="4251689" y="2202456"/>
              <a:ext cx="160766" cy="166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0" name="円/楕円 840">
              <a:extLst>
                <a:ext uri="{FF2B5EF4-FFF2-40B4-BE49-F238E27FC236}">
                  <a16:creationId xmlns:a16="http://schemas.microsoft.com/office/drawing/2014/main" id="{B7A9C04F-CC70-C609-ACDE-DC730B76D31F}"/>
                </a:ext>
              </a:extLst>
            </p:cNvPr>
            <p:cNvSpPr/>
            <p:nvPr/>
          </p:nvSpPr>
          <p:spPr>
            <a:xfrm>
              <a:off x="3841233" y="1272764"/>
              <a:ext cx="981681" cy="946117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1" name="円/楕円 840">
              <a:extLst>
                <a:ext uri="{FF2B5EF4-FFF2-40B4-BE49-F238E27FC236}">
                  <a16:creationId xmlns:a16="http://schemas.microsoft.com/office/drawing/2014/main" id="{2C7A5210-8FD9-461A-2469-779E91443036}"/>
                </a:ext>
              </a:extLst>
            </p:cNvPr>
            <p:cNvSpPr/>
            <p:nvPr/>
          </p:nvSpPr>
          <p:spPr>
            <a:xfrm rot="900000" flipH="1">
              <a:off x="4635744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" name="円/楕円 840">
              <a:extLst>
                <a:ext uri="{FF2B5EF4-FFF2-40B4-BE49-F238E27FC236}">
                  <a16:creationId xmlns:a16="http://schemas.microsoft.com/office/drawing/2014/main" id="{BFB7EA4F-D5F6-04CA-8449-EA0104861292}"/>
                </a:ext>
              </a:extLst>
            </p:cNvPr>
            <p:cNvSpPr/>
            <p:nvPr/>
          </p:nvSpPr>
          <p:spPr>
            <a:xfrm rot="20700000">
              <a:off x="3788818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3" name="円/楕円 840">
              <a:extLst>
                <a:ext uri="{FF2B5EF4-FFF2-40B4-BE49-F238E27FC236}">
                  <a16:creationId xmlns:a16="http://schemas.microsoft.com/office/drawing/2014/main" id="{F42E8D48-AD1F-8B29-F82E-0039F851AD6C}"/>
                </a:ext>
              </a:extLst>
            </p:cNvPr>
            <p:cNvSpPr/>
            <p:nvPr/>
          </p:nvSpPr>
          <p:spPr>
            <a:xfrm>
              <a:off x="3907991" y="1477163"/>
              <a:ext cx="848162" cy="913025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4" name="楕円 11">
              <a:extLst>
                <a:ext uri="{FF2B5EF4-FFF2-40B4-BE49-F238E27FC236}">
                  <a16:creationId xmlns:a16="http://schemas.microsoft.com/office/drawing/2014/main" id="{6E6D99BE-54C8-9264-2141-2D97DAC9FB96}"/>
                </a:ext>
              </a:extLst>
            </p:cNvPr>
            <p:cNvSpPr/>
            <p:nvPr/>
          </p:nvSpPr>
          <p:spPr bwMode="auto">
            <a:xfrm>
              <a:off x="4240514" y="2255044"/>
              <a:ext cx="179086" cy="63420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5" name="楕円 11">
              <a:extLst>
                <a:ext uri="{FF2B5EF4-FFF2-40B4-BE49-F238E27FC236}">
                  <a16:creationId xmlns:a16="http://schemas.microsoft.com/office/drawing/2014/main" id="{AE93CBF8-32E8-6497-FA0F-20D7292A5F89}"/>
                </a:ext>
              </a:extLst>
            </p:cNvPr>
            <p:cNvSpPr/>
            <p:nvPr/>
          </p:nvSpPr>
          <p:spPr bwMode="auto">
            <a:xfrm>
              <a:off x="4282399" y="2178064"/>
              <a:ext cx="95317" cy="35032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6" name="月 75">
              <a:extLst>
                <a:ext uri="{FF2B5EF4-FFF2-40B4-BE49-F238E27FC236}">
                  <a16:creationId xmlns:a16="http://schemas.microsoft.com/office/drawing/2014/main" id="{950C50D4-C174-C3D2-6763-84C4EC03BA62}"/>
                </a:ext>
              </a:extLst>
            </p:cNvPr>
            <p:cNvSpPr/>
            <p:nvPr/>
          </p:nvSpPr>
          <p:spPr bwMode="auto">
            <a:xfrm rot="5400000">
              <a:off x="4067991" y="1741279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7" name="月 76">
              <a:extLst>
                <a:ext uri="{FF2B5EF4-FFF2-40B4-BE49-F238E27FC236}">
                  <a16:creationId xmlns:a16="http://schemas.microsoft.com/office/drawing/2014/main" id="{CD04426C-EFD8-C6E5-EB99-B8BCF7063804}"/>
                </a:ext>
              </a:extLst>
            </p:cNvPr>
            <p:cNvSpPr/>
            <p:nvPr/>
          </p:nvSpPr>
          <p:spPr bwMode="auto">
            <a:xfrm rot="5400000">
              <a:off x="4523049" y="1741281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8" name="月 77">
              <a:extLst>
                <a:ext uri="{FF2B5EF4-FFF2-40B4-BE49-F238E27FC236}">
                  <a16:creationId xmlns:a16="http://schemas.microsoft.com/office/drawing/2014/main" id="{C2658084-E40C-1D2F-DF14-2277111FCC24}"/>
                </a:ext>
              </a:extLst>
            </p:cNvPr>
            <p:cNvSpPr/>
            <p:nvPr/>
          </p:nvSpPr>
          <p:spPr bwMode="auto">
            <a:xfrm>
              <a:off x="3893211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9" name="月 78">
              <a:extLst>
                <a:ext uri="{FF2B5EF4-FFF2-40B4-BE49-F238E27FC236}">
                  <a16:creationId xmlns:a16="http://schemas.microsoft.com/office/drawing/2014/main" id="{77CEAA18-043D-7486-6C0F-DA5103C94A04}"/>
                </a:ext>
              </a:extLst>
            </p:cNvPr>
            <p:cNvSpPr/>
            <p:nvPr/>
          </p:nvSpPr>
          <p:spPr bwMode="auto">
            <a:xfrm flipH="1">
              <a:off x="4668186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5B799BDD-91C8-0166-0B04-BEB12A472431}"/>
                </a:ext>
              </a:extLst>
            </p:cNvPr>
            <p:cNvGrpSpPr/>
            <p:nvPr/>
          </p:nvGrpSpPr>
          <p:grpSpPr>
            <a:xfrm>
              <a:off x="3951671" y="1430283"/>
              <a:ext cx="760801" cy="339232"/>
              <a:chOff x="-3928709" y="566750"/>
              <a:chExt cx="1239145" cy="552520"/>
            </a:xfrm>
          </p:grpSpPr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B7867938-F334-5AD9-98A1-65EE45E2FD46}"/>
                  </a:ext>
                </a:extLst>
              </p:cNvPr>
              <p:cNvSpPr/>
              <p:nvPr/>
            </p:nvSpPr>
            <p:spPr bwMode="auto">
              <a:xfrm>
                <a:off x="-3294480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A80812C7-3CD1-AA0E-3F35-09BEE2917752}"/>
                  </a:ext>
                </a:extLst>
              </p:cNvPr>
              <p:cNvSpPr/>
              <p:nvPr/>
            </p:nvSpPr>
            <p:spPr bwMode="auto">
              <a:xfrm flipH="1">
                <a:off x="-3825803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F77D3BB6-9945-A5E0-9E7D-1771C3EFD012}"/>
                  </a:ext>
                </a:extLst>
              </p:cNvPr>
              <p:cNvSpPr/>
              <p:nvPr/>
            </p:nvSpPr>
            <p:spPr bwMode="auto">
              <a:xfrm>
                <a:off x="-3889945" y="566750"/>
                <a:ext cx="1140482" cy="370917"/>
              </a:xfrm>
              <a:custGeom>
                <a:avLst/>
                <a:gdLst>
                  <a:gd name="connsiteX0" fmla="*/ 462769 w 913860"/>
                  <a:gd name="connsiteY0" fmla="*/ 0 h 297214"/>
                  <a:gd name="connsiteX1" fmla="*/ 543349 w 913860"/>
                  <a:gd name="connsiteY1" fmla="*/ 53412 h 297214"/>
                  <a:gd name="connsiteX2" fmla="*/ 544191 w 913860"/>
                  <a:gd name="connsiteY2" fmla="*/ 57584 h 297214"/>
                  <a:gd name="connsiteX3" fmla="*/ 548085 w 913860"/>
                  <a:gd name="connsiteY3" fmla="*/ 51808 h 297214"/>
                  <a:gd name="connsiteX4" fmla="*/ 609923 w 913860"/>
                  <a:gd name="connsiteY4" fmla="*/ 26194 h 297214"/>
                  <a:gd name="connsiteX5" fmla="*/ 690502 w 913860"/>
                  <a:gd name="connsiteY5" fmla="*/ 79606 h 297214"/>
                  <a:gd name="connsiteX6" fmla="*/ 694986 w 913860"/>
                  <a:gd name="connsiteY6" fmla="*/ 101814 h 297214"/>
                  <a:gd name="connsiteX7" fmla="*/ 712254 w 913860"/>
                  <a:gd name="connsiteY7" fmla="*/ 90278 h 297214"/>
                  <a:gd name="connsiteX8" fmla="*/ 741841 w 913860"/>
                  <a:gd name="connsiteY8" fmla="*/ 84360 h 297214"/>
                  <a:gd name="connsiteX9" fmla="*/ 817851 w 913860"/>
                  <a:gd name="connsiteY9" fmla="*/ 159673 h 297214"/>
                  <a:gd name="connsiteX10" fmla="*/ 817247 w 913860"/>
                  <a:gd name="connsiteY10" fmla="*/ 162638 h 297214"/>
                  <a:gd name="connsiteX11" fmla="*/ 843883 w 913860"/>
                  <a:gd name="connsiteY11" fmla="*/ 157260 h 297214"/>
                  <a:gd name="connsiteX12" fmla="*/ 913860 w 913860"/>
                  <a:gd name="connsiteY12" fmla="*/ 227237 h 297214"/>
                  <a:gd name="connsiteX13" fmla="*/ 843883 w 913860"/>
                  <a:gd name="connsiteY13" fmla="*/ 297214 h 297214"/>
                  <a:gd name="connsiteX14" fmla="*/ 779405 w 913860"/>
                  <a:gd name="connsiteY14" fmla="*/ 254475 h 297214"/>
                  <a:gd name="connsiteX15" fmla="*/ 773937 w 913860"/>
                  <a:gd name="connsiteY15" fmla="*/ 227391 h 297214"/>
                  <a:gd name="connsiteX16" fmla="*/ 771427 w 913860"/>
                  <a:gd name="connsiteY16" fmla="*/ 229068 h 297214"/>
                  <a:gd name="connsiteX17" fmla="*/ 741841 w 913860"/>
                  <a:gd name="connsiteY17" fmla="*/ 234986 h 297214"/>
                  <a:gd name="connsiteX18" fmla="*/ 671804 w 913860"/>
                  <a:gd name="connsiteY18" fmla="*/ 188988 h 297214"/>
                  <a:gd name="connsiteX19" fmla="*/ 669380 w 913860"/>
                  <a:gd name="connsiteY19" fmla="*/ 177089 h 297214"/>
                  <a:gd name="connsiteX20" fmla="*/ 643963 w 913860"/>
                  <a:gd name="connsiteY20" fmla="*/ 194226 h 297214"/>
                  <a:gd name="connsiteX21" fmla="*/ 609923 w 913860"/>
                  <a:gd name="connsiteY21" fmla="*/ 201098 h 297214"/>
                  <a:gd name="connsiteX22" fmla="*/ 529343 w 913860"/>
                  <a:gd name="connsiteY22" fmla="*/ 147686 h 297214"/>
                  <a:gd name="connsiteX23" fmla="*/ 528501 w 913860"/>
                  <a:gd name="connsiteY23" fmla="*/ 143513 h 297214"/>
                  <a:gd name="connsiteX24" fmla="*/ 524607 w 913860"/>
                  <a:gd name="connsiteY24" fmla="*/ 149289 h 297214"/>
                  <a:gd name="connsiteX25" fmla="*/ 462769 w 913860"/>
                  <a:gd name="connsiteY25" fmla="*/ 174904 h 297214"/>
                  <a:gd name="connsiteX26" fmla="*/ 400931 w 913860"/>
                  <a:gd name="connsiteY26" fmla="*/ 149289 h 297214"/>
                  <a:gd name="connsiteX27" fmla="*/ 400162 w 913860"/>
                  <a:gd name="connsiteY27" fmla="*/ 148148 h 297214"/>
                  <a:gd name="connsiteX28" fmla="*/ 381732 w 913860"/>
                  <a:gd name="connsiteY28" fmla="*/ 175484 h 297214"/>
                  <a:gd name="connsiteX29" fmla="*/ 319894 w 913860"/>
                  <a:gd name="connsiteY29" fmla="*/ 201098 h 297214"/>
                  <a:gd name="connsiteX30" fmla="*/ 258056 w 913860"/>
                  <a:gd name="connsiteY30" fmla="*/ 175484 h 297214"/>
                  <a:gd name="connsiteX31" fmla="*/ 253908 w 913860"/>
                  <a:gd name="connsiteY31" fmla="*/ 169331 h 297214"/>
                  <a:gd name="connsiteX32" fmla="*/ 249903 w 913860"/>
                  <a:gd name="connsiteY32" fmla="*/ 188988 h 297214"/>
                  <a:gd name="connsiteX33" fmla="*/ 179866 w 913860"/>
                  <a:gd name="connsiteY33" fmla="*/ 234986 h 297214"/>
                  <a:gd name="connsiteX34" fmla="*/ 150280 w 913860"/>
                  <a:gd name="connsiteY34" fmla="*/ 229068 h 297214"/>
                  <a:gd name="connsiteX35" fmla="*/ 137052 w 913860"/>
                  <a:gd name="connsiteY35" fmla="*/ 220231 h 297214"/>
                  <a:gd name="connsiteX36" fmla="*/ 139954 w 913860"/>
                  <a:gd name="connsiteY36" fmla="*/ 227237 h 297214"/>
                  <a:gd name="connsiteX37" fmla="*/ 69977 w 913860"/>
                  <a:gd name="connsiteY37" fmla="*/ 297214 h 297214"/>
                  <a:gd name="connsiteX38" fmla="*/ 0 w 913860"/>
                  <a:gd name="connsiteY38" fmla="*/ 227237 h 297214"/>
                  <a:gd name="connsiteX39" fmla="*/ 69977 w 913860"/>
                  <a:gd name="connsiteY39" fmla="*/ 157260 h 297214"/>
                  <a:gd name="connsiteX40" fmla="*/ 97215 w 913860"/>
                  <a:gd name="connsiteY40" fmla="*/ 162759 h 297214"/>
                  <a:gd name="connsiteX41" fmla="*/ 105643 w 913860"/>
                  <a:gd name="connsiteY41" fmla="*/ 168441 h 297214"/>
                  <a:gd name="connsiteX42" fmla="*/ 103856 w 913860"/>
                  <a:gd name="connsiteY42" fmla="*/ 159673 h 297214"/>
                  <a:gd name="connsiteX43" fmla="*/ 179866 w 913860"/>
                  <a:gd name="connsiteY43" fmla="*/ 84360 h 297214"/>
                  <a:gd name="connsiteX44" fmla="*/ 233613 w 913860"/>
                  <a:gd name="connsiteY44" fmla="*/ 106419 h 297214"/>
                  <a:gd name="connsiteX45" fmla="*/ 233835 w 913860"/>
                  <a:gd name="connsiteY45" fmla="*/ 106745 h 297214"/>
                  <a:gd name="connsiteX46" fmla="*/ 239314 w 913860"/>
                  <a:gd name="connsiteY46" fmla="*/ 79606 h 297214"/>
                  <a:gd name="connsiteX47" fmla="*/ 319894 w 913860"/>
                  <a:gd name="connsiteY47" fmla="*/ 26194 h 297214"/>
                  <a:gd name="connsiteX48" fmla="*/ 381732 w 913860"/>
                  <a:gd name="connsiteY48" fmla="*/ 51808 h 297214"/>
                  <a:gd name="connsiteX49" fmla="*/ 382501 w 913860"/>
                  <a:gd name="connsiteY49" fmla="*/ 52949 h 297214"/>
                  <a:gd name="connsiteX50" fmla="*/ 400931 w 913860"/>
                  <a:gd name="connsiteY50" fmla="*/ 25614 h 297214"/>
                  <a:gd name="connsiteX51" fmla="*/ 462769 w 913860"/>
                  <a:gd name="connsiteY51" fmla="*/ 0 h 29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13860" h="297214">
                    <a:moveTo>
                      <a:pt x="462769" y="0"/>
                    </a:moveTo>
                    <a:cubicBezTo>
                      <a:pt x="498992" y="0"/>
                      <a:pt x="530072" y="22024"/>
                      <a:pt x="543349" y="53412"/>
                    </a:cubicBezTo>
                    <a:lnTo>
                      <a:pt x="544191" y="57584"/>
                    </a:lnTo>
                    <a:lnTo>
                      <a:pt x="548085" y="51808"/>
                    </a:lnTo>
                    <a:cubicBezTo>
                      <a:pt x="563911" y="35982"/>
                      <a:pt x="585774" y="26194"/>
                      <a:pt x="609923" y="26194"/>
                    </a:cubicBezTo>
                    <a:cubicBezTo>
                      <a:pt x="646146" y="26194"/>
                      <a:pt x="677226" y="48218"/>
                      <a:pt x="690502" y="79606"/>
                    </a:cubicBezTo>
                    <a:lnTo>
                      <a:pt x="694986" y="101814"/>
                    </a:lnTo>
                    <a:lnTo>
                      <a:pt x="712254" y="90278"/>
                    </a:lnTo>
                    <a:cubicBezTo>
                      <a:pt x="721348" y="86467"/>
                      <a:pt x="731346" y="84360"/>
                      <a:pt x="741841" y="84360"/>
                    </a:cubicBezTo>
                    <a:cubicBezTo>
                      <a:pt x="783820" y="84360"/>
                      <a:pt x="817851" y="118079"/>
                      <a:pt x="817851" y="159673"/>
                    </a:cubicBezTo>
                    <a:lnTo>
                      <a:pt x="817247" y="162638"/>
                    </a:lnTo>
                    <a:lnTo>
                      <a:pt x="843883" y="157260"/>
                    </a:lnTo>
                    <a:cubicBezTo>
                      <a:pt x="882530" y="157260"/>
                      <a:pt x="913860" y="188590"/>
                      <a:pt x="913860" y="227237"/>
                    </a:cubicBezTo>
                    <a:cubicBezTo>
                      <a:pt x="913860" y="265884"/>
                      <a:pt x="882530" y="297214"/>
                      <a:pt x="843883" y="297214"/>
                    </a:cubicBezTo>
                    <a:cubicBezTo>
                      <a:pt x="814898" y="297214"/>
                      <a:pt x="790028" y="279591"/>
                      <a:pt x="779405" y="254475"/>
                    </a:cubicBezTo>
                    <a:lnTo>
                      <a:pt x="773937" y="227391"/>
                    </a:lnTo>
                    <a:lnTo>
                      <a:pt x="771427" y="229068"/>
                    </a:lnTo>
                    <a:cubicBezTo>
                      <a:pt x="762334" y="232879"/>
                      <a:pt x="752336" y="234986"/>
                      <a:pt x="741841" y="234986"/>
                    </a:cubicBezTo>
                    <a:cubicBezTo>
                      <a:pt x="710357" y="234986"/>
                      <a:pt x="683343" y="216019"/>
                      <a:pt x="671804" y="188988"/>
                    </a:cubicBezTo>
                    <a:lnTo>
                      <a:pt x="669380" y="177089"/>
                    </a:lnTo>
                    <a:lnTo>
                      <a:pt x="643963" y="194226"/>
                    </a:lnTo>
                    <a:cubicBezTo>
                      <a:pt x="633500" y="198651"/>
                      <a:pt x="621997" y="201098"/>
                      <a:pt x="609923" y="201098"/>
                    </a:cubicBezTo>
                    <a:cubicBezTo>
                      <a:pt x="573699" y="201098"/>
                      <a:pt x="542619" y="179074"/>
                      <a:pt x="529343" y="147686"/>
                    </a:cubicBezTo>
                    <a:lnTo>
                      <a:pt x="528501" y="143513"/>
                    </a:lnTo>
                    <a:lnTo>
                      <a:pt x="524607" y="149289"/>
                    </a:lnTo>
                    <a:cubicBezTo>
                      <a:pt x="508781" y="165116"/>
                      <a:pt x="486918" y="174904"/>
                      <a:pt x="462769" y="174904"/>
                    </a:cubicBezTo>
                    <a:cubicBezTo>
                      <a:pt x="438620" y="174904"/>
                      <a:pt x="416757" y="165116"/>
                      <a:pt x="400931" y="149289"/>
                    </a:cubicBezTo>
                    <a:lnTo>
                      <a:pt x="400162" y="148148"/>
                    </a:lnTo>
                    <a:lnTo>
                      <a:pt x="381732" y="175484"/>
                    </a:lnTo>
                    <a:cubicBezTo>
                      <a:pt x="365906" y="191310"/>
                      <a:pt x="344043" y="201098"/>
                      <a:pt x="319894" y="201098"/>
                    </a:cubicBezTo>
                    <a:cubicBezTo>
                      <a:pt x="295745" y="201098"/>
                      <a:pt x="273882" y="191310"/>
                      <a:pt x="258056" y="175484"/>
                    </a:cubicBezTo>
                    <a:lnTo>
                      <a:pt x="253908" y="169331"/>
                    </a:lnTo>
                    <a:lnTo>
                      <a:pt x="249903" y="188988"/>
                    </a:lnTo>
                    <a:cubicBezTo>
                      <a:pt x="238364" y="216019"/>
                      <a:pt x="211350" y="234986"/>
                      <a:pt x="179866" y="234986"/>
                    </a:cubicBezTo>
                    <a:cubicBezTo>
                      <a:pt x="169371" y="234986"/>
                      <a:pt x="159373" y="232879"/>
                      <a:pt x="150280" y="229068"/>
                    </a:cubicBezTo>
                    <a:lnTo>
                      <a:pt x="137052" y="220231"/>
                    </a:lnTo>
                    <a:lnTo>
                      <a:pt x="139954" y="227237"/>
                    </a:lnTo>
                    <a:cubicBezTo>
                      <a:pt x="139954" y="265884"/>
                      <a:pt x="108624" y="297214"/>
                      <a:pt x="69977" y="297214"/>
                    </a:cubicBezTo>
                    <a:cubicBezTo>
                      <a:pt x="31330" y="297214"/>
                      <a:pt x="0" y="265884"/>
                      <a:pt x="0" y="227237"/>
                    </a:cubicBezTo>
                    <a:cubicBezTo>
                      <a:pt x="0" y="188590"/>
                      <a:pt x="31330" y="157260"/>
                      <a:pt x="69977" y="157260"/>
                    </a:cubicBezTo>
                    <a:cubicBezTo>
                      <a:pt x="79639" y="157260"/>
                      <a:pt x="88843" y="159218"/>
                      <a:pt x="97215" y="162759"/>
                    </a:cubicBezTo>
                    <a:lnTo>
                      <a:pt x="105643" y="168441"/>
                    </a:lnTo>
                    <a:lnTo>
                      <a:pt x="103856" y="159673"/>
                    </a:lnTo>
                    <a:cubicBezTo>
                      <a:pt x="103856" y="118079"/>
                      <a:pt x="137887" y="84360"/>
                      <a:pt x="179866" y="84360"/>
                    </a:cubicBezTo>
                    <a:cubicBezTo>
                      <a:pt x="200855" y="84360"/>
                      <a:pt x="219858" y="92790"/>
                      <a:pt x="233613" y="106419"/>
                    </a:cubicBezTo>
                    <a:lnTo>
                      <a:pt x="233835" y="106745"/>
                    </a:lnTo>
                    <a:lnTo>
                      <a:pt x="239314" y="79606"/>
                    </a:lnTo>
                    <a:cubicBezTo>
                      <a:pt x="252590" y="48218"/>
                      <a:pt x="283670" y="26194"/>
                      <a:pt x="319894" y="26194"/>
                    </a:cubicBezTo>
                    <a:cubicBezTo>
                      <a:pt x="344043" y="26194"/>
                      <a:pt x="365906" y="35982"/>
                      <a:pt x="381732" y="51808"/>
                    </a:cubicBezTo>
                    <a:lnTo>
                      <a:pt x="382501" y="52949"/>
                    </a:lnTo>
                    <a:lnTo>
                      <a:pt x="400931" y="25614"/>
                    </a:lnTo>
                    <a:cubicBezTo>
                      <a:pt x="416757" y="9788"/>
                      <a:pt x="438620" y="0"/>
                      <a:pt x="46276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" name="月 102">
                <a:extLst>
                  <a:ext uri="{FF2B5EF4-FFF2-40B4-BE49-F238E27FC236}">
                    <a16:creationId xmlns:a16="http://schemas.microsoft.com/office/drawing/2014/main" id="{30D251FC-FAD0-CCEB-D572-1269ADFAAC91}"/>
                  </a:ext>
                </a:extLst>
              </p:cNvPr>
              <p:cNvSpPr/>
              <p:nvPr/>
            </p:nvSpPr>
            <p:spPr bwMode="auto">
              <a:xfrm rot="5400000">
                <a:off x="-3503891" y="275951"/>
                <a:ext cx="389510" cy="1239145"/>
              </a:xfrm>
              <a:prstGeom prst="moon">
                <a:avLst>
                  <a:gd name="adj" fmla="val 38303"/>
                </a:avLst>
              </a:pr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81" name="楕円 80">
              <a:extLst>
                <a:ext uri="{FF2B5EF4-FFF2-40B4-BE49-F238E27FC236}">
                  <a16:creationId xmlns:a16="http://schemas.microsoft.com/office/drawing/2014/main" id="{E0C62AE1-D8CC-E1E0-63FB-D8D168952A66}"/>
                </a:ext>
              </a:extLst>
            </p:cNvPr>
            <p:cNvSpPr/>
            <p:nvPr/>
          </p:nvSpPr>
          <p:spPr bwMode="auto">
            <a:xfrm>
              <a:off x="4005492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2" name="楕円 81">
              <a:extLst>
                <a:ext uri="{FF2B5EF4-FFF2-40B4-BE49-F238E27FC236}">
                  <a16:creationId xmlns:a16="http://schemas.microsoft.com/office/drawing/2014/main" id="{1E29A74D-EA2F-F867-50BB-E3FEE21F918A}"/>
                </a:ext>
              </a:extLst>
            </p:cNvPr>
            <p:cNvSpPr/>
            <p:nvPr/>
          </p:nvSpPr>
          <p:spPr bwMode="auto">
            <a:xfrm>
              <a:off x="4569833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3" name="四角形: 上の 2 つの角を丸める 82">
              <a:extLst>
                <a:ext uri="{FF2B5EF4-FFF2-40B4-BE49-F238E27FC236}">
                  <a16:creationId xmlns:a16="http://schemas.microsoft.com/office/drawing/2014/main" id="{E52E8ED6-462F-5F1D-A6DD-49FDEB3E61E6}"/>
                </a:ext>
              </a:extLst>
            </p:cNvPr>
            <p:cNvSpPr/>
            <p:nvPr/>
          </p:nvSpPr>
          <p:spPr bwMode="auto">
            <a:xfrm>
              <a:off x="3952875" y="3010905"/>
              <a:ext cx="812008" cy="737042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7" name="四角形: 上の 2 つの角を丸める 86">
              <a:extLst>
                <a:ext uri="{FF2B5EF4-FFF2-40B4-BE49-F238E27FC236}">
                  <a16:creationId xmlns:a16="http://schemas.microsoft.com/office/drawing/2014/main" id="{47257CE8-DF1D-9E42-3356-3686E7069062}"/>
                </a:ext>
              </a:extLst>
            </p:cNvPr>
            <p:cNvSpPr/>
            <p:nvPr/>
          </p:nvSpPr>
          <p:spPr bwMode="auto">
            <a:xfrm>
              <a:off x="4016156" y="2993299"/>
              <a:ext cx="679669" cy="663412"/>
            </a:xfrm>
            <a:prstGeom prst="round2SameRect">
              <a:avLst>
                <a:gd name="adj1" fmla="val 0"/>
                <a:gd name="adj2" fmla="val 41272"/>
              </a:avLst>
            </a:prstGeom>
            <a:solidFill>
              <a:schemeClr val="bg1"/>
            </a:solidFill>
            <a:ln w="19050" cap="flat" cmpd="sng" algn="ctr">
              <a:solidFill>
                <a:schemeClr val="accent5">
                  <a:lumMod val="90000"/>
                </a:schemeClr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5605A14C-E7C5-F549-E1D8-AE383EF014DF}"/>
                </a:ext>
              </a:extLst>
            </p:cNvPr>
            <p:cNvSpPr/>
            <p:nvPr/>
          </p:nvSpPr>
          <p:spPr bwMode="auto">
            <a:xfrm>
              <a:off x="3933146" y="2903085"/>
              <a:ext cx="838880" cy="138494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9707CC1E-644E-CE1C-7A00-51399125B8EB}"/>
                </a:ext>
              </a:extLst>
            </p:cNvPr>
            <p:cNvSpPr/>
            <p:nvPr/>
          </p:nvSpPr>
          <p:spPr bwMode="auto">
            <a:xfrm rot="8100000">
              <a:off x="4100325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1" name="四角形: 上の 2 つの角を丸める 70">
              <a:extLst>
                <a:ext uri="{FF2B5EF4-FFF2-40B4-BE49-F238E27FC236}">
                  <a16:creationId xmlns:a16="http://schemas.microsoft.com/office/drawing/2014/main" id="{7EFEAC21-C353-FF3B-0BF8-D7776C0720E4}"/>
                </a:ext>
              </a:extLst>
            </p:cNvPr>
            <p:cNvSpPr/>
            <p:nvPr/>
          </p:nvSpPr>
          <p:spPr bwMode="auto">
            <a:xfrm rot="18900000">
              <a:off x="3787410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2" name="台形 91">
              <a:extLst>
                <a:ext uri="{FF2B5EF4-FFF2-40B4-BE49-F238E27FC236}">
                  <a16:creationId xmlns:a16="http://schemas.microsoft.com/office/drawing/2014/main" id="{34AD8172-A0FF-6A26-0174-0AFE60B26C38}"/>
                </a:ext>
              </a:extLst>
            </p:cNvPr>
            <p:cNvSpPr/>
            <p:nvPr/>
          </p:nvSpPr>
          <p:spPr bwMode="auto">
            <a:xfrm rot="8100000">
              <a:off x="3912221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F2037BC5-8BCA-DA91-78E1-FED1875471E3}"/>
                </a:ext>
              </a:extLst>
            </p:cNvPr>
            <p:cNvSpPr/>
            <p:nvPr/>
          </p:nvSpPr>
          <p:spPr bwMode="auto">
            <a:xfrm rot="13500000" flipH="1">
              <a:off x="4175672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4" name="四角形: 上の 2 つの角を丸める 70">
              <a:extLst>
                <a:ext uri="{FF2B5EF4-FFF2-40B4-BE49-F238E27FC236}">
                  <a16:creationId xmlns:a16="http://schemas.microsoft.com/office/drawing/2014/main" id="{B2F3086D-A8F6-C1D0-9D92-082F7D3B2AF4}"/>
                </a:ext>
              </a:extLst>
            </p:cNvPr>
            <p:cNvSpPr/>
            <p:nvPr/>
          </p:nvSpPr>
          <p:spPr bwMode="auto">
            <a:xfrm rot="2700000" flipH="1">
              <a:off x="4731895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5" name="台形 94">
              <a:extLst>
                <a:ext uri="{FF2B5EF4-FFF2-40B4-BE49-F238E27FC236}">
                  <a16:creationId xmlns:a16="http://schemas.microsoft.com/office/drawing/2014/main" id="{63634BA0-0361-D04D-9CFA-466A14AE1CEE}"/>
                </a:ext>
              </a:extLst>
            </p:cNvPr>
            <p:cNvSpPr/>
            <p:nvPr/>
          </p:nvSpPr>
          <p:spPr bwMode="auto">
            <a:xfrm rot="13500000" flipH="1">
              <a:off x="4486104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EE152E93-B4A6-21A2-B0E0-041C649EC485}"/>
                </a:ext>
              </a:extLst>
            </p:cNvPr>
            <p:cNvSpPr/>
            <p:nvPr/>
          </p:nvSpPr>
          <p:spPr bwMode="auto">
            <a:xfrm>
              <a:off x="3819525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BD6E878C-2C0B-8369-AF1B-1EC60FFA5F9A}"/>
                </a:ext>
              </a:extLst>
            </p:cNvPr>
            <p:cNvSpPr/>
            <p:nvPr/>
          </p:nvSpPr>
          <p:spPr bwMode="auto">
            <a:xfrm flipH="1">
              <a:off x="4360438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5046E292-CC54-F421-F628-BFB7AFF13244}"/>
                </a:ext>
              </a:extLst>
            </p:cNvPr>
            <p:cNvSpPr/>
            <p:nvPr/>
          </p:nvSpPr>
          <p:spPr bwMode="auto">
            <a:xfrm rot="10800000">
              <a:off x="3997100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3F50C49B-C8C1-4A74-C0A0-B62457D4E577}"/>
                </a:ext>
              </a:extLst>
            </p:cNvPr>
            <p:cNvSpPr/>
            <p:nvPr/>
          </p:nvSpPr>
          <p:spPr bwMode="auto">
            <a:xfrm rot="10800000">
              <a:off x="4438425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FCF66C8E-F7E1-F9DA-EE89-32E2A99A5D8A}"/>
              </a:ext>
            </a:extLst>
          </p:cNvPr>
          <p:cNvSpPr/>
          <p:nvPr/>
        </p:nvSpPr>
        <p:spPr>
          <a:xfrm>
            <a:off x="402609" y="452502"/>
            <a:ext cx="6052782" cy="6986684"/>
          </a:xfrm>
          <a:prstGeom prst="roundRect">
            <a:avLst>
              <a:gd name="adj" fmla="val 7648"/>
            </a:avLst>
          </a:prstGeom>
          <a:solidFill>
            <a:schemeClr val="bg1"/>
          </a:solidFill>
          <a:ln w="2540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矢印: 下 1">
            <a:extLst>
              <a:ext uri="{FF2B5EF4-FFF2-40B4-BE49-F238E27FC236}">
                <a16:creationId xmlns:a16="http://schemas.microsoft.com/office/drawing/2014/main" id="{3B739135-D5A8-CE1A-C143-77B3DAD27F6C}"/>
              </a:ext>
            </a:extLst>
          </p:cNvPr>
          <p:cNvSpPr/>
          <p:nvPr/>
        </p:nvSpPr>
        <p:spPr>
          <a:xfrm>
            <a:off x="587828" y="7470183"/>
            <a:ext cx="5682344" cy="1992623"/>
          </a:xfrm>
          <a:prstGeom prst="downArrow">
            <a:avLst>
              <a:gd name="adj1" fmla="val 53453"/>
              <a:gd name="adj2" fmla="val 60793"/>
            </a:avLst>
          </a:prstGeom>
          <a:solidFill>
            <a:srgbClr val="FF00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0729BE1C-861B-4528-F995-757D8E311C36}"/>
              </a:ext>
            </a:extLst>
          </p:cNvPr>
          <p:cNvGrpSpPr/>
          <p:nvPr/>
        </p:nvGrpSpPr>
        <p:grpSpPr>
          <a:xfrm>
            <a:off x="720671" y="1053886"/>
            <a:ext cx="5416658" cy="5745746"/>
            <a:chOff x="683695" y="1140103"/>
            <a:chExt cx="5490610" cy="5892003"/>
          </a:xfrm>
        </p:grpSpPr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D3BB4C17-4110-CF6F-E536-F44640F5FB21}"/>
                </a:ext>
              </a:extLst>
            </p:cNvPr>
            <p:cNvSpPr txBox="1"/>
            <p:nvPr/>
          </p:nvSpPr>
          <p:spPr>
            <a:xfrm>
              <a:off x="683695" y="4060556"/>
              <a:ext cx="5490610" cy="297155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38100">
                    <a:noFill/>
                  </a:ln>
                </a:rPr>
                <a:t>は</a:t>
              </a:r>
              <a:endParaRPr lang="en-US" altLang="ja-JP" sz="5400" dirty="0">
                <a:ln w="38100">
                  <a:noFill/>
                </a:ln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38100">
                    <a:noFill/>
                  </a:ln>
                </a:rPr>
                <a:t>コチラ</a:t>
              </a:r>
              <a:endParaRPr lang="en-US" altLang="ja-JP" sz="5400" dirty="0">
                <a:ln w="38100">
                  <a:noFill/>
                </a:ln>
              </a:endParaRP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1FBFA92A-323E-0946-2313-58345751F0FA}"/>
                </a:ext>
              </a:extLst>
            </p:cNvPr>
            <p:cNvSpPr txBox="1"/>
            <p:nvPr/>
          </p:nvSpPr>
          <p:spPr>
            <a:xfrm>
              <a:off x="798095" y="1140103"/>
              <a:ext cx="5261811" cy="2510876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38100">
                    <a:noFill/>
                  </a:ln>
                  <a:solidFill>
                    <a:srgbClr val="FF0000"/>
                  </a:solidFill>
                </a:rPr>
                <a:t>食器返却</a:t>
              </a:r>
              <a:endParaRPr lang="en-US" altLang="ja-JP" sz="5400" dirty="0">
                <a:ln w="38100">
                  <a:noFill/>
                </a:ln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0458938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31</Words>
  <Application>Microsoft Office PowerPoint</Application>
  <PresentationFormat>A4 210 x 297 mm</PresentationFormat>
  <Paragraphs>19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poph89_食器返却はこちら</dc:title>
  <dc:subject>poph89_食器返却はこちら</dc:subject>
  <dc:creator>でじけろお</dc:creator>
  <cp:lastModifiedBy>Keroo</cp:lastModifiedBy>
  <cp:revision>1</cp:revision>
  <dcterms:created xsi:type="dcterms:W3CDTF">2014-12-04T06:28:15Z</dcterms:created>
  <dcterms:modified xsi:type="dcterms:W3CDTF">2025-07-14T09:17:27Z</dcterms:modified>
  <cp:version>1</cp:version>
</cp:coreProperties>
</file>