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310" r:id="rId3"/>
    <p:sldId id="303" r:id="rId4"/>
    <p:sldId id="312" r:id="rId5"/>
    <p:sldId id="313" r:id="rId6"/>
    <p:sldId id="31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006600"/>
    <a:srgbClr val="FFCC66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80" d="100"/>
          <a:sy n="80" d="100"/>
        </p:scale>
        <p:origin x="2880" y="8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789AEF-3F7A-1AA6-FF4C-B801E1C92564}"/>
              </a:ext>
            </a:extLst>
          </p:cNvPr>
          <p:cNvSpPr txBox="1"/>
          <p:nvPr/>
        </p:nvSpPr>
        <p:spPr>
          <a:xfrm>
            <a:off x="515257" y="991518"/>
            <a:ext cx="8875486" cy="279859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食器返却口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矢印: 下 5">
            <a:extLst>
              <a:ext uri="{FF2B5EF4-FFF2-40B4-BE49-F238E27FC236}">
                <a16:creationId xmlns:a16="http://schemas.microsoft.com/office/drawing/2014/main" id="{D9DAA85E-9A0A-1429-122F-8BE4F404768A}"/>
              </a:ext>
            </a:extLst>
          </p:cNvPr>
          <p:cNvSpPr/>
          <p:nvPr/>
        </p:nvSpPr>
        <p:spPr>
          <a:xfrm rot="5400000">
            <a:off x="4114786" y="1179617"/>
            <a:ext cx="1676421" cy="8875488"/>
          </a:xfrm>
          <a:prstGeom prst="downArrow">
            <a:avLst>
              <a:gd name="adj1" fmla="val 45280"/>
              <a:gd name="adj2" fmla="val 14861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68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D8CCD2-7E9D-3612-D8E4-80A1FD9911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B7AD5AD-FB7A-A0E6-620F-957DAB12645A}"/>
              </a:ext>
            </a:extLst>
          </p:cNvPr>
          <p:cNvSpPr txBox="1"/>
          <p:nvPr/>
        </p:nvSpPr>
        <p:spPr>
          <a:xfrm>
            <a:off x="515257" y="991518"/>
            <a:ext cx="8875486" cy="279859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食器返却口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矢印: 下 5">
            <a:extLst>
              <a:ext uri="{FF2B5EF4-FFF2-40B4-BE49-F238E27FC236}">
                <a16:creationId xmlns:a16="http://schemas.microsoft.com/office/drawing/2014/main" id="{E4690855-2964-A602-BC48-83765382F786}"/>
              </a:ext>
            </a:extLst>
          </p:cNvPr>
          <p:cNvSpPr/>
          <p:nvPr/>
        </p:nvSpPr>
        <p:spPr>
          <a:xfrm rot="16200000" flipH="1">
            <a:off x="4114786" y="1179617"/>
            <a:ext cx="1676421" cy="8875488"/>
          </a:xfrm>
          <a:prstGeom prst="downArrow">
            <a:avLst>
              <a:gd name="adj1" fmla="val 45280"/>
              <a:gd name="adj2" fmla="val 14861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4912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6AD7A71-75AC-DF85-0351-50101D0275BD}"/>
              </a:ext>
            </a:extLst>
          </p:cNvPr>
          <p:cNvSpPr/>
          <p:nvPr/>
        </p:nvSpPr>
        <p:spPr>
          <a:xfrm>
            <a:off x="72452" y="92486"/>
            <a:ext cx="9761096" cy="459665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789AEF-3F7A-1AA6-FF4C-B801E1C92564}"/>
              </a:ext>
            </a:extLst>
          </p:cNvPr>
          <p:cNvSpPr txBox="1"/>
          <p:nvPr/>
        </p:nvSpPr>
        <p:spPr>
          <a:xfrm>
            <a:off x="515257" y="822960"/>
            <a:ext cx="8875486" cy="313570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食器返却口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F637E73D-2674-3AD2-7905-AC911586FFD5}"/>
              </a:ext>
            </a:extLst>
          </p:cNvPr>
          <p:cNvSpPr/>
          <p:nvPr/>
        </p:nvSpPr>
        <p:spPr>
          <a:xfrm>
            <a:off x="449589" y="5094185"/>
            <a:ext cx="2880320" cy="1530170"/>
          </a:xfrm>
          <a:prstGeom prst="downArrow">
            <a:avLst>
              <a:gd name="adj1" fmla="val 52112"/>
              <a:gd name="adj2" fmla="val 5984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F28FA0C6-39D3-25D4-312C-CB98ED3F6803}"/>
              </a:ext>
            </a:extLst>
          </p:cNvPr>
          <p:cNvSpPr/>
          <p:nvPr/>
        </p:nvSpPr>
        <p:spPr>
          <a:xfrm>
            <a:off x="3512840" y="5094185"/>
            <a:ext cx="2880320" cy="1530170"/>
          </a:xfrm>
          <a:prstGeom prst="downArrow">
            <a:avLst>
              <a:gd name="adj1" fmla="val 52112"/>
              <a:gd name="adj2" fmla="val 5984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矢印: 下 7">
            <a:extLst>
              <a:ext uri="{FF2B5EF4-FFF2-40B4-BE49-F238E27FC236}">
                <a16:creationId xmlns:a16="http://schemas.microsoft.com/office/drawing/2014/main" id="{88EA3B30-F37A-380D-91A0-0F0D211D3A4F}"/>
              </a:ext>
            </a:extLst>
          </p:cNvPr>
          <p:cNvSpPr/>
          <p:nvPr/>
        </p:nvSpPr>
        <p:spPr>
          <a:xfrm>
            <a:off x="6576091" y="5094185"/>
            <a:ext cx="2880320" cy="1530170"/>
          </a:xfrm>
          <a:prstGeom prst="downArrow">
            <a:avLst>
              <a:gd name="adj1" fmla="val 52112"/>
              <a:gd name="adj2" fmla="val 5984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058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BE0D07-6543-1B5B-B55B-574927988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D5ABFD04-B984-905B-3F7F-26DA8ED79EA5}"/>
              </a:ext>
            </a:extLst>
          </p:cNvPr>
          <p:cNvSpPr/>
          <p:nvPr/>
        </p:nvSpPr>
        <p:spPr>
          <a:xfrm>
            <a:off x="402609" y="458670"/>
            <a:ext cx="9095896" cy="4005445"/>
          </a:xfrm>
          <a:prstGeom prst="roundRect">
            <a:avLst>
              <a:gd name="adj" fmla="val 7648"/>
            </a:avLst>
          </a:prstGeom>
          <a:solidFill>
            <a:srgbClr val="002060"/>
          </a:soli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89FA573-0149-92C7-C794-BC3BA654EA75}"/>
              </a:ext>
            </a:extLst>
          </p:cNvPr>
          <p:cNvSpPr txBox="1"/>
          <p:nvPr/>
        </p:nvSpPr>
        <p:spPr>
          <a:xfrm>
            <a:off x="927102" y="908720"/>
            <a:ext cx="8051798" cy="296049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食器返却口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CA067E51-A099-9EFA-B34A-61BDCAE19E2F}"/>
              </a:ext>
            </a:extLst>
          </p:cNvPr>
          <p:cNvSpPr/>
          <p:nvPr/>
        </p:nvSpPr>
        <p:spPr>
          <a:xfrm rot="5400000">
            <a:off x="4114786" y="1179617"/>
            <a:ext cx="1676421" cy="8875488"/>
          </a:xfrm>
          <a:prstGeom prst="downArrow">
            <a:avLst>
              <a:gd name="adj1" fmla="val 45280"/>
              <a:gd name="adj2" fmla="val 14861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7732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51F0F-B9AC-516B-C468-62B7BA77C5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BF93B580-FC39-DD69-3742-E150F93EF9B4}"/>
              </a:ext>
            </a:extLst>
          </p:cNvPr>
          <p:cNvSpPr/>
          <p:nvPr/>
        </p:nvSpPr>
        <p:spPr>
          <a:xfrm>
            <a:off x="402609" y="458670"/>
            <a:ext cx="9095896" cy="4005445"/>
          </a:xfrm>
          <a:prstGeom prst="roundRect">
            <a:avLst>
              <a:gd name="adj" fmla="val 7648"/>
            </a:avLst>
          </a:prstGeom>
          <a:solidFill>
            <a:srgbClr val="002060"/>
          </a:soli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E35297-CD2E-61A8-EE11-F4F27D1CDB00}"/>
              </a:ext>
            </a:extLst>
          </p:cNvPr>
          <p:cNvSpPr txBox="1"/>
          <p:nvPr/>
        </p:nvSpPr>
        <p:spPr>
          <a:xfrm>
            <a:off x="927102" y="908720"/>
            <a:ext cx="8051798" cy="296049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食器返却口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4EAB5E0E-D8BA-57C5-565D-B18631D624A3}"/>
              </a:ext>
            </a:extLst>
          </p:cNvPr>
          <p:cNvSpPr/>
          <p:nvPr/>
        </p:nvSpPr>
        <p:spPr>
          <a:xfrm rot="16200000" flipH="1">
            <a:off x="4114786" y="1179617"/>
            <a:ext cx="1676421" cy="8875488"/>
          </a:xfrm>
          <a:prstGeom prst="downArrow">
            <a:avLst>
              <a:gd name="adj1" fmla="val 45280"/>
              <a:gd name="adj2" fmla="val 14861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0637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235817A0-A222-B256-F9A9-6DA2FD3377D3}"/>
              </a:ext>
            </a:extLst>
          </p:cNvPr>
          <p:cNvSpPr/>
          <p:nvPr/>
        </p:nvSpPr>
        <p:spPr>
          <a:xfrm>
            <a:off x="402609" y="458670"/>
            <a:ext cx="9095896" cy="4005445"/>
          </a:xfrm>
          <a:prstGeom prst="roundRect">
            <a:avLst>
              <a:gd name="adj" fmla="val 7648"/>
            </a:avLst>
          </a:prstGeom>
          <a:solidFill>
            <a:srgbClr val="002060"/>
          </a:soli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ADFE9FA-F8D1-3A69-DD4A-2A2689F054A8}"/>
              </a:ext>
            </a:extLst>
          </p:cNvPr>
          <p:cNvSpPr txBox="1"/>
          <p:nvPr/>
        </p:nvSpPr>
        <p:spPr>
          <a:xfrm>
            <a:off x="927102" y="908720"/>
            <a:ext cx="8051798" cy="296049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食器返却口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2387304B-A3ED-FBD1-8558-432B7FF2FD1C}"/>
              </a:ext>
            </a:extLst>
          </p:cNvPr>
          <p:cNvSpPr/>
          <p:nvPr/>
        </p:nvSpPr>
        <p:spPr>
          <a:xfrm>
            <a:off x="2111827" y="4880656"/>
            <a:ext cx="5682344" cy="1692434"/>
          </a:xfrm>
          <a:prstGeom prst="downArrow">
            <a:avLst>
              <a:gd name="adj1" fmla="val 53453"/>
              <a:gd name="adj2" fmla="val 60793"/>
            </a:avLst>
          </a:pr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95905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poph90_食器返却口→</dc:title>
  <dc:subject>poph90_食器返却口→</dc:subject>
  <dc:creator>でじけろお</dc:creator>
  <cp:lastModifiedBy>Keroo</cp:lastModifiedBy>
  <cp:revision>1</cp:revision>
  <dcterms:created xsi:type="dcterms:W3CDTF">2014-12-04T06:28:23Z</dcterms:created>
  <dcterms:modified xsi:type="dcterms:W3CDTF">2025-07-14T09:35:15Z</dcterms:modified>
  <cp:version>1</cp:version>
</cp:coreProperties>
</file>