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4" r:id="rId3"/>
    <p:sldId id="298" r:id="rId4"/>
    <p:sldId id="321" r:id="rId5"/>
    <p:sldId id="323" r:id="rId6"/>
    <p:sldId id="32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714810-D460-9BE6-0C27-72EEA9E9EF20}"/>
              </a:ext>
            </a:extLst>
          </p:cNvPr>
          <p:cNvSpPr txBox="1"/>
          <p:nvPr/>
        </p:nvSpPr>
        <p:spPr>
          <a:xfrm>
            <a:off x="342900" y="542510"/>
            <a:ext cx="6172200" cy="466097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食器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返却口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D0A0D5BE-740B-3399-C9A0-8920562767C6}"/>
              </a:ext>
            </a:extLst>
          </p:cNvPr>
          <p:cNvSpPr/>
          <p:nvPr/>
        </p:nvSpPr>
        <p:spPr>
          <a:xfrm rot="5400000">
            <a:off x="1793345" y="4599790"/>
            <a:ext cx="3271310" cy="5867940"/>
          </a:xfrm>
          <a:prstGeom prst="downArrow">
            <a:avLst>
              <a:gd name="adj1" fmla="val 45280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53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714810-D460-9BE6-0C27-72EEA9E9EF20}"/>
              </a:ext>
            </a:extLst>
          </p:cNvPr>
          <p:cNvSpPr txBox="1"/>
          <p:nvPr/>
        </p:nvSpPr>
        <p:spPr>
          <a:xfrm>
            <a:off x="342900" y="542510"/>
            <a:ext cx="6172200" cy="466097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食器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返却口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D0A0D5BE-740B-3399-C9A0-8920562767C6}"/>
              </a:ext>
            </a:extLst>
          </p:cNvPr>
          <p:cNvSpPr/>
          <p:nvPr/>
        </p:nvSpPr>
        <p:spPr>
          <a:xfrm rot="16200000" flipH="1">
            <a:off x="1793345" y="4599790"/>
            <a:ext cx="3271310" cy="5867940"/>
          </a:xfrm>
          <a:prstGeom prst="downArrow">
            <a:avLst>
              <a:gd name="adj1" fmla="val 45280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713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FB736C-1CCE-2979-72F9-44A066FAFD86}"/>
              </a:ext>
            </a:extLst>
          </p:cNvPr>
          <p:cNvSpPr/>
          <p:nvPr/>
        </p:nvSpPr>
        <p:spPr>
          <a:xfrm>
            <a:off x="114300" y="92486"/>
            <a:ext cx="6629400" cy="56225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714810-D460-9BE6-0C27-72EEA9E9EF20}"/>
              </a:ext>
            </a:extLst>
          </p:cNvPr>
          <p:cNvSpPr txBox="1"/>
          <p:nvPr/>
        </p:nvSpPr>
        <p:spPr>
          <a:xfrm>
            <a:off x="342900" y="542510"/>
            <a:ext cx="6172200" cy="466097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食器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返却口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D0A0D5BE-740B-3399-C9A0-8920562767C6}"/>
              </a:ext>
            </a:extLst>
          </p:cNvPr>
          <p:cNvSpPr/>
          <p:nvPr/>
        </p:nvSpPr>
        <p:spPr>
          <a:xfrm>
            <a:off x="361950" y="6153150"/>
            <a:ext cx="6134100" cy="3390360"/>
          </a:xfrm>
          <a:prstGeom prst="downArrow">
            <a:avLst>
              <a:gd name="adj1" fmla="val 45280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9BCCD2-E1E9-B3B2-FFF5-7BC1E04E5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0D319D9B-7553-A205-A370-0546C996A4C9}"/>
              </a:ext>
            </a:extLst>
          </p:cNvPr>
          <p:cNvSpPr/>
          <p:nvPr/>
        </p:nvSpPr>
        <p:spPr>
          <a:xfrm>
            <a:off x="472966" y="504838"/>
            <a:ext cx="5912068" cy="5649244"/>
          </a:xfrm>
          <a:prstGeom prst="roundRect">
            <a:avLst>
              <a:gd name="adj" fmla="val 7648"/>
            </a:avLst>
          </a:prstGeom>
          <a:solidFill>
            <a:srgbClr val="002060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D29713-D0BC-57B2-5CB1-8E336EC20D38}"/>
              </a:ext>
            </a:extLst>
          </p:cNvPr>
          <p:cNvSpPr txBox="1"/>
          <p:nvPr/>
        </p:nvSpPr>
        <p:spPr>
          <a:xfrm>
            <a:off x="930166" y="1082570"/>
            <a:ext cx="4997668" cy="42252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bg1"/>
                </a:solidFill>
              </a:rPr>
              <a:t>食器</a:t>
            </a:r>
            <a:endParaRPr lang="en-US" altLang="ja-JP" sz="5400" dirty="0">
              <a:ln w="38100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bg1"/>
                </a:solidFill>
              </a:rPr>
              <a:t>返却口</a:t>
            </a:r>
            <a:endParaRPr lang="en-US" altLang="ja-JP" sz="5400" dirty="0">
              <a:ln w="3810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F01FF6AE-EF54-684E-0BC9-DA0818BAC1C8}"/>
              </a:ext>
            </a:extLst>
          </p:cNvPr>
          <p:cNvSpPr/>
          <p:nvPr/>
        </p:nvSpPr>
        <p:spPr>
          <a:xfrm rot="5400000">
            <a:off x="1950862" y="5162352"/>
            <a:ext cx="2956275" cy="5867940"/>
          </a:xfrm>
          <a:prstGeom prst="downArrow">
            <a:avLst>
              <a:gd name="adj1" fmla="val 45280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385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C1BF4-1494-F940-766D-8D110F989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37AE85D-1C01-9D9E-14D3-50E588B49159}"/>
              </a:ext>
            </a:extLst>
          </p:cNvPr>
          <p:cNvSpPr/>
          <p:nvPr/>
        </p:nvSpPr>
        <p:spPr>
          <a:xfrm>
            <a:off x="472966" y="504838"/>
            <a:ext cx="5912068" cy="5649244"/>
          </a:xfrm>
          <a:prstGeom prst="roundRect">
            <a:avLst>
              <a:gd name="adj" fmla="val 7648"/>
            </a:avLst>
          </a:prstGeom>
          <a:solidFill>
            <a:srgbClr val="002060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62EA59-FD41-AA39-84DC-B41E83151F1E}"/>
              </a:ext>
            </a:extLst>
          </p:cNvPr>
          <p:cNvSpPr txBox="1"/>
          <p:nvPr/>
        </p:nvSpPr>
        <p:spPr>
          <a:xfrm>
            <a:off x="930166" y="1082570"/>
            <a:ext cx="4997668" cy="42252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bg1"/>
                </a:solidFill>
              </a:rPr>
              <a:t>食器</a:t>
            </a:r>
            <a:endParaRPr lang="en-US" altLang="ja-JP" sz="5400" dirty="0">
              <a:ln w="38100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bg1"/>
                </a:solidFill>
              </a:rPr>
              <a:t>返却口</a:t>
            </a:r>
            <a:endParaRPr lang="en-US" altLang="ja-JP" sz="5400" dirty="0">
              <a:ln w="3810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9090EB2A-ABB0-B748-BD04-7B33DBFFA5FA}"/>
              </a:ext>
            </a:extLst>
          </p:cNvPr>
          <p:cNvSpPr/>
          <p:nvPr/>
        </p:nvSpPr>
        <p:spPr>
          <a:xfrm rot="16200000" flipH="1">
            <a:off x="1950862" y="5162352"/>
            <a:ext cx="2956275" cy="5867940"/>
          </a:xfrm>
          <a:prstGeom prst="downArrow">
            <a:avLst>
              <a:gd name="adj1" fmla="val 45280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852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C703E-2D92-761D-D7F7-A3052D23B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BEF2110F-2F5A-50B1-466B-14D3D5BEFCD2}"/>
              </a:ext>
            </a:extLst>
          </p:cNvPr>
          <p:cNvSpPr/>
          <p:nvPr/>
        </p:nvSpPr>
        <p:spPr>
          <a:xfrm>
            <a:off x="472966" y="504838"/>
            <a:ext cx="5912068" cy="5649244"/>
          </a:xfrm>
          <a:prstGeom prst="roundRect">
            <a:avLst>
              <a:gd name="adj" fmla="val 7648"/>
            </a:avLst>
          </a:prstGeom>
          <a:solidFill>
            <a:srgbClr val="002060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27EED31-C52A-048D-4D05-6540155A7D30}"/>
              </a:ext>
            </a:extLst>
          </p:cNvPr>
          <p:cNvSpPr txBox="1"/>
          <p:nvPr/>
        </p:nvSpPr>
        <p:spPr>
          <a:xfrm>
            <a:off x="930166" y="1082570"/>
            <a:ext cx="4997668" cy="42252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bg1"/>
                </a:solidFill>
              </a:rPr>
              <a:t>食器</a:t>
            </a:r>
            <a:endParaRPr lang="en-US" altLang="ja-JP" sz="5400" dirty="0">
              <a:ln w="38100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bg1"/>
                </a:solidFill>
              </a:rPr>
              <a:t>返却口</a:t>
            </a:r>
            <a:endParaRPr lang="en-US" altLang="ja-JP" sz="5400" dirty="0">
              <a:ln w="3810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3B739135-D5A8-CE1A-C143-77B3DAD27F6C}"/>
              </a:ext>
            </a:extLst>
          </p:cNvPr>
          <p:cNvSpPr/>
          <p:nvPr/>
        </p:nvSpPr>
        <p:spPr>
          <a:xfrm>
            <a:off x="587828" y="6618185"/>
            <a:ext cx="5682344" cy="2532683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4221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poph90_食器返却口→</dc:title>
  <dc:subject>poph90_食器返却口→</dc:subject>
  <dc:creator>でじけろお</dc:creator>
  <cp:lastModifiedBy>Keroo</cp:lastModifiedBy>
  <cp:revision>1</cp:revision>
  <dcterms:created xsi:type="dcterms:W3CDTF">2014-12-04T06:28:15Z</dcterms:created>
  <dcterms:modified xsi:type="dcterms:W3CDTF">2025-07-14T09:30:10Z</dcterms:modified>
  <cp:version>1</cp:version>
</cp:coreProperties>
</file>