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317" r:id="rId3"/>
    <p:sldId id="295" r:id="rId4"/>
    <p:sldId id="311" r:id="rId5"/>
    <p:sldId id="313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530773" y="2611822"/>
            <a:ext cx="7919546" cy="468235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食器返却に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ご協力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くださいませ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4525B-057A-F242-1EFB-E50FD938F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4FDE843-7FC6-7C5E-440F-4501F91D256F}"/>
              </a:ext>
            </a:extLst>
          </p:cNvPr>
          <p:cNvSpPr txBox="1"/>
          <p:nvPr/>
        </p:nvSpPr>
        <p:spPr>
          <a:xfrm rot="5400000">
            <a:off x="-1019504" y="2422635"/>
            <a:ext cx="8897008" cy="506073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くださいませ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48856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CE7708-3240-C054-2EC7-6A55659B39D8}"/>
              </a:ext>
            </a:extLst>
          </p:cNvPr>
          <p:cNvSpPr txBox="1"/>
          <p:nvPr/>
        </p:nvSpPr>
        <p:spPr>
          <a:xfrm rot="5400000">
            <a:off x="-4304" y="3147041"/>
            <a:ext cx="8801821" cy="36454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ご協力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くださいませ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BD864B-A711-A9BB-FD00-08CE4D7914A2}"/>
              </a:ext>
            </a:extLst>
          </p:cNvPr>
          <p:cNvSpPr txBox="1"/>
          <p:nvPr/>
        </p:nvSpPr>
        <p:spPr>
          <a:xfrm rot="5400000">
            <a:off x="-3120598" y="4154463"/>
            <a:ext cx="8801820" cy="15970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/>
              <a:t>清掃・衛生管理のため、使用済みの食器を</a:t>
            </a:r>
            <a:endParaRPr lang="en-US" altLang="ja-JP" sz="5400" dirty="0"/>
          </a:p>
          <a:p>
            <a:r>
              <a:rPr lang="ja-JP" altLang="en-US" sz="5400" dirty="0"/>
              <a:t>返却口までお運びいただけると幸いです。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258A48-E555-AAB9-3737-C2ACA7512ABB}"/>
              </a:ext>
            </a:extLst>
          </p:cNvPr>
          <p:cNvSpPr txBox="1"/>
          <p:nvPr/>
        </p:nvSpPr>
        <p:spPr>
          <a:xfrm>
            <a:off x="415638" y="499630"/>
            <a:ext cx="6073702" cy="328323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くださいませ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47677C-7067-C769-913E-B2DD6011FC79}"/>
              </a:ext>
            </a:extLst>
          </p:cNvPr>
          <p:cNvGrpSpPr/>
          <p:nvPr/>
        </p:nvGrpSpPr>
        <p:grpSpPr>
          <a:xfrm>
            <a:off x="3023955" y="6483170"/>
            <a:ext cx="1485964" cy="3162466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6C05B12-67C9-F622-9D66-6A73BD31646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8791D84-97C5-6582-D310-10270CEA42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C038461-B617-C731-6595-AAFA2C2BC573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FEDC2C4-E7EC-8CD1-9CA3-E89E2D85C36D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48DFAAD-3D79-F216-BFC9-6E664601332E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F559A58F-395A-FFD2-8E85-32058159DF9C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46E481D-8AAD-85DF-1E96-28FBA5CDF85F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E22F58C3-BF74-5663-7BDE-7AB2C9852771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15C6676-E3BE-C3B1-0A10-50868986B5D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6D794FE-2DFB-0E72-501D-AB83A45F5B6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ACD3E591-0E08-AF3F-D35B-9481244F00E2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3DF7AB35-816D-D371-4D32-F295AF93157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4B26088-D6AE-4D6C-C85E-1BAF88DF53A6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9D32127B-8330-545B-5654-ABAB8AFEF328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7239D95-3AE5-D446-F380-BA835390E7F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7C2DFB4-353B-66F6-8151-70EB1684DD9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CB9E4BE1-505B-6DAC-F7F9-852117B8E6B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6683047-7DAC-A1EC-65D0-286D8281A6AD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EC78878-B666-E361-F146-2B67C72ACF8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" name="片側の 2 つの角を丸めた四角形 68">
              <a:extLst>
                <a:ext uri="{FF2B5EF4-FFF2-40B4-BE49-F238E27FC236}">
                  <a16:creationId xmlns:a16="http://schemas.microsoft.com/office/drawing/2014/main" id="{3FDAE2D7-D2EA-1082-1327-5DA2C6138CA5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片側の 2 つの角を丸めた四角形 68">
              <a:extLst>
                <a:ext uri="{FF2B5EF4-FFF2-40B4-BE49-F238E27FC236}">
                  <a16:creationId xmlns:a16="http://schemas.microsoft.com/office/drawing/2014/main" id="{4C3B481C-6A93-2793-503E-8F400D8350FF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840">
              <a:extLst>
                <a:ext uri="{FF2B5EF4-FFF2-40B4-BE49-F238E27FC236}">
                  <a16:creationId xmlns:a16="http://schemas.microsoft.com/office/drawing/2014/main" id="{1DD1C7EC-F705-027C-7C32-72E5B312177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840">
              <a:extLst>
                <a:ext uri="{FF2B5EF4-FFF2-40B4-BE49-F238E27FC236}">
                  <a16:creationId xmlns:a16="http://schemas.microsoft.com/office/drawing/2014/main" id="{C64AA7AB-F676-9A1F-FEC9-76FB9EE656DD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D2ABD694-03E0-A7D9-741D-592A5F011F85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円/楕円 840">
              <a:extLst>
                <a:ext uri="{FF2B5EF4-FFF2-40B4-BE49-F238E27FC236}">
                  <a16:creationId xmlns:a16="http://schemas.microsoft.com/office/drawing/2014/main" id="{FE2A6879-43BD-B7E4-DD12-7FD617E4E588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楕円 11">
              <a:extLst>
                <a:ext uri="{FF2B5EF4-FFF2-40B4-BE49-F238E27FC236}">
                  <a16:creationId xmlns:a16="http://schemas.microsoft.com/office/drawing/2014/main" id="{98C1CCAE-2576-C6A1-5E31-621B10709BE6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楕円 11">
              <a:extLst>
                <a:ext uri="{FF2B5EF4-FFF2-40B4-BE49-F238E27FC236}">
                  <a16:creationId xmlns:a16="http://schemas.microsoft.com/office/drawing/2014/main" id="{816C4785-8A0E-A327-E752-07580D4AFC98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564D3079-AC4F-0687-C49D-C3870F07C41E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96AA2668-D8E5-940F-1715-ECE4830A3B86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9C4EF699-0E6E-32CF-AF08-86892466A3C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6C60AD76-03E5-B7A4-6780-58EEB79C2C4B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EADDB63-2CD9-37FB-1CFA-01F1ACB95A8F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5DDF527-D289-6617-43F2-76A0B458D10E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5B00F2D9-587C-D1FA-A9FD-82B823420848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B04E1CA-71D8-695B-C5D8-F6C2DD5F99E0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A76B4D64-8DB4-65EA-A056-7A182032F8E0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6A66444-2AB0-0AF2-CF8B-B37303B4780F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BD1896DA-7BA4-F899-A29A-2D26E2165540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2C4F37F4-C7DF-8702-1F4F-F162FEC7A83C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F9611C7-9AC4-7191-AC12-E574D1072EBF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BFA9E859-D1D8-F102-40B9-1C996E8DBB7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4F80008-CBEB-F2C7-EC40-3CF73E05D3F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四角形: 上の 2 つの角を丸める 70">
              <a:extLst>
                <a:ext uri="{FF2B5EF4-FFF2-40B4-BE49-F238E27FC236}">
                  <a16:creationId xmlns:a16="http://schemas.microsoft.com/office/drawing/2014/main" id="{419BFA79-4B62-0D62-9BA3-797FEE4E8D29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8E3D3D9A-35FB-72FB-6CEA-2BACFB1F0FD3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3DAFB20-24CA-076C-CA86-C2AF53C3BB59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四角形: 上の 2 つの角を丸める 70">
              <a:extLst>
                <a:ext uri="{FF2B5EF4-FFF2-40B4-BE49-F238E27FC236}">
                  <a16:creationId xmlns:a16="http://schemas.microsoft.com/office/drawing/2014/main" id="{77CBBF9F-D76D-89E2-DF3F-C96505C32452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7F73993A-6849-D346-5E25-6E9B3E8906F0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28F1012C-CEA6-9C72-E63B-38FE304F54D2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A52F423-A6A6-E0E7-B97A-2813CCA4619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3903F94-A45B-B838-80DC-642DBC007BCE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55CC140-E132-DE93-2F5A-DF0CA2CA3F22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4" name="フリーフォーム: 図形 213">
            <a:extLst>
              <a:ext uri="{FF2B5EF4-FFF2-40B4-BE49-F238E27FC236}">
                <a16:creationId xmlns:a16="http://schemas.microsoft.com/office/drawing/2014/main" id="{B544CF4D-3B2C-9F02-C0DD-BD0657325991}"/>
              </a:ext>
            </a:extLst>
          </p:cNvPr>
          <p:cNvSpPr/>
          <p:nvPr/>
        </p:nvSpPr>
        <p:spPr>
          <a:xfrm>
            <a:off x="450447" y="4284357"/>
            <a:ext cx="6002112" cy="2543041"/>
          </a:xfrm>
          <a:custGeom>
            <a:avLst/>
            <a:gdLst>
              <a:gd name="connsiteX0" fmla="*/ 332252 w 5445605"/>
              <a:gd name="connsiteY0" fmla="*/ 0 h 2543041"/>
              <a:gd name="connsiteX1" fmla="*/ 5113353 w 5445605"/>
              <a:gd name="connsiteY1" fmla="*/ 0 h 2543041"/>
              <a:gd name="connsiteX2" fmla="*/ 5445605 w 5445605"/>
              <a:gd name="connsiteY2" fmla="*/ 332252 h 2543041"/>
              <a:gd name="connsiteX3" fmla="*/ 5445605 w 5445605"/>
              <a:gd name="connsiteY3" fmla="*/ 1661221 h 2543041"/>
              <a:gd name="connsiteX4" fmla="*/ 5113353 w 5445605"/>
              <a:gd name="connsiteY4" fmla="*/ 1993473 h 2543041"/>
              <a:gd name="connsiteX5" fmla="*/ 2149028 w 5445605"/>
              <a:gd name="connsiteY5" fmla="*/ 1993473 h 2543041"/>
              <a:gd name="connsiteX6" fmla="*/ 2203226 w 5445605"/>
              <a:gd name="connsiteY6" fmla="*/ 2200633 h 2543041"/>
              <a:gd name="connsiteX7" fmla="*/ 2408972 w 5445605"/>
              <a:gd name="connsiteY7" fmla="*/ 2543041 h 2543041"/>
              <a:gd name="connsiteX8" fmla="*/ 1893863 w 5445605"/>
              <a:gd name="connsiteY8" fmla="*/ 2068811 h 2543041"/>
              <a:gd name="connsiteX9" fmla="*/ 1877025 w 5445605"/>
              <a:gd name="connsiteY9" fmla="*/ 1993473 h 2543041"/>
              <a:gd name="connsiteX10" fmla="*/ 332252 w 5445605"/>
              <a:gd name="connsiteY10" fmla="*/ 1993473 h 2543041"/>
              <a:gd name="connsiteX11" fmla="*/ 0 w 5445605"/>
              <a:gd name="connsiteY11" fmla="*/ 1661221 h 2543041"/>
              <a:gd name="connsiteX12" fmla="*/ 0 w 5445605"/>
              <a:gd name="connsiteY12" fmla="*/ 332252 h 2543041"/>
              <a:gd name="connsiteX13" fmla="*/ 332252 w 5445605"/>
              <a:gd name="connsiteY13" fmla="*/ 0 h 25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45605" h="2543041">
                <a:moveTo>
                  <a:pt x="332252" y="0"/>
                </a:moveTo>
                <a:lnTo>
                  <a:pt x="5113353" y="0"/>
                </a:lnTo>
                <a:cubicBezTo>
                  <a:pt x="5296851" y="0"/>
                  <a:pt x="5445605" y="148754"/>
                  <a:pt x="5445605" y="332252"/>
                </a:cubicBezTo>
                <a:lnTo>
                  <a:pt x="5445605" y="1661221"/>
                </a:lnTo>
                <a:cubicBezTo>
                  <a:pt x="5445605" y="1844719"/>
                  <a:pt x="5296851" y="1993473"/>
                  <a:pt x="5113353" y="1993473"/>
                </a:cubicBezTo>
                <a:lnTo>
                  <a:pt x="2149028" y="1993473"/>
                </a:lnTo>
                <a:lnTo>
                  <a:pt x="2203226" y="2200633"/>
                </a:lnTo>
                <a:cubicBezTo>
                  <a:pt x="2251111" y="2333650"/>
                  <a:pt x="2320991" y="2451392"/>
                  <a:pt x="2408972" y="2543041"/>
                </a:cubicBezTo>
                <a:cubicBezTo>
                  <a:pt x="2177410" y="2543041"/>
                  <a:pt x="1978730" y="2347496"/>
                  <a:pt x="1893863" y="2068811"/>
                </a:cubicBezTo>
                <a:lnTo>
                  <a:pt x="1877025" y="1993473"/>
                </a:lnTo>
                <a:lnTo>
                  <a:pt x="332252" y="1993473"/>
                </a:lnTo>
                <a:cubicBezTo>
                  <a:pt x="148754" y="1993473"/>
                  <a:pt x="0" y="1844719"/>
                  <a:pt x="0" y="1661221"/>
                </a:cubicBezTo>
                <a:lnTo>
                  <a:pt x="0" y="332252"/>
                </a:lnTo>
                <a:cubicBezTo>
                  <a:pt x="0" y="148754"/>
                  <a:pt x="148754" y="0"/>
                  <a:pt x="332252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D7535E80-004B-24C4-DA98-354CEDDE2D3C}"/>
              </a:ext>
            </a:extLst>
          </p:cNvPr>
          <p:cNvSpPr txBox="1"/>
          <p:nvPr/>
        </p:nvSpPr>
        <p:spPr>
          <a:xfrm>
            <a:off x="669276" y="4617946"/>
            <a:ext cx="5708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清掃・衛生管理のため、使用済みの食器を返却口までお運びいただけると幸いです。</a:t>
            </a:r>
          </a:p>
        </p:txBody>
      </p: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793BDF6-6FF8-D61E-0BCD-0E304803374A}"/>
              </a:ext>
            </a:extLst>
          </p:cNvPr>
          <p:cNvSpPr/>
          <p:nvPr/>
        </p:nvSpPr>
        <p:spPr>
          <a:xfrm>
            <a:off x="137465" y="143635"/>
            <a:ext cx="6573886" cy="47568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AC47FA-70BF-ACF1-904A-FAAF39B47B0D}"/>
              </a:ext>
            </a:extLst>
          </p:cNvPr>
          <p:cNvSpPr txBox="1"/>
          <p:nvPr/>
        </p:nvSpPr>
        <p:spPr>
          <a:xfrm>
            <a:off x="415638" y="538954"/>
            <a:ext cx="6073702" cy="37952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くださいませ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898AC5F6-1FF5-149A-051C-15C46EBA156F}"/>
              </a:ext>
            </a:extLst>
          </p:cNvPr>
          <p:cNvGrpSpPr/>
          <p:nvPr/>
        </p:nvGrpSpPr>
        <p:grpSpPr>
          <a:xfrm>
            <a:off x="818710" y="5673080"/>
            <a:ext cx="4969934" cy="3318125"/>
            <a:chOff x="439286" y="6573180"/>
            <a:chExt cx="3763033" cy="2512350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C4B2E015-B887-5531-E376-60F497311768}"/>
                </a:ext>
              </a:extLst>
            </p:cNvPr>
            <p:cNvGrpSpPr/>
            <p:nvPr/>
          </p:nvGrpSpPr>
          <p:grpSpPr>
            <a:xfrm>
              <a:off x="439286" y="6573180"/>
              <a:ext cx="1976957" cy="2504375"/>
              <a:chOff x="360858" y="901043"/>
              <a:chExt cx="1976957" cy="2504375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2F30634-C864-9654-56B1-1916A6263864}"/>
                  </a:ext>
                </a:extLst>
              </p:cNvPr>
              <p:cNvSpPr/>
              <p:nvPr/>
            </p:nvSpPr>
            <p:spPr>
              <a:xfrm rot="8037351">
                <a:off x="1881994" y="1048361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168E2A76-3F30-EFD0-9ADE-2CF933816853}"/>
                  </a:ext>
                </a:extLst>
              </p:cNvPr>
              <p:cNvGrpSpPr/>
              <p:nvPr/>
            </p:nvGrpSpPr>
            <p:grpSpPr>
              <a:xfrm>
                <a:off x="360858" y="901043"/>
                <a:ext cx="1864697" cy="2504375"/>
                <a:chOff x="360858" y="901043"/>
                <a:chExt cx="1864697" cy="2504375"/>
              </a:xfrm>
            </p:grpSpPr>
            <p:sp>
              <p:nvSpPr>
                <p:cNvPr id="319" name="角丸四角形 4">
                  <a:extLst>
                    <a:ext uri="{FF2B5EF4-FFF2-40B4-BE49-F238E27FC236}">
                      <a16:creationId xmlns:a16="http://schemas.microsoft.com/office/drawing/2014/main" id="{16B14948-A911-847A-0CD9-EE312C4ADC88}"/>
                    </a:ext>
                  </a:extLst>
                </p:cNvPr>
                <p:cNvSpPr/>
                <p:nvPr/>
              </p:nvSpPr>
              <p:spPr>
                <a:xfrm rot="2930661">
                  <a:off x="781737" y="2126916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アーチ 730">
                  <a:extLst>
                    <a:ext uri="{FF2B5EF4-FFF2-40B4-BE49-F238E27FC236}">
                      <a16:creationId xmlns:a16="http://schemas.microsoft.com/office/drawing/2014/main" id="{3DA1A026-39BC-A377-F37B-7D2C58FB9C48}"/>
                    </a:ext>
                  </a:extLst>
                </p:cNvPr>
                <p:cNvSpPr/>
                <p:nvPr/>
              </p:nvSpPr>
              <p:spPr>
                <a:xfrm rot="17100000">
                  <a:off x="1044659" y="1900605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05B9F3BF-15AD-B1B6-4BF5-28E3BF125DEF}"/>
                    </a:ext>
                  </a:extLst>
                </p:cNvPr>
                <p:cNvSpPr/>
                <p:nvPr/>
              </p:nvSpPr>
              <p:spPr>
                <a:xfrm rot="2700000">
                  <a:off x="671002" y="3131718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F4AF0A5A-2F5D-49CF-4ACB-7A19B20F2B87}"/>
                    </a:ext>
                  </a:extLst>
                </p:cNvPr>
                <p:cNvSpPr/>
                <p:nvPr/>
              </p:nvSpPr>
              <p:spPr>
                <a:xfrm rot="18900000">
                  <a:off x="1928698" y="3188413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二等辺三角形 28">
                  <a:extLst>
                    <a:ext uri="{FF2B5EF4-FFF2-40B4-BE49-F238E27FC236}">
                      <a16:creationId xmlns:a16="http://schemas.microsoft.com/office/drawing/2014/main" id="{51EB556A-057E-A78F-141E-7431F08F77C4}"/>
                    </a:ext>
                  </a:extLst>
                </p:cNvPr>
                <p:cNvSpPr/>
                <p:nvPr/>
              </p:nvSpPr>
              <p:spPr>
                <a:xfrm>
                  <a:off x="1132397" y="1372053"/>
                  <a:ext cx="77567" cy="169939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941207F7-FE70-3F96-8461-8720A2241C2D}"/>
                    </a:ext>
                  </a:extLst>
                </p:cNvPr>
                <p:cNvSpPr/>
                <p:nvPr/>
              </p:nvSpPr>
              <p:spPr>
                <a:xfrm>
                  <a:off x="1447337" y="1663918"/>
                  <a:ext cx="159568" cy="207961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E4B3AD31-2A87-01EB-7B64-36DA53BE562C}"/>
                    </a:ext>
                  </a:extLst>
                </p:cNvPr>
                <p:cNvSpPr/>
                <p:nvPr/>
              </p:nvSpPr>
              <p:spPr>
                <a:xfrm>
                  <a:off x="1161355" y="994612"/>
                  <a:ext cx="731532" cy="73153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A8D55720-5CFE-1349-3E5E-EC14104675FE}"/>
                    </a:ext>
                  </a:extLst>
                </p:cNvPr>
                <p:cNvSpPr/>
                <p:nvPr/>
              </p:nvSpPr>
              <p:spPr>
                <a:xfrm>
                  <a:off x="1303295" y="1788370"/>
                  <a:ext cx="447654" cy="627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76CDD6C9-49DB-B339-0D35-F29C2EF4473A}"/>
                    </a:ext>
                  </a:extLst>
                </p:cNvPr>
                <p:cNvSpPr/>
                <p:nvPr/>
              </p:nvSpPr>
              <p:spPr>
                <a:xfrm rot="8100000">
                  <a:off x="1684160" y="2507744"/>
                  <a:ext cx="290843" cy="761833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D5BAB739-3A46-71F8-21B7-8098C5AEFC71}"/>
                    </a:ext>
                  </a:extLst>
                </p:cNvPr>
                <p:cNvSpPr/>
                <p:nvPr/>
              </p:nvSpPr>
              <p:spPr>
                <a:xfrm flipV="1">
                  <a:off x="908167" y="2416794"/>
                  <a:ext cx="845188" cy="897810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二等辺三角形 46">
                  <a:extLst>
                    <a:ext uri="{FF2B5EF4-FFF2-40B4-BE49-F238E27FC236}">
                      <a16:creationId xmlns:a16="http://schemas.microsoft.com/office/drawing/2014/main" id="{F7D52CC7-37B0-C16B-15F3-FB005A79D1C1}"/>
                    </a:ext>
                  </a:extLst>
                </p:cNvPr>
                <p:cNvSpPr/>
                <p:nvPr/>
              </p:nvSpPr>
              <p:spPr>
                <a:xfrm rot="10800000">
                  <a:off x="1251776" y="1537622"/>
                  <a:ext cx="114350" cy="8402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1FF29EF8-D5C5-A6AB-77DE-25D9BD621EFA}"/>
                    </a:ext>
                  </a:extLst>
                </p:cNvPr>
                <p:cNvSpPr/>
                <p:nvPr/>
              </p:nvSpPr>
              <p:spPr>
                <a:xfrm rot="10800000">
                  <a:off x="1125783" y="901043"/>
                  <a:ext cx="790489" cy="753054"/>
                </a:xfrm>
                <a:custGeom>
                  <a:avLst/>
                  <a:gdLst>
                    <a:gd name="connsiteX0" fmla="*/ 779574 w 1249101"/>
                    <a:gd name="connsiteY0" fmla="*/ 1188666 h 1189948"/>
                    <a:gd name="connsiteX1" fmla="*/ 546937 w 1249101"/>
                    <a:gd name="connsiteY1" fmla="*/ 1163424 h 1189948"/>
                    <a:gd name="connsiteX2" fmla="*/ 312198 w 1249101"/>
                    <a:gd name="connsiteY2" fmla="*/ 1048030 h 1189948"/>
                    <a:gd name="connsiteX3" fmla="*/ 284855 w 1249101"/>
                    <a:gd name="connsiteY3" fmla="*/ 1024378 h 1189948"/>
                    <a:gd name="connsiteX4" fmla="*/ 280807 w 1249101"/>
                    <a:gd name="connsiteY4" fmla="*/ 1022575 h 1189948"/>
                    <a:gd name="connsiteX5" fmla="*/ 31372 w 1249101"/>
                    <a:gd name="connsiteY5" fmla="*/ 717001 h 1189948"/>
                    <a:gd name="connsiteX6" fmla="*/ 22610 w 1249101"/>
                    <a:gd name="connsiteY6" fmla="*/ 645655 h 1189948"/>
                    <a:gd name="connsiteX7" fmla="*/ 12898 w 1249101"/>
                    <a:gd name="connsiteY7" fmla="*/ 615761 h 1189948"/>
                    <a:gd name="connsiteX8" fmla="*/ 0 w 1249101"/>
                    <a:gd name="connsiteY8" fmla="*/ 493510 h 1189948"/>
                    <a:gd name="connsiteX9" fmla="*/ 185948 w 1249101"/>
                    <a:gd name="connsiteY9" fmla="*/ 64580 h 1189948"/>
                    <a:gd name="connsiteX10" fmla="*/ 267866 w 1249101"/>
                    <a:gd name="connsiteY10" fmla="*/ 0 h 1189948"/>
                    <a:gd name="connsiteX11" fmla="*/ 294173 w 1249101"/>
                    <a:gd name="connsiteY11" fmla="*/ 18479 h 1189948"/>
                    <a:gd name="connsiteX12" fmla="*/ 540124 w 1249101"/>
                    <a:gd name="connsiteY12" fmla="*/ 446945 h 1189948"/>
                    <a:gd name="connsiteX13" fmla="*/ 556728 w 1249101"/>
                    <a:gd name="connsiteY13" fmla="*/ 531123 h 1189948"/>
                    <a:gd name="connsiteX14" fmla="*/ 560467 w 1249101"/>
                    <a:gd name="connsiteY14" fmla="*/ 646270 h 1189948"/>
                    <a:gd name="connsiteX15" fmla="*/ 582442 w 1249101"/>
                    <a:gd name="connsiteY15" fmla="*/ 838828 h 1189948"/>
                    <a:gd name="connsiteX16" fmla="*/ 612405 w 1249101"/>
                    <a:gd name="connsiteY16" fmla="*/ 840153 h 1189948"/>
                    <a:gd name="connsiteX17" fmla="*/ 1205487 w 1249101"/>
                    <a:gd name="connsiteY17" fmla="*/ 618888 h 1189948"/>
                    <a:gd name="connsiteX18" fmla="*/ 1104198 w 1249101"/>
                    <a:gd name="connsiteY18" fmla="*/ 891079 h 1189948"/>
                    <a:gd name="connsiteX19" fmla="*/ 1079423 w 1249101"/>
                    <a:gd name="connsiteY19" fmla="*/ 915727 h 1189948"/>
                    <a:gd name="connsiteX20" fmla="*/ 1104643 w 1249101"/>
                    <a:gd name="connsiteY20" fmla="*/ 911182 h 1189948"/>
                    <a:gd name="connsiteX21" fmla="*/ 1249101 w 1249101"/>
                    <a:gd name="connsiteY21" fmla="*/ 854045 h 1189948"/>
                    <a:gd name="connsiteX22" fmla="*/ 779574 w 1249101"/>
                    <a:gd name="connsiteY22" fmla="*/ 1188666 h 118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49101" h="1189948">
                      <a:moveTo>
                        <a:pt x="779574" y="1188666"/>
                      </a:moveTo>
                      <a:cubicBezTo>
                        <a:pt x="704608" y="1193309"/>
                        <a:pt x="625807" y="1185448"/>
                        <a:pt x="546937" y="1163424"/>
                      </a:cubicBezTo>
                      <a:cubicBezTo>
                        <a:pt x="458208" y="1138647"/>
                        <a:pt x="378841" y="1098583"/>
                        <a:pt x="312198" y="1048030"/>
                      </a:cubicBezTo>
                      <a:lnTo>
                        <a:pt x="284855" y="1024378"/>
                      </a:lnTo>
                      <a:lnTo>
                        <a:pt x="280807" y="1022575"/>
                      </a:lnTo>
                      <a:cubicBezTo>
                        <a:pt x="154599" y="952586"/>
                        <a:pt x="62974" y="843767"/>
                        <a:pt x="31372" y="717001"/>
                      </a:cubicBezTo>
                      <a:lnTo>
                        <a:pt x="22610" y="645655"/>
                      </a:lnTo>
                      <a:lnTo>
                        <a:pt x="12898" y="615761"/>
                      </a:lnTo>
                      <a:cubicBezTo>
                        <a:pt x="4441" y="576273"/>
                        <a:pt x="0" y="535387"/>
                        <a:pt x="0" y="493510"/>
                      </a:cubicBezTo>
                      <a:cubicBezTo>
                        <a:pt x="0" y="326003"/>
                        <a:pt x="71060" y="174353"/>
                        <a:pt x="185948" y="64580"/>
                      </a:cubicBezTo>
                      <a:lnTo>
                        <a:pt x="267866" y="0"/>
                      </a:lnTo>
                      <a:lnTo>
                        <a:pt x="294173" y="18479"/>
                      </a:lnTo>
                      <a:cubicBezTo>
                        <a:pt x="405216" y="114620"/>
                        <a:pt x="492642" y="265636"/>
                        <a:pt x="540124" y="446945"/>
                      </a:cubicBezTo>
                      <a:lnTo>
                        <a:pt x="556728" y="531123"/>
                      </a:lnTo>
                      <a:lnTo>
                        <a:pt x="560467" y="646270"/>
                      </a:lnTo>
                      <a:lnTo>
                        <a:pt x="582442" y="838828"/>
                      </a:lnTo>
                      <a:lnTo>
                        <a:pt x="612405" y="840153"/>
                      </a:lnTo>
                      <a:cubicBezTo>
                        <a:pt x="839747" y="840153"/>
                        <a:pt x="1055989" y="759478"/>
                        <a:pt x="1205487" y="618888"/>
                      </a:cubicBezTo>
                      <a:cubicBezTo>
                        <a:pt x="1205487" y="719714"/>
                        <a:pt x="1168147" y="813381"/>
                        <a:pt x="1104198" y="891079"/>
                      </a:cubicBezTo>
                      <a:lnTo>
                        <a:pt x="1079423" y="915727"/>
                      </a:lnTo>
                      <a:lnTo>
                        <a:pt x="1104643" y="911182"/>
                      </a:lnTo>
                      <a:cubicBezTo>
                        <a:pt x="1155190" y="896917"/>
                        <a:pt x="1203651" y="877846"/>
                        <a:pt x="1249101" y="854045"/>
                      </a:cubicBezTo>
                      <a:cubicBezTo>
                        <a:pt x="1194866" y="1048267"/>
                        <a:pt x="1004474" y="1174736"/>
                        <a:pt x="779574" y="11886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3CA4792D-FABA-B122-32FB-787988CA5411}"/>
                    </a:ext>
                  </a:extLst>
                </p:cNvPr>
                <p:cNvSpPr/>
                <p:nvPr/>
              </p:nvSpPr>
              <p:spPr>
                <a:xfrm rot="21037985">
                  <a:off x="1862474" y="1144490"/>
                  <a:ext cx="73959" cy="202763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78871277-47D0-69CB-290E-2AD18EAA7538}"/>
                    </a:ext>
                  </a:extLst>
                </p:cNvPr>
                <p:cNvSpPr/>
                <p:nvPr/>
              </p:nvSpPr>
              <p:spPr>
                <a:xfrm>
                  <a:off x="1561286" y="1278347"/>
                  <a:ext cx="178196" cy="247830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FBE447AA-2B80-527E-B8BF-6E2BF78D6492}"/>
                    </a:ext>
                  </a:extLst>
                </p:cNvPr>
                <p:cNvSpPr/>
                <p:nvPr/>
              </p:nvSpPr>
              <p:spPr>
                <a:xfrm>
                  <a:off x="1577322" y="1318283"/>
                  <a:ext cx="117863" cy="161931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2C3AE352-E2EB-9A0A-9608-9700A1F50216}"/>
                    </a:ext>
                  </a:extLst>
                </p:cNvPr>
                <p:cNvSpPr/>
                <p:nvPr/>
              </p:nvSpPr>
              <p:spPr>
                <a:xfrm rot="10800000">
                  <a:off x="1504758" y="1023331"/>
                  <a:ext cx="79391" cy="64723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93257B5-AB01-E705-0CBC-6B134DE67567}"/>
                    </a:ext>
                  </a:extLst>
                </p:cNvPr>
                <p:cNvSpPr/>
                <p:nvPr/>
              </p:nvSpPr>
              <p:spPr>
                <a:xfrm>
                  <a:off x="1212667" y="1304019"/>
                  <a:ext cx="97813" cy="127951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21127C58-9CCF-3891-EE2B-47F9A1D908E3}"/>
                    </a:ext>
                  </a:extLst>
                </p:cNvPr>
                <p:cNvSpPr/>
                <p:nvPr/>
              </p:nvSpPr>
              <p:spPr>
                <a:xfrm rot="5400000">
                  <a:off x="1261565" y="1196044"/>
                  <a:ext cx="28933" cy="150156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FFE81E85-2FB1-2E3E-5787-4B05B3FF61EE}"/>
                    </a:ext>
                  </a:extLst>
                </p:cNvPr>
                <p:cNvSpPr/>
                <p:nvPr/>
              </p:nvSpPr>
              <p:spPr>
                <a:xfrm>
                  <a:off x="1244237" y="1352147"/>
                  <a:ext cx="31682" cy="316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A9BE2CF7-EE66-B15F-7E61-A07AA5972297}"/>
                    </a:ext>
                  </a:extLst>
                </p:cNvPr>
                <p:cNvSpPr/>
                <p:nvPr/>
              </p:nvSpPr>
              <p:spPr>
                <a:xfrm>
                  <a:off x="1361931" y="1427237"/>
                  <a:ext cx="71746" cy="4575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24E48DF0-E08B-9C09-0267-F450CE032C6C}"/>
                    </a:ext>
                  </a:extLst>
                </p:cNvPr>
                <p:cNvGrpSpPr/>
                <p:nvPr/>
              </p:nvGrpSpPr>
              <p:grpSpPr>
                <a:xfrm>
                  <a:off x="360858" y="1955567"/>
                  <a:ext cx="779384" cy="260750"/>
                  <a:chOff x="360858" y="1955567"/>
                  <a:chExt cx="779384" cy="260750"/>
                </a:xfrm>
              </p:grpSpPr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337A3578-3C40-E35B-6B23-C9A8A614BB49}"/>
                      </a:ext>
                    </a:extLst>
                  </p:cNvPr>
                  <p:cNvGrpSpPr/>
                  <p:nvPr/>
                </p:nvGrpSpPr>
                <p:grpSpPr>
                  <a:xfrm>
                    <a:off x="391825" y="1955567"/>
                    <a:ext cx="706303" cy="220662"/>
                    <a:chOff x="450056" y="1715294"/>
                    <a:chExt cx="706303" cy="220662"/>
                  </a:xfrm>
                  <a:solidFill>
                    <a:srgbClr val="C00000"/>
                  </a:solidFill>
                </p:grpSpPr>
                <p:sp>
                  <p:nvSpPr>
                    <p:cNvPr id="347" name="四角形: 上の 2 つの角を丸める 346">
                      <a:extLst>
                        <a:ext uri="{FF2B5EF4-FFF2-40B4-BE49-F238E27FC236}">
                          <a16:creationId xmlns:a16="http://schemas.microsoft.com/office/drawing/2014/main" id="{FE99CC62-7F9D-85C1-A095-25D2D5CE1C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80" y="1890237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8" name="四角形: 上の 2 つの角を丸める 347">
                      <a:extLst>
                        <a:ext uri="{FF2B5EF4-FFF2-40B4-BE49-F238E27FC236}">
                          <a16:creationId xmlns:a16="http://schemas.microsoft.com/office/drawing/2014/main" id="{F4C4C3E7-11E4-E713-D3D5-2FA5986AEF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056" y="1726144"/>
                      <a:ext cx="303456" cy="169331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9" name="四角形: 上の 2 つの角を丸める 348">
                      <a:extLst>
                        <a:ext uri="{FF2B5EF4-FFF2-40B4-BE49-F238E27FC236}">
                          <a16:creationId xmlns:a16="http://schemas.microsoft.com/office/drawing/2014/main" id="{A92CF849-F4CD-054A-D3FB-1B99535A40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22" y="1715294"/>
                      <a:ext cx="154737" cy="216461"/>
                    </a:xfrm>
                    <a:prstGeom prst="round2SameRect">
                      <a:avLst>
                        <a:gd name="adj1" fmla="val 0"/>
                        <a:gd name="adj2" fmla="val 23839"/>
                      </a:avLst>
                    </a:prstGeom>
                    <a:solidFill>
                      <a:srgbClr val="70AD47">
                        <a:lumMod val="5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0F04847A-F466-AD68-F6C0-BAE047D204B7}"/>
                      </a:ext>
                    </a:extLst>
                  </p:cNvPr>
                  <p:cNvGrpSpPr/>
                  <p:nvPr/>
                </p:nvGrpSpPr>
                <p:grpSpPr>
                  <a:xfrm>
                    <a:off x="638758" y="2011641"/>
                    <a:ext cx="388787" cy="178336"/>
                    <a:chOff x="679995" y="1640681"/>
                    <a:chExt cx="384424" cy="208481"/>
                  </a:xfrm>
                  <a:solidFill>
                    <a:sysClr val="window" lastClr="FFFFFF">
                      <a:lumMod val="65000"/>
                    </a:sysClr>
                  </a:solidFill>
                </p:grpSpPr>
                <p:sp>
                  <p:nvSpPr>
                    <p:cNvPr id="345" name="四角形: 上の 2 つの角を丸める 344">
                      <a:extLst>
                        <a:ext uri="{FF2B5EF4-FFF2-40B4-BE49-F238E27FC236}">
                          <a16:creationId xmlns:a16="http://schemas.microsoft.com/office/drawing/2014/main" id="{07D629BB-3E81-4A7F-F173-686CEC2DC7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003" y="1803443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6" name="台形 345">
                      <a:extLst>
                        <a:ext uri="{FF2B5EF4-FFF2-40B4-BE49-F238E27FC236}">
                          <a16:creationId xmlns:a16="http://schemas.microsoft.com/office/drawing/2014/main" id="{4AE03019-9297-5B41-8186-10C1FECDC2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79995" y="1640681"/>
                      <a:ext cx="384424" cy="175498"/>
                    </a:xfrm>
                    <a:prstGeom prst="trapezoid">
                      <a:avLst>
                        <a:gd name="adj" fmla="val 57842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44" name="四角形: 上の 2 つの角を丸める 343">
                    <a:extLst>
                      <a:ext uri="{FF2B5EF4-FFF2-40B4-BE49-F238E27FC236}">
                        <a16:creationId xmlns:a16="http://schemas.microsoft.com/office/drawing/2014/main" id="{2A18BE07-EC22-4A70-5449-8D33E55FB87D}"/>
                      </a:ext>
                    </a:extLst>
                  </p:cNvPr>
                  <p:cNvSpPr/>
                  <p:nvPr/>
                </p:nvSpPr>
                <p:spPr>
                  <a:xfrm>
                    <a:off x="360858" y="2161805"/>
                    <a:ext cx="779384" cy="54512"/>
                  </a:xfrm>
                  <a:prstGeom prst="round2SameRect">
                    <a:avLst>
                      <a:gd name="adj1" fmla="val 10990"/>
                      <a:gd name="adj2" fmla="val 50000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0" name="角丸四角形 4">
                  <a:extLst>
                    <a:ext uri="{FF2B5EF4-FFF2-40B4-BE49-F238E27FC236}">
                      <a16:creationId xmlns:a16="http://schemas.microsoft.com/office/drawing/2014/main" id="{22191A6F-4C7E-7F73-0C29-41F7EE368A4F}"/>
                    </a:ext>
                  </a:extLst>
                </p:cNvPr>
                <p:cNvSpPr/>
                <p:nvPr/>
              </p:nvSpPr>
              <p:spPr>
                <a:xfrm rot="3600000">
                  <a:off x="826436" y="2108977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アーチ 730">
                  <a:extLst>
                    <a:ext uri="{FF2B5EF4-FFF2-40B4-BE49-F238E27FC236}">
                      <a16:creationId xmlns:a16="http://schemas.microsoft.com/office/drawing/2014/main" id="{A7A73B3D-F9E9-2B27-E0AC-014F83AAD0CC}"/>
                    </a:ext>
                  </a:extLst>
                </p:cNvPr>
                <p:cNvSpPr/>
                <p:nvPr/>
              </p:nvSpPr>
              <p:spPr>
                <a:xfrm rot="17100000">
                  <a:off x="1070853" y="1922037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BBCFF959-D64E-76D5-8370-7EDCC64128DE}"/>
                </a:ext>
              </a:extLst>
            </p:cNvPr>
            <p:cNvGrpSpPr/>
            <p:nvPr/>
          </p:nvGrpSpPr>
          <p:grpSpPr>
            <a:xfrm>
              <a:off x="2391219" y="6648067"/>
              <a:ext cx="1811100" cy="2437463"/>
              <a:chOff x="2484933" y="975930"/>
              <a:chExt cx="1811100" cy="2437463"/>
            </a:xfrm>
          </p:grpSpPr>
          <p:sp>
            <p:nvSpPr>
              <p:cNvPr id="351" name="角丸四角形 4">
                <a:extLst>
                  <a:ext uri="{FF2B5EF4-FFF2-40B4-BE49-F238E27FC236}">
                    <a16:creationId xmlns:a16="http://schemas.microsoft.com/office/drawing/2014/main" id="{12773CB5-F8B2-972D-5278-83DDE39FA92B}"/>
                  </a:ext>
                </a:extLst>
              </p:cNvPr>
              <p:cNvSpPr/>
              <p:nvPr/>
            </p:nvSpPr>
            <p:spPr>
              <a:xfrm rot="2810657">
                <a:off x="2827390" y="2094765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アーチ 730">
                <a:extLst>
                  <a:ext uri="{FF2B5EF4-FFF2-40B4-BE49-F238E27FC236}">
                    <a16:creationId xmlns:a16="http://schemas.microsoft.com/office/drawing/2014/main" id="{07C1F7AA-8EA3-8B32-4029-DB562A6CC621}"/>
                  </a:ext>
                </a:extLst>
              </p:cNvPr>
              <p:cNvSpPr/>
              <p:nvPr/>
            </p:nvSpPr>
            <p:spPr>
              <a:xfrm rot="17100000">
                <a:off x="3109483" y="1881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二等辺三角形 28">
                <a:extLst>
                  <a:ext uri="{FF2B5EF4-FFF2-40B4-BE49-F238E27FC236}">
                    <a16:creationId xmlns:a16="http://schemas.microsoft.com/office/drawing/2014/main" id="{001F1718-C916-D28A-3827-8C40F985E104}"/>
                  </a:ext>
                </a:extLst>
              </p:cNvPr>
              <p:cNvSpPr/>
              <p:nvPr/>
            </p:nvSpPr>
            <p:spPr>
              <a:xfrm>
                <a:off x="3210020" y="1377772"/>
                <a:ext cx="85584" cy="177237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443FD185-474C-76F5-0AD1-34E464C1CB16}"/>
                  </a:ext>
                </a:extLst>
              </p:cNvPr>
              <p:cNvSpPr/>
              <p:nvPr/>
            </p:nvSpPr>
            <p:spPr>
              <a:xfrm rot="8100000">
                <a:off x="3738400" y="2535962"/>
                <a:ext cx="281651" cy="737756"/>
              </a:xfrm>
              <a:prstGeom prst="trapezoid">
                <a:avLst>
                  <a:gd name="adj" fmla="val 19923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88809EF-2EF5-1AB9-BCCA-632838D2270F}"/>
                  </a:ext>
                </a:extLst>
              </p:cNvPr>
              <p:cNvSpPr/>
              <p:nvPr/>
            </p:nvSpPr>
            <p:spPr>
              <a:xfrm rot="18900000">
                <a:off x="3988652" y="319032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D591233-0CD2-30EC-C478-EEEAA1661B78}"/>
                  </a:ext>
                </a:extLst>
              </p:cNvPr>
              <p:cNvSpPr/>
              <p:nvPr/>
            </p:nvSpPr>
            <p:spPr>
              <a:xfrm flipV="1">
                <a:off x="2986932" y="2447886"/>
                <a:ext cx="818477" cy="86943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91D64EB5-A24E-FF97-16C7-BBABDCE0F0A0}"/>
                  </a:ext>
                </a:extLst>
              </p:cNvPr>
              <p:cNvSpPr/>
              <p:nvPr/>
            </p:nvSpPr>
            <p:spPr>
              <a:xfrm>
                <a:off x="3511392" y="1673082"/>
                <a:ext cx="154525" cy="201388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8F3660AD-14D2-6198-8E6B-8895C3AE4752}"/>
                  </a:ext>
                </a:extLst>
              </p:cNvPr>
              <p:cNvSpPr/>
              <p:nvPr/>
            </p:nvSpPr>
            <p:spPr>
              <a:xfrm>
                <a:off x="3234448" y="1024929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7E74E30C-0C6E-8F3A-8630-37622D04ACAD}"/>
                  </a:ext>
                </a:extLst>
              </p:cNvPr>
              <p:cNvSpPr/>
              <p:nvPr/>
            </p:nvSpPr>
            <p:spPr>
              <a:xfrm>
                <a:off x="3371902" y="1793601"/>
                <a:ext cx="433506" cy="7192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9E8C26F-C273-EDC4-2044-153CC5AB54CB}"/>
                  </a:ext>
                </a:extLst>
              </p:cNvPr>
              <p:cNvSpPr/>
              <p:nvPr/>
            </p:nvSpPr>
            <p:spPr>
              <a:xfrm rot="2700000">
                <a:off x="2791840" y="3183048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A8744DD5-E6ED-13D0-9490-F28AEF884D1E}"/>
                  </a:ext>
                </a:extLst>
              </p:cNvPr>
              <p:cNvSpPr/>
              <p:nvPr/>
            </p:nvSpPr>
            <p:spPr>
              <a:xfrm rot="5400000">
                <a:off x="3339431" y="1182662"/>
                <a:ext cx="64940" cy="186090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3BE32E2C-EC96-A790-2688-8CCB51286CB1}"/>
                  </a:ext>
                </a:extLst>
              </p:cNvPr>
              <p:cNvSpPr/>
              <p:nvPr/>
            </p:nvSpPr>
            <p:spPr>
              <a:xfrm>
                <a:off x="3304587" y="1332417"/>
                <a:ext cx="49967" cy="9623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C7274BBB-80E6-600C-B0B7-E443023B12C2}"/>
                  </a:ext>
                </a:extLst>
              </p:cNvPr>
              <p:cNvSpPr/>
              <p:nvPr/>
            </p:nvSpPr>
            <p:spPr>
              <a:xfrm>
                <a:off x="3525125" y="1175663"/>
                <a:ext cx="92969" cy="239998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741FD442-FE57-CC20-2B17-7C9DA6A957C4}"/>
                  </a:ext>
                </a:extLst>
              </p:cNvPr>
              <p:cNvSpPr/>
              <p:nvPr/>
            </p:nvSpPr>
            <p:spPr>
              <a:xfrm>
                <a:off x="3113621" y="975930"/>
                <a:ext cx="869849" cy="702343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FBB1DB05-9034-61AE-97F4-AE4298C5CF23}"/>
                  </a:ext>
                </a:extLst>
              </p:cNvPr>
              <p:cNvSpPr/>
              <p:nvPr/>
            </p:nvSpPr>
            <p:spPr>
              <a:xfrm>
                <a:off x="3612089" y="1299697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B7101772-C560-141A-19FF-5DE2A4E3F904}"/>
                  </a:ext>
                </a:extLst>
              </p:cNvPr>
              <p:cNvSpPr/>
              <p:nvPr/>
            </p:nvSpPr>
            <p:spPr>
              <a:xfrm>
                <a:off x="3627618" y="1338371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二等辺三角形 46">
                <a:extLst>
                  <a:ext uri="{FF2B5EF4-FFF2-40B4-BE49-F238E27FC236}">
                    <a16:creationId xmlns:a16="http://schemas.microsoft.com/office/drawing/2014/main" id="{BC0C725D-0373-42CB-AE78-95471211EFC5}"/>
                  </a:ext>
                </a:extLst>
              </p:cNvPr>
              <p:cNvSpPr/>
              <p:nvPr/>
            </p:nvSpPr>
            <p:spPr>
              <a:xfrm rot="10800000">
                <a:off x="3333369" y="154953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B314284A-A50E-2C51-2410-CBA98374613E}"/>
                  </a:ext>
                </a:extLst>
              </p:cNvPr>
              <p:cNvGrpSpPr/>
              <p:nvPr/>
            </p:nvGrpSpPr>
            <p:grpSpPr>
              <a:xfrm>
                <a:off x="2484933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3403276C-A970-5E5B-CC8F-FF6C7C047CB2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376" name="四角形: 上の 2 つの角を丸める 375">
                    <a:extLst>
                      <a:ext uri="{FF2B5EF4-FFF2-40B4-BE49-F238E27FC236}">
                        <a16:creationId xmlns:a16="http://schemas.microsoft.com/office/drawing/2014/main" id="{358DC3F6-433F-50F7-4D49-3FE2A5B5A349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四角形: 上の 2 つの角を丸める 376">
                    <a:extLst>
                      <a:ext uri="{FF2B5EF4-FFF2-40B4-BE49-F238E27FC236}">
                        <a16:creationId xmlns:a16="http://schemas.microsoft.com/office/drawing/2014/main" id="{3E854788-7C8E-F49A-36DA-69B79E07A4AA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四角形: 上の 2 つの角を丸める 377">
                    <a:extLst>
                      <a:ext uri="{FF2B5EF4-FFF2-40B4-BE49-F238E27FC236}">
                        <a16:creationId xmlns:a16="http://schemas.microsoft.com/office/drawing/2014/main" id="{CF503507-082D-20CC-9012-3B6DAF185644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30201703-C13B-A778-45F7-CEF7E36626C8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374" name="四角形: 上の 2 つの角を丸める 373">
                    <a:extLst>
                      <a:ext uri="{FF2B5EF4-FFF2-40B4-BE49-F238E27FC236}">
                        <a16:creationId xmlns:a16="http://schemas.microsoft.com/office/drawing/2014/main" id="{609257D8-16B0-CF58-AF5A-038DA6D2803B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5" name="台形 374">
                    <a:extLst>
                      <a:ext uri="{FF2B5EF4-FFF2-40B4-BE49-F238E27FC236}">
                        <a16:creationId xmlns:a16="http://schemas.microsoft.com/office/drawing/2014/main" id="{E4D8DB87-662C-1FFD-EAF3-9BB4D0EF28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3C0E134F-C8F2-CD28-3F48-291D16F31DBD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9" name="角丸四角形 4">
                <a:extLst>
                  <a:ext uri="{FF2B5EF4-FFF2-40B4-BE49-F238E27FC236}">
                    <a16:creationId xmlns:a16="http://schemas.microsoft.com/office/drawing/2014/main" id="{B69039E3-F289-691D-CCF2-3B0DD9CCB165}"/>
                  </a:ext>
                </a:extLst>
              </p:cNvPr>
              <p:cNvSpPr/>
              <p:nvPr/>
            </p:nvSpPr>
            <p:spPr>
              <a:xfrm rot="3600000">
                <a:off x="2902732" y="2087741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アーチ 730">
                <a:extLst>
                  <a:ext uri="{FF2B5EF4-FFF2-40B4-BE49-F238E27FC236}">
                    <a16:creationId xmlns:a16="http://schemas.microsoft.com/office/drawing/2014/main" id="{33BA44E1-BF5F-BCD1-EE2F-32664FEFDCE4}"/>
                  </a:ext>
                </a:extLst>
              </p:cNvPr>
              <p:cNvSpPr/>
              <p:nvPr/>
            </p:nvSpPr>
            <p:spPr>
              <a:xfrm rot="17100000">
                <a:off x="3144021" y="1914207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2768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2A633-AC15-B143-80CA-635B12183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519DF4-8343-1420-5E2B-BE52C83189E9}"/>
              </a:ext>
            </a:extLst>
          </p:cNvPr>
          <p:cNvSpPr/>
          <p:nvPr/>
        </p:nvSpPr>
        <p:spPr>
          <a:xfrm>
            <a:off x="137465" y="143635"/>
            <a:ext cx="6573886" cy="386977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DFB3B9-A512-52B2-1407-8B66F53EEF26}"/>
              </a:ext>
            </a:extLst>
          </p:cNvPr>
          <p:cNvSpPr txBox="1"/>
          <p:nvPr/>
        </p:nvSpPr>
        <p:spPr>
          <a:xfrm>
            <a:off x="415638" y="548826"/>
            <a:ext cx="6073702" cy="30266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くださいませ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68AA98-5107-4D71-28DD-3DE591D6E3EE}"/>
              </a:ext>
            </a:extLst>
          </p:cNvPr>
          <p:cNvSpPr txBox="1"/>
          <p:nvPr/>
        </p:nvSpPr>
        <p:spPr>
          <a:xfrm>
            <a:off x="331253" y="8418385"/>
            <a:ext cx="61863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皆さまのご協力で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店内の衛生環境が保たれます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E72C57FB-D526-D7BB-3A68-0007FF2F13F9}"/>
              </a:ext>
            </a:extLst>
          </p:cNvPr>
          <p:cNvGrpSpPr/>
          <p:nvPr/>
        </p:nvGrpSpPr>
        <p:grpSpPr>
          <a:xfrm>
            <a:off x="1028772" y="4560580"/>
            <a:ext cx="4791272" cy="3310630"/>
            <a:chOff x="3242810" y="1725388"/>
            <a:chExt cx="3539074" cy="2445398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4CDA860A-39D8-0425-E96D-CCAEA303853E}"/>
                </a:ext>
              </a:extLst>
            </p:cNvPr>
            <p:cNvGrpSpPr/>
            <p:nvPr/>
          </p:nvGrpSpPr>
          <p:grpSpPr>
            <a:xfrm>
              <a:off x="3242810" y="2348880"/>
              <a:ext cx="3539074" cy="1821906"/>
              <a:chOff x="1622630" y="1955781"/>
              <a:chExt cx="3539074" cy="1821906"/>
            </a:xfrm>
          </p:grpSpPr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E3BD1D82-1B34-8B77-1115-00940183C739}"/>
                  </a:ext>
                </a:extLst>
              </p:cNvPr>
              <p:cNvSpPr/>
              <p:nvPr/>
            </p:nvSpPr>
            <p:spPr bwMode="auto">
              <a:xfrm>
                <a:off x="1622630" y="2033845"/>
                <a:ext cx="3539074" cy="1665185"/>
              </a:xfrm>
              <a:prstGeom prst="trapezoid">
                <a:avLst/>
              </a:prstGeom>
              <a:pattFill prst="dkHorz">
                <a:fgClr>
                  <a:sysClr val="windowText" lastClr="000000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6CA2A8B1-5185-1604-8162-00C6F6233B4F}"/>
                  </a:ext>
                </a:extLst>
              </p:cNvPr>
              <p:cNvGrpSpPr/>
              <p:nvPr/>
            </p:nvGrpSpPr>
            <p:grpSpPr>
              <a:xfrm>
                <a:off x="2959865" y="2855619"/>
                <a:ext cx="821104" cy="518296"/>
                <a:chOff x="2276096" y="5592932"/>
                <a:chExt cx="1190188" cy="751269"/>
              </a:xfrm>
            </p:grpSpPr>
            <p:sp>
              <p:nvSpPr>
                <p:cNvPr id="384" name="楕円 228">
                  <a:extLst>
                    <a:ext uri="{FF2B5EF4-FFF2-40B4-BE49-F238E27FC236}">
                      <a16:creationId xmlns:a16="http://schemas.microsoft.com/office/drawing/2014/main" id="{171C6B4C-04C9-BB00-6513-4CB20746A8EA}"/>
                    </a:ext>
                  </a:extLst>
                </p:cNvPr>
                <p:cNvSpPr/>
                <p:nvPr/>
              </p:nvSpPr>
              <p:spPr>
                <a:xfrm flipV="1">
                  <a:off x="2548375" y="5829587"/>
                  <a:ext cx="634620" cy="51461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AB4FD8E6-CD9D-F944-AE7B-30D5E26C7A6B}"/>
                    </a:ext>
                  </a:extLst>
                </p:cNvPr>
                <p:cNvSpPr/>
                <p:nvPr/>
              </p:nvSpPr>
              <p:spPr>
                <a:xfrm>
                  <a:off x="2276096" y="5592932"/>
                  <a:ext cx="1190188" cy="673446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2FD20028-16AD-9896-2099-2EB9E4F5040F}"/>
                  </a:ext>
                </a:extLst>
              </p:cNvPr>
              <p:cNvGrpSpPr/>
              <p:nvPr/>
            </p:nvGrpSpPr>
            <p:grpSpPr>
              <a:xfrm>
                <a:off x="2906185" y="1955781"/>
                <a:ext cx="1838113" cy="806176"/>
                <a:chOff x="1559895" y="3967948"/>
                <a:chExt cx="1719086" cy="867191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73D49BB-68C0-9F47-8CA0-9B00C5491CFB}"/>
                    </a:ext>
                  </a:extLst>
                </p:cNvPr>
                <p:cNvSpPr/>
                <p:nvPr/>
              </p:nvSpPr>
              <p:spPr>
                <a:xfrm>
                  <a:off x="1559895" y="3967948"/>
                  <a:ext cx="1719086" cy="867191"/>
                </a:xfrm>
                <a:custGeom>
                  <a:avLst/>
                  <a:gdLst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41635 w 1719086"/>
                    <a:gd name="connsiteY17" fmla="*/ 752487 h 867191"/>
                    <a:gd name="connsiteX18" fmla="*/ 17463 w 1719086"/>
                    <a:gd name="connsiteY18" fmla="*/ 746950 h 867191"/>
                    <a:gd name="connsiteX19" fmla="*/ 0 w 1719086"/>
                    <a:gd name="connsiteY19" fmla="*/ 734632 h 867191"/>
                    <a:gd name="connsiteX20" fmla="*/ 4103 w 1719086"/>
                    <a:gd name="connsiteY20" fmla="*/ 731738 h 867191"/>
                    <a:gd name="connsiteX21" fmla="*/ 4067 w 1719086"/>
                    <a:gd name="connsiteY21" fmla="*/ 731738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17463 w 1719086"/>
                    <a:gd name="connsiteY17" fmla="*/ 746950 h 867191"/>
                    <a:gd name="connsiteX18" fmla="*/ 0 w 1719086"/>
                    <a:gd name="connsiteY18" fmla="*/ 734632 h 867191"/>
                    <a:gd name="connsiteX19" fmla="*/ 4103 w 1719086"/>
                    <a:gd name="connsiteY19" fmla="*/ 731738 h 867191"/>
                    <a:gd name="connsiteX20" fmla="*/ 4067 w 1719086"/>
                    <a:gd name="connsiteY20" fmla="*/ 731738 h 867191"/>
                    <a:gd name="connsiteX21" fmla="*/ 175279 w 1719086"/>
                    <a:gd name="connsiteY21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0 w 1719086"/>
                    <a:gd name="connsiteY17" fmla="*/ 734632 h 867191"/>
                    <a:gd name="connsiteX18" fmla="*/ 4103 w 1719086"/>
                    <a:gd name="connsiteY18" fmla="*/ 731738 h 867191"/>
                    <a:gd name="connsiteX19" fmla="*/ 4067 w 1719086"/>
                    <a:gd name="connsiteY19" fmla="*/ 731738 h 867191"/>
                    <a:gd name="connsiteX20" fmla="*/ 175279 w 1719086"/>
                    <a:gd name="connsiteY20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88950 w 1719086"/>
                    <a:gd name="connsiteY9" fmla="*/ 803176 h 867191"/>
                    <a:gd name="connsiteX10" fmla="*/ 1688915 w 1719086"/>
                    <a:gd name="connsiteY10" fmla="*/ 803176 h 867191"/>
                    <a:gd name="connsiteX11" fmla="*/ 1692893 w 1719086"/>
                    <a:gd name="connsiteY11" fmla="*/ 806070 h 867191"/>
                    <a:gd name="connsiteX12" fmla="*/ 859543 w 1719086"/>
                    <a:gd name="connsiteY12" fmla="*/ 867191 h 867191"/>
                    <a:gd name="connsiteX13" fmla="*/ 26193 w 1719086"/>
                    <a:gd name="connsiteY13" fmla="*/ 806070 h 867191"/>
                    <a:gd name="connsiteX14" fmla="*/ 30171 w 1719086"/>
                    <a:gd name="connsiteY14" fmla="*/ 803176 h 867191"/>
                    <a:gd name="connsiteX15" fmla="*/ 30136 w 1719086"/>
                    <a:gd name="connsiteY15" fmla="*/ 803176 h 867191"/>
                    <a:gd name="connsiteX16" fmla="*/ 0 w 1719086"/>
                    <a:gd name="connsiteY16" fmla="*/ 734632 h 867191"/>
                    <a:gd name="connsiteX17" fmla="*/ 4103 w 1719086"/>
                    <a:gd name="connsiteY17" fmla="*/ 731738 h 867191"/>
                    <a:gd name="connsiteX18" fmla="*/ 4067 w 1719086"/>
                    <a:gd name="connsiteY18" fmla="*/ 731738 h 867191"/>
                    <a:gd name="connsiteX19" fmla="*/ 175279 w 1719086"/>
                    <a:gd name="connsiteY19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688950 w 1719086"/>
                    <a:gd name="connsiteY8" fmla="*/ 803176 h 867191"/>
                    <a:gd name="connsiteX9" fmla="*/ 1688915 w 1719086"/>
                    <a:gd name="connsiteY9" fmla="*/ 803176 h 867191"/>
                    <a:gd name="connsiteX10" fmla="*/ 1692893 w 1719086"/>
                    <a:gd name="connsiteY10" fmla="*/ 806070 h 867191"/>
                    <a:gd name="connsiteX11" fmla="*/ 859543 w 1719086"/>
                    <a:gd name="connsiteY11" fmla="*/ 867191 h 867191"/>
                    <a:gd name="connsiteX12" fmla="*/ 26193 w 1719086"/>
                    <a:gd name="connsiteY12" fmla="*/ 806070 h 867191"/>
                    <a:gd name="connsiteX13" fmla="*/ 30171 w 1719086"/>
                    <a:gd name="connsiteY13" fmla="*/ 803176 h 867191"/>
                    <a:gd name="connsiteX14" fmla="*/ 30136 w 1719086"/>
                    <a:gd name="connsiteY14" fmla="*/ 803176 h 867191"/>
                    <a:gd name="connsiteX15" fmla="*/ 0 w 1719086"/>
                    <a:gd name="connsiteY15" fmla="*/ 734632 h 867191"/>
                    <a:gd name="connsiteX16" fmla="*/ 4103 w 1719086"/>
                    <a:gd name="connsiteY16" fmla="*/ 731738 h 867191"/>
                    <a:gd name="connsiteX17" fmla="*/ 4067 w 1719086"/>
                    <a:gd name="connsiteY17" fmla="*/ 731738 h 867191"/>
                    <a:gd name="connsiteX18" fmla="*/ 175279 w 1719086"/>
                    <a:gd name="connsiteY18" fmla="*/ 0 h 867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719086" h="867191">
                      <a:moveTo>
                        <a:pt x="175279" y="0"/>
                      </a:move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lnTo>
                        <a:pt x="1543807" y="0"/>
                      </a:ln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4747" y="746538"/>
                        <a:pt x="1693978" y="791752"/>
                        <a:pt x="1688950" y="803176"/>
                      </a:cubicBezTo>
                      <a:lnTo>
                        <a:pt x="1688915" y="803176"/>
                      </a:lnTo>
                      <a:lnTo>
                        <a:pt x="1692893" y="806070"/>
                      </a:lnTo>
                      <a:cubicBezTo>
                        <a:pt x="1692893" y="839826"/>
                        <a:pt x="1319789" y="867191"/>
                        <a:pt x="859543" y="867191"/>
                      </a:cubicBezTo>
                      <a:cubicBezTo>
                        <a:pt x="399297" y="867191"/>
                        <a:pt x="26193" y="839826"/>
                        <a:pt x="26193" y="806070"/>
                      </a:cubicBezTo>
                      <a:lnTo>
                        <a:pt x="30171" y="803176"/>
                      </a:lnTo>
                      <a:lnTo>
                        <a:pt x="30136" y="803176"/>
                      </a:lnTo>
                      <a:lnTo>
                        <a:pt x="0" y="734632"/>
                      </a:ln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74EB69F-8BC8-969F-7860-0CA768161F85}"/>
                    </a:ext>
                  </a:extLst>
                </p:cNvPr>
                <p:cNvSpPr/>
                <p:nvPr/>
              </p:nvSpPr>
              <p:spPr>
                <a:xfrm>
                  <a:off x="1559895" y="3970361"/>
                  <a:ext cx="1719086" cy="795753"/>
                </a:xfrm>
                <a:custGeom>
                  <a:avLst/>
                  <a:gdLst>
                    <a:gd name="connsiteX0" fmla="*/ 1543807 w 1719086"/>
                    <a:gd name="connsiteY0" fmla="*/ 0 h 795753"/>
                    <a:gd name="connsiteX1" fmla="*/ 1715019 w 1719086"/>
                    <a:gd name="connsiteY1" fmla="*/ 731738 h 795753"/>
                    <a:gd name="connsiteX2" fmla="*/ 1714983 w 1719086"/>
                    <a:gd name="connsiteY2" fmla="*/ 731738 h 795753"/>
                    <a:gd name="connsiteX3" fmla="*/ 1719086 w 1719086"/>
                    <a:gd name="connsiteY3" fmla="*/ 734632 h 795753"/>
                    <a:gd name="connsiteX4" fmla="*/ 859543 w 1719086"/>
                    <a:gd name="connsiteY4" fmla="*/ 795753 h 795753"/>
                    <a:gd name="connsiteX5" fmla="*/ 0 w 1719086"/>
                    <a:gd name="connsiteY5" fmla="*/ 734632 h 795753"/>
                    <a:gd name="connsiteX6" fmla="*/ 4103 w 1719086"/>
                    <a:gd name="connsiteY6" fmla="*/ 731738 h 795753"/>
                    <a:gd name="connsiteX7" fmla="*/ 4067 w 1719086"/>
                    <a:gd name="connsiteY7" fmla="*/ 731738 h 795753"/>
                    <a:gd name="connsiteX8" fmla="*/ 175279 w 1719086"/>
                    <a:gd name="connsiteY8" fmla="*/ 0 h 795753"/>
                    <a:gd name="connsiteX9" fmla="*/ 211443 w 1719086"/>
                    <a:gd name="connsiteY9" fmla="*/ 2923 h 795753"/>
                    <a:gd name="connsiteX10" fmla="*/ 859543 w 1719086"/>
                    <a:gd name="connsiteY10" fmla="*/ 20825 h 795753"/>
                    <a:gd name="connsiteX11" fmla="*/ 1507643 w 1719086"/>
                    <a:gd name="connsiteY11" fmla="*/ 2923 h 79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9086" h="795753">
                      <a:moveTo>
                        <a:pt x="1543807" y="0"/>
                      </a:move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9086" y="768388"/>
                        <a:pt x="1334255" y="795753"/>
                        <a:pt x="859543" y="795753"/>
                      </a:cubicBezTo>
                      <a:cubicBezTo>
                        <a:pt x="384831" y="795753"/>
                        <a:pt x="0" y="768388"/>
                        <a:pt x="0" y="734632"/>
                      </a:cubicBez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65E49180-E278-D331-EEED-B326C15F6F4E}"/>
                  </a:ext>
                </a:extLst>
              </p:cNvPr>
              <p:cNvGrpSpPr/>
              <p:nvPr/>
            </p:nvGrpSpPr>
            <p:grpSpPr>
              <a:xfrm>
                <a:off x="2162633" y="2061935"/>
                <a:ext cx="639260" cy="706269"/>
                <a:chOff x="4002109" y="4673629"/>
                <a:chExt cx="782286" cy="764803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2500617-84AF-A8AB-C1AA-D55C13C49EF7}"/>
                    </a:ext>
                  </a:extLst>
                </p:cNvPr>
                <p:cNvSpPr/>
                <p:nvPr/>
              </p:nvSpPr>
              <p:spPr>
                <a:xfrm>
                  <a:off x="4150757" y="4994336"/>
                  <a:ext cx="482146" cy="44409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BACC6">
                        <a:lumMod val="50000"/>
                      </a:srgbClr>
                    </a:gs>
                    <a:gs pos="50000">
                      <a:srgbClr val="4BACC6">
                        <a:lumMod val="40000"/>
                        <a:lumOff val="60000"/>
                      </a:srgbClr>
                    </a:gs>
                    <a:gs pos="80000">
                      <a:srgbClr val="4BACC6">
                        <a:lumMod val="5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CE7B8239-7AE8-5EF0-EE40-BFB31369BC91}"/>
                    </a:ext>
                  </a:extLst>
                </p:cNvPr>
                <p:cNvSpPr/>
                <p:nvPr/>
              </p:nvSpPr>
              <p:spPr>
                <a:xfrm>
                  <a:off x="4002109" y="4725051"/>
                  <a:ext cx="779442" cy="65700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六角形 380">
                  <a:extLst>
                    <a:ext uri="{FF2B5EF4-FFF2-40B4-BE49-F238E27FC236}">
                      <a16:creationId xmlns:a16="http://schemas.microsoft.com/office/drawing/2014/main" id="{391A4AD7-5834-DE38-474B-B30E2FC101DB}"/>
                    </a:ext>
                  </a:extLst>
                </p:cNvPr>
                <p:cNvSpPr/>
                <p:nvPr/>
              </p:nvSpPr>
              <p:spPr>
                <a:xfrm>
                  <a:off x="4004953" y="4673629"/>
                  <a:ext cx="779442" cy="450289"/>
                </a:xfrm>
                <a:prstGeom prst="hexagon">
                  <a:avLst>
                    <a:gd name="adj" fmla="val 19385"/>
                    <a:gd name="vf" fmla="val 115470"/>
                  </a:avLst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E4077624-EA0E-5A3D-C8AF-7DFD222C0BC3}"/>
                  </a:ext>
                </a:extLst>
              </p:cNvPr>
              <p:cNvSpPr/>
              <p:nvPr/>
            </p:nvSpPr>
            <p:spPr>
              <a:xfrm>
                <a:off x="3080318" y="2314442"/>
                <a:ext cx="1016603" cy="321144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87B5E0E8-A016-797A-A68E-492959836EC2}"/>
                  </a:ext>
                </a:extLst>
              </p:cNvPr>
              <p:cNvGrpSpPr/>
              <p:nvPr/>
            </p:nvGrpSpPr>
            <p:grpSpPr>
              <a:xfrm>
                <a:off x="1864540" y="2549148"/>
                <a:ext cx="1074436" cy="1032960"/>
                <a:chOff x="2053016" y="2583024"/>
                <a:chExt cx="1074436" cy="1032960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3E802928-314C-C9A0-00A0-AFC38FD24DB4}"/>
                    </a:ext>
                  </a:extLst>
                </p:cNvPr>
                <p:cNvGrpSpPr/>
                <p:nvPr/>
              </p:nvGrpSpPr>
              <p:grpSpPr>
                <a:xfrm>
                  <a:off x="2053016" y="2583024"/>
                  <a:ext cx="1074436" cy="1032960"/>
                  <a:chOff x="632518" y="952947"/>
                  <a:chExt cx="2736305" cy="2630683"/>
                </a:xfrm>
              </p:grpSpPr>
              <p:sp>
                <p:nvSpPr>
                  <p:cNvPr id="312" name="楕円 228">
                    <a:extLst>
                      <a:ext uri="{FF2B5EF4-FFF2-40B4-BE49-F238E27FC236}">
                        <a16:creationId xmlns:a16="http://schemas.microsoft.com/office/drawing/2014/main" id="{D81F8932-23E5-3656-9288-CA627DA8FF6F}"/>
                      </a:ext>
                    </a:extLst>
                  </p:cNvPr>
                  <p:cNvSpPr/>
                  <p:nvPr/>
                </p:nvSpPr>
                <p:spPr>
                  <a:xfrm flipV="1">
                    <a:off x="1429590" y="2799482"/>
                    <a:ext cx="1142160" cy="784148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7" h="2237604">
                        <a:moveTo>
                          <a:pt x="3" y="842577"/>
                        </a:moveTo>
                        <a:cubicBezTo>
                          <a:pt x="-1585" y="469643"/>
                          <a:pt x="507771" y="0"/>
                          <a:pt x="1368155" y="0"/>
                        </a:cubicBezTo>
                        <a:cubicBezTo>
                          <a:pt x="2228539" y="0"/>
                          <a:pt x="2736307" y="377235"/>
                          <a:pt x="2736307" y="842577"/>
                        </a:cubicBezTo>
                        <a:cubicBezTo>
                          <a:pt x="2736307" y="1307919"/>
                          <a:pt x="2133289" y="2237604"/>
                          <a:pt x="1377680" y="2237604"/>
                        </a:cubicBezTo>
                        <a:cubicBezTo>
                          <a:pt x="622071" y="2237604"/>
                          <a:pt x="1591" y="1215511"/>
                          <a:pt x="3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楕円 228">
                    <a:extLst>
                      <a:ext uri="{FF2B5EF4-FFF2-40B4-BE49-F238E27FC236}">
                        <a16:creationId xmlns:a16="http://schemas.microsoft.com/office/drawing/2014/main" id="{8700B5D7-293A-4A49-7FE3-EE583AB4735B}"/>
                      </a:ext>
                    </a:extLst>
                  </p:cNvPr>
                  <p:cNvSpPr/>
                  <p:nvPr/>
                </p:nvSpPr>
                <p:spPr>
                  <a:xfrm>
                    <a:off x="632518" y="952947"/>
                    <a:ext cx="2736305" cy="2321424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1 w 2736305"/>
                      <a:gd name="connsiteY0" fmla="*/ 842577 h 2321424"/>
                      <a:gd name="connsiteX1" fmla="*/ 1368153 w 2736305"/>
                      <a:gd name="connsiteY1" fmla="*/ 0 h 2321424"/>
                      <a:gd name="connsiteX2" fmla="*/ 2736305 w 2736305"/>
                      <a:gd name="connsiteY2" fmla="*/ 842577 h 2321424"/>
                      <a:gd name="connsiteX3" fmla="*/ 1370058 w 2736305"/>
                      <a:gd name="connsiteY3" fmla="*/ 2321424 h 2321424"/>
                      <a:gd name="connsiteX4" fmla="*/ 1 w 2736305"/>
                      <a:gd name="connsiteY4" fmla="*/ 842577 h 2321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5" h="2321424">
                        <a:moveTo>
                          <a:pt x="1" y="842577"/>
                        </a:moveTo>
                        <a:cubicBezTo>
                          <a:pt x="-317" y="455673"/>
                          <a:pt x="507769" y="0"/>
                          <a:pt x="1368153" y="0"/>
                        </a:cubicBezTo>
                        <a:cubicBezTo>
                          <a:pt x="2228537" y="0"/>
                          <a:pt x="2736305" y="377235"/>
                          <a:pt x="2736305" y="842577"/>
                        </a:cubicBezTo>
                        <a:cubicBezTo>
                          <a:pt x="2736305" y="1307919"/>
                          <a:pt x="2415227" y="2321424"/>
                          <a:pt x="1370058" y="2321424"/>
                        </a:cubicBezTo>
                        <a:cubicBezTo>
                          <a:pt x="324889" y="2321424"/>
                          <a:pt x="319" y="1229481"/>
                          <a:pt x="1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AE0D0906-FD00-8B1F-4992-45911FC54633}"/>
                      </a:ext>
                    </a:extLst>
                  </p:cNvPr>
                  <p:cNvSpPr/>
                  <p:nvPr/>
                </p:nvSpPr>
                <p:spPr>
                  <a:xfrm>
                    <a:off x="701379" y="990600"/>
                    <a:ext cx="2598582" cy="149899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0346C3A6-3D30-7501-2455-C003CD2062A1}"/>
                    </a:ext>
                  </a:extLst>
                </p:cNvPr>
                <p:cNvSpPr/>
                <p:nvPr/>
              </p:nvSpPr>
              <p:spPr bwMode="auto">
                <a:xfrm rot="598384">
                  <a:off x="2686777" y="2819191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1B0C7437-0685-CD36-37C1-43CBE2D604F9}"/>
                    </a:ext>
                  </a:extLst>
                </p:cNvPr>
                <p:cNvSpPr/>
                <p:nvPr/>
              </p:nvSpPr>
              <p:spPr bwMode="auto">
                <a:xfrm rot="21374767">
                  <a:off x="2372452" y="3043029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A6AD07A-B932-73FA-9278-688F820E8456}"/>
                  </a:ext>
                </a:extLst>
              </p:cNvPr>
              <p:cNvSpPr/>
              <p:nvPr/>
            </p:nvSpPr>
            <p:spPr>
              <a:xfrm>
                <a:off x="3058810" y="2172919"/>
                <a:ext cx="1673994" cy="193857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166E907A-8B97-3B27-34FC-DD0E5AEB2F5A}"/>
                  </a:ext>
                </a:extLst>
              </p:cNvPr>
              <p:cNvGrpSpPr/>
              <p:nvPr/>
            </p:nvGrpSpPr>
            <p:grpSpPr>
              <a:xfrm>
                <a:off x="3795284" y="2683093"/>
                <a:ext cx="1017646" cy="978364"/>
                <a:chOff x="632518" y="952947"/>
                <a:chExt cx="2736305" cy="2630683"/>
              </a:xfrm>
            </p:grpSpPr>
            <p:sp>
              <p:nvSpPr>
                <p:cNvPr id="306" name="楕円 228">
                  <a:extLst>
                    <a:ext uri="{FF2B5EF4-FFF2-40B4-BE49-F238E27FC236}">
                      <a16:creationId xmlns:a16="http://schemas.microsoft.com/office/drawing/2014/main" id="{66704374-AAFD-BA17-07C5-5265586EA1A2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楕円 228">
                  <a:extLst>
                    <a:ext uri="{FF2B5EF4-FFF2-40B4-BE49-F238E27FC236}">
                      <a16:creationId xmlns:a16="http://schemas.microsoft.com/office/drawing/2014/main" id="{5FBDE146-B7BE-0CA9-16AC-D9E9EDF74BFA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97416B9E-8DD0-C206-2BE4-D7C3B8CCFA1E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DCCC63B9-8881-0F03-35C0-0162941ED37F}"/>
                  </a:ext>
                </a:extLst>
              </p:cNvPr>
              <p:cNvSpPr/>
              <p:nvPr/>
            </p:nvSpPr>
            <p:spPr>
              <a:xfrm>
                <a:off x="4020456" y="3139853"/>
                <a:ext cx="568736" cy="114727"/>
              </a:xfrm>
              <a:custGeom>
                <a:avLst/>
                <a:gdLst>
                  <a:gd name="connsiteX0" fmla="*/ 286411 w 568736"/>
                  <a:gd name="connsiteY0" fmla="*/ 0 h 114727"/>
                  <a:gd name="connsiteX1" fmla="*/ 526658 w 568736"/>
                  <a:gd name="connsiteY1" fmla="*/ 38328 h 114727"/>
                  <a:gd name="connsiteX2" fmla="*/ 568736 w 568736"/>
                  <a:gd name="connsiteY2" fmla="*/ 56415 h 114727"/>
                  <a:gd name="connsiteX3" fmla="*/ 546821 w 568736"/>
                  <a:gd name="connsiteY3" fmla="*/ 67123 h 114727"/>
                  <a:gd name="connsiteX4" fmla="*/ 283650 w 568736"/>
                  <a:gd name="connsiteY4" fmla="*/ 114727 h 114727"/>
                  <a:gd name="connsiteX5" fmla="*/ 20480 w 568736"/>
                  <a:gd name="connsiteY5" fmla="*/ 67123 h 114727"/>
                  <a:gd name="connsiteX6" fmla="*/ 0 w 568736"/>
                  <a:gd name="connsiteY6" fmla="*/ 57116 h 114727"/>
                  <a:gd name="connsiteX7" fmla="*/ 44417 w 568736"/>
                  <a:gd name="connsiteY7" fmla="*/ 38328 h 114727"/>
                  <a:gd name="connsiteX8" fmla="*/ 286411 w 568736"/>
                  <a:gd name="connsiteY8" fmla="*/ 0 h 11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736" h="114727">
                    <a:moveTo>
                      <a:pt x="286411" y="0"/>
                    </a:moveTo>
                    <a:cubicBezTo>
                      <a:pt x="379453" y="0"/>
                      <a:pt x="459572" y="14375"/>
                      <a:pt x="526658" y="38328"/>
                    </a:cubicBezTo>
                    <a:lnTo>
                      <a:pt x="568736" y="56415"/>
                    </a:lnTo>
                    <a:lnTo>
                      <a:pt x="546821" y="67123"/>
                    </a:lnTo>
                    <a:cubicBezTo>
                      <a:pt x="471697" y="97178"/>
                      <a:pt x="381135" y="114727"/>
                      <a:pt x="283650" y="114727"/>
                    </a:cubicBezTo>
                    <a:cubicBezTo>
                      <a:pt x="186166" y="114727"/>
                      <a:pt x="95603" y="97178"/>
                      <a:pt x="20480" y="67123"/>
                    </a:cubicBezTo>
                    <a:lnTo>
                      <a:pt x="0" y="57116"/>
                    </a:lnTo>
                    <a:lnTo>
                      <a:pt x="44417" y="38328"/>
                    </a:lnTo>
                    <a:cubicBezTo>
                      <a:pt x="112473" y="14375"/>
                      <a:pt x="193369" y="0"/>
                      <a:pt x="28641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7DC45737-EEA8-2037-2E8A-9B65D74C6221}"/>
                  </a:ext>
                </a:extLst>
              </p:cNvPr>
              <p:cNvSpPr/>
              <p:nvPr/>
            </p:nvSpPr>
            <p:spPr bwMode="auto">
              <a:xfrm flipV="1">
                <a:off x="1622630" y="3699030"/>
                <a:ext cx="3539074" cy="78657"/>
              </a:xfrm>
              <a:prstGeom prst="trapezoid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DCBC5ED0-0C84-170B-5DF0-F9DCC1349DA6}"/>
                </a:ext>
              </a:extLst>
            </p:cNvPr>
            <p:cNvSpPr/>
            <p:nvPr/>
          </p:nvSpPr>
          <p:spPr bwMode="auto">
            <a:xfrm>
              <a:off x="4141771" y="1725388"/>
              <a:ext cx="1741152" cy="418378"/>
            </a:xfrm>
            <a:prstGeom prst="round2SameRect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5" name="テキスト ボックス 294">
              <a:extLst>
                <a:ext uri="{FF2B5EF4-FFF2-40B4-BE49-F238E27FC236}">
                  <a16:creationId xmlns:a16="http://schemas.microsoft.com/office/drawing/2014/main" id="{40E0FE2E-5A6B-04AC-3F95-4C1B109F7AE3}"/>
                </a:ext>
              </a:extLst>
            </p:cNvPr>
            <p:cNvSpPr txBox="1"/>
            <p:nvPr/>
          </p:nvSpPr>
          <p:spPr>
            <a:xfrm>
              <a:off x="4471326" y="1805940"/>
              <a:ext cx="1082042" cy="2661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返 却 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901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</TotalTime>
  <Words>84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poph91_食器返却にご協力ください</dc:title>
  <dc:subject>poph91_食器返却にご協力ください</dc:subject>
  <dc:creator>でじけろお</dc:creator>
  <cp:lastModifiedBy>Keroo</cp:lastModifiedBy>
  <cp:revision>1</cp:revision>
  <dcterms:created xsi:type="dcterms:W3CDTF">2014-12-04T06:28:15Z</dcterms:created>
  <dcterms:modified xsi:type="dcterms:W3CDTF">2025-07-14T09:34:18Z</dcterms:modified>
  <cp:version>1</cp:version>
</cp:coreProperties>
</file>