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1" r:id="rId2"/>
    <p:sldId id="322" r:id="rId3"/>
    <p:sldId id="319" r:id="rId4"/>
    <p:sldId id="320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99CCFF"/>
    <a:srgbClr val="FF0000"/>
    <a:srgbClr val="339933"/>
    <a:srgbClr val="FF6600"/>
    <a:srgbClr val="FFFF99"/>
    <a:srgbClr val="006600"/>
    <a:srgbClr val="FFCC66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86" d="100"/>
          <a:sy n="86" d="100"/>
        </p:scale>
        <p:origin x="420" y="30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フリーフォーム: 図形 148">
            <a:extLst>
              <a:ext uri="{FF2B5EF4-FFF2-40B4-BE49-F238E27FC236}">
                <a16:creationId xmlns:a16="http://schemas.microsoft.com/office/drawing/2014/main" id="{4DF515A8-73DA-4BE9-A806-51281790037A}"/>
              </a:ext>
            </a:extLst>
          </p:cNvPr>
          <p:cNvSpPr/>
          <p:nvPr/>
        </p:nvSpPr>
        <p:spPr>
          <a:xfrm>
            <a:off x="433792" y="334921"/>
            <a:ext cx="9038416" cy="618815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99C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E8E97F6-3B8E-4653-43DD-35490F78F865}"/>
              </a:ext>
            </a:extLst>
          </p:cNvPr>
          <p:cNvSpPr txBox="1"/>
          <p:nvPr/>
        </p:nvSpPr>
        <p:spPr>
          <a:xfrm>
            <a:off x="1095829" y="4297652"/>
            <a:ext cx="7714342" cy="150455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必ず冷蔵庫へ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EF170C19-9210-F1C3-30A5-AFF38CF06B1E}"/>
              </a:ext>
            </a:extLst>
          </p:cNvPr>
          <p:cNvSpPr txBox="1"/>
          <p:nvPr/>
        </p:nvSpPr>
        <p:spPr>
          <a:xfrm>
            <a:off x="1095829" y="1046268"/>
            <a:ext cx="7714342" cy="281522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食中毒･腐敗防止のため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食品類の常温放置厳禁</a:t>
            </a: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54EDB58-8343-FFF6-DAF8-65E50FCD9E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8089AEBB-667B-2BB2-4798-E70956C7EB4A}"/>
              </a:ext>
            </a:extLst>
          </p:cNvPr>
          <p:cNvGrpSpPr/>
          <p:nvPr/>
        </p:nvGrpSpPr>
        <p:grpSpPr>
          <a:xfrm>
            <a:off x="505522" y="481477"/>
            <a:ext cx="8894956" cy="5895046"/>
            <a:chOff x="505522" y="481477"/>
            <a:chExt cx="8894956" cy="5895046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7655CF70-4737-DF0F-6393-DEC89B256174}"/>
                </a:ext>
              </a:extLst>
            </p:cNvPr>
            <p:cNvSpPr txBox="1"/>
            <p:nvPr/>
          </p:nvSpPr>
          <p:spPr>
            <a:xfrm>
              <a:off x="505522" y="5184195"/>
              <a:ext cx="8894956" cy="1192328"/>
            </a:xfrm>
            <a:prstGeom prst="rect">
              <a:avLst/>
            </a:prstGeom>
            <a:noFill/>
          </p:spPr>
          <p:txBody>
            <a:bodyPr wrap="none" numCol="1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0"/>
                </a:spcAft>
                <a:defRPr sz="5400" b="1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r>
                <a:rPr lang="ja-JP" altLang="en-US" dirty="0">
                  <a:ln w="28575">
                    <a:noFill/>
                  </a:ln>
                  <a:solidFill>
                    <a:srgbClr val="002060"/>
                  </a:solidFill>
                </a:rPr>
                <a:t>必ず冷蔵庫へ</a:t>
              </a:r>
              <a:endParaRPr lang="en-US" altLang="ja-JP" dirty="0">
                <a:ln w="28575">
                  <a:noFill/>
                </a:ln>
                <a:solidFill>
                  <a:srgbClr val="002060"/>
                </a:solidFill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7FDA269C-66C3-9909-B589-7298C7BB36D0}"/>
                </a:ext>
              </a:extLst>
            </p:cNvPr>
            <p:cNvSpPr txBox="1"/>
            <p:nvPr/>
          </p:nvSpPr>
          <p:spPr>
            <a:xfrm>
              <a:off x="505522" y="1673806"/>
              <a:ext cx="8894956" cy="313278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食品類の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常温放置厳禁</a:t>
              </a: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C37D5CCF-EECF-00D7-F0D4-369F4815D59A}"/>
                </a:ext>
              </a:extLst>
            </p:cNvPr>
            <p:cNvSpPr txBox="1"/>
            <p:nvPr/>
          </p:nvSpPr>
          <p:spPr>
            <a:xfrm>
              <a:off x="505522" y="481477"/>
              <a:ext cx="8894956" cy="837533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食中毒･腐敗防止のため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152103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4F39E2CB-A6C3-DFC6-31E0-5A3E8BD6E968}"/>
              </a:ext>
            </a:extLst>
          </p:cNvPr>
          <p:cNvGrpSpPr/>
          <p:nvPr/>
        </p:nvGrpSpPr>
        <p:grpSpPr>
          <a:xfrm>
            <a:off x="182470" y="3203975"/>
            <a:ext cx="2006162" cy="3394217"/>
            <a:chOff x="3672669" y="3084576"/>
            <a:chExt cx="2240646" cy="3790939"/>
          </a:xfrm>
        </p:grpSpPr>
        <p:sp>
          <p:nvSpPr>
            <p:cNvPr id="3" name="円/楕円 506">
              <a:extLst>
                <a:ext uri="{FF2B5EF4-FFF2-40B4-BE49-F238E27FC236}">
                  <a16:creationId xmlns:a16="http://schemas.microsoft.com/office/drawing/2014/main" id="{AEED22A2-11F7-3267-783D-0C7A37FDE5FC}"/>
                </a:ext>
              </a:extLst>
            </p:cNvPr>
            <p:cNvSpPr/>
            <p:nvPr/>
          </p:nvSpPr>
          <p:spPr bwMode="auto">
            <a:xfrm>
              <a:off x="3825264" y="3084576"/>
              <a:ext cx="1935456" cy="1914122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" name="フリーフォーム 507">
              <a:extLst>
                <a:ext uri="{FF2B5EF4-FFF2-40B4-BE49-F238E27FC236}">
                  <a16:creationId xmlns:a16="http://schemas.microsoft.com/office/drawing/2014/main" id="{67B52BF9-EB82-FF9C-3433-6C464AEA4315}"/>
                </a:ext>
              </a:extLst>
            </p:cNvPr>
            <p:cNvSpPr/>
            <p:nvPr/>
          </p:nvSpPr>
          <p:spPr bwMode="auto">
            <a:xfrm>
              <a:off x="4381419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フリーフォーム 508">
              <a:extLst>
                <a:ext uri="{FF2B5EF4-FFF2-40B4-BE49-F238E27FC236}">
                  <a16:creationId xmlns:a16="http://schemas.microsoft.com/office/drawing/2014/main" id="{C3B46E00-C72D-E3CE-02F6-3CA21D344614}"/>
                </a:ext>
              </a:extLst>
            </p:cNvPr>
            <p:cNvSpPr/>
            <p:nvPr/>
          </p:nvSpPr>
          <p:spPr bwMode="auto">
            <a:xfrm flipH="1">
              <a:off x="4792330" y="5958543"/>
              <a:ext cx="410913" cy="539495"/>
            </a:xfrm>
            <a:custGeom>
              <a:avLst/>
              <a:gdLst>
                <a:gd name="connsiteX0" fmla="*/ 125730 w 125730"/>
                <a:gd name="connsiteY0" fmla="*/ 0 h 247650"/>
                <a:gd name="connsiteX1" fmla="*/ 125730 w 125730"/>
                <a:gd name="connsiteY1" fmla="*/ 247650 h 247650"/>
                <a:gd name="connsiteX2" fmla="*/ 53340 w 125730"/>
                <a:gd name="connsiteY2" fmla="*/ 247650 h 247650"/>
                <a:gd name="connsiteX3" fmla="*/ 0 w 125730"/>
                <a:gd name="connsiteY3" fmla="*/ 7620 h 247650"/>
                <a:gd name="connsiteX4" fmla="*/ 125730 w 12573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6858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  <a:gd name="connsiteX0" fmla="*/ 140970 w 140970"/>
                <a:gd name="connsiteY0" fmla="*/ 0 h 247650"/>
                <a:gd name="connsiteX1" fmla="*/ 140970 w 140970"/>
                <a:gd name="connsiteY1" fmla="*/ 247650 h 247650"/>
                <a:gd name="connsiteX2" fmla="*/ 45720 w 140970"/>
                <a:gd name="connsiteY2" fmla="*/ 247650 h 247650"/>
                <a:gd name="connsiteX3" fmla="*/ 0 w 140970"/>
                <a:gd name="connsiteY3" fmla="*/ 0 h 247650"/>
                <a:gd name="connsiteX4" fmla="*/ 140970 w 140970"/>
                <a:gd name="connsiteY4" fmla="*/ 0 h 247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40970" h="247650">
                  <a:moveTo>
                    <a:pt x="140970" y="0"/>
                  </a:moveTo>
                  <a:lnTo>
                    <a:pt x="140970" y="247650"/>
                  </a:lnTo>
                  <a:lnTo>
                    <a:pt x="45720" y="247650"/>
                  </a:lnTo>
                  <a:lnTo>
                    <a:pt x="0" y="0"/>
                  </a:lnTo>
                  <a:lnTo>
                    <a:pt x="14097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涙形 64">
              <a:extLst>
                <a:ext uri="{FF2B5EF4-FFF2-40B4-BE49-F238E27FC236}">
                  <a16:creationId xmlns:a16="http://schemas.microsoft.com/office/drawing/2014/main" id="{E4BA9967-70E8-C389-0238-945501336041}"/>
                </a:ext>
              </a:extLst>
            </p:cNvPr>
            <p:cNvSpPr/>
            <p:nvPr/>
          </p:nvSpPr>
          <p:spPr bwMode="auto">
            <a:xfrm>
              <a:off x="4216647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涙形 64">
              <a:extLst>
                <a:ext uri="{FF2B5EF4-FFF2-40B4-BE49-F238E27FC236}">
                  <a16:creationId xmlns:a16="http://schemas.microsoft.com/office/drawing/2014/main" id="{D9ED52C5-147D-F700-2CE2-15C50B821112}"/>
                </a:ext>
              </a:extLst>
            </p:cNvPr>
            <p:cNvSpPr/>
            <p:nvPr/>
          </p:nvSpPr>
          <p:spPr bwMode="auto">
            <a:xfrm flipH="1">
              <a:off x="4792332" y="6501377"/>
              <a:ext cx="575685" cy="374138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rgbClr val="8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台形 8">
              <a:extLst>
                <a:ext uri="{FF2B5EF4-FFF2-40B4-BE49-F238E27FC236}">
                  <a16:creationId xmlns:a16="http://schemas.microsoft.com/office/drawing/2014/main" id="{A773A752-90BB-7D10-5528-0C67BC10BE0F}"/>
                </a:ext>
              </a:extLst>
            </p:cNvPr>
            <p:cNvSpPr/>
            <p:nvPr/>
          </p:nvSpPr>
          <p:spPr bwMode="auto">
            <a:xfrm>
              <a:off x="4004548" y="5273682"/>
              <a:ext cx="1575563" cy="892133"/>
            </a:xfrm>
            <a:prstGeom prst="trapezoid">
              <a:avLst>
                <a:gd name="adj" fmla="val 34296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片側の 2 つの角を丸めた四角形 513">
              <a:extLst>
                <a:ext uri="{FF2B5EF4-FFF2-40B4-BE49-F238E27FC236}">
                  <a16:creationId xmlns:a16="http://schemas.microsoft.com/office/drawing/2014/main" id="{D21CA0A0-398E-151C-DBAD-30B29E7FCAB8}"/>
                </a:ext>
              </a:extLst>
            </p:cNvPr>
            <p:cNvSpPr/>
            <p:nvPr/>
          </p:nvSpPr>
          <p:spPr bwMode="auto">
            <a:xfrm>
              <a:off x="4162951" y="4422383"/>
              <a:ext cx="1258760" cy="11685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6CC7C4FA-04E9-B3E9-702C-5998B59EB193}"/>
                </a:ext>
              </a:extLst>
            </p:cNvPr>
            <p:cNvSpPr/>
            <p:nvPr/>
          </p:nvSpPr>
          <p:spPr bwMode="auto">
            <a:xfrm rot="10800000">
              <a:off x="4443696" y="4882111"/>
              <a:ext cx="697264" cy="708848"/>
            </a:xfrm>
            <a:prstGeom prst="trapezoid">
              <a:avLst>
                <a:gd name="adj" fmla="val 31764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" name="台形 11">
              <a:extLst>
                <a:ext uri="{FF2B5EF4-FFF2-40B4-BE49-F238E27FC236}">
                  <a16:creationId xmlns:a16="http://schemas.microsoft.com/office/drawing/2014/main" id="{2CC1A202-45AB-7CD0-1197-C38D02BECE7D}"/>
                </a:ext>
              </a:extLst>
            </p:cNvPr>
            <p:cNvSpPr/>
            <p:nvPr/>
          </p:nvSpPr>
          <p:spPr bwMode="auto">
            <a:xfrm>
              <a:off x="4659596" y="5062026"/>
              <a:ext cx="265464" cy="528933"/>
            </a:xfrm>
            <a:prstGeom prst="trapezoid">
              <a:avLst>
                <a:gd name="adj" fmla="val 30184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" name="台形 12">
              <a:extLst>
                <a:ext uri="{FF2B5EF4-FFF2-40B4-BE49-F238E27FC236}">
                  <a16:creationId xmlns:a16="http://schemas.microsoft.com/office/drawing/2014/main" id="{2FF28D13-519A-D980-823A-D6E6C28B641D}"/>
                </a:ext>
              </a:extLst>
            </p:cNvPr>
            <p:cNvSpPr/>
            <p:nvPr/>
          </p:nvSpPr>
          <p:spPr bwMode="auto">
            <a:xfrm rot="10800000">
              <a:off x="4654518" y="4961681"/>
              <a:ext cx="275622" cy="144561"/>
            </a:xfrm>
            <a:prstGeom prst="trapezoid">
              <a:avLst>
                <a:gd name="adj" fmla="val 53113"/>
              </a:avLst>
            </a:prstGeom>
            <a:solidFill>
              <a:srgbClr val="FF99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" name="円/楕円 517">
              <a:extLst>
                <a:ext uri="{FF2B5EF4-FFF2-40B4-BE49-F238E27FC236}">
                  <a16:creationId xmlns:a16="http://schemas.microsoft.com/office/drawing/2014/main" id="{E6A22307-D8BB-ACF9-7409-18C3918EDC7D}"/>
                </a:ext>
              </a:extLst>
            </p:cNvPr>
            <p:cNvSpPr/>
            <p:nvPr/>
          </p:nvSpPr>
          <p:spPr bwMode="auto">
            <a:xfrm>
              <a:off x="431876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円/楕円 518">
              <a:extLst>
                <a:ext uri="{FF2B5EF4-FFF2-40B4-BE49-F238E27FC236}">
                  <a16:creationId xmlns:a16="http://schemas.microsoft.com/office/drawing/2014/main" id="{6F3B7711-1542-D781-77A3-2F0E2D297426}"/>
                </a:ext>
              </a:extLst>
            </p:cNvPr>
            <p:cNvSpPr/>
            <p:nvPr/>
          </p:nvSpPr>
          <p:spPr bwMode="auto">
            <a:xfrm>
              <a:off x="5151891" y="6601225"/>
              <a:ext cx="116248" cy="116248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月 548">
              <a:extLst>
                <a:ext uri="{FF2B5EF4-FFF2-40B4-BE49-F238E27FC236}">
                  <a16:creationId xmlns:a16="http://schemas.microsoft.com/office/drawing/2014/main" id="{8353CBAA-A622-2B70-5BF7-DA5D74DE82EF}"/>
                </a:ext>
              </a:extLst>
            </p:cNvPr>
            <p:cNvSpPr/>
            <p:nvPr/>
          </p:nvSpPr>
          <p:spPr bwMode="auto">
            <a:xfrm rot="1800000" flipH="1">
              <a:off x="3735696" y="4448056"/>
              <a:ext cx="576181" cy="537957"/>
            </a:xfrm>
            <a:custGeom>
              <a:avLst/>
              <a:gdLst>
                <a:gd name="connsiteX0" fmla="*/ 576181 w 576181"/>
                <a:gd name="connsiteY0" fmla="*/ 414026 h 537957"/>
                <a:gd name="connsiteX1" fmla="*/ 240458 w 576181"/>
                <a:gd name="connsiteY1" fmla="*/ 0 h 537957"/>
                <a:gd name="connsiteX2" fmla="*/ 0 w 576181"/>
                <a:gd name="connsiteY2" fmla="*/ 267465 h 537957"/>
                <a:gd name="connsiteX3" fmla="*/ 270491 w 576181"/>
                <a:gd name="connsiteY3" fmla="*/ 537957 h 537957"/>
                <a:gd name="connsiteX4" fmla="*/ 270491 w 576181"/>
                <a:gd name="connsiteY4" fmla="*/ 537955 h 537957"/>
                <a:gd name="connsiteX5" fmla="*/ 219623 w 576181"/>
                <a:gd name="connsiteY5" fmla="*/ 332992 h 537957"/>
                <a:gd name="connsiteX6" fmla="*/ 576181 w 576181"/>
                <a:gd name="connsiteY6" fmla="*/ 414027 h 537957"/>
                <a:gd name="connsiteX7" fmla="*/ 576181 w 576181"/>
                <a:gd name="connsiteY7" fmla="*/ 414026 h 5379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1" h="537957">
                  <a:moveTo>
                    <a:pt x="576181" y="414026"/>
                  </a:moveTo>
                  <a:cubicBezTo>
                    <a:pt x="520227" y="345022"/>
                    <a:pt x="336488" y="24427"/>
                    <a:pt x="240458" y="0"/>
                  </a:cubicBezTo>
                  <a:cubicBezTo>
                    <a:pt x="105125" y="13647"/>
                    <a:pt x="0" y="128279"/>
                    <a:pt x="0" y="267465"/>
                  </a:cubicBezTo>
                  <a:cubicBezTo>
                    <a:pt x="0" y="416853"/>
                    <a:pt x="121103" y="537957"/>
                    <a:pt x="270491" y="537957"/>
                  </a:cubicBezTo>
                  <a:lnTo>
                    <a:pt x="270491" y="537955"/>
                  </a:lnTo>
                  <a:cubicBezTo>
                    <a:pt x="241174" y="472421"/>
                    <a:pt x="223020" y="403312"/>
                    <a:pt x="219623" y="332992"/>
                  </a:cubicBezTo>
                  <a:cubicBezTo>
                    <a:pt x="297798" y="448522"/>
                    <a:pt x="453263" y="484993"/>
                    <a:pt x="576181" y="414027"/>
                  </a:cubicBezTo>
                  <a:lnTo>
                    <a:pt x="576181" y="414026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月 550">
              <a:extLst>
                <a:ext uri="{FF2B5EF4-FFF2-40B4-BE49-F238E27FC236}">
                  <a16:creationId xmlns:a16="http://schemas.microsoft.com/office/drawing/2014/main" id="{19EC3612-DF12-F649-0596-7E0E94EE2BC5}"/>
                </a:ext>
              </a:extLst>
            </p:cNvPr>
            <p:cNvSpPr/>
            <p:nvPr/>
          </p:nvSpPr>
          <p:spPr bwMode="auto">
            <a:xfrm rot="19800000">
              <a:off x="5276307" y="4467481"/>
              <a:ext cx="576182" cy="537956"/>
            </a:xfrm>
            <a:custGeom>
              <a:avLst/>
              <a:gdLst>
                <a:gd name="connsiteX0" fmla="*/ 240460 w 576182"/>
                <a:gd name="connsiteY0" fmla="*/ 0 h 537956"/>
                <a:gd name="connsiteX1" fmla="*/ 576181 w 576182"/>
                <a:gd name="connsiteY1" fmla="*/ 414026 h 537956"/>
                <a:gd name="connsiteX2" fmla="*/ 576182 w 576182"/>
                <a:gd name="connsiteY2" fmla="*/ 414027 h 537956"/>
                <a:gd name="connsiteX3" fmla="*/ 219623 w 576182"/>
                <a:gd name="connsiteY3" fmla="*/ 332991 h 537956"/>
                <a:gd name="connsiteX4" fmla="*/ 270491 w 576182"/>
                <a:gd name="connsiteY4" fmla="*/ 537955 h 537956"/>
                <a:gd name="connsiteX5" fmla="*/ 270491 w 576182"/>
                <a:gd name="connsiteY5" fmla="*/ 537956 h 537956"/>
                <a:gd name="connsiteX6" fmla="*/ 0 w 576182"/>
                <a:gd name="connsiteY6" fmla="*/ 267464 h 537956"/>
                <a:gd name="connsiteX7" fmla="*/ 240460 w 576182"/>
                <a:gd name="connsiteY7" fmla="*/ 0 h 537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76182" h="537956">
                  <a:moveTo>
                    <a:pt x="240460" y="0"/>
                  </a:moveTo>
                  <a:cubicBezTo>
                    <a:pt x="336490" y="24427"/>
                    <a:pt x="520227" y="345022"/>
                    <a:pt x="576181" y="414026"/>
                  </a:cubicBezTo>
                  <a:lnTo>
                    <a:pt x="576182" y="414027"/>
                  </a:lnTo>
                  <a:cubicBezTo>
                    <a:pt x="453263" y="484994"/>
                    <a:pt x="297797" y="448522"/>
                    <a:pt x="219623" y="332991"/>
                  </a:cubicBezTo>
                  <a:cubicBezTo>
                    <a:pt x="223020" y="403312"/>
                    <a:pt x="241174" y="472421"/>
                    <a:pt x="270491" y="537955"/>
                  </a:cubicBezTo>
                  <a:lnTo>
                    <a:pt x="270491" y="537956"/>
                  </a:lnTo>
                  <a:cubicBezTo>
                    <a:pt x="121103" y="537957"/>
                    <a:pt x="0" y="416853"/>
                    <a:pt x="0" y="267464"/>
                  </a:cubicBezTo>
                  <a:cubicBezTo>
                    <a:pt x="0" y="128279"/>
                    <a:pt x="105126" y="13646"/>
                    <a:pt x="240460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01F575C2-F7A0-7C84-17DF-339E69BC3AD1}"/>
                </a:ext>
              </a:extLst>
            </p:cNvPr>
            <p:cNvGrpSpPr/>
            <p:nvPr/>
          </p:nvGrpSpPr>
          <p:grpSpPr>
            <a:xfrm>
              <a:off x="4516959" y="4886512"/>
              <a:ext cx="780235" cy="1059229"/>
              <a:chOff x="4516959" y="5843077"/>
              <a:chExt cx="780235" cy="1059229"/>
            </a:xfrm>
          </p:grpSpPr>
          <p:sp>
            <p:nvSpPr>
              <p:cNvPr id="39" name="角丸四角形 559">
                <a:extLst>
                  <a:ext uri="{FF2B5EF4-FFF2-40B4-BE49-F238E27FC236}">
                    <a16:creationId xmlns:a16="http://schemas.microsoft.com/office/drawing/2014/main" id="{B280914A-0935-04CC-7378-4432946E283E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0" name="台形 441">
                <a:extLst>
                  <a:ext uri="{FF2B5EF4-FFF2-40B4-BE49-F238E27FC236}">
                    <a16:creationId xmlns:a16="http://schemas.microsoft.com/office/drawing/2014/main" id="{2EA936FB-D960-FCE1-1641-DD12531BA73A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台形 441">
                <a:extLst>
                  <a:ext uri="{FF2B5EF4-FFF2-40B4-BE49-F238E27FC236}">
                    <a16:creationId xmlns:a16="http://schemas.microsoft.com/office/drawing/2014/main" id="{D6DF534A-FDEC-5620-66D2-023BC6866324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3968E8B6-2915-1A5B-1520-73CF1641C190}"/>
                </a:ext>
              </a:extLst>
            </p:cNvPr>
            <p:cNvGrpSpPr/>
            <p:nvPr/>
          </p:nvGrpSpPr>
          <p:grpSpPr>
            <a:xfrm flipH="1">
              <a:off x="4285570" y="4886512"/>
              <a:ext cx="780235" cy="1059229"/>
              <a:chOff x="4516959" y="5843077"/>
              <a:chExt cx="780235" cy="1059229"/>
            </a:xfrm>
          </p:grpSpPr>
          <p:sp>
            <p:nvSpPr>
              <p:cNvPr id="35" name="角丸四角形 559">
                <a:extLst>
                  <a:ext uri="{FF2B5EF4-FFF2-40B4-BE49-F238E27FC236}">
                    <a16:creationId xmlns:a16="http://schemas.microsoft.com/office/drawing/2014/main" id="{1B3A8DE9-84EF-F745-733C-047DC6B4BE0B}"/>
                  </a:ext>
                </a:extLst>
              </p:cNvPr>
              <p:cNvSpPr/>
              <p:nvPr/>
            </p:nvSpPr>
            <p:spPr bwMode="auto">
              <a:xfrm rot="11514119" flipH="1">
                <a:off x="4516959" y="6335686"/>
                <a:ext cx="541545" cy="566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6" name="台形 441">
                <a:extLst>
                  <a:ext uri="{FF2B5EF4-FFF2-40B4-BE49-F238E27FC236}">
                    <a16:creationId xmlns:a16="http://schemas.microsoft.com/office/drawing/2014/main" id="{8672049E-6A55-5493-FA39-C9DFCDF62F5C}"/>
                  </a:ext>
                </a:extLst>
              </p:cNvPr>
              <p:cNvSpPr/>
              <p:nvPr/>
            </p:nvSpPr>
            <p:spPr bwMode="auto">
              <a:xfrm rot="12600000" flipH="1">
                <a:off x="4835146" y="5843077"/>
                <a:ext cx="462048" cy="59406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台形 441">
                <a:extLst>
                  <a:ext uri="{FF2B5EF4-FFF2-40B4-BE49-F238E27FC236}">
                    <a16:creationId xmlns:a16="http://schemas.microsoft.com/office/drawing/2014/main" id="{3927DBA5-A5E9-1FD6-83B9-15D155F890ED}"/>
                  </a:ext>
                </a:extLst>
              </p:cNvPr>
              <p:cNvSpPr/>
              <p:nvPr/>
            </p:nvSpPr>
            <p:spPr bwMode="auto">
              <a:xfrm rot="12600000" flipH="1">
                <a:off x="4757902" y="6280949"/>
                <a:ext cx="369519" cy="158980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54388 w 209542"/>
                  <a:gd name="connsiteY2" fmla="*/ 1018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  <a:gd name="connsiteX0" fmla="*/ 0 w 209542"/>
                  <a:gd name="connsiteY0" fmla="*/ 351883 h 351883"/>
                  <a:gd name="connsiteX1" fmla="*/ 30242 w 209542"/>
                  <a:gd name="connsiteY1" fmla="*/ -1 h 351883"/>
                  <a:gd name="connsiteX2" fmla="*/ 177195 w 209542"/>
                  <a:gd name="connsiteY2" fmla="*/ 1473 h 351883"/>
                  <a:gd name="connsiteX3" fmla="*/ 209542 w 209542"/>
                  <a:gd name="connsiteY3" fmla="*/ 351883 h 351883"/>
                  <a:gd name="connsiteX4" fmla="*/ 0 w 209542"/>
                  <a:gd name="connsiteY4" fmla="*/ 351883 h 3518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9542" h="351883">
                    <a:moveTo>
                      <a:pt x="0" y="351883"/>
                    </a:moveTo>
                    <a:lnTo>
                      <a:pt x="30242" y="-1"/>
                    </a:lnTo>
                    <a:lnTo>
                      <a:pt x="177195" y="1473"/>
                    </a:lnTo>
                    <a:lnTo>
                      <a:pt x="209542" y="351883"/>
                    </a:lnTo>
                    <a:lnTo>
                      <a:pt x="0" y="351883"/>
                    </a:lnTo>
                    <a:close/>
                  </a:path>
                </a:pathLst>
              </a:cu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B76F5DAB-00D6-55ED-2D3D-6C14F4D465BD}"/>
                </a:ext>
              </a:extLst>
            </p:cNvPr>
            <p:cNvGrpSpPr/>
            <p:nvPr/>
          </p:nvGrpSpPr>
          <p:grpSpPr>
            <a:xfrm flipH="1">
              <a:off x="5339511" y="4031824"/>
              <a:ext cx="573804" cy="590534"/>
              <a:chOff x="8472560" y="1251585"/>
              <a:chExt cx="225670" cy="232250"/>
            </a:xfrm>
          </p:grpSpPr>
          <p:sp>
            <p:nvSpPr>
              <p:cNvPr id="33" name="円/楕円 536">
                <a:extLst>
                  <a:ext uri="{FF2B5EF4-FFF2-40B4-BE49-F238E27FC236}">
                    <a16:creationId xmlns:a16="http://schemas.microsoft.com/office/drawing/2014/main" id="{475FD129-E8FB-AA86-5829-C2EB7DA67E5A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円/楕円 537">
                <a:extLst>
                  <a:ext uri="{FF2B5EF4-FFF2-40B4-BE49-F238E27FC236}">
                    <a16:creationId xmlns:a16="http://schemas.microsoft.com/office/drawing/2014/main" id="{718F33DB-53A8-F00E-1B36-0C3CF4955F76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816F129B-CEC4-8395-C8D1-B3F64FE5FF4B}"/>
                </a:ext>
              </a:extLst>
            </p:cNvPr>
            <p:cNvGrpSpPr/>
            <p:nvPr/>
          </p:nvGrpSpPr>
          <p:grpSpPr>
            <a:xfrm>
              <a:off x="3672669" y="4031824"/>
              <a:ext cx="573804" cy="590534"/>
              <a:chOff x="8472560" y="1251585"/>
              <a:chExt cx="225670" cy="232250"/>
            </a:xfrm>
          </p:grpSpPr>
          <p:sp>
            <p:nvSpPr>
              <p:cNvPr id="31" name="円/楕円 534">
                <a:extLst>
                  <a:ext uri="{FF2B5EF4-FFF2-40B4-BE49-F238E27FC236}">
                    <a16:creationId xmlns:a16="http://schemas.microsoft.com/office/drawing/2014/main" id="{276C2D44-786C-DFDF-08DA-244EE982005E}"/>
                  </a:ext>
                </a:extLst>
              </p:cNvPr>
              <p:cNvSpPr/>
              <p:nvPr/>
            </p:nvSpPr>
            <p:spPr bwMode="auto">
              <a:xfrm>
                <a:off x="8472560" y="1251585"/>
                <a:ext cx="225670" cy="232250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円/楕円 535">
                <a:extLst>
                  <a:ext uri="{FF2B5EF4-FFF2-40B4-BE49-F238E27FC236}">
                    <a16:creationId xmlns:a16="http://schemas.microsoft.com/office/drawing/2014/main" id="{3AA21EBB-A457-13C6-2934-336A1F4F104C}"/>
                  </a:ext>
                </a:extLst>
              </p:cNvPr>
              <p:cNvSpPr/>
              <p:nvPr/>
            </p:nvSpPr>
            <p:spPr bwMode="auto">
              <a:xfrm>
                <a:off x="8540921" y="1304925"/>
                <a:ext cx="111370" cy="125570"/>
              </a:xfrm>
              <a:prstGeom prst="ellipse">
                <a:avLst/>
              </a:prstGeom>
              <a:solidFill>
                <a:srgbClr val="FF9933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2" name="円/楕円 525">
              <a:extLst>
                <a:ext uri="{FF2B5EF4-FFF2-40B4-BE49-F238E27FC236}">
                  <a16:creationId xmlns:a16="http://schemas.microsoft.com/office/drawing/2014/main" id="{93B66B0C-6D0F-0270-210E-85913A560F96}"/>
                </a:ext>
              </a:extLst>
            </p:cNvPr>
            <p:cNvSpPr/>
            <p:nvPr/>
          </p:nvSpPr>
          <p:spPr bwMode="auto">
            <a:xfrm>
              <a:off x="3962927" y="3330351"/>
              <a:ext cx="1658810" cy="1658810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アーチ 22">
              <a:extLst>
                <a:ext uri="{FF2B5EF4-FFF2-40B4-BE49-F238E27FC236}">
                  <a16:creationId xmlns:a16="http://schemas.microsoft.com/office/drawing/2014/main" id="{84E7DBFC-C373-FF11-D8A0-6B7EFC48EC53}"/>
                </a:ext>
              </a:extLst>
            </p:cNvPr>
            <p:cNvSpPr/>
            <p:nvPr/>
          </p:nvSpPr>
          <p:spPr bwMode="auto">
            <a:xfrm>
              <a:off x="4569635" y="4352022"/>
              <a:ext cx="436194" cy="436194"/>
            </a:xfrm>
            <a:prstGeom prst="blockArc">
              <a:avLst>
                <a:gd name="adj1" fmla="val 1687204"/>
                <a:gd name="adj2" fmla="val 8987775"/>
                <a:gd name="adj3" fmla="val 14682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アーチ 23">
              <a:extLst>
                <a:ext uri="{FF2B5EF4-FFF2-40B4-BE49-F238E27FC236}">
                  <a16:creationId xmlns:a16="http://schemas.microsoft.com/office/drawing/2014/main" id="{469913FC-FDED-A1DA-3A75-F48ED9185AFD}"/>
                </a:ext>
              </a:extLst>
            </p:cNvPr>
            <p:cNvSpPr/>
            <p:nvPr/>
          </p:nvSpPr>
          <p:spPr bwMode="auto">
            <a:xfrm>
              <a:off x="4119258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アーチ 24">
              <a:extLst>
                <a:ext uri="{FF2B5EF4-FFF2-40B4-BE49-F238E27FC236}">
                  <a16:creationId xmlns:a16="http://schemas.microsoft.com/office/drawing/2014/main" id="{3587B830-D533-67D5-3380-942E27868912}"/>
                </a:ext>
              </a:extLst>
            </p:cNvPr>
            <p:cNvSpPr/>
            <p:nvPr/>
          </p:nvSpPr>
          <p:spPr bwMode="auto">
            <a:xfrm>
              <a:off x="4899106" y="4007214"/>
              <a:ext cx="579413" cy="436194"/>
            </a:xfrm>
            <a:prstGeom prst="blockArc">
              <a:avLst>
                <a:gd name="adj1" fmla="val 1214370"/>
                <a:gd name="adj2" fmla="val 9671409"/>
                <a:gd name="adj3" fmla="val 22448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円/楕円 607">
              <a:extLst>
                <a:ext uri="{FF2B5EF4-FFF2-40B4-BE49-F238E27FC236}">
                  <a16:creationId xmlns:a16="http://schemas.microsoft.com/office/drawing/2014/main" id="{F39CA8EC-7115-97A9-E83F-97557CEA940A}"/>
                </a:ext>
              </a:extLst>
            </p:cNvPr>
            <p:cNvSpPr/>
            <p:nvPr/>
          </p:nvSpPr>
          <p:spPr bwMode="auto">
            <a:xfrm>
              <a:off x="3744219" y="3199321"/>
              <a:ext cx="2101622" cy="1051596"/>
            </a:xfrm>
            <a:custGeom>
              <a:avLst/>
              <a:gdLst/>
              <a:ahLst/>
              <a:cxnLst/>
              <a:rect l="l" t="t" r="r" b="b"/>
              <a:pathLst>
                <a:path w="2101622" h="1051596">
                  <a:moveTo>
                    <a:pt x="1048108" y="0"/>
                  </a:moveTo>
                  <a:cubicBezTo>
                    <a:pt x="1506826" y="0"/>
                    <a:pt x="1882145" y="306092"/>
                    <a:pt x="1910252" y="693087"/>
                  </a:cubicBezTo>
                  <a:cubicBezTo>
                    <a:pt x="1970430" y="742937"/>
                    <a:pt x="2034579" y="788013"/>
                    <a:pt x="2101622" y="828789"/>
                  </a:cubicBezTo>
                  <a:lnTo>
                    <a:pt x="2101622" y="828789"/>
                  </a:lnTo>
                  <a:cubicBezTo>
                    <a:pt x="1953733" y="976679"/>
                    <a:pt x="1715583" y="982186"/>
                    <a:pt x="1551043" y="847086"/>
                  </a:cubicBezTo>
                  <a:cubicBezTo>
                    <a:pt x="1592026" y="917989"/>
                    <a:pt x="1642518" y="983049"/>
                    <a:pt x="1701293" y="1039834"/>
                  </a:cubicBezTo>
                  <a:lnTo>
                    <a:pt x="1701293" y="1039835"/>
                  </a:lnTo>
                  <a:cubicBezTo>
                    <a:pt x="1536302" y="1084044"/>
                    <a:pt x="1362498" y="1000373"/>
                    <a:pt x="1258575" y="843416"/>
                  </a:cubicBezTo>
                  <a:cubicBezTo>
                    <a:pt x="1273304" y="897743"/>
                    <a:pt x="1294423" y="949595"/>
                    <a:pt x="1320233" y="998377"/>
                  </a:cubicBezTo>
                  <a:cubicBezTo>
                    <a:pt x="1208754" y="998377"/>
                    <a:pt x="1110148" y="923610"/>
                    <a:pt x="1050812" y="808691"/>
                  </a:cubicBezTo>
                  <a:cubicBezTo>
                    <a:pt x="991475" y="923610"/>
                    <a:pt x="892869" y="998377"/>
                    <a:pt x="781390" y="998377"/>
                  </a:cubicBezTo>
                  <a:cubicBezTo>
                    <a:pt x="807201" y="949595"/>
                    <a:pt x="828319" y="897743"/>
                    <a:pt x="843048" y="843416"/>
                  </a:cubicBezTo>
                  <a:cubicBezTo>
                    <a:pt x="739125" y="1000373"/>
                    <a:pt x="565321" y="1084044"/>
                    <a:pt x="400331" y="1039835"/>
                  </a:cubicBezTo>
                  <a:lnTo>
                    <a:pt x="400331" y="1039834"/>
                  </a:lnTo>
                  <a:cubicBezTo>
                    <a:pt x="459105" y="983049"/>
                    <a:pt x="509597" y="917989"/>
                    <a:pt x="550581" y="847085"/>
                  </a:cubicBezTo>
                  <a:cubicBezTo>
                    <a:pt x="386040" y="982186"/>
                    <a:pt x="147890" y="976679"/>
                    <a:pt x="0" y="828789"/>
                  </a:cubicBezTo>
                  <a:lnTo>
                    <a:pt x="1" y="828789"/>
                  </a:lnTo>
                  <a:cubicBezTo>
                    <a:pt x="64864" y="789339"/>
                    <a:pt x="127018" y="745864"/>
                    <a:pt x="185666" y="698150"/>
                  </a:cubicBezTo>
                  <a:cubicBezTo>
                    <a:pt x="210799" y="308768"/>
                    <a:pt x="587390" y="0"/>
                    <a:pt x="1048108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7" name="円/楕円 609">
              <a:extLst>
                <a:ext uri="{FF2B5EF4-FFF2-40B4-BE49-F238E27FC236}">
                  <a16:creationId xmlns:a16="http://schemas.microsoft.com/office/drawing/2014/main" id="{8BDF2DA3-D88C-0657-D232-99E0B2BC2642}"/>
                </a:ext>
              </a:extLst>
            </p:cNvPr>
            <p:cNvSpPr/>
            <p:nvPr/>
          </p:nvSpPr>
          <p:spPr bwMode="auto">
            <a:xfrm>
              <a:off x="3893534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" name="円/楕円 609">
              <a:extLst>
                <a:ext uri="{FF2B5EF4-FFF2-40B4-BE49-F238E27FC236}">
                  <a16:creationId xmlns:a16="http://schemas.microsoft.com/office/drawing/2014/main" id="{881B0E11-3DB5-D058-DC35-8FF679040B04}"/>
                </a:ext>
              </a:extLst>
            </p:cNvPr>
            <p:cNvSpPr/>
            <p:nvPr/>
          </p:nvSpPr>
          <p:spPr bwMode="auto">
            <a:xfrm>
              <a:off x="5521166" y="4570119"/>
              <a:ext cx="189083" cy="279863"/>
            </a:xfrm>
            <a:custGeom>
              <a:avLst/>
              <a:gdLst/>
              <a:ahLst/>
              <a:cxnLst/>
              <a:rect l="l" t="t" r="r" b="b"/>
              <a:pathLst>
                <a:path w="855096" h="1092312">
                  <a:moveTo>
                    <a:pt x="427548" y="0"/>
                  </a:moveTo>
                  <a:lnTo>
                    <a:pt x="855095" y="986172"/>
                  </a:lnTo>
                  <a:lnTo>
                    <a:pt x="852949" y="986172"/>
                  </a:lnTo>
                  <a:cubicBezTo>
                    <a:pt x="854896" y="987610"/>
                    <a:pt x="855096" y="989403"/>
                    <a:pt x="855096" y="991208"/>
                  </a:cubicBezTo>
                  <a:cubicBezTo>
                    <a:pt x="855096" y="1047046"/>
                    <a:pt x="663676" y="1092312"/>
                    <a:pt x="427548" y="1092312"/>
                  </a:cubicBezTo>
                  <a:cubicBezTo>
                    <a:pt x="191420" y="1092312"/>
                    <a:pt x="0" y="1047046"/>
                    <a:pt x="0" y="991208"/>
                  </a:cubicBezTo>
                  <a:lnTo>
                    <a:pt x="2147" y="986172"/>
                  </a:lnTo>
                  <a:lnTo>
                    <a:pt x="0" y="986172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9" name="円/楕円 532">
              <a:extLst>
                <a:ext uri="{FF2B5EF4-FFF2-40B4-BE49-F238E27FC236}">
                  <a16:creationId xmlns:a16="http://schemas.microsoft.com/office/drawing/2014/main" id="{28579CB5-3306-08CF-9DAA-354735A79C63}"/>
                </a:ext>
              </a:extLst>
            </p:cNvPr>
            <p:cNvSpPr/>
            <p:nvPr/>
          </p:nvSpPr>
          <p:spPr bwMode="auto">
            <a:xfrm>
              <a:off x="4142033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円/楕円 533">
              <a:extLst>
                <a:ext uri="{FF2B5EF4-FFF2-40B4-BE49-F238E27FC236}">
                  <a16:creationId xmlns:a16="http://schemas.microsoft.com/office/drawing/2014/main" id="{4B723E4F-568C-00E9-72C7-8AFAC8B35027}"/>
                </a:ext>
              </a:extLst>
            </p:cNvPr>
            <p:cNvSpPr/>
            <p:nvPr/>
          </p:nvSpPr>
          <p:spPr bwMode="auto">
            <a:xfrm>
              <a:off x="5233217" y="4510060"/>
              <a:ext cx="208879" cy="112298"/>
            </a:xfrm>
            <a:prstGeom prst="ellipse">
              <a:avLst/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6" name="フリーフォーム: 図形 95">
            <a:extLst>
              <a:ext uri="{FF2B5EF4-FFF2-40B4-BE49-F238E27FC236}">
                <a16:creationId xmlns:a16="http://schemas.microsoft.com/office/drawing/2014/main" id="{A51E3A35-639D-CD4D-72FC-637ACF4924CB}"/>
              </a:ext>
            </a:extLst>
          </p:cNvPr>
          <p:cNvSpPr/>
          <p:nvPr/>
        </p:nvSpPr>
        <p:spPr>
          <a:xfrm>
            <a:off x="1957656" y="303946"/>
            <a:ext cx="7627184" cy="5506320"/>
          </a:xfrm>
          <a:custGeom>
            <a:avLst/>
            <a:gdLst>
              <a:gd name="connsiteX0" fmla="*/ 992053 w 7627184"/>
              <a:gd name="connsiteY0" fmla="*/ 0 h 5506320"/>
              <a:gd name="connsiteX1" fmla="*/ 7166635 w 7627184"/>
              <a:gd name="connsiteY1" fmla="*/ 0 h 5506320"/>
              <a:gd name="connsiteX2" fmla="*/ 7627184 w 7627184"/>
              <a:gd name="connsiteY2" fmla="*/ 460549 h 5506320"/>
              <a:gd name="connsiteX3" fmla="*/ 7627184 w 7627184"/>
              <a:gd name="connsiteY3" fmla="*/ 5045771 h 5506320"/>
              <a:gd name="connsiteX4" fmla="*/ 7166635 w 7627184"/>
              <a:gd name="connsiteY4" fmla="*/ 5506320 h 5506320"/>
              <a:gd name="connsiteX5" fmla="*/ 992053 w 7627184"/>
              <a:gd name="connsiteY5" fmla="*/ 5506320 h 5506320"/>
              <a:gd name="connsiteX6" fmla="*/ 531504 w 7627184"/>
              <a:gd name="connsiteY6" fmla="*/ 5045771 h 5506320"/>
              <a:gd name="connsiteX7" fmla="*/ 531504 w 7627184"/>
              <a:gd name="connsiteY7" fmla="*/ 4386503 h 5506320"/>
              <a:gd name="connsiteX8" fmla="*/ 0 w 7627184"/>
              <a:gd name="connsiteY8" fmla="*/ 4321021 h 5506320"/>
              <a:gd name="connsiteX9" fmla="*/ 531504 w 7627184"/>
              <a:gd name="connsiteY9" fmla="*/ 3920161 h 5506320"/>
              <a:gd name="connsiteX10" fmla="*/ 531504 w 7627184"/>
              <a:gd name="connsiteY10" fmla="*/ 460549 h 5506320"/>
              <a:gd name="connsiteX11" fmla="*/ 992053 w 7627184"/>
              <a:gd name="connsiteY11" fmla="*/ 0 h 55063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7627184" h="5506320">
                <a:moveTo>
                  <a:pt x="992053" y="0"/>
                </a:moveTo>
                <a:lnTo>
                  <a:pt x="7166635" y="0"/>
                </a:lnTo>
                <a:cubicBezTo>
                  <a:pt x="7420989" y="0"/>
                  <a:pt x="7627184" y="206195"/>
                  <a:pt x="7627184" y="460549"/>
                </a:cubicBezTo>
                <a:lnTo>
                  <a:pt x="7627184" y="5045771"/>
                </a:lnTo>
                <a:cubicBezTo>
                  <a:pt x="7627184" y="5300125"/>
                  <a:pt x="7420989" y="5506320"/>
                  <a:pt x="7166635" y="5506320"/>
                </a:cubicBezTo>
                <a:lnTo>
                  <a:pt x="992053" y="5506320"/>
                </a:lnTo>
                <a:cubicBezTo>
                  <a:pt x="737699" y="5506320"/>
                  <a:pt x="531504" y="5300125"/>
                  <a:pt x="531504" y="5045771"/>
                </a:cubicBezTo>
                <a:lnTo>
                  <a:pt x="531504" y="4386503"/>
                </a:lnTo>
                <a:lnTo>
                  <a:pt x="0" y="4321021"/>
                </a:lnTo>
                <a:lnTo>
                  <a:pt x="531504" y="3920161"/>
                </a:lnTo>
                <a:lnTo>
                  <a:pt x="531504" y="460549"/>
                </a:lnTo>
                <a:cubicBezTo>
                  <a:pt x="531504" y="206195"/>
                  <a:pt x="737699" y="0"/>
                  <a:pt x="992053" y="0"/>
                </a:cubicBezTo>
                <a:close/>
              </a:path>
            </a:pathLst>
          </a:cu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 dirty="0"/>
          </a:p>
        </p:txBody>
      </p: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5636CF24-5FA5-7527-FCA3-9C770FB35B4E}"/>
              </a:ext>
            </a:extLst>
          </p:cNvPr>
          <p:cNvGrpSpPr/>
          <p:nvPr/>
        </p:nvGrpSpPr>
        <p:grpSpPr>
          <a:xfrm>
            <a:off x="2866070" y="729740"/>
            <a:ext cx="6413961" cy="4654732"/>
            <a:chOff x="505522" y="481477"/>
            <a:chExt cx="8894956" cy="5895046"/>
          </a:xfrm>
        </p:grpSpPr>
        <p:sp>
          <p:nvSpPr>
            <p:cNvPr id="43" name="テキスト ボックス 42">
              <a:extLst>
                <a:ext uri="{FF2B5EF4-FFF2-40B4-BE49-F238E27FC236}">
                  <a16:creationId xmlns:a16="http://schemas.microsoft.com/office/drawing/2014/main" id="{7F1002D6-DF04-D15A-78F9-D78906897F31}"/>
                </a:ext>
              </a:extLst>
            </p:cNvPr>
            <p:cNvSpPr txBox="1"/>
            <p:nvPr/>
          </p:nvSpPr>
          <p:spPr>
            <a:xfrm>
              <a:off x="505522" y="5184195"/>
              <a:ext cx="8894956" cy="1192328"/>
            </a:xfrm>
            <a:prstGeom prst="rect">
              <a:avLst/>
            </a:prstGeom>
            <a:noFill/>
          </p:spPr>
          <p:txBody>
            <a:bodyPr wrap="none" numCol="1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0"/>
                </a:spcAft>
                <a:defRPr sz="5400" b="1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r>
                <a:rPr lang="ja-JP" altLang="en-US" dirty="0">
                  <a:ln w="28575">
                    <a:noFill/>
                  </a:ln>
                  <a:solidFill>
                    <a:srgbClr val="002060"/>
                  </a:solidFill>
                </a:rPr>
                <a:t>必ず冷蔵庫へ</a:t>
              </a:r>
              <a:endParaRPr lang="en-US" altLang="ja-JP" dirty="0">
                <a:ln w="28575">
                  <a:noFill/>
                </a:ln>
                <a:solidFill>
                  <a:srgbClr val="002060"/>
                </a:solidFill>
              </a:endParaRPr>
            </a:p>
          </p:txBody>
        </p:sp>
        <p:sp>
          <p:nvSpPr>
            <p:cNvPr id="44" name="テキスト ボックス 43">
              <a:extLst>
                <a:ext uri="{FF2B5EF4-FFF2-40B4-BE49-F238E27FC236}">
                  <a16:creationId xmlns:a16="http://schemas.microsoft.com/office/drawing/2014/main" id="{BB4DF5B6-B6CA-845E-79D6-1717AD3B1C99}"/>
                </a:ext>
              </a:extLst>
            </p:cNvPr>
            <p:cNvSpPr txBox="1"/>
            <p:nvPr/>
          </p:nvSpPr>
          <p:spPr>
            <a:xfrm>
              <a:off x="505522" y="1673806"/>
              <a:ext cx="8894956" cy="313278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食品類の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常温放置厳禁</a:t>
              </a:r>
            </a:p>
          </p:txBody>
        </p:sp>
        <p:sp>
          <p:nvSpPr>
            <p:cNvPr id="45" name="テキスト ボックス 44">
              <a:extLst>
                <a:ext uri="{FF2B5EF4-FFF2-40B4-BE49-F238E27FC236}">
                  <a16:creationId xmlns:a16="http://schemas.microsoft.com/office/drawing/2014/main" id="{8944BBA8-F44B-D6E5-4F1B-80867F0B3E2A}"/>
                </a:ext>
              </a:extLst>
            </p:cNvPr>
            <p:cNvSpPr txBox="1"/>
            <p:nvPr/>
          </p:nvSpPr>
          <p:spPr>
            <a:xfrm>
              <a:off x="505522" y="481477"/>
              <a:ext cx="8894956" cy="837533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食中毒･腐敗防止のため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A4547CDA-84FC-99E2-6CB0-C4C0572448E6}"/>
              </a:ext>
            </a:extLst>
          </p:cNvPr>
          <p:cNvSpPr/>
          <p:nvPr/>
        </p:nvSpPr>
        <p:spPr>
          <a:xfrm>
            <a:off x="125886" y="135015"/>
            <a:ext cx="2864449" cy="658797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049DC502-AE70-8E56-29DC-C31839A89A8B}"/>
              </a:ext>
            </a:extLst>
          </p:cNvPr>
          <p:cNvGrpSpPr/>
          <p:nvPr/>
        </p:nvGrpSpPr>
        <p:grpSpPr>
          <a:xfrm>
            <a:off x="396314" y="1999748"/>
            <a:ext cx="2351441" cy="2858503"/>
            <a:chOff x="1067027" y="-1630858"/>
            <a:chExt cx="1412041" cy="1716535"/>
          </a:xfrm>
        </p:grpSpPr>
        <p:sp>
          <p:nvSpPr>
            <p:cNvPr id="7" name="四角形: 角を丸くする 6">
              <a:extLst>
                <a:ext uri="{FF2B5EF4-FFF2-40B4-BE49-F238E27FC236}">
                  <a16:creationId xmlns:a16="http://schemas.microsoft.com/office/drawing/2014/main" id="{B8571BCC-A2FE-E6EC-799D-43A0631EDA7D}"/>
                </a:ext>
              </a:extLst>
            </p:cNvPr>
            <p:cNvSpPr/>
            <p:nvPr/>
          </p:nvSpPr>
          <p:spPr bwMode="auto">
            <a:xfrm>
              <a:off x="1087798" y="-1421606"/>
              <a:ext cx="748606" cy="1428258"/>
            </a:xfrm>
            <a:prstGeom prst="roundRect">
              <a:avLst>
                <a:gd name="adj" fmla="val 4066"/>
              </a:avLst>
            </a:prstGeom>
            <a:solidFill>
              <a:schemeClr val="tx1">
                <a:lumMod val="85000"/>
                <a:lumOff val="1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四角形: 角を丸くする 7">
              <a:extLst>
                <a:ext uri="{FF2B5EF4-FFF2-40B4-BE49-F238E27FC236}">
                  <a16:creationId xmlns:a16="http://schemas.microsoft.com/office/drawing/2014/main" id="{40784C1B-506A-F854-D278-7CCBC3C839FB}"/>
                </a:ext>
              </a:extLst>
            </p:cNvPr>
            <p:cNvSpPr/>
            <p:nvPr/>
          </p:nvSpPr>
          <p:spPr bwMode="auto">
            <a:xfrm>
              <a:off x="1071249" y="-1031617"/>
              <a:ext cx="778948" cy="979330"/>
            </a:xfrm>
            <a:prstGeom prst="roundRect">
              <a:avLst>
                <a:gd name="adj" fmla="val 2640"/>
              </a:avLst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四角形: 角を丸くする 9">
              <a:extLst>
                <a:ext uri="{FF2B5EF4-FFF2-40B4-BE49-F238E27FC236}">
                  <a16:creationId xmlns:a16="http://schemas.microsoft.com/office/drawing/2014/main" id="{DD0E02DF-66C6-0B5D-B8BF-8A79FD8DC1A3}"/>
                </a:ext>
              </a:extLst>
            </p:cNvPr>
            <p:cNvSpPr/>
            <p:nvPr/>
          </p:nvSpPr>
          <p:spPr bwMode="auto">
            <a:xfrm>
              <a:off x="1072998" y="-1435507"/>
              <a:ext cx="775450" cy="407910"/>
            </a:xfrm>
            <a:prstGeom prst="roundRect">
              <a:avLst>
                <a:gd name="adj" fmla="val 5260"/>
              </a:avLst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四角形: 角を丸くする 10">
              <a:extLst>
                <a:ext uri="{FF2B5EF4-FFF2-40B4-BE49-F238E27FC236}">
                  <a16:creationId xmlns:a16="http://schemas.microsoft.com/office/drawing/2014/main" id="{1817E2F8-257C-51CB-ECB1-F2AB5498E847}"/>
                </a:ext>
              </a:extLst>
            </p:cNvPr>
            <p:cNvSpPr/>
            <p:nvPr/>
          </p:nvSpPr>
          <p:spPr bwMode="auto">
            <a:xfrm>
              <a:off x="1096129" y="-1412875"/>
              <a:ext cx="729188" cy="362646"/>
            </a:xfrm>
            <a:prstGeom prst="roundRect">
              <a:avLst>
                <a:gd name="adj" fmla="val 5260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四角形: 角を丸くする 11">
              <a:extLst>
                <a:ext uri="{FF2B5EF4-FFF2-40B4-BE49-F238E27FC236}">
                  <a16:creationId xmlns:a16="http://schemas.microsoft.com/office/drawing/2014/main" id="{AFED0AFF-0F90-CD51-5889-AA3BEFBE0F29}"/>
                </a:ext>
              </a:extLst>
            </p:cNvPr>
            <p:cNvSpPr/>
            <p:nvPr/>
          </p:nvSpPr>
          <p:spPr bwMode="auto">
            <a:xfrm>
              <a:off x="1722104" y="-1343025"/>
              <a:ext cx="59285" cy="222946"/>
            </a:xfrm>
            <a:prstGeom prst="roundRect">
              <a:avLst>
                <a:gd name="adj" fmla="val 38449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四角形: 角を丸くする 12">
              <a:extLst>
                <a:ext uri="{FF2B5EF4-FFF2-40B4-BE49-F238E27FC236}">
                  <a16:creationId xmlns:a16="http://schemas.microsoft.com/office/drawing/2014/main" id="{138DDC48-238D-6C90-1AB7-AC3AB3E8194F}"/>
                </a:ext>
              </a:extLst>
            </p:cNvPr>
            <p:cNvSpPr/>
            <p:nvPr/>
          </p:nvSpPr>
          <p:spPr bwMode="auto">
            <a:xfrm>
              <a:off x="1740592" y="-1323975"/>
              <a:ext cx="25764" cy="184846"/>
            </a:xfrm>
            <a:prstGeom prst="roundRect">
              <a:avLst>
                <a:gd name="adj" fmla="val 38449"/>
              </a:avLst>
            </a:pr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四角形: 角を丸くする 13">
              <a:extLst>
                <a:ext uri="{FF2B5EF4-FFF2-40B4-BE49-F238E27FC236}">
                  <a16:creationId xmlns:a16="http://schemas.microsoft.com/office/drawing/2014/main" id="{CB2B9B67-8EAD-C725-7C54-F2B0FBE93CB7}"/>
                </a:ext>
              </a:extLst>
            </p:cNvPr>
            <p:cNvSpPr/>
            <p:nvPr/>
          </p:nvSpPr>
          <p:spPr bwMode="auto">
            <a:xfrm>
              <a:off x="1103004" y="-997744"/>
              <a:ext cx="715438" cy="923296"/>
            </a:xfrm>
            <a:prstGeom prst="roundRect">
              <a:avLst>
                <a:gd name="adj" fmla="val 2640"/>
              </a:avLst>
            </a:prstGeom>
            <a:solidFill>
              <a:schemeClr val="tx1">
                <a:lumMod val="65000"/>
                <a:lumOff val="3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台形 14">
              <a:extLst>
                <a:ext uri="{FF2B5EF4-FFF2-40B4-BE49-F238E27FC236}">
                  <a16:creationId xmlns:a16="http://schemas.microsoft.com/office/drawing/2014/main" id="{875E8306-FA45-4175-D3D4-EE274752D44E}"/>
                </a:ext>
              </a:extLst>
            </p:cNvPr>
            <p:cNvSpPr/>
            <p:nvPr/>
          </p:nvSpPr>
          <p:spPr bwMode="auto">
            <a:xfrm rot="16200000">
              <a:off x="707957" y="-780059"/>
              <a:ext cx="1202226" cy="484086"/>
            </a:xfrm>
            <a:prstGeom prst="trapezoid">
              <a:avLst>
                <a:gd name="adj" fmla="val 23032"/>
              </a:avLst>
            </a:prstGeom>
            <a:solidFill>
              <a:schemeClr val="bg1">
                <a:lumMod val="7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6" name="台形 15">
              <a:extLst>
                <a:ext uri="{FF2B5EF4-FFF2-40B4-BE49-F238E27FC236}">
                  <a16:creationId xmlns:a16="http://schemas.microsoft.com/office/drawing/2014/main" id="{6D83CDDC-2F8E-8962-97C4-2E1ECA59C275}"/>
                </a:ext>
              </a:extLst>
            </p:cNvPr>
            <p:cNvSpPr/>
            <p:nvPr/>
          </p:nvSpPr>
          <p:spPr bwMode="auto">
            <a:xfrm rot="16200000">
              <a:off x="734197" y="-757093"/>
              <a:ext cx="1124242" cy="438153"/>
            </a:xfrm>
            <a:prstGeom prst="trapezoid">
              <a:avLst>
                <a:gd name="adj" fmla="val 23032"/>
              </a:avLst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" name="台形 28">
              <a:extLst>
                <a:ext uri="{FF2B5EF4-FFF2-40B4-BE49-F238E27FC236}">
                  <a16:creationId xmlns:a16="http://schemas.microsoft.com/office/drawing/2014/main" id="{10E86925-D80C-18B5-24C2-640C8E6D6B70}"/>
                </a:ext>
              </a:extLst>
            </p:cNvPr>
            <p:cNvSpPr/>
            <p:nvPr/>
          </p:nvSpPr>
          <p:spPr bwMode="auto">
            <a:xfrm rot="16200000" flipV="1">
              <a:off x="972860" y="-560876"/>
              <a:ext cx="1202226" cy="45719"/>
            </a:xfrm>
            <a:prstGeom prst="trapezoid">
              <a:avLst>
                <a:gd name="adj" fmla="val 23032"/>
              </a:avLst>
            </a:prstGeom>
            <a:solidFill>
              <a:schemeClr val="bg1">
                <a:lumMod val="8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" name="四角形: 角を丸くする 29">
              <a:extLst>
                <a:ext uri="{FF2B5EF4-FFF2-40B4-BE49-F238E27FC236}">
                  <a16:creationId xmlns:a16="http://schemas.microsoft.com/office/drawing/2014/main" id="{4944DD57-8EAE-C1B8-2586-8A6631FF7EDB}"/>
                </a:ext>
              </a:extLst>
            </p:cNvPr>
            <p:cNvSpPr/>
            <p:nvPr/>
          </p:nvSpPr>
          <p:spPr bwMode="auto">
            <a:xfrm>
              <a:off x="1417949" y="-1021795"/>
              <a:ext cx="59285" cy="222946"/>
            </a:xfrm>
            <a:prstGeom prst="roundRect">
              <a:avLst>
                <a:gd name="adj" fmla="val 38449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31" name="四角形: 角を丸くする 30">
              <a:extLst>
                <a:ext uri="{FF2B5EF4-FFF2-40B4-BE49-F238E27FC236}">
                  <a16:creationId xmlns:a16="http://schemas.microsoft.com/office/drawing/2014/main" id="{696CC611-C33B-BB7B-CF0F-148CB3241385}"/>
                </a:ext>
              </a:extLst>
            </p:cNvPr>
            <p:cNvSpPr/>
            <p:nvPr/>
          </p:nvSpPr>
          <p:spPr bwMode="auto">
            <a:xfrm>
              <a:off x="1424718" y="-1002745"/>
              <a:ext cx="25764" cy="184846"/>
            </a:xfrm>
            <a:prstGeom prst="roundRect">
              <a:avLst>
                <a:gd name="adj" fmla="val 38449"/>
              </a:avLst>
            </a:prstGeom>
            <a:solidFill>
              <a:schemeClr val="bg1">
                <a:lumMod val="5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6377D8E3-72A3-E8C5-609C-635A79E814C4}"/>
                </a:ext>
              </a:extLst>
            </p:cNvPr>
            <p:cNvSpPr/>
            <p:nvPr/>
          </p:nvSpPr>
          <p:spPr bwMode="auto">
            <a:xfrm>
              <a:off x="1666352" y="-767753"/>
              <a:ext cx="101470" cy="312907"/>
            </a:xfrm>
            <a:custGeom>
              <a:avLst/>
              <a:gdLst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94634 w 259672"/>
                <a:gd name="connsiteY3" fmla="*/ 0 h 811915"/>
                <a:gd name="connsiteX4" fmla="*/ 165039 w 259672"/>
                <a:gd name="connsiteY4" fmla="*/ 0 h 811915"/>
                <a:gd name="connsiteX5" fmla="*/ 187899 w 259672"/>
                <a:gd name="connsiteY5" fmla="*/ 22860 h 811915"/>
                <a:gd name="connsiteX6" fmla="*/ 187898 w 259672"/>
                <a:gd name="connsiteY6" fmla="*/ 22860 h 811915"/>
                <a:gd name="connsiteX7" fmla="*/ 181202 w 259672"/>
                <a:gd name="connsiteY7" fmla="*/ 39024 h 811915"/>
                <a:gd name="connsiteX8" fmla="*/ 178374 w 259672"/>
                <a:gd name="connsiteY8" fmla="*/ 40196 h 811915"/>
                <a:gd name="connsiteX9" fmla="*/ 178374 w 259672"/>
                <a:gd name="connsiteY9" fmla="*/ 127633 h 811915"/>
                <a:gd name="connsiteX10" fmla="*/ 239995 w 259672"/>
                <a:gd name="connsiteY10" fmla="*/ 320921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635321 h 811915"/>
                <a:gd name="connsiteX19" fmla="*/ 0 w 259672"/>
                <a:gd name="connsiteY19" fmla="*/ 410873 h 811915"/>
                <a:gd name="connsiteX20" fmla="*/ 0 w 259672"/>
                <a:gd name="connsiteY20" fmla="*/ 385511 h 811915"/>
                <a:gd name="connsiteX21" fmla="*/ 10203 w 259672"/>
                <a:gd name="connsiteY21" fmla="*/ 334973 h 811915"/>
                <a:gd name="connsiteX22" fmla="*/ 16536 w 259672"/>
                <a:gd name="connsiteY22" fmla="*/ 325580 h 811915"/>
                <a:gd name="connsiteX23" fmla="*/ 81298 w 259672"/>
                <a:gd name="connsiteY23" fmla="*/ 122438 h 811915"/>
                <a:gd name="connsiteX24" fmla="*/ 81298 w 259672"/>
                <a:gd name="connsiteY24" fmla="*/ 40195 h 811915"/>
                <a:gd name="connsiteX25" fmla="*/ 78470 w 259672"/>
                <a:gd name="connsiteY25" fmla="*/ 39023 h 811915"/>
                <a:gd name="connsiteX26" fmla="*/ 71774 w 259672"/>
                <a:gd name="connsiteY26" fmla="*/ 22860 h 811915"/>
                <a:gd name="connsiteX27" fmla="*/ 78470 w 259672"/>
                <a:gd name="connsiteY27" fmla="*/ 6696 h 811915"/>
                <a:gd name="connsiteX28" fmla="*/ 94634 w 259672"/>
                <a:gd name="connsiteY28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39995 w 259672"/>
                <a:gd name="connsiteY11" fmla="*/ 320921 h 811915"/>
                <a:gd name="connsiteX12" fmla="*/ 249469 w 259672"/>
                <a:gd name="connsiteY12" fmla="*/ 334973 h 811915"/>
                <a:gd name="connsiteX13" fmla="*/ 259672 w 259672"/>
                <a:gd name="connsiteY13" fmla="*/ 385511 h 811915"/>
                <a:gd name="connsiteX14" fmla="*/ 259671 w 259672"/>
                <a:gd name="connsiteY14" fmla="*/ 635322 h 811915"/>
                <a:gd name="connsiteX15" fmla="*/ 259671 w 259672"/>
                <a:gd name="connsiteY15" fmla="*/ 768636 h 811915"/>
                <a:gd name="connsiteX16" fmla="*/ 216392 w 259672"/>
                <a:gd name="connsiteY16" fmla="*/ 811915 h 811915"/>
                <a:gd name="connsiteX17" fmla="*/ 43279 w 259672"/>
                <a:gd name="connsiteY17" fmla="*/ 811915 h 811915"/>
                <a:gd name="connsiteX18" fmla="*/ 0 w 259672"/>
                <a:gd name="connsiteY18" fmla="*/ 768636 h 811915"/>
                <a:gd name="connsiteX19" fmla="*/ 0 w 259672"/>
                <a:gd name="connsiteY19" fmla="*/ 635321 h 811915"/>
                <a:gd name="connsiteX20" fmla="*/ 0 w 259672"/>
                <a:gd name="connsiteY20" fmla="*/ 410873 h 811915"/>
                <a:gd name="connsiteX21" fmla="*/ 0 w 259672"/>
                <a:gd name="connsiteY21" fmla="*/ 385511 h 811915"/>
                <a:gd name="connsiteX22" fmla="*/ 10203 w 259672"/>
                <a:gd name="connsiteY22" fmla="*/ 334973 h 811915"/>
                <a:gd name="connsiteX23" fmla="*/ 81298 w 259672"/>
                <a:gd name="connsiteY23" fmla="*/ 122438 h 811915"/>
                <a:gd name="connsiteX24" fmla="*/ 81298 w 259672"/>
                <a:gd name="connsiteY24" fmla="*/ 40195 h 811915"/>
                <a:gd name="connsiteX25" fmla="*/ 78470 w 259672"/>
                <a:gd name="connsiteY25" fmla="*/ 39023 h 811915"/>
                <a:gd name="connsiteX26" fmla="*/ 71774 w 259672"/>
                <a:gd name="connsiteY26" fmla="*/ 22860 h 811915"/>
                <a:gd name="connsiteX27" fmla="*/ 78470 w 259672"/>
                <a:gd name="connsiteY27" fmla="*/ 6696 h 811915"/>
                <a:gd name="connsiteX28" fmla="*/ 94634 w 259672"/>
                <a:gd name="connsiteY28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635321 h 811915"/>
                <a:gd name="connsiteX19" fmla="*/ 0 w 259672"/>
                <a:gd name="connsiteY19" fmla="*/ 410873 h 811915"/>
                <a:gd name="connsiteX20" fmla="*/ 0 w 259672"/>
                <a:gd name="connsiteY20" fmla="*/ 385511 h 811915"/>
                <a:gd name="connsiteX21" fmla="*/ 10203 w 259672"/>
                <a:gd name="connsiteY21" fmla="*/ 334973 h 811915"/>
                <a:gd name="connsiteX22" fmla="*/ 81298 w 259672"/>
                <a:gd name="connsiteY22" fmla="*/ 122438 h 811915"/>
                <a:gd name="connsiteX23" fmla="*/ 81298 w 259672"/>
                <a:gd name="connsiteY23" fmla="*/ 40195 h 811915"/>
                <a:gd name="connsiteX24" fmla="*/ 78470 w 259672"/>
                <a:gd name="connsiteY24" fmla="*/ 39023 h 811915"/>
                <a:gd name="connsiteX25" fmla="*/ 71774 w 259672"/>
                <a:gd name="connsiteY25" fmla="*/ 22860 h 811915"/>
                <a:gd name="connsiteX26" fmla="*/ 78470 w 259672"/>
                <a:gd name="connsiteY26" fmla="*/ 6696 h 811915"/>
                <a:gd name="connsiteX27" fmla="*/ 94634 w 259672"/>
                <a:gd name="connsiteY27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410873 h 811915"/>
                <a:gd name="connsiteX19" fmla="*/ 0 w 259672"/>
                <a:gd name="connsiteY19" fmla="*/ 385511 h 811915"/>
                <a:gd name="connsiteX20" fmla="*/ 10203 w 259672"/>
                <a:gd name="connsiteY20" fmla="*/ 334973 h 811915"/>
                <a:gd name="connsiteX21" fmla="*/ 81298 w 259672"/>
                <a:gd name="connsiteY21" fmla="*/ 122438 h 811915"/>
                <a:gd name="connsiteX22" fmla="*/ 81298 w 259672"/>
                <a:gd name="connsiteY22" fmla="*/ 40195 h 811915"/>
                <a:gd name="connsiteX23" fmla="*/ 78470 w 259672"/>
                <a:gd name="connsiteY23" fmla="*/ 39023 h 811915"/>
                <a:gd name="connsiteX24" fmla="*/ 71774 w 259672"/>
                <a:gd name="connsiteY24" fmla="*/ 22860 h 811915"/>
                <a:gd name="connsiteX25" fmla="*/ 78470 w 259672"/>
                <a:gd name="connsiteY25" fmla="*/ 6696 h 811915"/>
                <a:gd name="connsiteX26" fmla="*/ 94634 w 259672"/>
                <a:gd name="connsiteY26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49469 w 263289"/>
                <a:gd name="connsiteY11" fmla="*/ 334973 h 811915"/>
                <a:gd name="connsiteX12" fmla="*/ 259672 w 263289"/>
                <a:gd name="connsiteY12" fmla="*/ 385511 h 811915"/>
                <a:gd name="connsiteX13" fmla="*/ 259671 w 263289"/>
                <a:gd name="connsiteY13" fmla="*/ 768636 h 811915"/>
                <a:gd name="connsiteX14" fmla="*/ 216392 w 263289"/>
                <a:gd name="connsiteY14" fmla="*/ 811915 h 811915"/>
                <a:gd name="connsiteX15" fmla="*/ 43279 w 263289"/>
                <a:gd name="connsiteY15" fmla="*/ 811915 h 811915"/>
                <a:gd name="connsiteX16" fmla="*/ 0 w 263289"/>
                <a:gd name="connsiteY16" fmla="*/ 768636 h 811915"/>
                <a:gd name="connsiteX17" fmla="*/ 0 w 263289"/>
                <a:gd name="connsiteY17" fmla="*/ 410873 h 811915"/>
                <a:gd name="connsiteX18" fmla="*/ 0 w 263289"/>
                <a:gd name="connsiteY18" fmla="*/ 385511 h 811915"/>
                <a:gd name="connsiteX19" fmla="*/ 10203 w 263289"/>
                <a:gd name="connsiteY19" fmla="*/ 334973 h 811915"/>
                <a:gd name="connsiteX20" fmla="*/ 81298 w 263289"/>
                <a:gd name="connsiteY20" fmla="*/ 122438 h 811915"/>
                <a:gd name="connsiteX21" fmla="*/ 81298 w 263289"/>
                <a:gd name="connsiteY21" fmla="*/ 40195 h 811915"/>
                <a:gd name="connsiteX22" fmla="*/ 78470 w 263289"/>
                <a:gd name="connsiteY22" fmla="*/ 39023 h 811915"/>
                <a:gd name="connsiteX23" fmla="*/ 71774 w 263289"/>
                <a:gd name="connsiteY23" fmla="*/ 22860 h 811915"/>
                <a:gd name="connsiteX24" fmla="*/ 78470 w 263289"/>
                <a:gd name="connsiteY24" fmla="*/ 6696 h 811915"/>
                <a:gd name="connsiteX25" fmla="*/ 94634 w 263289"/>
                <a:gd name="connsiteY25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410873 h 811915"/>
                <a:gd name="connsiteX17" fmla="*/ 0 w 263289"/>
                <a:gd name="connsiteY17" fmla="*/ 385511 h 811915"/>
                <a:gd name="connsiteX18" fmla="*/ 10203 w 263289"/>
                <a:gd name="connsiteY18" fmla="*/ 334973 h 811915"/>
                <a:gd name="connsiteX19" fmla="*/ 81298 w 263289"/>
                <a:gd name="connsiteY19" fmla="*/ 122438 h 811915"/>
                <a:gd name="connsiteX20" fmla="*/ 81298 w 263289"/>
                <a:gd name="connsiteY20" fmla="*/ 40195 h 811915"/>
                <a:gd name="connsiteX21" fmla="*/ 78470 w 263289"/>
                <a:gd name="connsiteY21" fmla="*/ 39023 h 811915"/>
                <a:gd name="connsiteX22" fmla="*/ 71774 w 263289"/>
                <a:gd name="connsiteY22" fmla="*/ 22860 h 811915"/>
                <a:gd name="connsiteX23" fmla="*/ 78470 w 263289"/>
                <a:gd name="connsiteY23" fmla="*/ 6696 h 811915"/>
                <a:gd name="connsiteX24" fmla="*/ 94634 w 263289"/>
                <a:gd name="connsiteY24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410873 h 811915"/>
                <a:gd name="connsiteX17" fmla="*/ 0 w 263289"/>
                <a:gd name="connsiteY17" fmla="*/ 385511 h 811915"/>
                <a:gd name="connsiteX18" fmla="*/ 81298 w 263289"/>
                <a:gd name="connsiteY18" fmla="*/ 122438 h 811915"/>
                <a:gd name="connsiteX19" fmla="*/ 81298 w 263289"/>
                <a:gd name="connsiteY19" fmla="*/ 40195 h 811915"/>
                <a:gd name="connsiteX20" fmla="*/ 78470 w 263289"/>
                <a:gd name="connsiteY20" fmla="*/ 39023 h 811915"/>
                <a:gd name="connsiteX21" fmla="*/ 71774 w 263289"/>
                <a:gd name="connsiteY21" fmla="*/ 22860 h 811915"/>
                <a:gd name="connsiteX22" fmla="*/ 78470 w 263289"/>
                <a:gd name="connsiteY22" fmla="*/ 6696 h 811915"/>
                <a:gd name="connsiteX23" fmla="*/ 94634 w 263289"/>
                <a:gd name="connsiteY23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385511 h 811915"/>
                <a:gd name="connsiteX17" fmla="*/ 81298 w 263289"/>
                <a:gd name="connsiteY17" fmla="*/ 122438 h 811915"/>
                <a:gd name="connsiteX18" fmla="*/ 81298 w 263289"/>
                <a:gd name="connsiteY18" fmla="*/ 40195 h 811915"/>
                <a:gd name="connsiteX19" fmla="*/ 78470 w 263289"/>
                <a:gd name="connsiteY19" fmla="*/ 39023 h 811915"/>
                <a:gd name="connsiteX20" fmla="*/ 71774 w 263289"/>
                <a:gd name="connsiteY20" fmla="*/ 22860 h 811915"/>
                <a:gd name="connsiteX21" fmla="*/ 78470 w 263289"/>
                <a:gd name="connsiteY21" fmla="*/ 6696 h 811915"/>
                <a:gd name="connsiteX22" fmla="*/ 94634 w 263289"/>
                <a:gd name="connsiteY22" fmla="*/ 0 h 8119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263289" h="811915">
                  <a:moveTo>
                    <a:pt x="71774" y="22859"/>
                  </a:moveTo>
                  <a:lnTo>
                    <a:pt x="71774" y="22860"/>
                  </a:lnTo>
                  <a:lnTo>
                    <a:pt x="71774" y="22860"/>
                  </a:lnTo>
                  <a:lnTo>
                    <a:pt x="71774" y="22859"/>
                  </a:lnTo>
                  <a:close/>
                  <a:moveTo>
                    <a:pt x="94634" y="0"/>
                  </a:moveTo>
                  <a:lnTo>
                    <a:pt x="165039" y="0"/>
                  </a:lnTo>
                  <a:cubicBezTo>
                    <a:pt x="177664" y="0"/>
                    <a:pt x="187899" y="10235"/>
                    <a:pt x="187899" y="22860"/>
                  </a:cubicBezTo>
                  <a:lnTo>
                    <a:pt x="187898" y="22860"/>
                  </a:lnTo>
                  <a:cubicBezTo>
                    <a:pt x="187898" y="29173"/>
                    <a:pt x="185339" y="34888"/>
                    <a:pt x="181202" y="39024"/>
                  </a:cubicBezTo>
                  <a:lnTo>
                    <a:pt x="178374" y="40196"/>
                  </a:lnTo>
                  <a:lnTo>
                    <a:pt x="178374" y="127633"/>
                  </a:lnTo>
                  <a:lnTo>
                    <a:pt x="259672" y="385511"/>
                  </a:lnTo>
                  <a:cubicBezTo>
                    <a:pt x="261372" y="457788"/>
                    <a:pt x="266884" y="697569"/>
                    <a:pt x="259671" y="768636"/>
                  </a:cubicBezTo>
                  <a:cubicBezTo>
                    <a:pt x="259671" y="792538"/>
                    <a:pt x="240294" y="811915"/>
                    <a:pt x="216392" y="811915"/>
                  </a:cubicBezTo>
                  <a:lnTo>
                    <a:pt x="43279" y="811915"/>
                  </a:lnTo>
                  <a:cubicBezTo>
                    <a:pt x="19377" y="811915"/>
                    <a:pt x="0" y="792538"/>
                    <a:pt x="0" y="768636"/>
                  </a:cubicBezTo>
                  <a:lnTo>
                    <a:pt x="0" y="385511"/>
                  </a:lnTo>
                  <a:cubicBezTo>
                    <a:pt x="13550" y="337439"/>
                    <a:pt x="67748" y="179991"/>
                    <a:pt x="81298" y="122438"/>
                  </a:cubicBezTo>
                  <a:lnTo>
                    <a:pt x="81298" y="40195"/>
                  </a:lnTo>
                  <a:lnTo>
                    <a:pt x="78470" y="39023"/>
                  </a:lnTo>
                  <a:lnTo>
                    <a:pt x="71774" y="22860"/>
                  </a:lnTo>
                  <a:lnTo>
                    <a:pt x="78470" y="6696"/>
                  </a:lnTo>
                  <a:cubicBezTo>
                    <a:pt x="82607" y="2559"/>
                    <a:pt x="88322" y="0"/>
                    <a:pt x="94634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32A821BB-9D6A-AAA3-70E3-D40C855B9274}"/>
                </a:ext>
              </a:extLst>
            </p:cNvPr>
            <p:cNvSpPr/>
            <p:nvPr/>
          </p:nvSpPr>
          <p:spPr bwMode="auto">
            <a:xfrm>
              <a:off x="1666352" y="-415328"/>
              <a:ext cx="101470" cy="312907"/>
            </a:xfrm>
            <a:custGeom>
              <a:avLst/>
              <a:gdLst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94634 w 259672"/>
                <a:gd name="connsiteY3" fmla="*/ 0 h 811915"/>
                <a:gd name="connsiteX4" fmla="*/ 165039 w 259672"/>
                <a:gd name="connsiteY4" fmla="*/ 0 h 811915"/>
                <a:gd name="connsiteX5" fmla="*/ 187899 w 259672"/>
                <a:gd name="connsiteY5" fmla="*/ 22860 h 811915"/>
                <a:gd name="connsiteX6" fmla="*/ 187898 w 259672"/>
                <a:gd name="connsiteY6" fmla="*/ 22860 h 811915"/>
                <a:gd name="connsiteX7" fmla="*/ 181202 w 259672"/>
                <a:gd name="connsiteY7" fmla="*/ 39024 h 811915"/>
                <a:gd name="connsiteX8" fmla="*/ 178374 w 259672"/>
                <a:gd name="connsiteY8" fmla="*/ 40196 h 811915"/>
                <a:gd name="connsiteX9" fmla="*/ 178374 w 259672"/>
                <a:gd name="connsiteY9" fmla="*/ 127633 h 811915"/>
                <a:gd name="connsiteX10" fmla="*/ 239995 w 259672"/>
                <a:gd name="connsiteY10" fmla="*/ 320921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635321 h 811915"/>
                <a:gd name="connsiteX19" fmla="*/ 0 w 259672"/>
                <a:gd name="connsiteY19" fmla="*/ 410873 h 811915"/>
                <a:gd name="connsiteX20" fmla="*/ 0 w 259672"/>
                <a:gd name="connsiteY20" fmla="*/ 385511 h 811915"/>
                <a:gd name="connsiteX21" fmla="*/ 10203 w 259672"/>
                <a:gd name="connsiteY21" fmla="*/ 334973 h 811915"/>
                <a:gd name="connsiteX22" fmla="*/ 16536 w 259672"/>
                <a:gd name="connsiteY22" fmla="*/ 325580 h 811915"/>
                <a:gd name="connsiteX23" fmla="*/ 81298 w 259672"/>
                <a:gd name="connsiteY23" fmla="*/ 122438 h 811915"/>
                <a:gd name="connsiteX24" fmla="*/ 81298 w 259672"/>
                <a:gd name="connsiteY24" fmla="*/ 40195 h 811915"/>
                <a:gd name="connsiteX25" fmla="*/ 78470 w 259672"/>
                <a:gd name="connsiteY25" fmla="*/ 39023 h 811915"/>
                <a:gd name="connsiteX26" fmla="*/ 71774 w 259672"/>
                <a:gd name="connsiteY26" fmla="*/ 22860 h 811915"/>
                <a:gd name="connsiteX27" fmla="*/ 78470 w 259672"/>
                <a:gd name="connsiteY27" fmla="*/ 6696 h 811915"/>
                <a:gd name="connsiteX28" fmla="*/ 94634 w 259672"/>
                <a:gd name="connsiteY28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39995 w 259672"/>
                <a:gd name="connsiteY11" fmla="*/ 320921 h 811915"/>
                <a:gd name="connsiteX12" fmla="*/ 249469 w 259672"/>
                <a:gd name="connsiteY12" fmla="*/ 334973 h 811915"/>
                <a:gd name="connsiteX13" fmla="*/ 259672 w 259672"/>
                <a:gd name="connsiteY13" fmla="*/ 385511 h 811915"/>
                <a:gd name="connsiteX14" fmla="*/ 259671 w 259672"/>
                <a:gd name="connsiteY14" fmla="*/ 635322 h 811915"/>
                <a:gd name="connsiteX15" fmla="*/ 259671 w 259672"/>
                <a:gd name="connsiteY15" fmla="*/ 768636 h 811915"/>
                <a:gd name="connsiteX16" fmla="*/ 216392 w 259672"/>
                <a:gd name="connsiteY16" fmla="*/ 811915 h 811915"/>
                <a:gd name="connsiteX17" fmla="*/ 43279 w 259672"/>
                <a:gd name="connsiteY17" fmla="*/ 811915 h 811915"/>
                <a:gd name="connsiteX18" fmla="*/ 0 w 259672"/>
                <a:gd name="connsiteY18" fmla="*/ 768636 h 811915"/>
                <a:gd name="connsiteX19" fmla="*/ 0 w 259672"/>
                <a:gd name="connsiteY19" fmla="*/ 635321 h 811915"/>
                <a:gd name="connsiteX20" fmla="*/ 0 w 259672"/>
                <a:gd name="connsiteY20" fmla="*/ 410873 h 811915"/>
                <a:gd name="connsiteX21" fmla="*/ 0 w 259672"/>
                <a:gd name="connsiteY21" fmla="*/ 385511 h 811915"/>
                <a:gd name="connsiteX22" fmla="*/ 10203 w 259672"/>
                <a:gd name="connsiteY22" fmla="*/ 334973 h 811915"/>
                <a:gd name="connsiteX23" fmla="*/ 81298 w 259672"/>
                <a:gd name="connsiteY23" fmla="*/ 122438 h 811915"/>
                <a:gd name="connsiteX24" fmla="*/ 81298 w 259672"/>
                <a:gd name="connsiteY24" fmla="*/ 40195 h 811915"/>
                <a:gd name="connsiteX25" fmla="*/ 78470 w 259672"/>
                <a:gd name="connsiteY25" fmla="*/ 39023 h 811915"/>
                <a:gd name="connsiteX26" fmla="*/ 71774 w 259672"/>
                <a:gd name="connsiteY26" fmla="*/ 22860 h 811915"/>
                <a:gd name="connsiteX27" fmla="*/ 78470 w 259672"/>
                <a:gd name="connsiteY27" fmla="*/ 6696 h 811915"/>
                <a:gd name="connsiteX28" fmla="*/ 94634 w 259672"/>
                <a:gd name="connsiteY28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635321 h 811915"/>
                <a:gd name="connsiteX19" fmla="*/ 0 w 259672"/>
                <a:gd name="connsiteY19" fmla="*/ 410873 h 811915"/>
                <a:gd name="connsiteX20" fmla="*/ 0 w 259672"/>
                <a:gd name="connsiteY20" fmla="*/ 385511 h 811915"/>
                <a:gd name="connsiteX21" fmla="*/ 10203 w 259672"/>
                <a:gd name="connsiteY21" fmla="*/ 334973 h 811915"/>
                <a:gd name="connsiteX22" fmla="*/ 81298 w 259672"/>
                <a:gd name="connsiteY22" fmla="*/ 122438 h 811915"/>
                <a:gd name="connsiteX23" fmla="*/ 81298 w 259672"/>
                <a:gd name="connsiteY23" fmla="*/ 40195 h 811915"/>
                <a:gd name="connsiteX24" fmla="*/ 78470 w 259672"/>
                <a:gd name="connsiteY24" fmla="*/ 39023 h 811915"/>
                <a:gd name="connsiteX25" fmla="*/ 71774 w 259672"/>
                <a:gd name="connsiteY25" fmla="*/ 22860 h 811915"/>
                <a:gd name="connsiteX26" fmla="*/ 78470 w 259672"/>
                <a:gd name="connsiteY26" fmla="*/ 6696 h 811915"/>
                <a:gd name="connsiteX27" fmla="*/ 94634 w 259672"/>
                <a:gd name="connsiteY27" fmla="*/ 0 h 811915"/>
                <a:gd name="connsiteX0" fmla="*/ 71774 w 259672"/>
                <a:gd name="connsiteY0" fmla="*/ 22859 h 811915"/>
                <a:gd name="connsiteX1" fmla="*/ 71774 w 259672"/>
                <a:gd name="connsiteY1" fmla="*/ 22860 h 811915"/>
                <a:gd name="connsiteX2" fmla="*/ 71774 w 259672"/>
                <a:gd name="connsiteY2" fmla="*/ 22860 h 811915"/>
                <a:gd name="connsiteX3" fmla="*/ 71774 w 259672"/>
                <a:gd name="connsiteY3" fmla="*/ 22859 h 811915"/>
                <a:gd name="connsiteX4" fmla="*/ 94634 w 259672"/>
                <a:gd name="connsiteY4" fmla="*/ 0 h 811915"/>
                <a:gd name="connsiteX5" fmla="*/ 165039 w 259672"/>
                <a:gd name="connsiteY5" fmla="*/ 0 h 811915"/>
                <a:gd name="connsiteX6" fmla="*/ 187899 w 259672"/>
                <a:gd name="connsiteY6" fmla="*/ 22860 h 811915"/>
                <a:gd name="connsiteX7" fmla="*/ 187898 w 259672"/>
                <a:gd name="connsiteY7" fmla="*/ 22860 h 811915"/>
                <a:gd name="connsiteX8" fmla="*/ 181202 w 259672"/>
                <a:gd name="connsiteY8" fmla="*/ 39024 h 811915"/>
                <a:gd name="connsiteX9" fmla="*/ 178374 w 259672"/>
                <a:gd name="connsiteY9" fmla="*/ 40196 h 811915"/>
                <a:gd name="connsiteX10" fmla="*/ 178374 w 259672"/>
                <a:gd name="connsiteY10" fmla="*/ 127633 h 811915"/>
                <a:gd name="connsiteX11" fmla="*/ 249469 w 259672"/>
                <a:gd name="connsiteY11" fmla="*/ 334973 h 811915"/>
                <a:gd name="connsiteX12" fmla="*/ 259672 w 259672"/>
                <a:gd name="connsiteY12" fmla="*/ 385511 h 811915"/>
                <a:gd name="connsiteX13" fmla="*/ 259671 w 259672"/>
                <a:gd name="connsiteY13" fmla="*/ 635322 h 811915"/>
                <a:gd name="connsiteX14" fmla="*/ 259671 w 259672"/>
                <a:gd name="connsiteY14" fmla="*/ 768636 h 811915"/>
                <a:gd name="connsiteX15" fmla="*/ 216392 w 259672"/>
                <a:gd name="connsiteY15" fmla="*/ 811915 h 811915"/>
                <a:gd name="connsiteX16" fmla="*/ 43279 w 259672"/>
                <a:gd name="connsiteY16" fmla="*/ 811915 h 811915"/>
                <a:gd name="connsiteX17" fmla="*/ 0 w 259672"/>
                <a:gd name="connsiteY17" fmla="*/ 768636 h 811915"/>
                <a:gd name="connsiteX18" fmla="*/ 0 w 259672"/>
                <a:gd name="connsiteY18" fmla="*/ 410873 h 811915"/>
                <a:gd name="connsiteX19" fmla="*/ 0 w 259672"/>
                <a:gd name="connsiteY19" fmla="*/ 385511 h 811915"/>
                <a:gd name="connsiteX20" fmla="*/ 10203 w 259672"/>
                <a:gd name="connsiteY20" fmla="*/ 334973 h 811915"/>
                <a:gd name="connsiteX21" fmla="*/ 81298 w 259672"/>
                <a:gd name="connsiteY21" fmla="*/ 122438 h 811915"/>
                <a:gd name="connsiteX22" fmla="*/ 81298 w 259672"/>
                <a:gd name="connsiteY22" fmla="*/ 40195 h 811915"/>
                <a:gd name="connsiteX23" fmla="*/ 78470 w 259672"/>
                <a:gd name="connsiteY23" fmla="*/ 39023 h 811915"/>
                <a:gd name="connsiteX24" fmla="*/ 71774 w 259672"/>
                <a:gd name="connsiteY24" fmla="*/ 22860 h 811915"/>
                <a:gd name="connsiteX25" fmla="*/ 78470 w 259672"/>
                <a:gd name="connsiteY25" fmla="*/ 6696 h 811915"/>
                <a:gd name="connsiteX26" fmla="*/ 94634 w 259672"/>
                <a:gd name="connsiteY26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49469 w 263289"/>
                <a:gd name="connsiteY11" fmla="*/ 334973 h 811915"/>
                <a:gd name="connsiteX12" fmla="*/ 259672 w 263289"/>
                <a:gd name="connsiteY12" fmla="*/ 385511 h 811915"/>
                <a:gd name="connsiteX13" fmla="*/ 259671 w 263289"/>
                <a:gd name="connsiteY13" fmla="*/ 768636 h 811915"/>
                <a:gd name="connsiteX14" fmla="*/ 216392 w 263289"/>
                <a:gd name="connsiteY14" fmla="*/ 811915 h 811915"/>
                <a:gd name="connsiteX15" fmla="*/ 43279 w 263289"/>
                <a:gd name="connsiteY15" fmla="*/ 811915 h 811915"/>
                <a:gd name="connsiteX16" fmla="*/ 0 w 263289"/>
                <a:gd name="connsiteY16" fmla="*/ 768636 h 811915"/>
                <a:gd name="connsiteX17" fmla="*/ 0 w 263289"/>
                <a:gd name="connsiteY17" fmla="*/ 410873 h 811915"/>
                <a:gd name="connsiteX18" fmla="*/ 0 w 263289"/>
                <a:gd name="connsiteY18" fmla="*/ 385511 h 811915"/>
                <a:gd name="connsiteX19" fmla="*/ 10203 w 263289"/>
                <a:gd name="connsiteY19" fmla="*/ 334973 h 811915"/>
                <a:gd name="connsiteX20" fmla="*/ 81298 w 263289"/>
                <a:gd name="connsiteY20" fmla="*/ 122438 h 811915"/>
                <a:gd name="connsiteX21" fmla="*/ 81298 w 263289"/>
                <a:gd name="connsiteY21" fmla="*/ 40195 h 811915"/>
                <a:gd name="connsiteX22" fmla="*/ 78470 w 263289"/>
                <a:gd name="connsiteY22" fmla="*/ 39023 h 811915"/>
                <a:gd name="connsiteX23" fmla="*/ 71774 w 263289"/>
                <a:gd name="connsiteY23" fmla="*/ 22860 h 811915"/>
                <a:gd name="connsiteX24" fmla="*/ 78470 w 263289"/>
                <a:gd name="connsiteY24" fmla="*/ 6696 h 811915"/>
                <a:gd name="connsiteX25" fmla="*/ 94634 w 263289"/>
                <a:gd name="connsiteY25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410873 h 811915"/>
                <a:gd name="connsiteX17" fmla="*/ 0 w 263289"/>
                <a:gd name="connsiteY17" fmla="*/ 385511 h 811915"/>
                <a:gd name="connsiteX18" fmla="*/ 10203 w 263289"/>
                <a:gd name="connsiteY18" fmla="*/ 334973 h 811915"/>
                <a:gd name="connsiteX19" fmla="*/ 81298 w 263289"/>
                <a:gd name="connsiteY19" fmla="*/ 122438 h 811915"/>
                <a:gd name="connsiteX20" fmla="*/ 81298 w 263289"/>
                <a:gd name="connsiteY20" fmla="*/ 40195 h 811915"/>
                <a:gd name="connsiteX21" fmla="*/ 78470 w 263289"/>
                <a:gd name="connsiteY21" fmla="*/ 39023 h 811915"/>
                <a:gd name="connsiteX22" fmla="*/ 71774 w 263289"/>
                <a:gd name="connsiteY22" fmla="*/ 22860 h 811915"/>
                <a:gd name="connsiteX23" fmla="*/ 78470 w 263289"/>
                <a:gd name="connsiteY23" fmla="*/ 6696 h 811915"/>
                <a:gd name="connsiteX24" fmla="*/ 94634 w 263289"/>
                <a:gd name="connsiteY24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410873 h 811915"/>
                <a:gd name="connsiteX17" fmla="*/ 0 w 263289"/>
                <a:gd name="connsiteY17" fmla="*/ 385511 h 811915"/>
                <a:gd name="connsiteX18" fmla="*/ 81298 w 263289"/>
                <a:gd name="connsiteY18" fmla="*/ 122438 h 811915"/>
                <a:gd name="connsiteX19" fmla="*/ 81298 w 263289"/>
                <a:gd name="connsiteY19" fmla="*/ 40195 h 811915"/>
                <a:gd name="connsiteX20" fmla="*/ 78470 w 263289"/>
                <a:gd name="connsiteY20" fmla="*/ 39023 h 811915"/>
                <a:gd name="connsiteX21" fmla="*/ 71774 w 263289"/>
                <a:gd name="connsiteY21" fmla="*/ 22860 h 811915"/>
                <a:gd name="connsiteX22" fmla="*/ 78470 w 263289"/>
                <a:gd name="connsiteY22" fmla="*/ 6696 h 811915"/>
                <a:gd name="connsiteX23" fmla="*/ 94634 w 263289"/>
                <a:gd name="connsiteY23" fmla="*/ 0 h 811915"/>
                <a:gd name="connsiteX0" fmla="*/ 71774 w 263289"/>
                <a:gd name="connsiteY0" fmla="*/ 22859 h 811915"/>
                <a:gd name="connsiteX1" fmla="*/ 71774 w 263289"/>
                <a:gd name="connsiteY1" fmla="*/ 22860 h 811915"/>
                <a:gd name="connsiteX2" fmla="*/ 71774 w 263289"/>
                <a:gd name="connsiteY2" fmla="*/ 22860 h 811915"/>
                <a:gd name="connsiteX3" fmla="*/ 71774 w 263289"/>
                <a:gd name="connsiteY3" fmla="*/ 22859 h 811915"/>
                <a:gd name="connsiteX4" fmla="*/ 94634 w 263289"/>
                <a:gd name="connsiteY4" fmla="*/ 0 h 811915"/>
                <a:gd name="connsiteX5" fmla="*/ 165039 w 263289"/>
                <a:gd name="connsiteY5" fmla="*/ 0 h 811915"/>
                <a:gd name="connsiteX6" fmla="*/ 187899 w 263289"/>
                <a:gd name="connsiteY6" fmla="*/ 22860 h 811915"/>
                <a:gd name="connsiteX7" fmla="*/ 187898 w 263289"/>
                <a:gd name="connsiteY7" fmla="*/ 22860 h 811915"/>
                <a:gd name="connsiteX8" fmla="*/ 181202 w 263289"/>
                <a:gd name="connsiteY8" fmla="*/ 39024 h 811915"/>
                <a:gd name="connsiteX9" fmla="*/ 178374 w 263289"/>
                <a:gd name="connsiteY9" fmla="*/ 40196 h 811915"/>
                <a:gd name="connsiteX10" fmla="*/ 178374 w 263289"/>
                <a:gd name="connsiteY10" fmla="*/ 127633 h 811915"/>
                <a:gd name="connsiteX11" fmla="*/ 259672 w 263289"/>
                <a:gd name="connsiteY11" fmla="*/ 385511 h 811915"/>
                <a:gd name="connsiteX12" fmla="*/ 259671 w 263289"/>
                <a:gd name="connsiteY12" fmla="*/ 768636 h 811915"/>
                <a:gd name="connsiteX13" fmla="*/ 216392 w 263289"/>
                <a:gd name="connsiteY13" fmla="*/ 811915 h 811915"/>
                <a:gd name="connsiteX14" fmla="*/ 43279 w 263289"/>
                <a:gd name="connsiteY14" fmla="*/ 811915 h 811915"/>
                <a:gd name="connsiteX15" fmla="*/ 0 w 263289"/>
                <a:gd name="connsiteY15" fmla="*/ 768636 h 811915"/>
                <a:gd name="connsiteX16" fmla="*/ 0 w 263289"/>
                <a:gd name="connsiteY16" fmla="*/ 385511 h 811915"/>
                <a:gd name="connsiteX17" fmla="*/ 81298 w 263289"/>
                <a:gd name="connsiteY17" fmla="*/ 122438 h 811915"/>
                <a:gd name="connsiteX18" fmla="*/ 81298 w 263289"/>
                <a:gd name="connsiteY18" fmla="*/ 40195 h 811915"/>
                <a:gd name="connsiteX19" fmla="*/ 78470 w 263289"/>
                <a:gd name="connsiteY19" fmla="*/ 39023 h 811915"/>
                <a:gd name="connsiteX20" fmla="*/ 71774 w 263289"/>
                <a:gd name="connsiteY20" fmla="*/ 22860 h 811915"/>
                <a:gd name="connsiteX21" fmla="*/ 78470 w 263289"/>
                <a:gd name="connsiteY21" fmla="*/ 6696 h 811915"/>
                <a:gd name="connsiteX22" fmla="*/ 94634 w 263289"/>
                <a:gd name="connsiteY22" fmla="*/ 0 h 8119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263289" h="811915">
                  <a:moveTo>
                    <a:pt x="71774" y="22859"/>
                  </a:moveTo>
                  <a:lnTo>
                    <a:pt x="71774" y="22860"/>
                  </a:lnTo>
                  <a:lnTo>
                    <a:pt x="71774" y="22860"/>
                  </a:lnTo>
                  <a:lnTo>
                    <a:pt x="71774" y="22859"/>
                  </a:lnTo>
                  <a:close/>
                  <a:moveTo>
                    <a:pt x="94634" y="0"/>
                  </a:moveTo>
                  <a:lnTo>
                    <a:pt x="165039" y="0"/>
                  </a:lnTo>
                  <a:cubicBezTo>
                    <a:pt x="177664" y="0"/>
                    <a:pt x="187899" y="10235"/>
                    <a:pt x="187899" y="22860"/>
                  </a:cubicBezTo>
                  <a:lnTo>
                    <a:pt x="187898" y="22860"/>
                  </a:lnTo>
                  <a:cubicBezTo>
                    <a:pt x="187898" y="29173"/>
                    <a:pt x="185339" y="34888"/>
                    <a:pt x="181202" y="39024"/>
                  </a:cubicBezTo>
                  <a:lnTo>
                    <a:pt x="178374" y="40196"/>
                  </a:lnTo>
                  <a:lnTo>
                    <a:pt x="178374" y="127633"/>
                  </a:lnTo>
                  <a:lnTo>
                    <a:pt x="259672" y="385511"/>
                  </a:lnTo>
                  <a:cubicBezTo>
                    <a:pt x="261372" y="457788"/>
                    <a:pt x="266884" y="697569"/>
                    <a:pt x="259671" y="768636"/>
                  </a:cubicBezTo>
                  <a:cubicBezTo>
                    <a:pt x="259671" y="792538"/>
                    <a:pt x="240294" y="811915"/>
                    <a:pt x="216392" y="811915"/>
                  </a:cubicBezTo>
                  <a:lnTo>
                    <a:pt x="43279" y="811915"/>
                  </a:lnTo>
                  <a:cubicBezTo>
                    <a:pt x="19377" y="811915"/>
                    <a:pt x="0" y="792538"/>
                    <a:pt x="0" y="768636"/>
                  </a:cubicBezTo>
                  <a:lnTo>
                    <a:pt x="0" y="385511"/>
                  </a:lnTo>
                  <a:cubicBezTo>
                    <a:pt x="13550" y="337439"/>
                    <a:pt x="67748" y="179991"/>
                    <a:pt x="81298" y="122438"/>
                  </a:cubicBezTo>
                  <a:lnTo>
                    <a:pt x="81298" y="40195"/>
                  </a:lnTo>
                  <a:lnTo>
                    <a:pt x="78470" y="39023"/>
                  </a:lnTo>
                  <a:lnTo>
                    <a:pt x="71774" y="22860"/>
                  </a:lnTo>
                  <a:lnTo>
                    <a:pt x="78470" y="6696"/>
                  </a:lnTo>
                  <a:cubicBezTo>
                    <a:pt x="82607" y="2559"/>
                    <a:pt x="88322" y="0"/>
                    <a:pt x="94634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4ABB68A0-1CC8-3932-BF35-81B1E0F4D923}"/>
                </a:ext>
              </a:extLst>
            </p:cNvPr>
            <p:cNvSpPr/>
            <p:nvPr/>
          </p:nvSpPr>
          <p:spPr bwMode="auto">
            <a:xfrm>
              <a:off x="1585510" y="-1630858"/>
              <a:ext cx="893558" cy="1716535"/>
            </a:xfrm>
            <a:custGeom>
              <a:avLst/>
              <a:gdLst>
                <a:gd name="connsiteX0" fmla="*/ 462097 w 742436"/>
                <a:gd name="connsiteY0" fmla="*/ 0 h 1426229"/>
                <a:gd name="connsiteX1" fmla="*/ 673299 w 742436"/>
                <a:gd name="connsiteY1" fmla="*/ 211202 h 1426229"/>
                <a:gd name="connsiteX2" fmla="*/ 611440 w 742436"/>
                <a:gd name="connsiteY2" fmla="*/ 360545 h 1426229"/>
                <a:gd name="connsiteX3" fmla="*/ 547057 w 742436"/>
                <a:gd name="connsiteY3" fmla="*/ 403952 h 1426229"/>
                <a:gd name="connsiteX4" fmla="*/ 547057 w 742436"/>
                <a:gd name="connsiteY4" fmla="*/ 434799 h 1426229"/>
                <a:gd name="connsiteX5" fmla="*/ 553416 w 742436"/>
                <a:gd name="connsiteY5" fmla="*/ 436083 h 1426229"/>
                <a:gd name="connsiteX6" fmla="*/ 615651 w 742436"/>
                <a:gd name="connsiteY6" fmla="*/ 529974 h 1426229"/>
                <a:gd name="connsiteX7" fmla="*/ 615651 w 742436"/>
                <a:gd name="connsiteY7" fmla="*/ 551703 h 1426229"/>
                <a:gd name="connsiteX8" fmla="*/ 739157 w 742436"/>
                <a:gd name="connsiteY8" fmla="*/ 867952 h 1426229"/>
                <a:gd name="connsiteX9" fmla="*/ 712087 w 742436"/>
                <a:gd name="connsiteY9" fmla="*/ 929713 h 1426229"/>
                <a:gd name="connsiteX10" fmla="*/ 712087 w 742436"/>
                <a:gd name="connsiteY10" fmla="*/ 929712 h 1426229"/>
                <a:gd name="connsiteX11" fmla="*/ 650326 w 742436"/>
                <a:gd name="connsiteY11" fmla="*/ 902642 h 1426229"/>
                <a:gd name="connsiteX12" fmla="*/ 615651 w 742436"/>
                <a:gd name="connsiteY12" fmla="*/ 813854 h 1426229"/>
                <a:gd name="connsiteX13" fmla="*/ 615651 w 742436"/>
                <a:gd name="connsiteY13" fmla="*/ 912594 h 1426229"/>
                <a:gd name="connsiteX14" fmla="*/ 607643 w 742436"/>
                <a:gd name="connsiteY14" fmla="*/ 952258 h 1426229"/>
                <a:gd name="connsiteX15" fmla="*/ 601467 w 742436"/>
                <a:gd name="connsiteY15" fmla="*/ 961418 h 1426229"/>
                <a:gd name="connsiteX16" fmla="*/ 601467 w 742436"/>
                <a:gd name="connsiteY16" fmla="*/ 1382217 h 1426229"/>
                <a:gd name="connsiteX17" fmla="*/ 557455 w 742436"/>
                <a:gd name="connsiteY17" fmla="*/ 1426229 h 1426229"/>
                <a:gd name="connsiteX18" fmla="*/ 545980 w 742436"/>
                <a:gd name="connsiteY18" fmla="*/ 1426229 h 1426229"/>
                <a:gd name="connsiteX19" fmla="*/ 501968 w 742436"/>
                <a:gd name="connsiteY19" fmla="*/ 1382217 h 1426229"/>
                <a:gd name="connsiteX20" fmla="*/ 501968 w 742436"/>
                <a:gd name="connsiteY20" fmla="*/ 1014493 h 1426229"/>
                <a:gd name="connsiteX21" fmla="*/ 487186 w 742436"/>
                <a:gd name="connsiteY21" fmla="*/ 1014493 h 1426229"/>
                <a:gd name="connsiteX22" fmla="*/ 484786 w 742436"/>
                <a:gd name="connsiteY22" fmla="*/ 1014009 h 1426229"/>
                <a:gd name="connsiteX23" fmla="*/ 484786 w 742436"/>
                <a:gd name="connsiteY23" fmla="*/ 1382217 h 1426229"/>
                <a:gd name="connsiteX24" fmla="*/ 440774 w 742436"/>
                <a:gd name="connsiteY24" fmla="*/ 1426229 h 1426229"/>
                <a:gd name="connsiteX25" fmla="*/ 429299 w 742436"/>
                <a:gd name="connsiteY25" fmla="*/ 1426229 h 1426229"/>
                <a:gd name="connsiteX26" fmla="*/ 385287 w 742436"/>
                <a:gd name="connsiteY26" fmla="*/ 1382217 h 1426229"/>
                <a:gd name="connsiteX27" fmla="*/ 385287 w 742436"/>
                <a:gd name="connsiteY27" fmla="*/ 939472 h 1426229"/>
                <a:gd name="connsiteX28" fmla="*/ 388936 w 742436"/>
                <a:gd name="connsiteY28" fmla="*/ 930664 h 1426229"/>
                <a:gd name="connsiteX29" fmla="*/ 385287 w 742436"/>
                <a:gd name="connsiteY29" fmla="*/ 912594 h 1426229"/>
                <a:gd name="connsiteX30" fmla="*/ 385287 w 742436"/>
                <a:gd name="connsiteY30" fmla="*/ 620587 h 1426229"/>
                <a:gd name="connsiteX31" fmla="*/ 326099 w 742436"/>
                <a:gd name="connsiteY31" fmla="*/ 679775 h 1426229"/>
                <a:gd name="connsiteX32" fmla="*/ 292383 w 742436"/>
                <a:gd name="connsiteY32" fmla="*/ 693740 h 1426229"/>
                <a:gd name="connsiteX33" fmla="*/ 290015 w 742436"/>
                <a:gd name="connsiteY33" fmla="*/ 692760 h 1426229"/>
                <a:gd name="connsiteX34" fmla="*/ 286281 w 742436"/>
                <a:gd name="connsiteY34" fmla="*/ 694306 h 1426229"/>
                <a:gd name="connsiteX35" fmla="*/ 47682 w 742436"/>
                <a:gd name="connsiteY35" fmla="*/ 694305 h 1426229"/>
                <a:gd name="connsiteX36" fmla="*/ 3747 w 742436"/>
                <a:gd name="connsiteY36" fmla="*/ 665183 h 1426229"/>
                <a:gd name="connsiteX37" fmla="*/ 0 w 742436"/>
                <a:gd name="connsiteY37" fmla="*/ 646624 h 1426229"/>
                <a:gd name="connsiteX38" fmla="*/ 3747 w 742436"/>
                <a:gd name="connsiteY38" fmla="*/ 628064 h 1426229"/>
                <a:gd name="connsiteX39" fmla="*/ 47682 w 742436"/>
                <a:gd name="connsiteY39" fmla="*/ 598942 h 1426229"/>
                <a:gd name="connsiteX40" fmla="*/ 272067 w 742436"/>
                <a:gd name="connsiteY40" fmla="*/ 598942 h 1426229"/>
                <a:gd name="connsiteX41" fmla="*/ 401862 w 742436"/>
                <a:gd name="connsiteY41" fmla="*/ 469148 h 1426229"/>
                <a:gd name="connsiteX42" fmla="*/ 412944 w 742436"/>
                <a:gd name="connsiteY42" fmla="*/ 464557 h 1426229"/>
                <a:gd name="connsiteX43" fmla="*/ 447523 w 742436"/>
                <a:gd name="connsiteY43" fmla="*/ 436083 h 1426229"/>
                <a:gd name="connsiteX44" fmla="*/ 456747 w 742436"/>
                <a:gd name="connsiteY44" fmla="*/ 434221 h 1426229"/>
                <a:gd name="connsiteX45" fmla="*/ 456747 w 742436"/>
                <a:gd name="connsiteY45" fmla="*/ 421324 h 1426229"/>
                <a:gd name="connsiteX46" fmla="*/ 379888 w 742436"/>
                <a:gd name="connsiteY46" fmla="*/ 405807 h 1426229"/>
                <a:gd name="connsiteX47" fmla="*/ 250895 w 742436"/>
                <a:gd name="connsiteY47" fmla="*/ 211202 h 1426229"/>
                <a:gd name="connsiteX48" fmla="*/ 462097 w 742436"/>
                <a:gd name="connsiteY48" fmla="*/ 0 h 14262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742436" h="1426229">
                  <a:moveTo>
                    <a:pt x="462097" y="0"/>
                  </a:moveTo>
                  <a:cubicBezTo>
                    <a:pt x="578741" y="0"/>
                    <a:pt x="673299" y="94558"/>
                    <a:pt x="673299" y="211202"/>
                  </a:cubicBezTo>
                  <a:cubicBezTo>
                    <a:pt x="673299" y="269524"/>
                    <a:pt x="649660" y="322325"/>
                    <a:pt x="611440" y="360545"/>
                  </a:cubicBezTo>
                  <a:lnTo>
                    <a:pt x="547057" y="403952"/>
                  </a:lnTo>
                  <a:lnTo>
                    <a:pt x="547057" y="434799"/>
                  </a:lnTo>
                  <a:lnTo>
                    <a:pt x="553416" y="436083"/>
                  </a:lnTo>
                  <a:cubicBezTo>
                    <a:pt x="589989" y="451552"/>
                    <a:pt x="615651" y="487766"/>
                    <a:pt x="615651" y="529974"/>
                  </a:cubicBezTo>
                  <a:lnTo>
                    <a:pt x="615651" y="551703"/>
                  </a:lnTo>
                  <a:lnTo>
                    <a:pt x="739157" y="867952"/>
                  </a:lnTo>
                  <a:cubicBezTo>
                    <a:pt x="748736" y="892482"/>
                    <a:pt x="736617" y="920133"/>
                    <a:pt x="712087" y="929713"/>
                  </a:cubicBezTo>
                  <a:lnTo>
                    <a:pt x="712087" y="929712"/>
                  </a:lnTo>
                  <a:cubicBezTo>
                    <a:pt x="687557" y="939291"/>
                    <a:pt x="659905" y="927172"/>
                    <a:pt x="650326" y="902642"/>
                  </a:cubicBezTo>
                  <a:lnTo>
                    <a:pt x="615651" y="813854"/>
                  </a:lnTo>
                  <a:lnTo>
                    <a:pt x="615651" y="912594"/>
                  </a:lnTo>
                  <a:cubicBezTo>
                    <a:pt x="615651" y="926663"/>
                    <a:pt x="612800" y="940067"/>
                    <a:pt x="607643" y="952258"/>
                  </a:cubicBezTo>
                  <a:lnTo>
                    <a:pt x="601467" y="961418"/>
                  </a:lnTo>
                  <a:lnTo>
                    <a:pt x="601467" y="1382217"/>
                  </a:lnTo>
                  <a:cubicBezTo>
                    <a:pt x="601467" y="1406524"/>
                    <a:pt x="581762" y="1426229"/>
                    <a:pt x="557455" y="1426229"/>
                  </a:cubicBezTo>
                  <a:lnTo>
                    <a:pt x="545980" y="1426229"/>
                  </a:lnTo>
                  <a:cubicBezTo>
                    <a:pt x="521673" y="1426229"/>
                    <a:pt x="501968" y="1406524"/>
                    <a:pt x="501968" y="1382217"/>
                  </a:cubicBezTo>
                  <a:lnTo>
                    <a:pt x="501968" y="1014493"/>
                  </a:lnTo>
                  <a:lnTo>
                    <a:pt x="487186" y="1014493"/>
                  </a:lnTo>
                  <a:lnTo>
                    <a:pt x="484786" y="1014009"/>
                  </a:lnTo>
                  <a:lnTo>
                    <a:pt x="484786" y="1382217"/>
                  </a:lnTo>
                  <a:cubicBezTo>
                    <a:pt x="484786" y="1406524"/>
                    <a:pt x="465081" y="1426229"/>
                    <a:pt x="440774" y="1426229"/>
                  </a:cubicBezTo>
                  <a:lnTo>
                    <a:pt x="429299" y="1426229"/>
                  </a:lnTo>
                  <a:cubicBezTo>
                    <a:pt x="404992" y="1426229"/>
                    <a:pt x="385287" y="1406524"/>
                    <a:pt x="385287" y="1382217"/>
                  </a:cubicBezTo>
                  <a:lnTo>
                    <a:pt x="385287" y="939472"/>
                  </a:lnTo>
                  <a:lnTo>
                    <a:pt x="388936" y="930664"/>
                  </a:lnTo>
                  <a:lnTo>
                    <a:pt x="385287" y="912594"/>
                  </a:lnTo>
                  <a:lnTo>
                    <a:pt x="385287" y="620587"/>
                  </a:lnTo>
                  <a:lnTo>
                    <a:pt x="326099" y="679775"/>
                  </a:lnTo>
                  <a:cubicBezTo>
                    <a:pt x="316788" y="689085"/>
                    <a:pt x="304585" y="693740"/>
                    <a:pt x="292383" y="693740"/>
                  </a:cubicBezTo>
                  <a:lnTo>
                    <a:pt x="290015" y="692760"/>
                  </a:lnTo>
                  <a:lnTo>
                    <a:pt x="286281" y="694306"/>
                  </a:lnTo>
                  <a:lnTo>
                    <a:pt x="47682" y="694305"/>
                  </a:lnTo>
                  <a:cubicBezTo>
                    <a:pt x="27931" y="694305"/>
                    <a:pt x="10985" y="682297"/>
                    <a:pt x="3747" y="665183"/>
                  </a:cubicBezTo>
                  <a:lnTo>
                    <a:pt x="0" y="646624"/>
                  </a:lnTo>
                  <a:lnTo>
                    <a:pt x="3747" y="628064"/>
                  </a:lnTo>
                  <a:cubicBezTo>
                    <a:pt x="10985" y="610950"/>
                    <a:pt x="27931" y="598942"/>
                    <a:pt x="47682" y="598942"/>
                  </a:cubicBezTo>
                  <a:lnTo>
                    <a:pt x="272067" y="598942"/>
                  </a:lnTo>
                  <a:lnTo>
                    <a:pt x="401862" y="469148"/>
                  </a:lnTo>
                  <a:lnTo>
                    <a:pt x="412944" y="464557"/>
                  </a:lnTo>
                  <a:lnTo>
                    <a:pt x="447523" y="436083"/>
                  </a:lnTo>
                  <a:lnTo>
                    <a:pt x="456747" y="434221"/>
                  </a:lnTo>
                  <a:lnTo>
                    <a:pt x="456747" y="421324"/>
                  </a:lnTo>
                  <a:lnTo>
                    <a:pt x="379888" y="405807"/>
                  </a:lnTo>
                  <a:cubicBezTo>
                    <a:pt x="304084" y="373745"/>
                    <a:pt x="250895" y="298685"/>
                    <a:pt x="250895" y="211202"/>
                  </a:cubicBezTo>
                  <a:cubicBezTo>
                    <a:pt x="250895" y="94558"/>
                    <a:pt x="345453" y="0"/>
                    <a:pt x="462097" y="0"/>
                  </a:cubicBezTo>
                  <a:close/>
                </a:path>
              </a:pathLst>
            </a:custGeom>
            <a:solidFill>
              <a:srgbClr val="339933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0009FEFB-4554-5C10-7567-85813F3D4EEC}"/>
              </a:ext>
            </a:extLst>
          </p:cNvPr>
          <p:cNvGrpSpPr/>
          <p:nvPr/>
        </p:nvGrpSpPr>
        <p:grpSpPr>
          <a:xfrm>
            <a:off x="3377825" y="413665"/>
            <a:ext cx="5940660" cy="5850649"/>
            <a:chOff x="505522" y="481477"/>
            <a:chExt cx="8894956" cy="5895046"/>
          </a:xfrm>
        </p:grpSpPr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CDBA1CFD-5970-B8A5-8B3D-678A2C251DA9}"/>
                </a:ext>
              </a:extLst>
            </p:cNvPr>
            <p:cNvSpPr txBox="1"/>
            <p:nvPr/>
          </p:nvSpPr>
          <p:spPr>
            <a:xfrm>
              <a:off x="505522" y="5184195"/>
              <a:ext cx="8894956" cy="1192328"/>
            </a:xfrm>
            <a:prstGeom prst="rect">
              <a:avLst/>
            </a:prstGeom>
            <a:noFill/>
          </p:spPr>
          <p:txBody>
            <a:bodyPr wrap="none" numCol="1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0"/>
                </a:spcAft>
                <a:defRPr sz="5400" b="1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r>
                <a:rPr lang="ja-JP" altLang="en-US" dirty="0">
                  <a:ln w="28575">
                    <a:noFill/>
                  </a:ln>
                  <a:solidFill>
                    <a:srgbClr val="002060"/>
                  </a:solidFill>
                </a:rPr>
                <a:t>必ず冷蔵庫へ</a:t>
              </a:r>
              <a:endParaRPr lang="en-US" altLang="ja-JP" dirty="0">
                <a:ln w="28575">
                  <a:noFill/>
                </a:ln>
                <a:solidFill>
                  <a:srgbClr val="002060"/>
                </a:solidFill>
              </a:endParaRPr>
            </a:p>
          </p:txBody>
        </p:sp>
        <p:sp>
          <p:nvSpPr>
            <p:cNvPr id="18" name="テキスト ボックス 17">
              <a:extLst>
                <a:ext uri="{FF2B5EF4-FFF2-40B4-BE49-F238E27FC236}">
                  <a16:creationId xmlns:a16="http://schemas.microsoft.com/office/drawing/2014/main" id="{41DAB06F-0175-FE48-FCAD-C6A337A08E59}"/>
                </a:ext>
              </a:extLst>
            </p:cNvPr>
            <p:cNvSpPr txBox="1"/>
            <p:nvPr/>
          </p:nvSpPr>
          <p:spPr>
            <a:xfrm>
              <a:off x="505522" y="1673806"/>
              <a:ext cx="8894956" cy="313278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食品類の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常温放置厳禁</a:t>
              </a:r>
            </a:p>
          </p:txBody>
        </p:sp>
        <p:sp>
          <p:nvSpPr>
            <p:cNvPr id="19" name="テキスト ボックス 18">
              <a:extLst>
                <a:ext uri="{FF2B5EF4-FFF2-40B4-BE49-F238E27FC236}">
                  <a16:creationId xmlns:a16="http://schemas.microsoft.com/office/drawing/2014/main" id="{31D2A5BC-EC28-2F0E-84E7-26562656E63C}"/>
                </a:ext>
              </a:extLst>
            </p:cNvPr>
            <p:cNvSpPr txBox="1"/>
            <p:nvPr/>
          </p:nvSpPr>
          <p:spPr>
            <a:xfrm>
              <a:off x="505522" y="481477"/>
              <a:ext cx="8894956" cy="837533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食中毒･腐敗防止のため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01441727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</TotalTime>
  <Words>56</Words>
  <Application>Microsoft Office PowerPoint</Application>
  <PresentationFormat>A4 210 x 297 mm</PresentationFormat>
  <Paragraphs>15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食品類の常温放置厳禁の貼り紙</dc:title>
  <dc:subject>食品類の常温放置厳禁の貼り紙</dc:subject>
  <dc:creator>でじけろお</dc:creator>
  <cp:revision>1</cp:revision>
  <dcterms:created xsi:type="dcterms:W3CDTF">2014-12-04T06:28:23Z</dcterms:created>
  <dcterms:modified xsi:type="dcterms:W3CDTF">2025-07-08T08:44:19Z</dcterms:modified>
  <cp:version>1</cp:version>
</cp:coreProperties>
</file>

<file path=docProps/thumbnail.jpeg>
</file>