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20" r:id="rId3"/>
    <p:sldId id="312" r:id="rId4"/>
    <p:sldId id="316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6600"/>
    <a:srgbClr val="FFCC66"/>
    <a:srgbClr val="FF0000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0" d="100"/>
          <a:sy n="60" d="100"/>
        </p:scale>
        <p:origin x="1812" y="28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240670" y="1778481"/>
            <a:ext cx="9339340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A708AC5-AF5F-3F76-0E09-C3DF13DF58AB}"/>
              </a:ext>
            </a:extLst>
          </p:cNvPr>
          <p:cNvSpPr txBox="1"/>
          <p:nvPr/>
        </p:nvSpPr>
        <p:spPr>
          <a:xfrm rot="5400000">
            <a:off x="-2129329" y="4117250"/>
            <a:ext cx="8197650" cy="167150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必ず冷蔵庫へ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667DDE7-D90B-6347-AA50-88E6525AB9F0}"/>
              </a:ext>
            </a:extLst>
          </p:cNvPr>
          <p:cNvSpPr txBox="1"/>
          <p:nvPr/>
        </p:nvSpPr>
        <p:spPr>
          <a:xfrm rot="5400000">
            <a:off x="431132" y="3627020"/>
            <a:ext cx="8197650" cy="265196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食中毒･腐敗防止のため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食品類の常温放置厳禁</a:t>
            </a: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16DA0AE8-58AE-C3E7-DE1D-7BFE13429240}"/>
              </a:ext>
            </a:extLst>
          </p:cNvPr>
          <p:cNvGrpSpPr/>
          <p:nvPr/>
        </p:nvGrpSpPr>
        <p:grpSpPr>
          <a:xfrm>
            <a:off x="446278" y="400050"/>
            <a:ext cx="6008075" cy="9105904"/>
            <a:chOff x="446278" y="400050"/>
            <a:chExt cx="6008075" cy="9105904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F2EC6FD5-1105-FADA-D12B-D97ECBB1BC70}"/>
                </a:ext>
              </a:extLst>
            </p:cNvPr>
            <p:cNvSpPr txBox="1"/>
            <p:nvPr/>
          </p:nvSpPr>
          <p:spPr>
            <a:xfrm rot="5400000">
              <a:off x="-1013135" y="3398635"/>
              <a:ext cx="9105902" cy="3108736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食品類の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常温放置厳禁</a:t>
              </a: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53E61CCC-A651-ED75-BD77-0717A991A94E}"/>
                </a:ext>
              </a:extLst>
            </p:cNvPr>
            <p:cNvSpPr txBox="1"/>
            <p:nvPr/>
          </p:nvSpPr>
          <p:spPr>
            <a:xfrm rot="5400000">
              <a:off x="-3499105" y="4345433"/>
              <a:ext cx="9105902" cy="1215135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r>
                <a:rPr lang="ja-JP" altLang="en-US" sz="5400" dirty="0">
                  <a:ln w="28575">
                    <a:noFill/>
                  </a:ln>
                  <a:solidFill>
                    <a:srgbClr val="002060"/>
                  </a:solidFill>
                </a:rPr>
                <a:t>必ず冷蔵庫へ</a:t>
              </a:r>
              <a:endParaRPr lang="en-US" altLang="ja-JP" sz="5400" dirty="0">
                <a:ln w="28575">
                  <a:noFill/>
                </a:ln>
                <a:solidFill>
                  <a:srgbClr val="002060"/>
                </a:solidFill>
              </a:endParaRPr>
            </a:p>
          </p:txBody>
        </p:sp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FF76D885-BEB2-98A9-2EE9-7315182021FC}"/>
                </a:ext>
              </a:extLst>
            </p:cNvPr>
            <p:cNvSpPr txBox="1"/>
            <p:nvPr/>
          </p:nvSpPr>
          <p:spPr>
            <a:xfrm rot="5400000">
              <a:off x="1383845" y="4435444"/>
              <a:ext cx="9105902" cy="1035115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食中毒･腐敗防止のため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104589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フリーフォーム: 図形 41">
            <a:extLst>
              <a:ext uri="{FF2B5EF4-FFF2-40B4-BE49-F238E27FC236}">
                <a16:creationId xmlns:a16="http://schemas.microsoft.com/office/drawing/2014/main" id="{48AC6B01-DF2B-FD4A-AB82-48926FA5218C}"/>
              </a:ext>
            </a:extLst>
          </p:cNvPr>
          <p:cNvSpPr/>
          <p:nvPr/>
        </p:nvSpPr>
        <p:spPr>
          <a:xfrm>
            <a:off x="2342350" y="272479"/>
            <a:ext cx="4056980" cy="9046005"/>
          </a:xfrm>
          <a:custGeom>
            <a:avLst/>
            <a:gdLst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656857 w 4488780"/>
              <a:gd name="connsiteY8" fmla="*/ 5431842 h 8595954"/>
              <a:gd name="connsiteX9" fmla="*/ 0 w 4488780"/>
              <a:gd name="connsiteY9" fmla="*/ 5918852 h 8595954"/>
              <a:gd name="connsiteX10" fmla="*/ 0 w 4488780"/>
              <a:gd name="connsiteY10" fmla="*/ 5918851 h 8595954"/>
              <a:gd name="connsiteX11" fmla="*/ 700214 w 4488780"/>
              <a:gd name="connsiteY11" fmla="*/ 4862474 h 8595954"/>
              <a:gd name="connsiteX12" fmla="*/ 763572 w 4488780"/>
              <a:gd name="connsiteY12" fmla="*/ 4842806 h 8595954"/>
              <a:gd name="connsiteX13" fmla="*/ 763572 w 4488780"/>
              <a:gd name="connsiteY13" fmla="*/ 367976 h 8595954"/>
              <a:gd name="connsiteX14" fmla="*/ 1131548 w 4488780"/>
              <a:gd name="connsiteY14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656857 w 4488780"/>
              <a:gd name="connsiteY8" fmla="*/ 5431842 h 8595954"/>
              <a:gd name="connsiteX9" fmla="*/ 0 w 4488780"/>
              <a:gd name="connsiteY9" fmla="*/ 5918852 h 8595954"/>
              <a:gd name="connsiteX10" fmla="*/ 0 w 4488780"/>
              <a:gd name="connsiteY10" fmla="*/ 5918851 h 8595954"/>
              <a:gd name="connsiteX11" fmla="*/ 763572 w 4488780"/>
              <a:gd name="connsiteY11" fmla="*/ 4842806 h 8595954"/>
              <a:gd name="connsiteX12" fmla="*/ 763572 w 4488780"/>
              <a:gd name="connsiteY12" fmla="*/ 367976 h 8595954"/>
              <a:gd name="connsiteX13" fmla="*/ 1131548 w 4488780"/>
              <a:gd name="connsiteY13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0 w 4488780"/>
              <a:gd name="connsiteY9" fmla="*/ 5918851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0 w 4488780"/>
              <a:gd name="connsiteY9" fmla="*/ 5918851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406400 w 4488780"/>
              <a:gd name="connsiteY9" fmla="*/ 5339579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763572 w 4488780"/>
              <a:gd name="connsiteY9" fmla="*/ 4842806 h 8595954"/>
              <a:gd name="connsiteX10" fmla="*/ 763572 w 4488780"/>
              <a:gd name="connsiteY10" fmla="*/ 367976 h 8595954"/>
              <a:gd name="connsiteX11" fmla="*/ 1131548 w 4488780"/>
              <a:gd name="connsiteY11" fmla="*/ 0 h 8595954"/>
              <a:gd name="connsiteX0" fmla="*/ 699748 w 4056980"/>
              <a:gd name="connsiteY0" fmla="*/ 0 h 8595954"/>
              <a:gd name="connsiteX1" fmla="*/ 3689004 w 4056980"/>
              <a:gd name="connsiteY1" fmla="*/ 0 h 8595954"/>
              <a:gd name="connsiteX2" fmla="*/ 4056980 w 4056980"/>
              <a:gd name="connsiteY2" fmla="*/ 367976 h 8595954"/>
              <a:gd name="connsiteX3" fmla="*/ 4056980 w 4056980"/>
              <a:gd name="connsiteY3" fmla="*/ 8227978 h 8595954"/>
              <a:gd name="connsiteX4" fmla="*/ 3689004 w 4056980"/>
              <a:gd name="connsiteY4" fmla="*/ 8595954 h 8595954"/>
              <a:gd name="connsiteX5" fmla="*/ 699748 w 4056980"/>
              <a:gd name="connsiteY5" fmla="*/ 8595954 h 8595954"/>
              <a:gd name="connsiteX6" fmla="*/ 331772 w 4056980"/>
              <a:gd name="connsiteY6" fmla="*/ 8227978 h 8595954"/>
              <a:gd name="connsiteX7" fmla="*/ 331772 w 4056980"/>
              <a:gd name="connsiteY7" fmla="*/ 5399873 h 8595954"/>
              <a:gd name="connsiteX8" fmla="*/ 0 w 4056980"/>
              <a:gd name="connsiteY8" fmla="*/ 5448195 h 8595954"/>
              <a:gd name="connsiteX9" fmla="*/ 331772 w 4056980"/>
              <a:gd name="connsiteY9" fmla="*/ 4842806 h 8595954"/>
              <a:gd name="connsiteX10" fmla="*/ 331772 w 4056980"/>
              <a:gd name="connsiteY10" fmla="*/ 367976 h 8595954"/>
              <a:gd name="connsiteX11" fmla="*/ 699748 w 4056980"/>
              <a:gd name="connsiteY11" fmla="*/ 0 h 85959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4056980" h="8595954">
                <a:moveTo>
                  <a:pt x="699748" y="0"/>
                </a:moveTo>
                <a:lnTo>
                  <a:pt x="3689004" y="0"/>
                </a:lnTo>
                <a:cubicBezTo>
                  <a:pt x="3892232" y="0"/>
                  <a:pt x="4056980" y="164748"/>
                  <a:pt x="4056980" y="367976"/>
                </a:cubicBezTo>
                <a:lnTo>
                  <a:pt x="4056980" y="8227978"/>
                </a:lnTo>
                <a:cubicBezTo>
                  <a:pt x="4056980" y="8431206"/>
                  <a:pt x="3892232" y="8595954"/>
                  <a:pt x="3689004" y="8595954"/>
                </a:cubicBezTo>
                <a:lnTo>
                  <a:pt x="699748" y="8595954"/>
                </a:lnTo>
                <a:cubicBezTo>
                  <a:pt x="496520" y="8595954"/>
                  <a:pt x="331772" y="8431206"/>
                  <a:pt x="331772" y="8227978"/>
                </a:cubicBezTo>
                <a:lnTo>
                  <a:pt x="331772" y="5399873"/>
                </a:lnTo>
                <a:lnTo>
                  <a:pt x="0" y="5448195"/>
                </a:lnTo>
                <a:lnTo>
                  <a:pt x="331772" y="4842806"/>
                </a:lnTo>
                <a:lnTo>
                  <a:pt x="331772" y="367976"/>
                </a:lnTo>
                <a:cubicBezTo>
                  <a:pt x="331772" y="164748"/>
                  <a:pt x="496520" y="0"/>
                  <a:pt x="699748" y="0"/>
                </a:cubicBezTo>
                <a:close/>
              </a:path>
            </a:pathLst>
          </a:cu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2C39EF4-F8B4-DE93-55AA-E8AA48C4711A}"/>
              </a:ext>
            </a:extLst>
          </p:cNvPr>
          <p:cNvGrpSpPr/>
          <p:nvPr/>
        </p:nvGrpSpPr>
        <p:grpSpPr>
          <a:xfrm>
            <a:off x="456901" y="6239304"/>
            <a:ext cx="2006162" cy="3394217"/>
            <a:chOff x="3672669" y="3084576"/>
            <a:chExt cx="2240646" cy="3790939"/>
          </a:xfrm>
        </p:grpSpPr>
        <p:sp>
          <p:nvSpPr>
            <p:cNvPr id="4" name="円/楕円 506">
              <a:extLst>
                <a:ext uri="{FF2B5EF4-FFF2-40B4-BE49-F238E27FC236}">
                  <a16:creationId xmlns:a16="http://schemas.microsoft.com/office/drawing/2014/main" id="{939F149E-8702-3991-7017-09E06445ED25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フリーフォーム 507">
              <a:extLst>
                <a:ext uri="{FF2B5EF4-FFF2-40B4-BE49-F238E27FC236}">
                  <a16:creationId xmlns:a16="http://schemas.microsoft.com/office/drawing/2014/main" id="{383400FF-DC40-8550-D670-5AE5FE5DB280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フリーフォーム 508">
              <a:extLst>
                <a:ext uri="{FF2B5EF4-FFF2-40B4-BE49-F238E27FC236}">
                  <a16:creationId xmlns:a16="http://schemas.microsoft.com/office/drawing/2014/main" id="{F63C66F3-CBF6-4563-1935-B10CF504B944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涙形 64">
              <a:extLst>
                <a:ext uri="{FF2B5EF4-FFF2-40B4-BE49-F238E27FC236}">
                  <a16:creationId xmlns:a16="http://schemas.microsoft.com/office/drawing/2014/main" id="{A40E77C8-9DD7-4339-A019-62AA1EB35A44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涙形 64">
              <a:extLst>
                <a:ext uri="{FF2B5EF4-FFF2-40B4-BE49-F238E27FC236}">
                  <a16:creationId xmlns:a16="http://schemas.microsoft.com/office/drawing/2014/main" id="{7489D675-62A8-0848-2747-942FA7B82E3E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35AB6F9A-E6E1-729C-D2DA-02D10AF728A5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片側の 2 つの角を丸めた四角形 513">
              <a:extLst>
                <a:ext uri="{FF2B5EF4-FFF2-40B4-BE49-F238E27FC236}">
                  <a16:creationId xmlns:a16="http://schemas.microsoft.com/office/drawing/2014/main" id="{06CE5528-55AB-C052-A0A8-F4C274CF32E7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49CD996A-0791-B171-0DD8-2161AF30D94E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" name="台形 13">
              <a:extLst>
                <a:ext uri="{FF2B5EF4-FFF2-40B4-BE49-F238E27FC236}">
                  <a16:creationId xmlns:a16="http://schemas.microsoft.com/office/drawing/2014/main" id="{EE5A5F56-0B7E-740F-8C6A-AA0554ADFB87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台形 14">
              <a:extLst>
                <a:ext uri="{FF2B5EF4-FFF2-40B4-BE49-F238E27FC236}">
                  <a16:creationId xmlns:a16="http://schemas.microsoft.com/office/drawing/2014/main" id="{ADB20C21-1149-A2F1-F6C8-CCE7C11D1D8D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円/楕円 517">
              <a:extLst>
                <a:ext uri="{FF2B5EF4-FFF2-40B4-BE49-F238E27FC236}">
                  <a16:creationId xmlns:a16="http://schemas.microsoft.com/office/drawing/2014/main" id="{968693D0-C8EB-230F-1E28-B3DC6E959D6D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円/楕円 518">
              <a:extLst>
                <a:ext uri="{FF2B5EF4-FFF2-40B4-BE49-F238E27FC236}">
                  <a16:creationId xmlns:a16="http://schemas.microsoft.com/office/drawing/2014/main" id="{5B3BEC07-967F-2680-0B48-13303667D18C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月 548">
              <a:extLst>
                <a:ext uri="{FF2B5EF4-FFF2-40B4-BE49-F238E27FC236}">
                  <a16:creationId xmlns:a16="http://schemas.microsoft.com/office/drawing/2014/main" id="{2EE2BD49-858F-17B1-E7CD-8CBCF51E3D07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" name="月 550">
              <a:extLst>
                <a:ext uri="{FF2B5EF4-FFF2-40B4-BE49-F238E27FC236}">
                  <a16:creationId xmlns:a16="http://schemas.microsoft.com/office/drawing/2014/main" id="{0315CC9C-1526-2B04-6B80-A007CB790F3F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58FE0A87-DD0C-01BB-B5B1-93DD2C22893D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40" name="角丸四角形 559">
                <a:extLst>
                  <a:ext uri="{FF2B5EF4-FFF2-40B4-BE49-F238E27FC236}">
                    <a16:creationId xmlns:a16="http://schemas.microsoft.com/office/drawing/2014/main" id="{90FFB1D7-B4AA-6AFD-E29F-2E67B2D0E8E7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" name="台形 441">
                <a:extLst>
                  <a:ext uri="{FF2B5EF4-FFF2-40B4-BE49-F238E27FC236}">
                    <a16:creationId xmlns:a16="http://schemas.microsoft.com/office/drawing/2014/main" id="{CB9C6281-61F5-2E77-E33F-7CA97B87B4C1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台形 441">
                <a:extLst>
                  <a:ext uri="{FF2B5EF4-FFF2-40B4-BE49-F238E27FC236}">
                    <a16:creationId xmlns:a16="http://schemas.microsoft.com/office/drawing/2014/main" id="{8117CD5E-C7BD-3755-E772-A70728392A47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F5C8069B-0EC6-AD28-7703-3D1262C46FBC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37" name="角丸四角形 559">
                <a:extLst>
                  <a:ext uri="{FF2B5EF4-FFF2-40B4-BE49-F238E27FC236}">
                    <a16:creationId xmlns:a16="http://schemas.microsoft.com/office/drawing/2014/main" id="{6FF6B0D6-A4F9-0792-2E5E-D9FF56B375DA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" name="台形 441">
                <a:extLst>
                  <a:ext uri="{FF2B5EF4-FFF2-40B4-BE49-F238E27FC236}">
                    <a16:creationId xmlns:a16="http://schemas.microsoft.com/office/drawing/2014/main" id="{EA827DC0-B6E8-7F3F-B78D-4E51FCD7FF20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台形 441">
                <a:extLst>
                  <a:ext uri="{FF2B5EF4-FFF2-40B4-BE49-F238E27FC236}">
                    <a16:creationId xmlns:a16="http://schemas.microsoft.com/office/drawing/2014/main" id="{7465FD16-6337-15E8-2DB9-B8260C5328BA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5C7605A7-8F08-B01F-EE34-600410CB0A98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35" name="円/楕円 536">
                <a:extLst>
                  <a:ext uri="{FF2B5EF4-FFF2-40B4-BE49-F238E27FC236}">
                    <a16:creationId xmlns:a16="http://schemas.microsoft.com/office/drawing/2014/main" id="{4B3730F5-3C5A-DB41-076C-8D211A71E68E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円/楕円 537">
                <a:extLst>
                  <a:ext uri="{FF2B5EF4-FFF2-40B4-BE49-F238E27FC236}">
                    <a16:creationId xmlns:a16="http://schemas.microsoft.com/office/drawing/2014/main" id="{A006AC0A-472A-3B40-F314-D42B39520479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8C703359-3859-D929-DD59-CB028180F804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33" name="円/楕円 534">
                <a:extLst>
                  <a:ext uri="{FF2B5EF4-FFF2-40B4-BE49-F238E27FC236}">
                    <a16:creationId xmlns:a16="http://schemas.microsoft.com/office/drawing/2014/main" id="{DD1C8518-0ABD-BA65-B05F-C2E373F235B1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円/楕円 535">
                <a:extLst>
                  <a:ext uri="{FF2B5EF4-FFF2-40B4-BE49-F238E27FC236}">
                    <a16:creationId xmlns:a16="http://schemas.microsoft.com/office/drawing/2014/main" id="{FCDA94AA-17FF-EF53-8EE0-FDB57382182F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" name="円/楕円 525">
              <a:extLst>
                <a:ext uri="{FF2B5EF4-FFF2-40B4-BE49-F238E27FC236}">
                  <a16:creationId xmlns:a16="http://schemas.microsoft.com/office/drawing/2014/main" id="{2F55417B-D857-04FD-4DFA-70A7D4268502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39D3F5A6-9B5E-9232-EA9A-7B070D9D22D5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アーチ 25">
              <a:extLst>
                <a:ext uri="{FF2B5EF4-FFF2-40B4-BE49-F238E27FC236}">
                  <a16:creationId xmlns:a16="http://schemas.microsoft.com/office/drawing/2014/main" id="{543B5899-00E5-3E9C-2038-DEF4BE6B07BA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アーチ 26">
              <a:extLst>
                <a:ext uri="{FF2B5EF4-FFF2-40B4-BE49-F238E27FC236}">
                  <a16:creationId xmlns:a16="http://schemas.microsoft.com/office/drawing/2014/main" id="{89BAB688-680F-DEB3-9480-25B928818A7B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円/楕円 607">
              <a:extLst>
                <a:ext uri="{FF2B5EF4-FFF2-40B4-BE49-F238E27FC236}">
                  <a16:creationId xmlns:a16="http://schemas.microsoft.com/office/drawing/2014/main" id="{076F0C76-5AE5-1F6D-0CB6-E7E0B8E5E0DD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9" name="円/楕円 609">
              <a:extLst>
                <a:ext uri="{FF2B5EF4-FFF2-40B4-BE49-F238E27FC236}">
                  <a16:creationId xmlns:a16="http://schemas.microsoft.com/office/drawing/2014/main" id="{D5D17DFD-B948-6D99-698F-1784872FFAAE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0" name="円/楕円 609">
              <a:extLst>
                <a:ext uri="{FF2B5EF4-FFF2-40B4-BE49-F238E27FC236}">
                  <a16:creationId xmlns:a16="http://schemas.microsoft.com/office/drawing/2014/main" id="{69202BB6-F647-ACCE-F361-95DA6AA3B780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1" name="円/楕円 532">
              <a:extLst>
                <a:ext uri="{FF2B5EF4-FFF2-40B4-BE49-F238E27FC236}">
                  <a16:creationId xmlns:a16="http://schemas.microsoft.com/office/drawing/2014/main" id="{914DE81D-7D98-66C9-5B85-C81E610BA6D0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円/楕円 533">
              <a:extLst>
                <a:ext uri="{FF2B5EF4-FFF2-40B4-BE49-F238E27FC236}">
                  <a16:creationId xmlns:a16="http://schemas.microsoft.com/office/drawing/2014/main" id="{68703E09-FBEF-0C84-3800-C2970DFF6AB3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207D09A7-1230-5AE4-C720-4DC833D77D9C}"/>
              </a:ext>
            </a:extLst>
          </p:cNvPr>
          <p:cNvSpPr txBox="1"/>
          <p:nvPr/>
        </p:nvSpPr>
        <p:spPr>
          <a:xfrm rot="5186976">
            <a:off x="304828" y="4120708"/>
            <a:ext cx="2315279" cy="142607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必ず</a:t>
            </a:r>
            <a:endParaRPr lang="en-US" altLang="ja-JP" sz="5400" dirty="0">
              <a:ln w="28575">
                <a:noFill/>
              </a:ln>
              <a:solidFill>
                <a:srgbClr val="002060"/>
              </a:solidFill>
            </a:endParaRPr>
          </a:p>
          <a:p>
            <a:pPr algn="l"/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冷蔵庫へ</a:t>
            </a:r>
            <a:endParaRPr lang="en-US" altLang="ja-JP" sz="5400" dirty="0">
              <a:ln w="28575">
                <a:noFill/>
              </a:ln>
              <a:solidFill>
                <a:srgbClr val="002060"/>
              </a:solidFill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B2FC3695-1286-0AA3-81A8-144D196E8BFB}"/>
              </a:ext>
            </a:extLst>
          </p:cNvPr>
          <p:cNvGrpSpPr/>
          <p:nvPr/>
        </p:nvGrpSpPr>
        <p:grpSpPr>
          <a:xfrm>
            <a:off x="3094436" y="697760"/>
            <a:ext cx="3046781" cy="8300331"/>
            <a:chOff x="1985448" y="400051"/>
            <a:chExt cx="4468905" cy="9105903"/>
          </a:xfrm>
        </p:grpSpPr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0EE16BB4-1AB4-A46B-5EB4-BF2DCB9112EA}"/>
                </a:ext>
              </a:extLst>
            </p:cNvPr>
            <p:cNvSpPr txBox="1"/>
            <p:nvPr/>
          </p:nvSpPr>
          <p:spPr>
            <a:xfrm rot="5400000">
              <a:off x="-1013135" y="3398635"/>
              <a:ext cx="9105902" cy="3108736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食品類の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 algn="l"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常温放置厳禁</a:t>
              </a:r>
            </a:p>
          </p:txBody>
        </p:sp>
        <p:sp>
          <p:nvSpPr>
            <p:cNvPr id="45" name="テキスト ボックス 44">
              <a:extLst>
                <a:ext uri="{FF2B5EF4-FFF2-40B4-BE49-F238E27FC236}">
                  <a16:creationId xmlns:a16="http://schemas.microsoft.com/office/drawing/2014/main" id="{34BA64A8-0CF6-1F8A-A94E-DFCC4466FF04}"/>
                </a:ext>
              </a:extLst>
            </p:cNvPr>
            <p:cNvSpPr txBox="1"/>
            <p:nvPr/>
          </p:nvSpPr>
          <p:spPr>
            <a:xfrm rot="5400000">
              <a:off x="1383845" y="4435444"/>
              <a:ext cx="9105902" cy="1035115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食中毒･腐敗防止のため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0F1B37A8-A177-A0E5-7BB2-2260A470C83A}"/>
              </a:ext>
            </a:extLst>
          </p:cNvPr>
          <p:cNvSpPr/>
          <p:nvPr/>
        </p:nvSpPr>
        <p:spPr>
          <a:xfrm>
            <a:off x="125886" y="4519406"/>
            <a:ext cx="6633484" cy="2982264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D03C4DDC-A854-95B5-7B89-9E6ABF77167B}"/>
              </a:ext>
            </a:extLst>
          </p:cNvPr>
          <p:cNvGrpSpPr/>
          <p:nvPr/>
        </p:nvGrpSpPr>
        <p:grpSpPr>
          <a:xfrm>
            <a:off x="2092477" y="4653291"/>
            <a:ext cx="2673046" cy="3249460"/>
            <a:chOff x="1067027" y="-1630858"/>
            <a:chExt cx="1412041" cy="1716535"/>
          </a:xfrm>
        </p:grpSpPr>
        <p:sp>
          <p:nvSpPr>
            <p:cNvPr id="5" name="四角形: 角を丸くする 4">
              <a:extLst>
                <a:ext uri="{FF2B5EF4-FFF2-40B4-BE49-F238E27FC236}">
                  <a16:creationId xmlns:a16="http://schemas.microsoft.com/office/drawing/2014/main" id="{D19CCD26-8E27-E143-7DAC-3789DE8DBDE5}"/>
                </a:ext>
              </a:extLst>
            </p:cNvPr>
            <p:cNvSpPr/>
            <p:nvPr/>
          </p:nvSpPr>
          <p:spPr bwMode="auto">
            <a:xfrm>
              <a:off x="1087798" y="-1421606"/>
              <a:ext cx="748606" cy="1428258"/>
            </a:xfrm>
            <a:prstGeom prst="roundRect">
              <a:avLst>
                <a:gd name="adj" fmla="val 4066"/>
              </a:avLst>
            </a:pr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四角形: 角を丸くする 5">
              <a:extLst>
                <a:ext uri="{FF2B5EF4-FFF2-40B4-BE49-F238E27FC236}">
                  <a16:creationId xmlns:a16="http://schemas.microsoft.com/office/drawing/2014/main" id="{4949EE2C-9FBF-CB55-A7CB-349779961F04}"/>
                </a:ext>
              </a:extLst>
            </p:cNvPr>
            <p:cNvSpPr/>
            <p:nvPr/>
          </p:nvSpPr>
          <p:spPr bwMode="auto">
            <a:xfrm>
              <a:off x="1071249" y="-1031617"/>
              <a:ext cx="778948" cy="979330"/>
            </a:xfrm>
            <a:prstGeom prst="roundRect">
              <a:avLst>
                <a:gd name="adj" fmla="val 2640"/>
              </a:avLst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四角形: 角を丸くする 7">
              <a:extLst>
                <a:ext uri="{FF2B5EF4-FFF2-40B4-BE49-F238E27FC236}">
                  <a16:creationId xmlns:a16="http://schemas.microsoft.com/office/drawing/2014/main" id="{0764CD7D-F513-5FE7-1552-CF8FEC058ADF}"/>
                </a:ext>
              </a:extLst>
            </p:cNvPr>
            <p:cNvSpPr/>
            <p:nvPr/>
          </p:nvSpPr>
          <p:spPr bwMode="auto">
            <a:xfrm>
              <a:off x="1072998" y="-1435507"/>
              <a:ext cx="775450" cy="407910"/>
            </a:xfrm>
            <a:prstGeom prst="roundRect">
              <a:avLst>
                <a:gd name="adj" fmla="val 5260"/>
              </a:avLst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四角形: 角を丸くする 8">
              <a:extLst>
                <a:ext uri="{FF2B5EF4-FFF2-40B4-BE49-F238E27FC236}">
                  <a16:creationId xmlns:a16="http://schemas.microsoft.com/office/drawing/2014/main" id="{BEC06BC2-A486-856B-5273-A60469B21412}"/>
                </a:ext>
              </a:extLst>
            </p:cNvPr>
            <p:cNvSpPr/>
            <p:nvPr/>
          </p:nvSpPr>
          <p:spPr bwMode="auto">
            <a:xfrm>
              <a:off x="1096129" y="-1412875"/>
              <a:ext cx="729188" cy="362646"/>
            </a:xfrm>
            <a:prstGeom prst="roundRect">
              <a:avLst>
                <a:gd name="adj" fmla="val 526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四角形: 角を丸くする 9">
              <a:extLst>
                <a:ext uri="{FF2B5EF4-FFF2-40B4-BE49-F238E27FC236}">
                  <a16:creationId xmlns:a16="http://schemas.microsoft.com/office/drawing/2014/main" id="{3F45A75B-CE65-5C86-205B-3319317344B9}"/>
                </a:ext>
              </a:extLst>
            </p:cNvPr>
            <p:cNvSpPr/>
            <p:nvPr/>
          </p:nvSpPr>
          <p:spPr bwMode="auto">
            <a:xfrm>
              <a:off x="1722104" y="-1343025"/>
              <a:ext cx="59285" cy="222946"/>
            </a:xfrm>
            <a:prstGeom prst="roundRect">
              <a:avLst>
                <a:gd name="adj" fmla="val 38449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四角形: 角を丸くする 10">
              <a:extLst>
                <a:ext uri="{FF2B5EF4-FFF2-40B4-BE49-F238E27FC236}">
                  <a16:creationId xmlns:a16="http://schemas.microsoft.com/office/drawing/2014/main" id="{8003F44D-0C21-6CD3-8A7A-49EA9EDF7BAA}"/>
                </a:ext>
              </a:extLst>
            </p:cNvPr>
            <p:cNvSpPr/>
            <p:nvPr/>
          </p:nvSpPr>
          <p:spPr bwMode="auto">
            <a:xfrm>
              <a:off x="1740592" y="-1323975"/>
              <a:ext cx="25764" cy="184846"/>
            </a:xfrm>
            <a:prstGeom prst="roundRect">
              <a:avLst>
                <a:gd name="adj" fmla="val 38449"/>
              </a:avLst>
            </a:pr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四角形: 角を丸くする 11">
              <a:extLst>
                <a:ext uri="{FF2B5EF4-FFF2-40B4-BE49-F238E27FC236}">
                  <a16:creationId xmlns:a16="http://schemas.microsoft.com/office/drawing/2014/main" id="{0F4B58F5-6B9C-4A67-F21B-BFEC27109B03}"/>
                </a:ext>
              </a:extLst>
            </p:cNvPr>
            <p:cNvSpPr/>
            <p:nvPr/>
          </p:nvSpPr>
          <p:spPr bwMode="auto">
            <a:xfrm>
              <a:off x="1103004" y="-997744"/>
              <a:ext cx="715438" cy="923296"/>
            </a:xfrm>
            <a:prstGeom prst="roundRect">
              <a:avLst>
                <a:gd name="adj" fmla="val 2640"/>
              </a:avLst>
            </a:prstGeom>
            <a:solidFill>
              <a:schemeClr val="tx1">
                <a:lumMod val="65000"/>
                <a:lumOff val="3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66C09A95-1D09-0422-4461-9354B0911056}"/>
                </a:ext>
              </a:extLst>
            </p:cNvPr>
            <p:cNvSpPr/>
            <p:nvPr/>
          </p:nvSpPr>
          <p:spPr bwMode="auto">
            <a:xfrm rot="16200000">
              <a:off x="707957" y="-780059"/>
              <a:ext cx="1202226" cy="484086"/>
            </a:xfrm>
            <a:prstGeom prst="trapezoid">
              <a:avLst>
                <a:gd name="adj" fmla="val 23032"/>
              </a:avLst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5" name="台形 14">
              <a:extLst>
                <a:ext uri="{FF2B5EF4-FFF2-40B4-BE49-F238E27FC236}">
                  <a16:creationId xmlns:a16="http://schemas.microsoft.com/office/drawing/2014/main" id="{993093C1-4B8B-79FD-9684-51D1BCBB2834}"/>
                </a:ext>
              </a:extLst>
            </p:cNvPr>
            <p:cNvSpPr/>
            <p:nvPr/>
          </p:nvSpPr>
          <p:spPr bwMode="auto">
            <a:xfrm rot="16200000">
              <a:off x="734197" y="-757093"/>
              <a:ext cx="1124242" cy="438153"/>
            </a:xfrm>
            <a:prstGeom prst="trapezoid">
              <a:avLst>
                <a:gd name="adj" fmla="val 23032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6" name="台形 15">
              <a:extLst>
                <a:ext uri="{FF2B5EF4-FFF2-40B4-BE49-F238E27FC236}">
                  <a16:creationId xmlns:a16="http://schemas.microsoft.com/office/drawing/2014/main" id="{F0ED413F-F1E8-9C97-3E07-CC58B0E3B93F}"/>
                </a:ext>
              </a:extLst>
            </p:cNvPr>
            <p:cNvSpPr/>
            <p:nvPr/>
          </p:nvSpPr>
          <p:spPr bwMode="auto">
            <a:xfrm rot="16200000" flipV="1">
              <a:off x="972860" y="-560876"/>
              <a:ext cx="1202226" cy="45719"/>
            </a:xfrm>
            <a:prstGeom prst="trapezoid">
              <a:avLst>
                <a:gd name="adj" fmla="val 23032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7" name="四角形: 角を丸くする 16">
              <a:extLst>
                <a:ext uri="{FF2B5EF4-FFF2-40B4-BE49-F238E27FC236}">
                  <a16:creationId xmlns:a16="http://schemas.microsoft.com/office/drawing/2014/main" id="{6155DD07-A5A7-897C-F791-9F5FC37F1DFA}"/>
                </a:ext>
              </a:extLst>
            </p:cNvPr>
            <p:cNvSpPr/>
            <p:nvPr/>
          </p:nvSpPr>
          <p:spPr bwMode="auto">
            <a:xfrm>
              <a:off x="1417949" y="-1021795"/>
              <a:ext cx="59285" cy="222946"/>
            </a:xfrm>
            <a:prstGeom prst="roundRect">
              <a:avLst>
                <a:gd name="adj" fmla="val 38449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C670AD0C-2ACA-AD7E-AEDA-4CBD3B5468C0}"/>
                </a:ext>
              </a:extLst>
            </p:cNvPr>
            <p:cNvSpPr/>
            <p:nvPr/>
          </p:nvSpPr>
          <p:spPr bwMode="auto">
            <a:xfrm>
              <a:off x="1424718" y="-1002745"/>
              <a:ext cx="25764" cy="184846"/>
            </a:xfrm>
            <a:prstGeom prst="roundRect">
              <a:avLst>
                <a:gd name="adj" fmla="val 38449"/>
              </a:avLst>
            </a:pr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368D4C56-AFFA-209B-BD5D-787DC714BA38}"/>
                </a:ext>
              </a:extLst>
            </p:cNvPr>
            <p:cNvSpPr/>
            <p:nvPr/>
          </p:nvSpPr>
          <p:spPr bwMode="auto">
            <a:xfrm>
              <a:off x="1666352" y="-767753"/>
              <a:ext cx="101470" cy="312907"/>
            </a:xfrm>
            <a:custGeom>
              <a:avLst/>
              <a:gdLst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94634 w 259672"/>
                <a:gd name="connsiteY3" fmla="*/ 0 h 811915"/>
                <a:gd name="connsiteX4" fmla="*/ 165039 w 259672"/>
                <a:gd name="connsiteY4" fmla="*/ 0 h 811915"/>
                <a:gd name="connsiteX5" fmla="*/ 187899 w 259672"/>
                <a:gd name="connsiteY5" fmla="*/ 22860 h 811915"/>
                <a:gd name="connsiteX6" fmla="*/ 187898 w 259672"/>
                <a:gd name="connsiteY6" fmla="*/ 22860 h 811915"/>
                <a:gd name="connsiteX7" fmla="*/ 181202 w 259672"/>
                <a:gd name="connsiteY7" fmla="*/ 39024 h 811915"/>
                <a:gd name="connsiteX8" fmla="*/ 178374 w 259672"/>
                <a:gd name="connsiteY8" fmla="*/ 40196 h 811915"/>
                <a:gd name="connsiteX9" fmla="*/ 178374 w 259672"/>
                <a:gd name="connsiteY9" fmla="*/ 127633 h 811915"/>
                <a:gd name="connsiteX10" fmla="*/ 239995 w 259672"/>
                <a:gd name="connsiteY10" fmla="*/ 320921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635321 h 811915"/>
                <a:gd name="connsiteX19" fmla="*/ 0 w 259672"/>
                <a:gd name="connsiteY19" fmla="*/ 410873 h 811915"/>
                <a:gd name="connsiteX20" fmla="*/ 0 w 259672"/>
                <a:gd name="connsiteY20" fmla="*/ 385511 h 811915"/>
                <a:gd name="connsiteX21" fmla="*/ 10203 w 259672"/>
                <a:gd name="connsiteY21" fmla="*/ 334973 h 811915"/>
                <a:gd name="connsiteX22" fmla="*/ 16536 w 259672"/>
                <a:gd name="connsiteY22" fmla="*/ 325580 h 811915"/>
                <a:gd name="connsiteX23" fmla="*/ 81298 w 259672"/>
                <a:gd name="connsiteY23" fmla="*/ 122438 h 811915"/>
                <a:gd name="connsiteX24" fmla="*/ 81298 w 259672"/>
                <a:gd name="connsiteY24" fmla="*/ 40195 h 811915"/>
                <a:gd name="connsiteX25" fmla="*/ 78470 w 259672"/>
                <a:gd name="connsiteY25" fmla="*/ 39023 h 811915"/>
                <a:gd name="connsiteX26" fmla="*/ 71774 w 259672"/>
                <a:gd name="connsiteY26" fmla="*/ 22860 h 811915"/>
                <a:gd name="connsiteX27" fmla="*/ 78470 w 259672"/>
                <a:gd name="connsiteY27" fmla="*/ 6696 h 811915"/>
                <a:gd name="connsiteX28" fmla="*/ 94634 w 259672"/>
                <a:gd name="connsiteY28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39995 w 259672"/>
                <a:gd name="connsiteY11" fmla="*/ 320921 h 811915"/>
                <a:gd name="connsiteX12" fmla="*/ 249469 w 259672"/>
                <a:gd name="connsiteY12" fmla="*/ 334973 h 811915"/>
                <a:gd name="connsiteX13" fmla="*/ 259672 w 259672"/>
                <a:gd name="connsiteY13" fmla="*/ 385511 h 811915"/>
                <a:gd name="connsiteX14" fmla="*/ 259671 w 259672"/>
                <a:gd name="connsiteY14" fmla="*/ 635322 h 811915"/>
                <a:gd name="connsiteX15" fmla="*/ 259671 w 259672"/>
                <a:gd name="connsiteY15" fmla="*/ 768636 h 811915"/>
                <a:gd name="connsiteX16" fmla="*/ 216392 w 259672"/>
                <a:gd name="connsiteY16" fmla="*/ 811915 h 811915"/>
                <a:gd name="connsiteX17" fmla="*/ 43279 w 259672"/>
                <a:gd name="connsiteY17" fmla="*/ 811915 h 811915"/>
                <a:gd name="connsiteX18" fmla="*/ 0 w 259672"/>
                <a:gd name="connsiteY18" fmla="*/ 768636 h 811915"/>
                <a:gd name="connsiteX19" fmla="*/ 0 w 259672"/>
                <a:gd name="connsiteY19" fmla="*/ 635321 h 811915"/>
                <a:gd name="connsiteX20" fmla="*/ 0 w 259672"/>
                <a:gd name="connsiteY20" fmla="*/ 410873 h 811915"/>
                <a:gd name="connsiteX21" fmla="*/ 0 w 259672"/>
                <a:gd name="connsiteY21" fmla="*/ 385511 h 811915"/>
                <a:gd name="connsiteX22" fmla="*/ 10203 w 259672"/>
                <a:gd name="connsiteY22" fmla="*/ 334973 h 811915"/>
                <a:gd name="connsiteX23" fmla="*/ 81298 w 259672"/>
                <a:gd name="connsiteY23" fmla="*/ 122438 h 811915"/>
                <a:gd name="connsiteX24" fmla="*/ 81298 w 259672"/>
                <a:gd name="connsiteY24" fmla="*/ 40195 h 811915"/>
                <a:gd name="connsiteX25" fmla="*/ 78470 w 259672"/>
                <a:gd name="connsiteY25" fmla="*/ 39023 h 811915"/>
                <a:gd name="connsiteX26" fmla="*/ 71774 w 259672"/>
                <a:gd name="connsiteY26" fmla="*/ 22860 h 811915"/>
                <a:gd name="connsiteX27" fmla="*/ 78470 w 259672"/>
                <a:gd name="connsiteY27" fmla="*/ 6696 h 811915"/>
                <a:gd name="connsiteX28" fmla="*/ 94634 w 259672"/>
                <a:gd name="connsiteY28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635321 h 811915"/>
                <a:gd name="connsiteX19" fmla="*/ 0 w 259672"/>
                <a:gd name="connsiteY19" fmla="*/ 410873 h 811915"/>
                <a:gd name="connsiteX20" fmla="*/ 0 w 259672"/>
                <a:gd name="connsiteY20" fmla="*/ 385511 h 811915"/>
                <a:gd name="connsiteX21" fmla="*/ 10203 w 259672"/>
                <a:gd name="connsiteY21" fmla="*/ 334973 h 811915"/>
                <a:gd name="connsiteX22" fmla="*/ 81298 w 259672"/>
                <a:gd name="connsiteY22" fmla="*/ 122438 h 811915"/>
                <a:gd name="connsiteX23" fmla="*/ 81298 w 259672"/>
                <a:gd name="connsiteY23" fmla="*/ 40195 h 811915"/>
                <a:gd name="connsiteX24" fmla="*/ 78470 w 259672"/>
                <a:gd name="connsiteY24" fmla="*/ 39023 h 811915"/>
                <a:gd name="connsiteX25" fmla="*/ 71774 w 259672"/>
                <a:gd name="connsiteY25" fmla="*/ 22860 h 811915"/>
                <a:gd name="connsiteX26" fmla="*/ 78470 w 259672"/>
                <a:gd name="connsiteY26" fmla="*/ 6696 h 811915"/>
                <a:gd name="connsiteX27" fmla="*/ 94634 w 259672"/>
                <a:gd name="connsiteY27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410873 h 811915"/>
                <a:gd name="connsiteX19" fmla="*/ 0 w 259672"/>
                <a:gd name="connsiteY19" fmla="*/ 385511 h 811915"/>
                <a:gd name="connsiteX20" fmla="*/ 10203 w 259672"/>
                <a:gd name="connsiteY20" fmla="*/ 334973 h 811915"/>
                <a:gd name="connsiteX21" fmla="*/ 81298 w 259672"/>
                <a:gd name="connsiteY21" fmla="*/ 122438 h 811915"/>
                <a:gd name="connsiteX22" fmla="*/ 81298 w 259672"/>
                <a:gd name="connsiteY22" fmla="*/ 40195 h 811915"/>
                <a:gd name="connsiteX23" fmla="*/ 78470 w 259672"/>
                <a:gd name="connsiteY23" fmla="*/ 39023 h 811915"/>
                <a:gd name="connsiteX24" fmla="*/ 71774 w 259672"/>
                <a:gd name="connsiteY24" fmla="*/ 22860 h 811915"/>
                <a:gd name="connsiteX25" fmla="*/ 78470 w 259672"/>
                <a:gd name="connsiteY25" fmla="*/ 6696 h 811915"/>
                <a:gd name="connsiteX26" fmla="*/ 94634 w 259672"/>
                <a:gd name="connsiteY26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49469 w 263289"/>
                <a:gd name="connsiteY11" fmla="*/ 334973 h 811915"/>
                <a:gd name="connsiteX12" fmla="*/ 259672 w 263289"/>
                <a:gd name="connsiteY12" fmla="*/ 385511 h 811915"/>
                <a:gd name="connsiteX13" fmla="*/ 259671 w 263289"/>
                <a:gd name="connsiteY13" fmla="*/ 768636 h 811915"/>
                <a:gd name="connsiteX14" fmla="*/ 216392 w 263289"/>
                <a:gd name="connsiteY14" fmla="*/ 811915 h 811915"/>
                <a:gd name="connsiteX15" fmla="*/ 43279 w 263289"/>
                <a:gd name="connsiteY15" fmla="*/ 811915 h 811915"/>
                <a:gd name="connsiteX16" fmla="*/ 0 w 263289"/>
                <a:gd name="connsiteY16" fmla="*/ 768636 h 811915"/>
                <a:gd name="connsiteX17" fmla="*/ 0 w 263289"/>
                <a:gd name="connsiteY17" fmla="*/ 410873 h 811915"/>
                <a:gd name="connsiteX18" fmla="*/ 0 w 263289"/>
                <a:gd name="connsiteY18" fmla="*/ 385511 h 811915"/>
                <a:gd name="connsiteX19" fmla="*/ 10203 w 263289"/>
                <a:gd name="connsiteY19" fmla="*/ 334973 h 811915"/>
                <a:gd name="connsiteX20" fmla="*/ 81298 w 263289"/>
                <a:gd name="connsiteY20" fmla="*/ 122438 h 811915"/>
                <a:gd name="connsiteX21" fmla="*/ 81298 w 263289"/>
                <a:gd name="connsiteY21" fmla="*/ 40195 h 811915"/>
                <a:gd name="connsiteX22" fmla="*/ 78470 w 263289"/>
                <a:gd name="connsiteY22" fmla="*/ 39023 h 811915"/>
                <a:gd name="connsiteX23" fmla="*/ 71774 w 263289"/>
                <a:gd name="connsiteY23" fmla="*/ 22860 h 811915"/>
                <a:gd name="connsiteX24" fmla="*/ 78470 w 263289"/>
                <a:gd name="connsiteY24" fmla="*/ 6696 h 811915"/>
                <a:gd name="connsiteX25" fmla="*/ 94634 w 263289"/>
                <a:gd name="connsiteY25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410873 h 811915"/>
                <a:gd name="connsiteX17" fmla="*/ 0 w 263289"/>
                <a:gd name="connsiteY17" fmla="*/ 385511 h 811915"/>
                <a:gd name="connsiteX18" fmla="*/ 10203 w 263289"/>
                <a:gd name="connsiteY18" fmla="*/ 334973 h 811915"/>
                <a:gd name="connsiteX19" fmla="*/ 81298 w 263289"/>
                <a:gd name="connsiteY19" fmla="*/ 122438 h 811915"/>
                <a:gd name="connsiteX20" fmla="*/ 81298 w 263289"/>
                <a:gd name="connsiteY20" fmla="*/ 40195 h 811915"/>
                <a:gd name="connsiteX21" fmla="*/ 78470 w 263289"/>
                <a:gd name="connsiteY21" fmla="*/ 39023 h 811915"/>
                <a:gd name="connsiteX22" fmla="*/ 71774 w 263289"/>
                <a:gd name="connsiteY22" fmla="*/ 22860 h 811915"/>
                <a:gd name="connsiteX23" fmla="*/ 78470 w 263289"/>
                <a:gd name="connsiteY23" fmla="*/ 6696 h 811915"/>
                <a:gd name="connsiteX24" fmla="*/ 94634 w 263289"/>
                <a:gd name="connsiteY24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410873 h 811915"/>
                <a:gd name="connsiteX17" fmla="*/ 0 w 263289"/>
                <a:gd name="connsiteY17" fmla="*/ 385511 h 811915"/>
                <a:gd name="connsiteX18" fmla="*/ 81298 w 263289"/>
                <a:gd name="connsiteY18" fmla="*/ 122438 h 811915"/>
                <a:gd name="connsiteX19" fmla="*/ 81298 w 263289"/>
                <a:gd name="connsiteY19" fmla="*/ 40195 h 811915"/>
                <a:gd name="connsiteX20" fmla="*/ 78470 w 263289"/>
                <a:gd name="connsiteY20" fmla="*/ 39023 h 811915"/>
                <a:gd name="connsiteX21" fmla="*/ 71774 w 263289"/>
                <a:gd name="connsiteY21" fmla="*/ 22860 h 811915"/>
                <a:gd name="connsiteX22" fmla="*/ 78470 w 263289"/>
                <a:gd name="connsiteY22" fmla="*/ 6696 h 811915"/>
                <a:gd name="connsiteX23" fmla="*/ 94634 w 263289"/>
                <a:gd name="connsiteY23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385511 h 811915"/>
                <a:gd name="connsiteX17" fmla="*/ 81298 w 263289"/>
                <a:gd name="connsiteY17" fmla="*/ 122438 h 811915"/>
                <a:gd name="connsiteX18" fmla="*/ 81298 w 263289"/>
                <a:gd name="connsiteY18" fmla="*/ 40195 h 811915"/>
                <a:gd name="connsiteX19" fmla="*/ 78470 w 263289"/>
                <a:gd name="connsiteY19" fmla="*/ 39023 h 811915"/>
                <a:gd name="connsiteX20" fmla="*/ 71774 w 263289"/>
                <a:gd name="connsiteY20" fmla="*/ 22860 h 811915"/>
                <a:gd name="connsiteX21" fmla="*/ 78470 w 263289"/>
                <a:gd name="connsiteY21" fmla="*/ 6696 h 811915"/>
                <a:gd name="connsiteX22" fmla="*/ 94634 w 263289"/>
                <a:gd name="connsiteY22" fmla="*/ 0 h 8119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263289" h="811915">
                  <a:moveTo>
                    <a:pt x="71774" y="22859"/>
                  </a:moveTo>
                  <a:lnTo>
                    <a:pt x="71774" y="22860"/>
                  </a:lnTo>
                  <a:lnTo>
                    <a:pt x="71774" y="22860"/>
                  </a:lnTo>
                  <a:lnTo>
                    <a:pt x="71774" y="22859"/>
                  </a:lnTo>
                  <a:close/>
                  <a:moveTo>
                    <a:pt x="94634" y="0"/>
                  </a:moveTo>
                  <a:lnTo>
                    <a:pt x="165039" y="0"/>
                  </a:lnTo>
                  <a:cubicBezTo>
                    <a:pt x="177664" y="0"/>
                    <a:pt x="187899" y="10235"/>
                    <a:pt x="187899" y="22860"/>
                  </a:cubicBezTo>
                  <a:lnTo>
                    <a:pt x="187898" y="22860"/>
                  </a:lnTo>
                  <a:cubicBezTo>
                    <a:pt x="187898" y="29173"/>
                    <a:pt x="185339" y="34888"/>
                    <a:pt x="181202" y="39024"/>
                  </a:cubicBezTo>
                  <a:lnTo>
                    <a:pt x="178374" y="40196"/>
                  </a:lnTo>
                  <a:lnTo>
                    <a:pt x="178374" y="127633"/>
                  </a:lnTo>
                  <a:lnTo>
                    <a:pt x="259672" y="385511"/>
                  </a:lnTo>
                  <a:cubicBezTo>
                    <a:pt x="261372" y="457788"/>
                    <a:pt x="266884" y="697569"/>
                    <a:pt x="259671" y="768636"/>
                  </a:cubicBezTo>
                  <a:cubicBezTo>
                    <a:pt x="259671" y="792538"/>
                    <a:pt x="240294" y="811915"/>
                    <a:pt x="216392" y="811915"/>
                  </a:cubicBezTo>
                  <a:lnTo>
                    <a:pt x="43279" y="811915"/>
                  </a:lnTo>
                  <a:cubicBezTo>
                    <a:pt x="19377" y="811915"/>
                    <a:pt x="0" y="792538"/>
                    <a:pt x="0" y="768636"/>
                  </a:cubicBezTo>
                  <a:lnTo>
                    <a:pt x="0" y="385511"/>
                  </a:lnTo>
                  <a:cubicBezTo>
                    <a:pt x="13550" y="337439"/>
                    <a:pt x="67748" y="179991"/>
                    <a:pt x="81298" y="122438"/>
                  </a:cubicBezTo>
                  <a:lnTo>
                    <a:pt x="81298" y="40195"/>
                  </a:lnTo>
                  <a:lnTo>
                    <a:pt x="78470" y="39023"/>
                  </a:lnTo>
                  <a:lnTo>
                    <a:pt x="71774" y="22860"/>
                  </a:lnTo>
                  <a:lnTo>
                    <a:pt x="78470" y="6696"/>
                  </a:lnTo>
                  <a:cubicBezTo>
                    <a:pt x="82607" y="2559"/>
                    <a:pt x="88322" y="0"/>
                    <a:pt x="94634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B0F74844-448A-1BE4-2F0E-5C1CBFDB9947}"/>
                </a:ext>
              </a:extLst>
            </p:cNvPr>
            <p:cNvSpPr/>
            <p:nvPr/>
          </p:nvSpPr>
          <p:spPr bwMode="auto">
            <a:xfrm>
              <a:off x="1666352" y="-415328"/>
              <a:ext cx="101470" cy="312907"/>
            </a:xfrm>
            <a:custGeom>
              <a:avLst/>
              <a:gdLst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94634 w 259672"/>
                <a:gd name="connsiteY3" fmla="*/ 0 h 811915"/>
                <a:gd name="connsiteX4" fmla="*/ 165039 w 259672"/>
                <a:gd name="connsiteY4" fmla="*/ 0 h 811915"/>
                <a:gd name="connsiteX5" fmla="*/ 187899 w 259672"/>
                <a:gd name="connsiteY5" fmla="*/ 22860 h 811915"/>
                <a:gd name="connsiteX6" fmla="*/ 187898 w 259672"/>
                <a:gd name="connsiteY6" fmla="*/ 22860 h 811915"/>
                <a:gd name="connsiteX7" fmla="*/ 181202 w 259672"/>
                <a:gd name="connsiteY7" fmla="*/ 39024 h 811915"/>
                <a:gd name="connsiteX8" fmla="*/ 178374 w 259672"/>
                <a:gd name="connsiteY8" fmla="*/ 40196 h 811915"/>
                <a:gd name="connsiteX9" fmla="*/ 178374 w 259672"/>
                <a:gd name="connsiteY9" fmla="*/ 127633 h 811915"/>
                <a:gd name="connsiteX10" fmla="*/ 239995 w 259672"/>
                <a:gd name="connsiteY10" fmla="*/ 320921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635321 h 811915"/>
                <a:gd name="connsiteX19" fmla="*/ 0 w 259672"/>
                <a:gd name="connsiteY19" fmla="*/ 410873 h 811915"/>
                <a:gd name="connsiteX20" fmla="*/ 0 w 259672"/>
                <a:gd name="connsiteY20" fmla="*/ 385511 h 811915"/>
                <a:gd name="connsiteX21" fmla="*/ 10203 w 259672"/>
                <a:gd name="connsiteY21" fmla="*/ 334973 h 811915"/>
                <a:gd name="connsiteX22" fmla="*/ 16536 w 259672"/>
                <a:gd name="connsiteY22" fmla="*/ 325580 h 811915"/>
                <a:gd name="connsiteX23" fmla="*/ 81298 w 259672"/>
                <a:gd name="connsiteY23" fmla="*/ 122438 h 811915"/>
                <a:gd name="connsiteX24" fmla="*/ 81298 w 259672"/>
                <a:gd name="connsiteY24" fmla="*/ 40195 h 811915"/>
                <a:gd name="connsiteX25" fmla="*/ 78470 w 259672"/>
                <a:gd name="connsiteY25" fmla="*/ 39023 h 811915"/>
                <a:gd name="connsiteX26" fmla="*/ 71774 w 259672"/>
                <a:gd name="connsiteY26" fmla="*/ 22860 h 811915"/>
                <a:gd name="connsiteX27" fmla="*/ 78470 w 259672"/>
                <a:gd name="connsiteY27" fmla="*/ 6696 h 811915"/>
                <a:gd name="connsiteX28" fmla="*/ 94634 w 259672"/>
                <a:gd name="connsiteY28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39995 w 259672"/>
                <a:gd name="connsiteY11" fmla="*/ 320921 h 811915"/>
                <a:gd name="connsiteX12" fmla="*/ 249469 w 259672"/>
                <a:gd name="connsiteY12" fmla="*/ 334973 h 811915"/>
                <a:gd name="connsiteX13" fmla="*/ 259672 w 259672"/>
                <a:gd name="connsiteY13" fmla="*/ 385511 h 811915"/>
                <a:gd name="connsiteX14" fmla="*/ 259671 w 259672"/>
                <a:gd name="connsiteY14" fmla="*/ 635322 h 811915"/>
                <a:gd name="connsiteX15" fmla="*/ 259671 w 259672"/>
                <a:gd name="connsiteY15" fmla="*/ 768636 h 811915"/>
                <a:gd name="connsiteX16" fmla="*/ 216392 w 259672"/>
                <a:gd name="connsiteY16" fmla="*/ 811915 h 811915"/>
                <a:gd name="connsiteX17" fmla="*/ 43279 w 259672"/>
                <a:gd name="connsiteY17" fmla="*/ 811915 h 811915"/>
                <a:gd name="connsiteX18" fmla="*/ 0 w 259672"/>
                <a:gd name="connsiteY18" fmla="*/ 768636 h 811915"/>
                <a:gd name="connsiteX19" fmla="*/ 0 w 259672"/>
                <a:gd name="connsiteY19" fmla="*/ 635321 h 811915"/>
                <a:gd name="connsiteX20" fmla="*/ 0 w 259672"/>
                <a:gd name="connsiteY20" fmla="*/ 410873 h 811915"/>
                <a:gd name="connsiteX21" fmla="*/ 0 w 259672"/>
                <a:gd name="connsiteY21" fmla="*/ 385511 h 811915"/>
                <a:gd name="connsiteX22" fmla="*/ 10203 w 259672"/>
                <a:gd name="connsiteY22" fmla="*/ 334973 h 811915"/>
                <a:gd name="connsiteX23" fmla="*/ 81298 w 259672"/>
                <a:gd name="connsiteY23" fmla="*/ 122438 h 811915"/>
                <a:gd name="connsiteX24" fmla="*/ 81298 w 259672"/>
                <a:gd name="connsiteY24" fmla="*/ 40195 h 811915"/>
                <a:gd name="connsiteX25" fmla="*/ 78470 w 259672"/>
                <a:gd name="connsiteY25" fmla="*/ 39023 h 811915"/>
                <a:gd name="connsiteX26" fmla="*/ 71774 w 259672"/>
                <a:gd name="connsiteY26" fmla="*/ 22860 h 811915"/>
                <a:gd name="connsiteX27" fmla="*/ 78470 w 259672"/>
                <a:gd name="connsiteY27" fmla="*/ 6696 h 811915"/>
                <a:gd name="connsiteX28" fmla="*/ 94634 w 259672"/>
                <a:gd name="connsiteY28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635321 h 811915"/>
                <a:gd name="connsiteX19" fmla="*/ 0 w 259672"/>
                <a:gd name="connsiteY19" fmla="*/ 410873 h 811915"/>
                <a:gd name="connsiteX20" fmla="*/ 0 w 259672"/>
                <a:gd name="connsiteY20" fmla="*/ 385511 h 811915"/>
                <a:gd name="connsiteX21" fmla="*/ 10203 w 259672"/>
                <a:gd name="connsiteY21" fmla="*/ 334973 h 811915"/>
                <a:gd name="connsiteX22" fmla="*/ 81298 w 259672"/>
                <a:gd name="connsiteY22" fmla="*/ 122438 h 811915"/>
                <a:gd name="connsiteX23" fmla="*/ 81298 w 259672"/>
                <a:gd name="connsiteY23" fmla="*/ 40195 h 811915"/>
                <a:gd name="connsiteX24" fmla="*/ 78470 w 259672"/>
                <a:gd name="connsiteY24" fmla="*/ 39023 h 811915"/>
                <a:gd name="connsiteX25" fmla="*/ 71774 w 259672"/>
                <a:gd name="connsiteY25" fmla="*/ 22860 h 811915"/>
                <a:gd name="connsiteX26" fmla="*/ 78470 w 259672"/>
                <a:gd name="connsiteY26" fmla="*/ 6696 h 811915"/>
                <a:gd name="connsiteX27" fmla="*/ 94634 w 259672"/>
                <a:gd name="connsiteY27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410873 h 811915"/>
                <a:gd name="connsiteX19" fmla="*/ 0 w 259672"/>
                <a:gd name="connsiteY19" fmla="*/ 385511 h 811915"/>
                <a:gd name="connsiteX20" fmla="*/ 10203 w 259672"/>
                <a:gd name="connsiteY20" fmla="*/ 334973 h 811915"/>
                <a:gd name="connsiteX21" fmla="*/ 81298 w 259672"/>
                <a:gd name="connsiteY21" fmla="*/ 122438 h 811915"/>
                <a:gd name="connsiteX22" fmla="*/ 81298 w 259672"/>
                <a:gd name="connsiteY22" fmla="*/ 40195 h 811915"/>
                <a:gd name="connsiteX23" fmla="*/ 78470 w 259672"/>
                <a:gd name="connsiteY23" fmla="*/ 39023 h 811915"/>
                <a:gd name="connsiteX24" fmla="*/ 71774 w 259672"/>
                <a:gd name="connsiteY24" fmla="*/ 22860 h 811915"/>
                <a:gd name="connsiteX25" fmla="*/ 78470 w 259672"/>
                <a:gd name="connsiteY25" fmla="*/ 6696 h 811915"/>
                <a:gd name="connsiteX26" fmla="*/ 94634 w 259672"/>
                <a:gd name="connsiteY26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49469 w 263289"/>
                <a:gd name="connsiteY11" fmla="*/ 334973 h 811915"/>
                <a:gd name="connsiteX12" fmla="*/ 259672 w 263289"/>
                <a:gd name="connsiteY12" fmla="*/ 385511 h 811915"/>
                <a:gd name="connsiteX13" fmla="*/ 259671 w 263289"/>
                <a:gd name="connsiteY13" fmla="*/ 768636 h 811915"/>
                <a:gd name="connsiteX14" fmla="*/ 216392 w 263289"/>
                <a:gd name="connsiteY14" fmla="*/ 811915 h 811915"/>
                <a:gd name="connsiteX15" fmla="*/ 43279 w 263289"/>
                <a:gd name="connsiteY15" fmla="*/ 811915 h 811915"/>
                <a:gd name="connsiteX16" fmla="*/ 0 w 263289"/>
                <a:gd name="connsiteY16" fmla="*/ 768636 h 811915"/>
                <a:gd name="connsiteX17" fmla="*/ 0 w 263289"/>
                <a:gd name="connsiteY17" fmla="*/ 410873 h 811915"/>
                <a:gd name="connsiteX18" fmla="*/ 0 w 263289"/>
                <a:gd name="connsiteY18" fmla="*/ 385511 h 811915"/>
                <a:gd name="connsiteX19" fmla="*/ 10203 w 263289"/>
                <a:gd name="connsiteY19" fmla="*/ 334973 h 811915"/>
                <a:gd name="connsiteX20" fmla="*/ 81298 w 263289"/>
                <a:gd name="connsiteY20" fmla="*/ 122438 h 811915"/>
                <a:gd name="connsiteX21" fmla="*/ 81298 w 263289"/>
                <a:gd name="connsiteY21" fmla="*/ 40195 h 811915"/>
                <a:gd name="connsiteX22" fmla="*/ 78470 w 263289"/>
                <a:gd name="connsiteY22" fmla="*/ 39023 h 811915"/>
                <a:gd name="connsiteX23" fmla="*/ 71774 w 263289"/>
                <a:gd name="connsiteY23" fmla="*/ 22860 h 811915"/>
                <a:gd name="connsiteX24" fmla="*/ 78470 w 263289"/>
                <a:gd name="connsiteY24" fmla="*/ 6696 h 811915"/>
                <a:gd name="connsiteX25" fmla="*/ 94634 w 263289"/>
                <a:gd name="connsiteY25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410873 h 811915"/>
                <a:gd name="connsiteX17" fmla="*/ 0 w 263289"/>
                <a:gd name="connsiteY17" fmla="*/ 385511 h 811915"/>
                <a:gd name="connsiteX18" fmla="*/ 10203 w 263289"/>
                <a:gd name="connsiteY18" fmla="*/ 334973 h 811915"/>
                <a:gd name="connsiteX19" fmla="*/ 81298 w 263289"/>
                <a:gd name="connsiteY19" fmla="*/ 122438 h 811915"/>
                <a:gd name="connsiteX20" fmla="*/ 81298 w 263289"/>
                <a:gd name="connsiteY20" fmla="*/ 40195 h 811915"/>
                <a:gd name="connsiteX21" fmla="*/ 78470 w 263289"/>
                <a:gd name="connsiteY21" fmla="*/ 39023 h 811915"/>
                <a:gd name="connsiteX22" fmla="*/ 71774 w 263289"/>
                <a:gd name="connsiteY22" fmla="*/ 22860 h 811915"/>
                <a:gd name="connsiteX23" fmla="*/ 78470 w 263289"/>
                <a:gd name="connsiteY23" fmla="*/ 6696 h 811915"/>
                <a:gd name="connsiteX24" fmla="*/ 94634 w 263289"/>
                <a:gd name="connsiteY24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410873 h 811915"/>
                <a:gd name="connsiteX17" fmla="*/ 0 w 263289"/>
                <a:gd name="connsiteY17" fmla="*/ 385511 h 811915"/>
                <a:gd name="connsiteX18" fmla="*/ 81298 w 263289"/>
                <a:gd name="connsiteY18" fmla="*/ 122438 h 811915"/>
                <a:gd name="connsiteX19" fmla="*/ 81298 w 263289"/>
                <a:gd name="connsiteY19" fmla="*/ 40195 h 811915"/>
                <a:gd name="connsiteX20" fmla="*/ 78470 w 263289"/>
                <a:gd name="connsiteY20" fmla="*/ 39023 h 811915"/>
                <a:gd name="connsiteX21" fmla="*/ 71774 w 263289"/>
                <a:gd name="connsiteY21" fmla="*/ 22860 h 811915"/>
                <a:gd name="connsiteX22" fmla="*/ 78470 w 263289"/>
                <a:gd name="connsiteY22" fmla="*/ 6696 h 811915"/>
                <a:gd name="connsiteX23" fmla="*/ 94634 w 263289"/>
                <a:gd name="connsiteY23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385511 h 811915"/>
                <a:gd name="connsiteX17" fmla="*/ 81298 w 263289"/>
                <a:gd name="connsiteY17" fmla="*/ 122438 h 811915"/>
                <a:gd name="connsiteX18" fmla="*/ 81298 w 263289"/>
                <a:gd name="connsiteY18" fmla="*/ 40195 h 811915"/>
                <a:gd name="connsiteX19" fmla="*/ 78470 w 263289"/>
                <a:gd name="connsiteY19" fmla="*/ 39023 h 811915"/>
                <a:gd name="connsiteX20" fmla="*/ 71774 w 263289"/>
                <a:gd name="connsiteY20" fmla="*/ 22860 h 811915"/>
                <a:gd name="connsiteX21" fmla="*/ 78470 w 263289"/>
                <a:gd name="connsiteY21" fmla="*/ 6696 h 811915"/>
                <a:gd name="connsiteX22" fmla="*/ 94634 w 263289"/>
                <a:gd name="connsiteY22" fmla="*/ 0 h 8119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263289" h="811915">
                  <a:moveTo>
                    <a:pt x="71774" y="22859"/>
                  </a:moveTo>
                  <a:lnTo>
                    <a:pt x="71774" y="22860"/>
                  </a:lnTo>
                  <a:lnTo>
                    <a:pt x="71774" y="22860"/>
                  </a:lnTo>
                  <a:lnTo>
                    <a:pt x="71774" y="22859"/>
                  </a:lnTo>
                  <a:close/>
                  <a:moveTo>
                    <a:pt x="94634" y="0"/>
                  </a:moveTo>
                  <a:lnTo>
                    <a:pt x="165039" y="0"/>
                  </a:lnTo>
                  <a:cubicBezTo>
                    <a:pt x="177664" y="0"/>
                    <a:pt x="187899" y="10235"/>
                    <a:pt x="187899" y="22860"/>
                  </a:cubicBezTo>
                  <a:lnTo>
                    <a:pt x="187898" y="22860"/>
                  </a:lnTo>
                  <a:cubicBezTo>
                    <a:pt x="187898" y="29173"/>
                    <a:pt x="185339" y="34888"/>
                    <a:pt x="181202" y="39024"/>
                  </a:cubicBezTo>
                  <a:lnTo>
                    <a:pt x="178374" y="40196"/>
                  </a:lnTo>
                  <a:lnTo>
                    <a:pt x="178374" y="127633"/>
                  </a:lnTo>
                  <a:lnTo>
                    <a:pt x="259672" y="385511"/>
                  </a:lnTo>
                  <a:cubicBezTo>
                    <a:pt x="261372" y="457788"/>
                    <a:pt x="266884" y="697569"/>
                    <a:pt x="259671" y="768636"/>
                  </a:cubicBezTo>
                  <a:cubicBezTo>
                    <a:pt x="259671" y="792538"/>
                    <a:pt x="240294" y="811915"/>
                    <a:pt x="216392" y="811915"/>
                  </a:cubicBezTo>
                  <a:lnTo>
                    <a:pt x="43279" y="811915"/>
                  </a:lnTo>
                  <a:cubicBezTo>
                    <a:pt x="19377" y="811915"/>
                    <a:pt x="0" y="792538"/>
                    <a:pt x="0" y="768636"/>
                  </a:cubicBezTo>
                  <a:lnTo>
                    <a:pt x="0" y="385511"/>
                  </a:lnTo>
                  <a:cubicBezTo>
                    <a:pt x="13550" y="337439"/>
                    <a:pt x="67748" y="179991"/>
                    <a:pt x="81298" y="122438"/>
                  </a:cubicBezTo>
                  <a:lnTo>
                    <a:pt x="81298" y="40195"/>
                  </a:lnTo>
                  <a:lnTo>
                    <a:pt x="78470" y="39023"/>
                  </a:lnTo>
                  <a:lnTo>
                    <a:pt x="71774" y="22860"/>
                  </a:lnTo>
                  <a:lnTo>
                    <a:pt x="78470" y="6696"/>
                  </a:lnTo>
                  <a:cubicBezTo>
                    <a:pt x="82607" y="2559"/>
                    <a:pt x="88322" y="0"/>
                    <a:pt x="94634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F9A8DAE1-9337-A7F2-0630-B9D40E9BC403}"/>
                </a:ext>
              </a:extLst>
            </p:cNvPr>
            <p:cNvSpPr/>
            <p:nvPr/>
          </p:nvSpPr>
          <p:spPr bwMode="auto">
            <a:xfrm>
              <a:off x="1585510" y="-1630858"/>
              <a:ext cx="893558" cy="1716535"/>
            </a:xfrm>
            <a:custGeom>
              <a:avLst/>
              <a:gdLst>
                <a:gd name="connsiteX0" fmla="*/ 462097 w 742436"/>
                <a:gd name="connsiteY0" fmla="*/ 0 h 1426229"/>
                <a:gd name="connsiteX1" fmla="*/ 673299 w 742436"/>
                <a:gd name="connsiteY1" fmla="*/ 211202 h 1426229"/>
                <a:gd name="connsiteX2" fmla="*/ 611440 w 742436"/>
                <a:gd name="connsiteY2" fmla="*/ 360545 h 1426229"/>
                <a:gd name="connsiteX3" fmla="*/ 547057 w 742436"/>
                <a:gd name="connsiteY3" fmla="*/ 403952 h 1426229"/>
                <a:gd name="connsiteX4" fmla="*/ 547057 w 742436"/>
                <a:gd name="connsiteY4" fmla="*/ 434799 h 1426229"/>
                <a:gd name="connsiteX5" fmla="*/ 553416 w 742436"/>
                <a:gd name="connsiteY5" fmla="*/ 436083 h 1426229"/>
                <a:gd name="connsiteX6" fmla="*/ 615651 w 742436"/>
                <a:gd name="connsiteY6" fmla="*/ 529974 h 1426229"/>
                <a:gd name="connsiteX7" fmla="*/ 615651 w 742436"/>
                <a:gd name="connsiteY7" fmla="*/ 551703 h 1426229"/>
                <a:gd name="connsiteX8" fmla="*/ 739157 w 742436"/>
                <a:gd name="connsiteY8" fmla="*/ 867952 h 1426229"/>
                <a:gd name="connsiteX9" fmla="*/ 712087 w 742436"/>
                <a:gd name="connsiteY9" fmla="*/ 929713 h 1426229"/>
                <a:gd name="connsiteX10" fmla="*/ 712087 w 742436"/>
                <a:gd name="connsiteY10" fmla="*/ 929712 h 1426229"/>
                <a:gd name="connsiteX11" fmla="*/ 650326 w 742436"/>
                <a:gd name="connsiteY11" fmla="*/ 902642 h 1426229"/>
                <a:gd name="connsiteX12" fmla="*/ 615651 w 742436"/>
                <a:gd name="connsiteY12" fmla="*/ 813854 h 1426229"/>
                <a:gd name="connsiteX13" fmla="*/ 615651 w 742436"/>
                <a:gd name="connsiteY13" fmla="*/ 912594 h 1426229"/>
                <a:gd name="connsiteX14" fmla="*/ 607643 w 742436"/>
                <a:gd name="connsiteY14" fmla="*/ 952258 h 1426229"/>
                <a:gd name="connsiteX15" fmla="*/ 601467 w 742436"/>
                <a:gd name="connsiteY15" fmla="*/ 961418 h 1426229"/>
                <a:gd name="connsiteX16" fmla="*/ 601467 w 742436"/>
                <a:gd name="connsiteY16" fmla="*/ 1382217 h 1426229"/>
                <a:gd name="connsiteX17" fmla="*/ 557455 w 742436"/>
                <a:gd name="connsiteY17" fmla="*/ 1426229 h 1426229"/>
                <a:gd name="connsiteX18" fmla="*/ 545980 w 742436"/>
                <a:gd name="connsiteY18" fmla="*/ 1426229 h 1426229"/>
                <a:gd name="connsiteX19" fmla="*/ 501968 w 742436"/>
                <a:gd name="connsiteY19" fmla="*/ 1382217 h 1426229"/>
                <a:gd name="connsiteX20" fmla="*/ 501968 w 742436"/>
                <a:gd name="connsiteY20" fmla="*/ 1014493 h 1426229"/>
                <a:gd name="connsiteX21" fmla="*/ 487186 w 742436"/>
                <a:gd name="connsiteY21" fmla="*/ 1014493 h 1426229"/>
                <a:gd name="connsiteX22" fmla="*/ 484786 w 742436"/>
                <a:gd name="connsiteY22" fmla="*/ 1014009 h 1426229"/>
                <a:gd name="connsiteX23" fmla="*/ 484786 w 742436"/>
                <a:gd name="connsiteY23" fmla="*/ 1382217 h 1426229"/>
                <a:gd name="connsiteX24" fmla="*/ 440774 w 742436"/>
                <a:gd name="connsiteY24" fmla="*/ 1426229 h 1426229"/>
                <a:gd name="connsiteX25" fmla="*/ 429299 w 742436"/>
                <a:gd name="connsiteY25" fmla="*/ 1426229 h 1426229"/>
                <a:gd name="connsiteX26" fmla="*/ 385287 w 742436"/>
                <a:gd name="connsiteY26" fmla="*/ 1382217 h 1426229"/>
                <a:gd name="connsiteX27" fmla="*/ 385287 w 742436"/>
                <a:gd name="connsiteY27" fmla="*/ 939472 h 1426229"/>
                <a:gd name="connsiteX28" fmla="*/ 388936 w 742436"/>
                <a:gd name="connsiteY28" fmla="*/ 930664 h 1426229"/>
                <a:gd name="connsiteX29" fmla="*/ 385287 w 742436"/>
                <a:gd name="connsiteY29" fmla="*/ 912594 h 1426229"/>
                <a:gd name="connsiteX30" fmla="*/ 385287 w 742436"/>
                <a:gd name="connsiteY30" fmla="*/ 620587 h 1426229"/>
                <a:gd name="connsiteX31" fmla="*/ 326099 w 742436"/>
                <a:gd name="connsiteY31" fmla="*/ 679775 h 1426229"/>
                <a:gd name="connsiteX32" fmla="*/ 292383 w 742436"/>
                <a:gd name="connsiteY32" fmla="*/ 693740 h 1426229"/>
                <a:gd name="connsiteX33" fmla="*/ 290015 w 742436"/>
                <a:gd name="connsiteY33" fmla="*/ 692760 h 1426229"/>
                <a:gd name="connsiteX34" fmla="*/ 286281 w 742436"/>
                <a:gd name="connsiteY34" fmla="*/ 694306 h 1426229"/>
                <a:gd name="connsiteX35" fmla="*/ 47682 w 742436"/>
                <a:gd name="connsiteY35" fmla="*/ 694305 h 1426229"/>
                <a:gd name="connsiteX36" fmla="*/ 3747 w 742436"/>
                <a:gd name="connsiteY36" fmla="*/ 665183 h 1426229"/>
                <a:gd name="connsiteX37" fmla="*/ 0 w 742436"/>
                <a:gd name="connsiteY37" fmla="*/ 646624 h 1426229"/>
                <a:gd name="connsiteX38" fmla="*/ 3747 w 742436"/>
                <a:gd name="connsiteY38" fmla="*/ 628064 h 1426229"/>
                <a:gd name="connsiteX39" fmla="*/ 47682 w 742436"/>
                <a:gd name="connsiteY39" fmla="*/ 598942 h 1426229"/>
                <a:gd name="connsiteX40" fmla="*/ 272067 w 742436"/>
                <a:gd name="connsiteY40" fmla="*/ 598942 h 1426229"/>
                <a:gd name="connsiteX41" fmla="*/ 401862 w 742436"/>
                <a:gd name="connsiteY41" fmla="*/ 469148 h 1426229"/>
                <a:gd name="connsiteX42" fmla="*/ 412944 w 742436"/>
                <a:gd name="connsiteY42" fmla="*/ 464557 h 1426229"/>
                <a:gd name="connsiteX43" fmla="*/ 447523 w 742436"/>
                <a:gd name="connsiteY43" fmla="*/ 436083 h 1426229"/>
                <a:gd name="connsiteX44" fmla="*/ 456747 w 742436"/>
                <a:gd name="connsiteY44" fmla="*/ 434221 h 1426229"/>
                <a:gd name="connsiteX45" fmla="*/ 456747 w 742436"/>
                <a:gd name="connsiteY45" fmla="*/ 421324 h 1426229"/>
                <a:gd name="connsiteX46" fmla="*/ 379888 w 742436"/>
                <a:gd name="connsiteY46" fmla="*/ 405807 h 1426229"/>
                <a:gd name="connsiteX47" fmla="*/ 250895 w 742436"/>
                <a:gd name="connsiteY47" fmla="*/ 211202 h 1426229"/>
                <a:gd name="connsiteX48" fmla="*/ 462097 w 742436"/>
                <a:gd name="connsiteY48" fmla="*/ 0 h 14262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742436" h="1426229">
                  <a:moveTo>
                    <a:pt x="462097" y="0"/>
                  </a:moveTo>
                  <a:cubicBezTo>
                    <a:pt x="578741" y="0"/>
                    <a:pt x="673299" y="94558"/>
                    <a:pt x="673299" y="211202"/>
                  </a:cubicBezTo>
                  <a:cubicBezTo>
                    <a:pt x="673299" y="269524"/>
                    <a:pt x="649660" y="322325"/>
                    <a:pt x="611440" y="360545"/>
                  </a:cubicBezTo>
                  <a:lnTo>
                    <a:pt x="547057" y="403952"/>
                  </a:lnTo>
                  <a:lnTo>
                    <a:pt x="547057" y="434799"/>
                  </a:lnTo>
                  <a:lnTo>
                    <a:pt x="553416" y="436083"/>
                  </a:lnTo>
                  <a:cubicBezTo>
                    <a:pt x="589989" y="451552"/>
                    <a:pt x="615651" y="487766"/>
                    <a:pt x="615651" y="529974"/>
                  </a:cubicBezTo>
                  <a:lnTo>
                    <a:pt x="615651" y="551703"/>
                  </a:lnTo>
                  <a:lnTo>
                    <a:pt x="739157" y="867952"/>
                  </a:lnTo>
                  <a:cubicBezTo>
                    <a:pt x="748736" y="892482"/>
                    <a:pt x="736617" y="920133"/>
                    <a:pt x="712087" y="929713"/>
                  </a:cubicBezTo>
                  <a:lnTo>
                    <a:pt x="712087" y="929712"/>
                  </a:lnTo>
                  <a:cubicBezTo>
                    <a:pt x="687557" y="939291"/>
                    <a:pt x="659905" y="927172"/>
                    <a:pt x="650326" y="902642"/>
                  </a:cubicBezTo>
                  <a:lnTo>
                    <a:pt x="615651" y="813854"/>
                  </a:lnTo>
                  <a:lnTo>
                    <a:pt x="615651" y="912594"/>
                  </a:lnTo>
                  <a:cubicBezTo>
                    <a:pt x="615651" y="926663"/>
                    <a:pt x="612800" y="940067"/>
                    <a:pt x="607643" y="952258"/>
                  </a:cubicBezTo>
                  <a:lnTo>
                    <a:pt x="601467" y="961418"/>
                  </a:lnTo>
                  <a:lnTo>
                    <a:pt x="601467" y="1382217"/>
                  </a:lnTo>
                  <a:cubicBezTo>
                    <a:pt x="601467" y="1406524"/>
                    <a:pt x="581762" y="1426229"/>
                    <a:pt x="557455" y="1426229"/>
                  </a:cubicBezTo>
                  <a:lnTo>
                    <a:pt x="545980" y="1426229"/>
                  </a:lnTo>
                  <a:cubicBezTo>
                    <a:pt x="521673" y="1426229"/>
                    <a:pt x="501968" y="1406524"/>
                    <a:pt x="501968" y="1382217"/>
                  </a:cubicBezTo>
                  <a:lnTo>
                    <a:pt x="501968" y="1014493"/>
                  </a:lnTo>
                  <a:lnTo>
                    <a:pt x="487186" y="1014493"/>
                  </a:lnTo>
                  <a:lnTo>
                    <a:pt x="484786" y="1014009"/>
                  </a:lnTo>
                  <a:lnTo>
                    <a:pt x="484786" y="1382217"/>
                  </a:lnTo>
                  <a:cubicBezTo>
                    <a:pt x="484786" y="1406524"/>
                    <a:pt x="465081" y="1426229"/>
                    <a:pt x="440774" y="1426229"/>
                  </a:cubicBezTo>
                  <a:lnTo>
                    <a:pt x="429299" y="1426229"/>
                  </a:lnTo>
                  <a:cubicBezTo>
                    <a:pt x="404992" y="1426229"/>
                    <a:pt x="385287" y="1406524"/>
                    <a:pt x="385287" y="1382217"/>
                  </a:cubicBezTo>
                  <a:lnTo>
                    <a:pt x="385287" y="939472"/>
                  </a:lnTo>
                  <a:lnTo>
                    <a:pt x="388936" y="930664"/>
                  </a:lnTo>
                  <a:lnTo>
                    <a:pt x="385287" y="912594"/>
                  </a:lnTo>
                  <a:lnTo>
                    <a:pt x="385287" y="620587"/>
                  </a:lnTo>
                  <a:lnTo>
                    <a:pt x="326099" y="679775"/>
                  </a:lnTo>
                  <a:cubicBezTo>
                    <a:pt x="316788" y="689085"/>
                    <a:pt x="304585" y="693740"/>
                    <a:pt x="292383" y="693740"/>
                  </a:cubicBezTo>
                  <a:lnTo>
                    <a:pt x="290015" y="692760"/>
                  </a:lnTo>
                  <a:lnTo>
                    <a:pt x="286281" y="694306"/>
                  </a:lnTo>
                  <a:lnTo>
                    <a:pt x="47682" y="694305"/>
                  </a:lnTo>
                  <a:cubicBezTo>
                    <a:pt x="27931" y="694305"/>
                    <a:pt x="10985" y="682297"/>
                    <a:pt x="3747" y="665183"/>
                  </a:cubicBezTo>
                  <a:lnTo>
                    <a:pt x="0" y="646624"/>
                  </a:lnTo>
                  <a:lnTo>
                    <a:pt x="3747" y="628064"/>
                  </a:lnTo>
                  <a:cubicBezTo>
                    <a:pt x="10985" y="610950"/>
                    <a:pt x="27931" y="598942"/>
                    <a:pt x="47682" y="598942"/>
                  </a:cubicBezTo>
                  <a:lnTo>
                    <a:pt x="272067" y="598942"/>
                  </a:lnTo>
                  <a:lnTo>
                    <a:pt x="401862" y="469148"/>
                  </a:lnTo>
                  <a:lnTo>
                    <a:pt x="412944" y="464557"/>
                  </a:lnTo>
                  <a:lnTo>
                    <a:pt x="447523" y="436083"/>
                  </a:lnTo>
                  <a:lnTo>
                    <a:pt x="456747" y="434221"/>
                  </a:lnTo>
                  <a:lnTo>
                    <a:pt x="456747" y="421324"/>
                  </a:lnTo>
                  <a:lnTo>
                    <a:pt x="379888" y="405807"/>
                  </a:lnTo>
                  <a:cubicBezTo>
                    <a:pt x="304084" y="373745"/>
                    <a:pt x="250895" y="298685"/>
                    <a:pt x="250895" y="211202"/>
                  </a:cubicBezTo>
                  <a:cubicBezTo>
                    <a:pt x="250895" y="94558"/>
                    <a:pt x="345453" y="0"/>
                    <a:pt x="462097" y="0"/>
                  </a:cubicBezTo>
                  <a:close/>
                </a:path>
              </a:pathLst>
            </a:custGeom>
            <a:solidFill>
              <a:srgbClr val="339933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8176560-0545-CF01-65EE-D02A60C870EF}"/>
              </a:ext>
            </a:extLst>
          </p:cNvPr>
          <p:cNvSpPr txBox="1"/>
          <p:nvPr/>
        </p:nvSpPr>
        <p:spPr>
          <a:xfrm>
            <a:off x="333073" y="8246020"/>
            <a:ext cx="6250692" cy="125024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sz="5400" dirty="0">
                <a:ln w="28575">
                  <a:noFill/>
                </a:ln>
                <a:solidFill>
                  <a:srgbClr val="002060"/>
                </a:solidFill>
              </a:rPr>
              <a:t>必ず冷蔵庫へ</a:t>
            </a:r>
            <a:endParaRPr lang="en-US" altLang="ja-JP" sz="5400" dirty="0">
              <a:ln w="28575">
                <a:noFill/>
              </a:ln>
              <a:solidFill>
                <a:srgbClr val="002060"/>
              </a:solidFill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AA3FC487-95FF-EE96-E4CD-0BCA44002CF7}"/>
              </a:ext>
            </a:extLst>
          </p:cNvPr>
          <p:cNvGrpSpPr/>
          <p:nvPr/>
        </p:nvGrpSpPr>
        <p:grpSpPr>
          <a:xfrm>
            <a:off x="446003" y="509383"/>
            <a:ext cx="5940660" cy="3610057"/>
            <a:chOff x="505522" y="481477"/>
            <a:chExt cx="8894956" cy="4325117"/>
          </a:xfrm>
        </p:grpSpPr>
        <p:sp>
          <p:nvSpPr>
            <p:cNvPr id="19" name="テキスト ボックス 18">
              <a:extLst>
                <a:ext uri="{FF2B5EF4-FFF2-40B4-BE49-F238E27FC236}">
                  <a16:creationId xmlns:a16="http://schemas.microsoft.com/office/drawing/2014/main" id="{ABDB2C30-BF6E-EB8F-6C77-E2C33AFEE762}"/>
                </a:ext>
              </a:extLst>
            </p:cNvPr>
            <p:cNvSpPr txBox="1"/>
            <p:nvPr/>
          </p:nvSpPr>
          <p:spPr>
            <a:xfrm>
              <a:off x="505522" y="1673806"/>
              <a:ext cx="8894956" cy="313278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食品類の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常温放置厳禁</a:t>
              </a:r>
            </a:p>
          </p:txBody>
        </p:sp>
        <p:sp>
          <p:nvSpPr>
            <p:cNvPr id="21" name="テキスト ボックス 20">
              <a:extLst>
                <a:ext uri="{FF2B5EF4-FFF2-40B4-BE49-F238E27FC236}">
                  <a16:creationId xmlns:a16="http://schemas.microsoft.com/office/drawing/2014/main" id="{F3B4EBE8-AA74-1A4B-84F7-21F7EDCA6C78}"/>
                </a:ext>
              </a:extLst>
            </p:cNvPr>
            <p:cNvSpPr txBox="1"/>
            <p:nvPr/>
          </p:nvSpPr>
          <p:spPr>
            <a:xfrm>
              <a:off x="505522" y="481477"/>
              <a:ext cx="8894956" cy="837533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食中毒･腐敗防止のため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4035685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</TotalTime>
  <Words>56</Words>
  <Application>Microsoft Office PowerPoint</Application>
  <PresentationFormat>A4 210 x 297 mm</PresentationFormat>
  <Paragraphs>16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食品類の常温放置厳禁の貼り紙</dc:title>
  <dc:subject>食品類の常温放置厳禁の貼り紙</dc:subject>
  <dc:creator>でじけろお</dc:creator>
  <cp:revision>1</cp:revision>
  <dcterms:created xsi:type="dcterms:W3CDTF">2014-12-04T06:28:15Z</dcterms:created>
  <dcterms:modified xsi:type="dcterms:W3CDTF">2025-07-08T08:44:20Z</dcterms:modified>
  <cp:version>1</cp:version>
</cp:coreProperties>
</file>

<file path=docProps/thumbnail.jpeg>
</file>