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4" r:id="rId3"/>
    <p:sldId id="321" r:id="rId4"/>
    <p:sldId id="322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7" d="100"/>
          <a:sy n="87" d="100"/>
        </p:scale>
        <p:origin x="384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8FE61E30-5ECA-9B51-3480-E23FEB028A7C}"/>
              </a:ext>
            </a:extLst>
          </p:cNvPr>
          <p:cNvSpPr/>
          <p:nvPr/>
        </p:nvSpPr>
        <p:spPr>
          <a:xfrm rot="5400000">
            <a:off x="1845983" y="-1108100"/>
            <a:ext cx="6221382" cy="9116524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3DA06E62-BFF9-E4E5-2D5B-14E8A33B6D46}"/>
              </a:ext>
            </a:extLst>
          </p:cNvPr>
          <p:cNvSpPr/>
          <p:nvPr/>
        </p:nvSpPr>
        <p:spPr>
          <a:xfrm rot="5400000">
            <a:off x="1735113" y="-1270564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207EFB94-2D05-0B1C-3DF9-5C1ED4CF1CFD}"/>
              </a:ext>
            </a:extLst>
          </p:cNvPr>
          <p:cNvSpPr txBox="1"/>
          <p:nvPr/>
        </p:nvSpPr>
        <p:spPr>
          <a:xfrm>
            <a:off x="1110343" y="998730"/>
            <a:ext cx="7685314" cy="488468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散水を止めたか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確認すること！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BCF493-BAD1-4C47-DC2C-1CE3ACDCF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86D8C9E6-712A-F384-A7D1-90FDA67C5BE9}"/>
              </a:ext>
            </a:extLst>
          </p:cNvPr>
          <p:cNvSpPr txBox="1"/>
          <p:nvPr/>
        </p:nvSpPr>
        <p:spPr>
          <a:xfrm>
            <a:off x="343359" y="793215"/>
            <a:ext cx="9219282" cy="529571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散水を止めたか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確認すること！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372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FEDAE7B5-12B8-31D1-6CE7-3DA588CD7E60}"/>
              </a:ext>
            </a:extLst>
          </p:cNvPr>
          <p:cNvSpPr/>
          <p:nvPr/>
        </p:nvSpPr>
        <p:spPr>
          <a:xfrm>
            <a:off x="2262334" y="228601"/>
            <a:ext cx="7392663" cy="6400798"/>
          </a:xfrm>
          <a:custGeom>
            <a:avLst/>
            <a:gdLst>
              <a:gd name="connsiteX0" fmla="*/ 738441 w 7392663"/>
              <a:gd name="connsiteY0" fmla="*/ 0 h 6400798"/>
              <a:gd name="connsiteX1" fmla="*/ 6931742 w 7392663"/>
              <a:gd name="connsiteY1" fmla="*/ 0 h 6400798"/>
              <a:gd name="connsiteX2" fmla="*/ 7392663 w 7392663"/>
              <a:gd name="connsiteY2" fmla="*/ 460921 h 6400798"/>
              <a:gd name="connsiteX3" fmla="*/ 7392663 w 7392663"/>
              <a:gd name="connsiteY3" fmla="*/ 5939877 h 6400798"/>
              <a:gd name="connsiteX4" fmla="*/ 6931742 w 7392663"/>
              <a:gd name="connsiteY4" fmla="*/ 6400798 h 6400798"/>
              <a:gd name="connsiteX5" fmla="*/ 738441 w 7392663"/>
              <a:gd name="connsiteY5" fmla="*/ 6400798 h 6400798"/>
              <a:gd name="connsiteX6" fmla="*/ 277520 w 7392663"/>
              <a:gd name="connsiteY6" fmla="*/ 5939877 h 6400798"/>
              <a:gd name="connsiteX7" fmla="*/ 277520 w 7392663"/>
              <a:gd name="connsiteY7" fmla="*/ 3694447 h 6400798"/>
              <a:gd name="connsiteX8" fmla="*/ 219746 w 7392663"/>
              <a:gd name="connsiteY8" fmla="*/ 3731709 h 6400798"/>
              <a:gd name="connsiteX9" fmla="*/ 31889 w 7392663"/>
              <a:gd name="connsiteY9" fmla="*/ 3889605 h 6400798"/>
              <a:gd name="connsiteX10" fmla="*/ 228167 w 7392663"/>
              <a:gd name="connsiteY10" fmla="*/ 3039392 h 6400798"/>
              <a:gd name="connsiteX11" fmla="*/ 277520 w 7392663"/>
              <a:gd name="connsiteY11" fmla="*/ 2992570 h 6400798"/>
              <a:gd name="connsiteX12" fmla="*/ 277520 w 7392663"/>
              <a:gd name="connsiteY12" fmla="*/ 460921 h 6400798"/>
              <a:gd name="connsiteX13" fmla="*/ 738441 w 7392663"/>
              <a:gd name="connsiteY13" fmla="*/ 0 h 6400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392663" h="6400798">
                <a:moveTo>
                  <a:pt x="738441" y="0"/>
                </a:moveTo>
                <a:lnTo>
                  <a:pt x="6931742" y="0"/>
                </a:lnTo>
                <a:cubicBezTo>
                  <a:pt x="7186302" y="0"/>
                  <a:pt x="7392663" y="206361"/>
                  <a:pt x="7392663" y="460921"/>
                </a:cubicBezTo>
                <a:lnTo>
                  <a:pt x="7392663" y="5939877"/>
                </a:lnTo>
                <a:cubicBezTo>
                  <a:pt x="7392663" y="6194437"/>
                  <a:pt x="7186302" y="6400798"/>
                  <a:pt x="6931742" y="6400798"/>
                </a:cubicBezTo>
                <a:lnTo>
                  <a:pt x="738441" y="6400798"/>
                </a:lnTo>
                <a:cubicBezTo>
                  <a:pt x="483881" y="6400798"/>
                  <a:pt x="277520" y="6194437"/>
                  <a:pt x="277520" y="5939877"/>
                </a:cubicBezTo>
                <a:lnTo>
                  <a:pt x="277520" y="3694447"/>
                </a:lnTo>
                <a:lnTo>
                  <a:pt x="219746" y="3731709"/>
                </a:lnTo>
                <a:cubicBezTo>
                  <a:pt x="154320" y="3779971"/>
                  <a:pt x="91548" y="3832644"/>
                  <a:pt x="31889" y="3889605"/>
                </a:cubicBezTo>
                <a:cubicBezTo>
                  <a:pt x="-51117" y="3579821"/>
                  <a:pt x="32655" y="3264639"/>
                  <a:pt x="228167" y="3039392"/>
                </a:cubicBezTo>
                <a:lnTo>
                  <a:pt x="277520" y="2992570"/>
                </a:lnTo>
                <a:lnTo>
                  <a:pt x="277520" y="460921"/>
                </a:lnTo>
                <a:cubicBezTo>
                  <a:pt x="277520" y="206361"/>
                  <a:pt x="483881" y="0"/>
                  <a:pt x="738441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E4B9C4FA-0B25-CDC6-5982-996634F30349}"/>
              </a:ext>
            </a:extLst>
          </p:cNvPr>
          <p:cNvGrpSpPr/>
          <p:nvPr/>
        </p:nvGrpSpPr>
        <p:grpSpPr>
          <a:xfrm>
            <a:off x="229034" y="2978950"/>
            <a:ext cx="1991319" cy="3630932"/>
            <a:chOff x="229034" y="1689050"/>
            <a:chExt cx="2698741" cy="4920832"/>
          </a:xfrm>
        </p:grpSpPr>
        <p:sp>
          <p:nvSpPr>
            <p:cNvPr id="86" name="月 85">
              <a:extLst>
                <a:ext uri="{FF2B5EF4-FFF2-40B4-BE49-F238E27FC236}">
                  <a16:creationId xmlns:a16="http://schemas.microsoft.com/office/drawing/2014/main" id="{A6B1A6A2-D1D7-EB07-3589-9E53F0E20713}"/>
                </a:ext>
              </a:extLst>
            </p:cNvPr>
            <p:cNvSpPr/>
            <p:nvPr/>
          </p:nvSpPr>
          <p:spPr bwMode="auto">
            <a:xfrm rot="19243603" flipH="1">
              <a:off x="1602949" y="4573602"/>
              <a:ext cx="335401" cy="1139938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4A37EE87-E233-9519-5E5D-9B078884E668}"/>
                </a:ext>
              </a:extLst>
            </p:cNvPr>
            <p:cNvSpPr/>
            <p:nvPr/>
          </p:nvSpPr>
          <p:spPr bwMode="auto">
            <a:xfrm rot="1330995">
              <a:off x="1054350" y="4615705"/>
              <a:ext cx="1275036" cy="1504564"/>
            </a:xfrm>
            <a:custGeom>
              <a:avLst/>
              <a:gdLst>
                <a:gd name="connsiteX0" fmla="*/ 502142 w 1275036"/>
                <a:gd name="connsiteY0" fmla="*/ 519386 h 1504564"/>
                <a:gd name="connsiteX1" fmla="*/ 521604 w 1275036"/>
                <a:gd name="connsiteY1" fmla="*/ 557191 h 1504564"/>
                <a:gd name="connsiteX2" fmla="*/ 711577 w 1275036"/>
                <a:gd name="connsiteY2" fmla="*/ 815233 h 1504564"/>
                <a:gd name="connsiteX3" fmla="*/ 756298 w 1275036"/>
                <a:gd name="connsiteY3" fmla="*/ 857341 h 1504564"/>
                <a:gd name="connsiteX4" fmla="*/ 734250 w 1275036"/>
                <a:gd name="connsiteY4" fmla="*/ 810302 h 1504564"/>
                <a:gd name="connsiteX5" fmla="*/ 643733 w 1275036"/>
                <a:gd name="connsiteY5" fmla="*/ 672186 h 1504564"/>
                <a:gd name="connsiteX6" fmla="*/ 535119 w 1275036"/>
                <a:gd name="connsiteY6" fmla="*/ 547798 h 1504564"/>
                <a:gd name="connsiteX7" fmla="*/ 345545 w 1275036"/>
                <a:gd name="connsiteY7" fmla="*/ 0 h 1504564"/>
                <a:gd name="connsiteX8" fmla="*/ 355399 w 1275036"/>
                <a:gd name="connsiteY8" fmla="*/ 116335 h 1504564"/>
                <a:gd name="connsiteX9" fmla="*/ 373035 w 1275036"/>
                <a:gd name="connsiteY9" fmla="*/ 110976 h 1504564"/>
                <a:gd name="connsiteX10" fmla="*/ 359686 w 1275036"/>
                <a:gd name="connsiteY10" fmla="*/ 140167 h 1504564"/>
                <a:gd name="connsiteX11" fmla="*/ 375449 w 1275036"/>
                <a:gd name="connsiteY11" fmla="*/ 204256 h 1504564"/>
                <a:gd name="connsiteX12" fmla="*/ 391332 w 1275036"/>
                <a:gd name="connsiteY12" fmla="*/ 196647 h 1504564"/>
                <a:gd name="connsiteX13" fmla="*/ 529283 w 1275036"/>
                <a:gd name="connsiteY13" fmla="*/ 192199 h 1504564"/>
                <a:gd name="connsiteX14" fmla="*/ 428080 w 1275036"/>
                <a:gd name="connsiteY14" fmla="*/ 280650 h 1504564"/>
                <a:gd name="connsiteX15" fmla="*/ 416143 w 1275036"/>
                <a:gd name="connsiteY15" fmla="*/ 295864 h 1504564"/>
                <a:gd name="connsiteX16" fmla="*/ 444309 w 1275036"/>
                <a:gd name="connsiteY16" fmla="*/ 281889 h 1504564"/>
                <a:gd name="connsiteX17" fmla="*/ 996271 w 1275036"/>
                <a:gd name="connsiteY17" fmla="*/ 427274 h 1504564"/>
                <a:gd name="connsiteX18" fmla="*/ 1222083 w 1275036"/>
                <a:gd name="connsiteY18" fmla="*/ 1065929 h 1504564"/>
                <a:gd name="connsiteX19" fmla="*/ 884046 w 1275036"/>
                <a:gd name="connsiteY19" fmla="*/ 571866 h 1504564"/>
                <a:gd name="connsiteX20" fmla="*/ 746303 w 1275036"/>
                <a:gd name="connsiteY20" fmla="*/ 480649 h 1504564"/>
                <a:gd name="connsiteX21" fmla="*/ 652192 w 1275036"/>
                <a:gd name="connsiteY21" fmla="*/ 437402 h 1504564"/>
                <a:gd name="connsiteX22" fmla="*/ 702490 w 1275036"/>
                <a:gd name="connsiteY22" fmla="*/ 483435 h 1504564"/>
                <a:gd name="connsiteX23" fmla="*/ 777342 w 1275036"/>
                <a:gd name="connsiteY23" fmla="*/ 570833 h 1504564"/>
                <a:gd name="connsiteX24" fmla="*/ 890426 w 1275036"/>
                <a:gd name="connsiteY24" fmla="*/ 763519 h 1504564"/>
                <a:gd name="connsiteX25" fmla="*/ 892501 w 1275036"/>
                <a:gd name="connsiteY25" fmla="*/ 769389 h 1504564"/>
                <a:gd name="connsiteX26" fmla="*/ 921926 w 1275036"/>
                <a:gd name="connsiteY26" fmla="*/ 821304 h 1504564"/>
                <a:gd name="connsiteX27" fmla="*/ 950440 w 1275036"/>
                <a:gd name="connsiteY27" fmla="*/ 1340926 h 1504564"/>
                <a:gd name="connsiteX28" fmla="*/ 935622 w 1275036"/>
                <a:gd name="connsiteY28" fmla="*/ 1215251 h 1504564"/>
                <a:gd name="connsiteX29" fmla="*/ 916161 w 1275036"/>
                <a:gd name="connsiteY29" fmla="*/ 1146017 h 1504564"/>
                <a:gd name="connsiteX30" fmla="*/ 901451 w 1275036"/>
                <a:gd name="connsiteY30" fmla="*/ 1177559 h 1504564"/>
                <a:gd name="connsiteX31" fmla="*/ 854595 w 1275036"/>
                <a:gd name="connsiteY31" fmla="*/ 1227637 h 1504564"/>
                <a:gd name="connsiteX32" fmla="*/ 841884 w 1275036"/>
                <a:gd name="connsiteY32" fmla="*/ 1093832 h 1504564"/>
                <a:gd name="connsiteX33" fmla="*/ 813719 w 1275036"/>
                <a:gd name="connsiteY33" fmla="*/ 996583 h 1504564"/>
                <a:gd name="connsiteX34" fmla="*/ 810978 w 1275036"/>
                <a:gd name="connsiteY34" fmla="*/ 996382 h 1504564"/>
                <a:gd name="connsiteX35" fmla="*/ 410351 w 1275036"/>
                <a:gd name="connsiteY35" fmla="*/ 622123 h 1504564"/>
                <a:gd name="connsiteX36" fmla="*/ 367948 w 1275036"/>
                <a:gd name="connsiteY36" fmla="*/ 541223 h 1504564"/>
                <a:gd name="connsiteX37" fmla="*/ 363637 w 1275036"/>
                <a:gd name="connsiteY37" fmla="*/ 555821 h 1504564"/>
                <a:gd name="connsiteX38" fmla="*/ 392658 w 1275036"/>
                <a:gd name="connsiteY38" fmla="*/ 645778 h 1504564"/>
                <a:gd name="connsiteX39" fmla="*/ 777348 w 1275036"/>
                <a:gd name="connsiteY39" fmla="*/ 1104450 h 1504564"/>
                <a:gd name="connsiteX40" fmla="*/ 333577 w 1275036"/>
                <a:gd name="connsiteY40" fmla="*/ 909461 h 1504564"/>
                <a:gd name="connsiteX41" fmla="*/ 320158 w 1275036"/>
                <a:gd name="connsiteY41" fmla="*/ 889154 h 1504564"/>
                <a:gd name="connsiteX42" fmla="*/ 361677 w 1275036"/>
                <a:gd name="connsiteY42" fmla="*/ 1008028 h 1504564"/>
                <a:gd name="connsiteX43" fmla="*/ 515577 w 1275036"/>
                <a:gd name="connsiteY43" fmla="*/ 1241967 h 1504564"/>
                <a:gd name="connsiteX44" fmla="*/ 364279 w 1275036"/>
                <a:gd name="connsiteY44" fmla="*/ 1204386 h 1504564"/>
                <a:gd name="connsiteX45" fmla="*/ 334097 w 1275036"/>
                <a:gd name="connsiteY45" fmla="*/ 1181523 h 1504564"/>
                <a:gd name="connsiteX46" fmla="*/ 345872 w 1275036"/>
                <a:gd name="connsiteY46" fmla="*/ 1253217 h 1504564"/>
                <a:gd name="connsiteX47" fmla="*/ 440688 w 1275036"/>
                <a:gd name="connsiteY47" fmla="*/ 1504564 h 1504564"/>
                <a:gd name="connsiteX48" fmla="*/ 188293 w 1275036"/>
                <a:gd name="connsiteY48" fmla="*/ 1049464 h 1504564"/>
                <a:gd name="connsiteX49" fmla="*/ 185107 w 1275036"/>
                <a:gd name="connsiteY49" fmla="*/ 979536 h 1504564"/>
                <a:gd name="connsiteX50" fmla="*/ 165429 w 1275036"/>
                <a:gd name="connsiteY50" fmla="*/ 935232 h 1504564"/>
                <a:gd name="connsiteX51" fmla="*/ 158298 w 1275036"/>
                <a:gd name="connsiteY51" fmla="*/ 912661 h 1504564"/>
                <a:gd name="connsiteX52" fmla="*/ 150161 w 1275036"/>
                <a:gd name="connsiteY52" fmla="*/ 1005279 h 1504564"/>
                <a:gd name="connsiteX53" fmla="*/ 194285 w 1275036"/>
                <a:gd name="connsiteY53" fmla="*/ 1281802 h 1504564"/>
                <a:gd name="connsiteX54" fmla="*/ 41193 w 1275036"/>
                <a:gd name="connsiteY54" fmla="*/ 638435 h 1504564"/>
                <a:gd name="connsiteX55" fmla="*/ 81463 w 1275036"/>
                <a:gd name="connsiteY55" fmla="*/ 530641 h 1504564"/>
                <a:gd name="connsiteX56" fmla="*/ 115507 w 1275036"/>
                <a:gd name="connsiteY56" fmla="*/ 465082 h 1504564"/>
                <a:gd name="connsiteX57" fmla="*/ 128521 w 1275036"/>
                <a:gd name="connsiteY57" fmla="*/ 395074 h 1504564"/>
                <a:gd name="connsiteX58" fmla="*/ 158607 w 1275036"/>
                <a:gd name="connsiteY58" fmla="*/ 306262 h 1504564"/>
                <a:gd name="connsiteX59" fmla="*/ 180070 w 1275036"/>
                <a:gd name="connsiteY59" fmla="*/ 266424 h 1504564"/>
                <a:gd name="connsiteX60" fmla="*/ 194171 w 1275036"/>
                <a:gd name="connsiteY60" fmla="*/ 216305 h 1504564"/>
                <a:gd name="connsiteX61" fmla="*/ 231909 w 1275036"/>
                <a:gd name="connsiteY61" fmla="*/ 144165 h 1504564"/>
                <a:gd name="connsiteX62" fmla="*/ 281634 w 1275036"/>
                <a:gd name="connsiteY62" fmla="*/ 88980 h 1504564"/>
                <a:gd name="connsiteX63" fmla="*/ 306539 w 1275036"/>
                <a:gd name="connsiteY63" fmla="*/ 36174 h 1504564"/>
                <a:gd name="connsiteX64" fmla="*/ 345545 w 1275036"/>
                <a:gd name="connsiteY64" fmla="*/ 0 h 150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75036" h="1504564">
                  <a:moveTo>
                    <a:pt x="502142" y="519386"/>
                  </a:moveTo>
                  <a:lnTo>
                    <a:pt x="521604" y="557191"/>
                  </a:lnTo>
                  <a:cubicBezTo>
                    <a:pt x="578124" y="654029"/>
                    <a:pt x="643299" y="742027"/>
                    <a:pt x="711577" y="815233"/>
                  </a:cubicBezTo>
                  <a:lnTo>
                    <a:pt x="756298" y="857341"/>
                  </a:lnTo>
                  <a:lnTo>
                    <a:pt x="734250" y="810302"/>
                  </a:lnTo>
                  <a:cubicBezTo>
                    <a:pt x="707910" y="763213"/>
                    <a:pt x="677616" y="716852"/>
                    <a:pt x="643733" y="672186"/>
                  </a:cubicBezTo>
                  <a:cubicBezTo>
                    <a:pt x="609850" y="627520"/>
                    <a:pt x="573369" y="585853"/>
                    <a:pt x="535119" y="547798"/>
                  </a:cubicBezTo>
                  <a:close/>
                  <a:moveTo>
                    <a:pt x="345545" y="0"/>
                  </a:moveTo>
                  <a:lnTo>
                    <a:pt x="355399" y="116335"/>
                  </a:lnTo>
                  <a:lnTo>
                    <a:pt x="373035" y="110976"/>
                  </a:lnTo>
                  <a:lnTo>
                    <a:pt x="359686" y="140167"/>
                  </a:lnTo>
                  <a:lnTo>
                    <a:pt x="375449" y="204256"/>
                  </a:lnTo>
                  <a:lnTo>
                    <a:pt x="391332" y="196647"/>
                  </a:lnTo>
                  <a:cubicBezTo>
                    <a:pt x="438162" y="180871"/>
                    <a:pt x="485019" y="178590"/>
                    <a:pt x="529283" y="192199"/>
                  </a:cubicBezTo>
                  <a:cubicBezTo>
                    <a:pt x="494171" y="216596"/>
                    <a:pt x="460246" y="246367"/>
                    <a:pt x="428080" y="280650"/>
                  </a:cubicBezTo>
                  <a:lnTo>
                    <a:pt x="416143" y="295864"/>
                  </a:lnTo>
                  <a:lnTo>
                    <a:pt x="444309" y="281889"/>
                  </a:lnTo>
                  <a:cubicBezTo>
                    <a:pt x="593222" y="231148"/>
                    <a:pt x="809767" y="282519"/>
                    <a:pt x="996271" y="427274"/>
                  </a:cubicBezTo>
                  <a:cubicBezTo>
                    <a:pt x="1244944" y="620281"/>
                    <a:pt x="1346044" y="906216"/>
                    <a:pt x="1222083" y="1065929"/>
                  </a:cubicBezTo>
                  <a:cubicBezTo>
                    <a:pt x="1186438" y="892406"/>
                    <a:pt x="1061200" y="709364"/>
                    <a:pt x="884046" y="571866"/>
                  </a:cubicBezTo>
                  <a:cubicBezTo>
                    <a:pt x="839758" y="537492"/>
                    <a:pt x="793517" y="506967"/>
                    <a:pt x="746303" y="480649"/>
                  </a:cubicBezTo>
                  <a:lnTo>
                    <a:pt x="652192" y="437402"/>
                  </a:lnTo>
                  <a:lnTo>
                    <a:pt x="702490" y="483435"/>
                  </a:lnTo>
                  <a:cubicBezTo>
                    <a:pt x="728474" y="510296"/>
                    <a:pt x="753561" y="539484"/>
                    <a:pt x="777342" y="570833"/>
                  </a:cubicBezTo>
                  <a:cubicBezTo>
                    <a:pt x="824903" y="633532"/>
                    <a:pt x="862736" y="698933"/>
                    <a:pt x="890426" y="763519"/>
                  </a:cubicBezTo>
                  <a:lnTo>
                    <a:pt x="892501" y="769389"/>
                  </a:lnTo>
                  <a:lnTo>
                    <a:pt x="921926" y="821304"/>
                  </a:lnTo>
                  <a:cubicBezTo>
                    <a:pt x="1039810" y="1053980"/>
                    <a:pt x="1055844" y="1274669"/>
                    <a:pt x="950440" y="1340926"/>
                  </a:cubicBezTo>
                  <a:cubicBezTo>
                    <a:pt x="949702" y="1301658"/>
                    <a:pt x="944650" y="1259447"/>
                    <a:pt x="935622" y="1215251"/>
                  </a:cubicBezTo>
                  <a:lnTo>
                    <a:pt x="916161" y="1146017"/>
                  </a:lnTo>
                  <a:lnTo>
                    <a:pt x="901451" y="1177559"/>
                  </a:lnTo>
                  <a:cubicBezTo>
                    <a:pt x="888644" y="1196804"/>
                    <a:pt x="873043" y="1213643"/>
                    <a:pt x="854595" y="1227637"/>
                  </a:cubicBezTo>
                  <a:cubicBezTo>
                    <a:pt x="855292" y="1184887"/>
                    <a:pt x="850933" y="1139963"/>
                    <a:pt x="841884" y="1093832"/>
                  </a:cubicBezTo>
                  <a:lnTo>
                    <a:pt x="813719" y="996583"/>
                  </a:lnTo>
                  <a:lnTo>
                    <a:pt x="810978" y="996382"/>
                  </a:lnTo>
                  <a:cubicBezTo>
                    <a:pt x="687502" y="968264"/>
                    <a:pt x="529359" y="826024"/>
                    <a:pt x="410351" y="622123"/>
                  </a:cubicBezTo>
                  <a:lnTo>
                    <a:pt x="367948" y="541223"/>
                  </a:lnTo>
                  <a:lnTo>
                    <a:pt x="363637" y="555821"/>
                  </a:lnTo>
                  <a:lnTo>
                    <a:pt x="392658" y="645778"/>
                  </a:lnTo>
                  <a:cubicBezTo>
                    <a:pt x="477329" y="853431"/>
                    <a:pt x="619850" y="1023363"/>
                    <a:pt x="777348" y="1104450"/>
                  </a:cubicBezTo>
                  <a:cubicBezTo>
                    <a:pt x="636940" y="1161701"/>
                    <a:pt x="462275" y="1077906"/>
                    <a:pt x="333577" y="909461"/>
                  </a:cubicBezTo>
                  <a:lnTo>
                    <a:pt x="320158" y="889154"/>
                  </a:lnTo>
                  <a:lnTo>
                    <a:pt x="361677" y="1008028"/>
                  </a:lnTo>
                  <a:cubicBezTo>
                    <a:pt x="402390" y="1101311"/>
                    <a:pt x="454794" y="1181819"/>
                    <a:pt x="515577" y="1241967"/>
                  </a:cubicBezTo>
                  <a:cubicBezTo>
                    <a:pt x="463887" y="1248482"/>
                    <a:pt x="412427" y="1234622"/>
                    <a:pt x="364279" y="1204386"/>
                  </a:cubicBezTo>
                  <a:lnTo>
                    <a:pt x="334097" y="1181523"/>
                  </a:lnTo>
                  <a:lnTo>
                    <a:pt x="345872" y="1253217"/>
                  </a:lnTo>
                  <a:cubicBezTo>
                    <a:pt x="367939" y="1350859"/>
                    <a:pt x="400143" y="1437288"/>
                    <a:pt x="440688" y="1504564"/>
                  </a:cubicBezTo>
                  <a:cubicBezTo>
                    <a:pt x="316189" y="1504564"/>
                    <a:pt x="212316" y="1309189"/>
                    <a:pt x="188293" y="1049464"/>
                  </a:cubicBezTo>
                  <a:lnTo>
                    <a:pt x="185107" y="979536"/>
                  </a:lnTo>
                  <a:lnTo>
                    <a:pt x="165429" y="935232"/>
                  </a:lnTo>
                  <a:lnTo>
                    <a:pt x="158298" y="912661"/>
                  </a:lnTo>
                  <a:lnTo>
                    <a:pt x="150161" y="1005279"/>
                  </a:lnTo>
                  <a:cubicBezTo>
                    <a:pt x="148928" y="1107051"/>
                    <a:pt x="163602" y="1201985"/>
                    <a:pt x="194285" y="1281802"/>
                  </a:cubicBezTo>
                  <a:cubicBezTo>
                    <a:pt x="17227" y="1227367"/>
                    <a:pt x="-51314" y="939321"/>
                    <a:pt x="41193" y="638435"/>
                  </a:cubicBezTo>
                  <a:cubicBezTo>
                    <a:pt x="52757" y="600825"/>
                    <a:pt x="66289" y="564793"/>
                    <a:pt x="81463" y="530641"/>
                  </a:cubicBezTo>
                  <a:lnTo>
                    <a:pt x="115507" y="465082"/>
                  </a:lnTo>
                  <a:lnTo>
                    <a:pt x="128521" y="395074"/>
                  </a:lnTo>
                  <a:cubicBezTo>
                    <a:pt x="136689" y="363483"/>
                    <a:pt x="146776" y="333743"/>
                    <a:pt x="158607" y="306262"/>
                  </a:cubicBezTo>
                  <a:lnTo>
                    <a:pt x="180070" y="266424"/>
                  </a:lnTo>
                  <a:lnTo>
                    <a:pt x="194171" y="216305"/>
                  </a:lnTo>
                  <a:cubicBezTo>
                    <a:pt x="204470" y="189981"/>
                    <a:pt x="217077" y="165787"/>
                    <a:pt x="231909" y="144165"/>
                  </a:cubicBezTo>
                  <a:lnTo>
                    <a:pt x="281634" y="88980"/>
                  </a:lnTo>
                  <a:lnTo>
                    <a:pt x="306539" y="36174"/>
                  </a:lnTo>
                  <a:cubicBezTo>
                    <a:pt x="317197" y="21163"/>
                    <a:pt x="330184" y="8966"/>
                    <a:pt x="345545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D911A0AC-B015-07E0-29E1-24DEEE442D25}"/>
                </a:ext>
              </a:extLst>
            </p:cNvPr>
            <p:cNvSpPr/>
            <p:nvPr/>
          </p:nvSpPr>
          <p:spPr bwMode="auto">
            <a:xfrm rot="10800000">
              <a:off x="802390" y="5209895"/>
              <a:ext cx="1537381" cy="1399987"/>
            </a:xfrm>
            <a:custGeom>
              <a:avLst/>
              <a:gdLst>
                <a:gd name="connsiteX0" fmla="*/ 435929 w 1537381"/>
                <a:gd name="connsiteY0" fmla="*/ 1399987 h 1399987"/>
                <a:gd name="connsiteX1" fmla="*/ 267517 w 1537381"/>
                <a:gd name="connsiteY1" fmla="*/ 1399987 h 1399987"/>
                <a:gd name="connsiteX2" fmla="*/ 295337 w 1537381"/>
                <a:gd name="connsiteY2" fmla="*/ 948508 h 1399987"/>
                <a:gd name="connsiteX3" fmla="*/ 275749 w 1537381"/>
                <a:gd name="connsiteY3" fmla="*/ 929739 h 1399987"/>
                <a:gd name="connsiteX4" fmla="*/ 244280 w 1537381"/>
                <a:gd name="connsiteY4" fmla="*/ 821764 h 1399987"/>
                <a:gd name="connsiteX5" fmla="*/ 275749 w 1537381"/>
                <a:gd name="connsiteY5" fmla="*/ 713789 h 1399987"/>
                <a:gd name="connsiteX6" fmla="*/ 308735 w 1537381"/>
                <a:gd name="connsiteY6" fmla="*/ 682183 h 1399987"/>
                <a:gd name="connsiteX7" fmla="*/ 325861 w 1537381"/>
                <a:gd name="connsiteY7" fmla="*/ 199424 h 1399987"/>
                <a:gd name="connsiteX8" fmla="*/ 309902 w 1537381"/>
                <a:gd name="connsiteY8" fmla="*/ 198394 h 1399987"/>
                <a:gd name="connsiteX9" fmla="*/ 275749 w 1537381"/>
                <a:gd name="connsiteY9" fmla="*/ 191039 h 1399987"/>
                <a:gd name="connsiteX10" fmla="*/ 245112 w 1537381"/>
                <a:gd name="connsiteY10" fmla="*/ 167410 h 1399987"/>
                <a:gd name="connsiteX11" fmla="*/ 214820 w 1537381"/>
                <a:gd name="connsiteY11" fmla="*/ 162689 h 1399987"/>
                <a:gd name="connsiteX12" fmla="*/ 0 w 1537381"/>
                <a:gd name="connsiteY12" fmla="*/ 2 h 1399987"/>
                <a:gd name="connsiteX13" fmla="*/ 135420 w 1537381"/>
                <a:gd name="connsiteY13" fmla="*/ 91571 h 1399987"/>
                <a:gd name="connsiteX14" fmla="*/ 219352 w 1537381"/>
                <a:gd name="connsiteY14" fmla="*/ 112872 h 1399987"/>
                <a:gd name="connsiteX15" fmla="*/ 185295 w 1537381"/>
                <a:gd name="connsiteY15" fmla="*/ 65682 h 1399987"/>
                <a:gd name="connsiteX16" fmla="*/ 171101 w 1537381"/>
                <a:gd name="connsiteY16" fmla="*/ 0 h 1399987"/>
                <a:gd name="connsiteX17" fmla="*/ 351727 w 1537381"/>
                <a:gd name="connsiteY17" fmla="*/ 109773 h 1399987"/>
                <a:gd name="connsiteX18" fmla="*/ 532353 w 1537381"/>
                <a:gd name="connsiteY18" fmla="*/ 0 h 1399987"/>
                <a:gd name="connsiteX19" fmla="*/ 518158 w 1537381"/>
                <a:gd name="connsiteY19" fmla="*/ 65682 h 1399987"/>
                <a:gd name="connsiteX20" fmla="*/ 484101 w 1537381"/>
                <a:gd name="connsiteY20" fmla="*/ 112872 h 1399987"/>
                <a:gd name="connsiteX21" fmla="*/ 568034 w 1537381"/>
                <a:gd name="connsiteY21" fmla="*/ 91571 h 1399987"/>
                <a:gd name="connsiteX22" fmla="*/ 703454 w 1537381"/>
                <a:gd name="connsiteY22" fmla="*/ 2 h 1399987"/>
                <a:gd name="connsiteX23" fmla="*/ 488634 w 1537381"/>
                <a:gd name="connsiteY23" fmla="*/ 162689 h 1399987"/>
                <a:gd name="connsiteX24" fmla="*/ 458335 w 1537381"/>
                <a:gd name="connsiteY24" fmla="*/ 167411 h 1399987"/>
                <a:gd name="connsiteX25" fmla="*/ 427699 w 1537381"/>
                <a:gd name="connsiteY25" fmla="*/ 191039 h 1399987"/>
                <a:gd name="connsiteX26" fmla="*/ 393546 w 1537381"/>
                <a:gd name="connsiteY26" fmla="*/ 198394 h 1399987"/>
                <a:gd name="connsiteX27" fmla="*/ 377586 w 1537381"/>
                <a:gd name="connsiteY27" fmla="*/ 199424 h 1399987"/>
                <a:gd name="connsiteX28" fmla="*/ 394712 w 1537381"/>
                <a:gd name="connsiteY28" fmla="*/ 682182 h 1399987"/>
                <a:gd name="connsiteX29" fmla="*/ 427698 w 1537381"/>
                <a:gd name="connsiteY29" fmla="*/ 713789 h 1399987"/>
                <a:gd name="connsiteX30" fmla="*/ 459168 w 1537381"/>
                <a:gd name="connsiteY30" fmla="*/ 821764 h 1399987"/>
                <a:gd name="connsiteX31" fmla="*/ 427698 w 1537381"/>
                <a:gd name="connsiteY31" fmla="*/ 929739 h 1399987"/>
                <a:gd name="connsiteX32" fmla="*/ 408109 w 1537381"/>
                <a:gd name="connsiteY32" fmla="*/ 948510 h 1399987"/>
                <a:gd name="connsiteX33" fmla="*/ 1269856 w 1537381"/>
                <a:gd name="connsiteY33" fmla="*/ 1399987 h 1399987"/>
                <a:gd name="connsiteX34" fmla="*/ 1101444 w 1537381"/>
                <a:gd name="connsiteY34" fmla="*/ 1399987 h 1399987"/>
                <a:gd name="connsiteX35" fmla="*/ 1129264 w 1537381"/>
                <a:gd name="connsiteY35" fmla="*/ 948508 h 1399987"/>
                <a:gd name="connsiteX36" fmla="*/ 1109677 w 1537381"/>
                <a:gd name="connsiteY36" fmla="*/ 929739 h 1399987"/>
                <a:gd name="connsiteX37" fmla="*/ 1078207 w 1537381"/>
                <a:gd name="connsiteY37" fmla="*/ 821764 h 1399987"/>
                <a:gd name="connsiteX38" fmla="*/ 1109677 w 1537381"/>
                <a:gd name="connsiteY38" fmla="*/ 713789 h 1399987"/>
                <a:gd name="connsiteX39" fmla="*/ 1142662 w 1537381"/>
                <a:gd name="connsiteY39" fmla="*/ 682183 h 1399987"/>
                <a:gd name="connsiteX40" fmla="*/ 1159788 w 1537381"/>
                <a:gd name="connsiteY40" fmla="*/ 199424 h 1399987"/>
                <a:gd name="connsiteX41" fmla="*/ 1143829 w 1537381"/>
                <a:gd name="connsiteY41" fmla="*/ 198394 h 1399987"/>
                <a:gd name="connsiteX42" fmla="*/ 1109677 w 1537381"/>
                <a:gd name="connsiteY42" fmla="*/ 191039 h 1399987"/>
                <a:gd name="connsiteX43" fmla="*/ 1079039 w 1537381"/>
                <a:gd name="connsiteY43" fmla="*/ 167410 h 1399987"/>
                <a:gd name="connsiteX44" fmla="*/ 1048746 w 1537381"/>
                <a:gd name="connsiteY44" fmla="*/ 162689 h 1399987"/>
                <a:gd name="connsiteX45" fmla="*/ 833927 w 1537381"/>
                <a:gd name="connsiteY45" fmla="*/ 2 h 1399987"/>
                <a:gd name="connsiteX46" fmla="*/ 969347 w 1537381"/>
                <a:gd name="connsiteY46" fmla="*/ 91571 h 1399987"/>
                <a:gd name="connsiteX47" fmla="*/ 1053279 w 1537381"/>
                <a:gd name="connsiteY47" fmla="*/ 112872 h 1399987"/>
                <a:gd name="connsiteX48" fmla="*/ 1019222 w 1537381"/>
                <a:gd name="connsiteY48" fmla="*/ 65682 h 1399987"/>
                <a:gd name="connsiteX49" fmla="*/ 1005028 w 1537381"/>
                <a:gd name="connsiteY49" fmla="*/ 0 h 1399987"/>
                <a:gd name="connsiteX50" fmla="*/ 1185654 w 1537381"/>
                <a:gd name="connsiteY50" fmla="*/ 109773 h 1399987"/>
                <a:gd name="connsiteX51" fmla="*/ 1366280 w 1537381"/>
                <a:gd name="connsiteY51" fmla="*/ 0 h 1399987"/>
                <a:gd name="connsiteX52" fmla="*/ 1352085 w 1537381"/>
                <a:gd name="connsiteY52" fmla="*/ 65682 h 1399987"/>
                <a:gd name="connsiteX53" fmla="*/ 1318028 w 1537381"/>
                <a:gd name="connsiteY53" fmla="*/ 112872 h 1399987"/>
                <a:gd name="connsiteX54" fmla="*/ 1401961 w 1537381"/>
                <a:gd name="connsiteY54" fmla="*/ 91571 h 1399987"/>
                <a:gd name="connsiteX55" fmla="*/ 1537381 w 1537381"/>
                <a:gd name="connsiteY55" fmla="*/ 2 h 1399987"/>
                <a:gd name="connsiteX56" fmla="*/ 1322562 w 1537381"/>
                <a:gd name="connsiteY56" fmla="*/ 162689 h 1399987"/>
                <a:gd name="connsiteX57" fmla="*/ 1292262 w 1537381"/>
                <a:gd name="connsiteY57" fmla="*/ 167411 h 1399987"/>
                <a:gd name="connsiteX58" fmla="*/ 1261626 w 1537381"/>
                <a:gd name="connsiteY58" fmla="*/ 191039 h 1399987"/>
                <a:gd name="connsiteX59" fmla="*/ 1227473 w 1537381"/>
                <a:gd name="connsiteY59" fmla="*/ 198394 h 1399987"/>
                <a:gd name="connsiteX60" fmla="*/ 1211513 w 1537381"/>
                <a:gd name="connsiteY60" fmla="*/ 199424 h 1399987"/>
                <a:gd name="connsiteX61" fmla="*/ 1228639 w 1537381"/>
                <a:gd name="connsiteY61" fmla="*/ 682182 h 1399987"/>
                <a:gd name="connsiteX62" fmla="*/ 1261626 w 1537381"/>
                <a:gd name="connsiteY62" fmla="*/ 713789 h 1399987"/>
                <a:gd name="connsiteX63" fmla="*/ 1293095 w 1537381"/>
                <a:gd name="connsiteY63" fmla="*/ 821764 h 1399987"/>
                <a:gd name="connsiteX64" fmla="*/ 1261626 w 1537381"/>
                <a:gd name="connsiteY64" fmla="*/ 929739 h 1399987"/>
                <a:gd name="connsiteX65" fmla="*/ 1242036 w 1537381"/>
                <a:gd name="connsiteY65" fmla="*/ 948510 h 1399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537381" h="1399987">
                  <a:moveTo>
                    <a:pt x="435929" y="1399987"/>
                  </a:moveTo>
                  <a:lnTo>
                    <a:pt x="267517" y="1399987"/>
                  </a:lnTo>
                  <a:lnTo>
                    <a:pt x="295337" y="948508"/>
                  </a:lnTo>
                  <a:lnTo>
                    <a:pt x="275749" y="929739"/>
                  </a:lnTo>
                  <a:cubicBezTo>
                    <a:pt x="256306" y="902105"/>
                    <a:pt x="244280" y="863931"/>
                    <a:pt x="244280" y="821764"/>
                  </a:cubicBezTo>
                  <a:cubicBezTo>
                    <a:pt x="244280" y="779598"/>
                    <a:pt x="256306" y="741423"/>
                    <a:pt x="275749" y="713789"/>
                  </a:cubicBezTo>
                  <a:lnTo>
                    <a:pt x="308735" y="682183"/>
                  </a:lnTo>
                  <a:lnTo>
                    <a:pt x="325861" y="199424"/>
                  </a:lnTo>
                  <a:lnTo>
                    <a:pt x="309902" y="198394"/>
                  </a:lnTo>
                  <a:cubicBezTo>
                    <a:pt x="297048" y="196657"/>
                    <a:pt x="285471" y="194144"/>
                    <a:pt x="275749" y="191039"/>
                  </a:cubicBezTo>
                  <a:lnTo>
                    <a:pt x="245112" y="167410"/>
                  </a:lnTo>
                  <a:lnTo>
                    <a:pt x="214820" y="162689"/>
                  </a:lnTo>
                  <a:cubicBezTo>
                    <a:pt x="88579" y="135886"/>
                    <a:pt x="0" y="73137"/>
                    <a:pt x="0" y="2"/>
                  </a:cubicBezTo>
                  <a:cubicBezTo>
                    <a:pt x="25613" y="37802"/>
                    <a:pt x="73777" y="69412"/>
                    <a:pt x="135420" y="91571"/>
                  </a:cubicBezTo>
                  <a:lnTo>
                    <a:pt x="219352" y="112872"/>
                  </a:lnTo>
                  <a:lnTo>
                    <a:pt x="185295" y="65682"/>
                  </a:lnTo>
                  <a:cubicBezTo>
                    <a:pt x="176155" y="45494"/>
                    <a:pt x="171101" y="23298"/>
                    <a:pt x="171101" y="0"/>
                  </a:cubicBezTo>
                  <a:cubicBezTo>
                    <a:pt x="202775" y="66742"/>
                    <a:pt x="273579" y="109773"/>
                    <a:pt x="351727" y="109773"/>
                  </a:cubicBezTo>
                  <a:cubicBezTo>
                    <a:pt x="429873" y="109773"/>
                    <a:pt x="500679" y="66743"/>
                    <a:pt x="532353" y="0"/>
                  </a:cubicBezTo>
                  <a:cubicBezTo>
                    <a:pt x="532353" y="23298"/>
                    <a:pt x="527297" y="45494"/>
                    <a:pt x="518158" y="65682"/>
                  </a:cubicBezTo>
                  <a:lnTo>
                    <a:pt x="484101" y="112872"/>
                  </a:lnTo>
                  <a:lnTo>
                    <a:pt x="568034" y="91571"/>
                  </a:lnTo>
                  <a:cubicBezTo>
                    <a:pt x="629679" y="69412"/>
                    <a:pt x="677841" y="37802"/>
                    <a:pt x="703454" y="2"/>
                  </a:cubicBezTo>
                  <a:cubicBezTo>
                    <a:pt x="703454" y="73137"/>
                    <a:pt x="614875" y="135886"/>
                    <a:pt x="488634" y="162689"/>
                  </a:cubicBezTo>
                  <a:lnTo>
                    <a:pt x="458335" y="167411"/>
                  </a:lnTo>
                  <a:lnTo>
                    <a:pt x="427699" y="191039"/>
                  </a:lnTo>
                  <a:cubicBezTo>
                    <a:pt x="417977" y="194144"/>
                    <a:pt x="406401" y="196657"/>
                    <a:pt x="393546" y="198394"/>
                  </a:cubicBezTo>
                  <a:lnTo>
                    <a:pt x="377586" y="199424"/>
                  </a:lnTo>
                  <a:lnTo>
                    <a:pt x="394712" y="682182"/>
                  </a:lnTo>
                  <a:lnTo>
                    <a:pt x="427698" y="713789"/>
                  </a:lnTo>
                  <a:cubicBezTo>
                    <a:pt x="447142" y="741423"/>
                    <a:pt x="459168" y="779598"/>
                    <a:pt x="459168" y="821764"/>
                  </a:cubicBezTo>
                  <a:cubicBezTo>
                    <a:pt x="459168" y="863931"/>
                    <a:pt x="447142" y="902105"/>
                    <a:pt x="427698" y="929739"/>
                  </a:cubicBezTo>
                  <a:lnTo>
                    <a:pt x="408109" y="948510"/>
                  </a:lnTo>
                  <a:close/>
                  <a:moveTo>
                    <a:pt x="1269856" y="1399987"/>
                  </a:moveTo>
                  <a:lnTo>
                    <a:pt x="1101444" y="1399987"/>
                  </a:lnTo>
                  <a:lnTo>
                    <a:pt x="1129264" y="948508"/>
                  </a:lnTo>
                  <a:lnTo>
                    <a:pt x="1109677" y="929739"/>
                  </a:lnTo>
                  <a:cubicBezTo>
                    <a:pt x="1090233" y="902105"/>
                    <a:pt x="1078207" y="863931"/>
                    <a:pt x="1078207" y="821764"/>
                  </a:cubicBezTo>
                  <a:cubicBezTo>
                    <a:pt x="1078207" y="779598"/>
                    <a:pt x="1090233" y="741423"/>
                    <a:pt x="1109677" y="713789"/>
                  </a:cubicBezTo>
                  <a:lnTo>
                    <a:pt x="1142662" y="682183"/>
                  </a:lnTo>
                  <a:lnTo>
                    <a:pt x="1159788" y="199424"/>
                  </a:lnTo>
                  <a:lnTo>
                    <a:pt x="1143829" y="198394"/>
                  </a:lnTo>
                  <a:cubicBezTo>
                    <a:pt x="1130975" y="196657"/>
                    <a:pt x="1119398" y="194144"/>
                    <a:pt x="1109677" y="191039"/>
                  </a:cubicBezTo>
                  <a:lnTo>
                    <a:pt x="1079039" y="167410"/>
                  </a:lnTo>
                  <a:lnTo>
                    <a:pt x="1048746" y="162689"/>
                  </a:lnTo>
                  <a:cubicBezTo>
                    <a:pt x="922505" y="135886"/>
                    <a:pt x="833927" y="73137"/>
                    <a:pt x="833927" y="2"/>
                  </a:cubicBezTo>
                  <a:cubicBezTo>
                    <a:pt x="859540" y="37802"/>
                    <a:pt x="907703" y="69412"/>
                    <a:pt x="969347" y="91571"/>
                  </a:cubicBezTo>
                  <a:lnTo>
                    <a:pt x="1053279" y="112872"/>
                  </a:lnTo>
                  <a:lnTo>
                    <a:pt x="1019222" y="65682"/>
                  </a:lnTo>
                  <a:cubicBezTo>
                    <a:pt x="1010082" y="45494"/>
                    <a:pt x="1005028" y="23298"/>
                    <a:pt x="1005028" y="0"/>
                  </a:cubicBezTo>
                  <a:cubicBezTo>
                    <a:pt x="1036701" y="66742"/>
                    <a:pt x="1107507" y="109773"/>
                    <a:pt x="1185654" y="109773"/>
                  </a:cubicBezTo>
                  <a:cubicBezTo>
                    <a:pt x="1263800" y="109773"/>
                    <a:pt x="1334607" y="66743"/>
                    <a:pt x="1366280" y="0"/>
                  </a:cubicBezTo>
                  <a:cubicBezTo>
                    <a:pt x="1366280" y="23298"/>
                    <a:pt x="1361225" y="45494"/>
                    <a:pt x="1352085" y="65682"/>
                  </a:cubicBezTo>
                  <a:lnTo>
                    <a:pt x="1318028" y="112872"/>
                  </a:lnTo>
                  <a:lnTo>
                    <a:pt x="1401961" y="91571"/>
                  </a:lnTo>
                  <a:cubicBezTo>
                    <a:pt x="1463606" y="69412"/>
                    <a:pt x="1511768" y="37802"/>
                    <a:pt x="1537381" y="2"/>
                  </a:cubicBezTo>
                  <a:cubicBezTo>
                    <a:pt x="1537381" y="73137"/>
                    <a:pt x="1448803" y="135886"/>
                    <a:pt x="1322562" y="162689"/>
                  </a:cubicBezTo>
                  <a:lnTo>
                    <a:pt x="1292262" y="167411"/>
                  </a:lnTo>
                  <a:lnTo>
                    <a:pt x="1261626" y="191039"/>
                  </a:lnTo>
                  <a:cubicBezTo>
                    <a:pt x="1251904" y="194144"/>
                    <a:pt x="1240328" y="196657"/>
                    <a:pt x="1227473" y="198394"/>
                  </a:cubicBezTo>
                  <a:lnTo>
                    <a:pt x="1211513" y="199424"/>
                  </a:lnTo>
                  <a:lnTo>
                    <a:pt x="1228639" y="682182"/>
                  </a:lnTo>
                  <a:lnTo>
                    <a:pt x="1261626" y="713789"/>
                  </a:lnTo>
                  <a:cubicBezTo>
                    <a:pt x="1281069" y="741423"/>
                    <a:pt x="1293095" y="779598"/>
                    <a:pt x="1293095" y="821764"/>
                  </a:cubicBezTo>
                  <a:cubicBezTo>
                    <a:pt x="1293095" y="863931"/>
                    <a:pt x="1281069" y="902105"/>
                    <a:pt x="1261626" y="929739"/>
                  </a:cubicBezTo>
                  <a:lnTo>
                    <a:pt x="1242036" y="94851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6E4A1341-C745-88A6-DC40-0FD58A159425}"/>
                </a:ext>
              </a:extLst>
            </p:cNvPr>
            <p:cNvSpPr/>
            <p:nvPr/>
          </p:nvSpPr>
          <p:spPr bwMode="auto">
            <a:xfrm rot="17100000">
              <a:off x="1079735" y="2303714"/>
              <a:ext cx="990516" cy="2468981"/>
            </a:xfrm>
            <a:custGeom>
              <a:avLst/>
              <a:gdLst>
                <a:gd name="connsiteX0" fmla="*/ 990516 w 990516"/>
                <a:gd name="connsiteY0" fmla="*/ 1656596 h 2468981"/>
                <a:gd name="connsiteX1" fmla="*/ 893496 w 990516"/>
                <a:gd name="connsiteY1" fmla="*/ 1767769 h 2468981"/>
                <a:gd name="connsiteX2" fmla="*/ 871281 w 990516"/>
                <a:gd name="connsiteY2" fmla="*/ 1824982 h 2468981"/>
                <a:gd name="connsiteX3" fmla="*/ 838886 w 990516"/>
                <a:gd name="connsiteY3" fmla="*/ 2055900 h 2468981"/>
                <a:gd name="connsiteX4" fmla="*/ 961626 w 990516"/>
                <a:gd name="connsiteY4" fmla="*/ 2468979 h 2468981"/>
                <a:gd name="connsiteX5" fmla="*/ 961626 w 990516"/>
                <a:gd name="connsiteY5" fmla="*/ 2468981 h 2468981"/>
                <a:gd name="connsiteX6" fmla="*/ 716145 w 990516"/>
                <a:gd name="connsiteY6" fmla="*/ 2055901 h 2468981"/>
                <a:gd name="connsiteX7" fmla="*/ 717343 w 990516"/>
                <a:gd name="connsiteY7" fmla="*/ 2035903 h 2468981"/>
                <a:gd name="connsiteX8" fmla="*/ 649002 w 990516"/>
                <a:gd name="connsiteY8" fmla="*/ 2180343 h 2468981"/>
                <a:gd name="connsiteX9" fmla="*/ 587617 w 990516"/>
                <a:gd name="connsiteY9" fmla="*/ 2377854 h 2468981"/>
                <a:gd name="connsiteX10" fmla="*/ 587616 w 990516"/>
                <a:gd name="connsiteY10" fmla="*/ 2377854 h 2468981"/>
                <a:gd name="connsiteX11" fmla="*/ 574755 w 990516"/>
                <a:gd name="connsiteY11" fmla="*/ 1897510 h 2468981"/>
                <a:gd name="connsiteX12" fmla="*/ 943232 w 990516"/>
                <a:gd name="connsiteY12" fmla="*/ 1639796 h 2468981"/>
                <a:gd name="connsiteX13" fmla="*/ 954938 w 990516"/>
                <a:gd name="connsiteY13" fmla="*/ 1643956 h 2468981"/>
                <a:gd name="connsiteX14" fmla="*/ 961626 w 990516"/>
                <a:gd name="connsiteY14" fmla="*/ 1642821 h 2468981"/>
                <a:gd name="connsiteX15" fmla="*/ 959830 w 990516"/>
                <a:gd name="connsiteY15" fmla="*/ 1645694 h 2468981"/>
                <a:gd name="connsiteX16" fmla="*/ 731276 w 990516"/>
                <a:gd name="connsiteY16" fmla="*/ 689101 h 2468981"/>
                <a:gd name="connsiteX17" fmla="*/ 710154 w 990516"/>
                <a:gd name="connsiteY17" fmla="*/ 713886 h 2468981"/>
                <a:gd name="connsiteX18" fmla="*/ 713144 w 990516"/>
                <a:gd name="connsiteY18" fmla="*/ 715475 h 2468981"/>
                <a:gd name="connsiteX19" fmla="*/ 707913 w 990516"/>
                <a:gd name="connsiteY19" fmla="*/ 716515 h 2468981"/>
                <a:gd name="connsiteX20" fmla="*/ 698727 w 990516"/>
                <a:gd name="connsiteY20" fmla="*/ 727293 h 2468981"/>
                <a:gd name="connsiteX21" fmla="*/ 250760 w 990516"/>
                <a:gd name="connsiteY21" fmla="*/ 688344 h 2468981"/>
                <a:gd name="connsiteX22" fmla="*/ 21726 w 990516"/>
                <a:gd name="connsiteY22" fmla="*/ 265924 h 2468981"/>
                <a:gd name="connsiteX23" fmla="*/ 21727 w 990516"/>
                <a:gd name="connsiteY23" fmla="*/ 265924 h 2468981"/>
                <a:gd name="connsiteX24" fmla="*/ 173644 w 990516"/>
                <a:gd name="connsiteY24" fmla="*/ 406280 h 2468981"/>
                <a:gd name="connsiteX25" fmla="*/ 305049 w 990516"/>
                <a:gd name="connsiteY25" fmla="*/ 497199 h 2468981"/>
                <a:gd name="connsiteX26" fmla="*/ 294012 w 990516"/>
                <a:gd name="connsiteY26" fmla="*/ 480478 h 2468981"/>
                <a:gd name="connsiteX27" fmla="*/ 300065 w 990516"/>
                <a:gd name="connsiteY27" fmla="*/ 0 h 2468981"/>
                <a:gd name="connsiteX28" fmla="*/ 300066 w 990516"/>
                <a:gd name="connsiteY28" fmla="*/ 2 h 2468981"/>
                <a:gd name="connsiteX29" fmla="*/ 400309 w 990516"/>
                <a:gd name="connsiteY29" fmla="*/ 419108 h 2468981"/>
                <a:gd name="connsiteX30" fmla="*/ 543823 w 990516"/>
                <a:gd name="connsiteY30" fmla="*/ 602892 h 2468981"/>
                <a:gd name="connsiteX31" fmla="*/ 591670 w 990516"/>
                <a:gd name="connsiteY31" fmla="*/ 641333 h 246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90516" h="2468981">
                  <a:moveTo>
                    <a:pt x="990516" y="1656596"/>
                  </a:moveTo>
                  <a:lnTo>
                    <a:pt x="893496" y="1767769"/>
                  </a:lnTo>
                  <a:lnTo>
                    <a:pt x="871281" y="1824982"/>
                  </a:lnTo>
                  <a:cubicBezTo>
                    <a:pt x="850254" y="1895747"/>
                    <a:pt x="838886" y="1974638"/>
                    <a:pt x="838886" y="2055900"/>
                  </a:cubicBezTo>
                  <a:cubicBezTo>
                    <a:pt x="838886" y="2218425"/>
                    <a:pt x="884359" y="2371464"/>
                    <a:pt x="961626" y="2468979"/>
                  </a:cubicBezTo>
                  <a:lnTo>
                    <a:pt x="961626" y="2468981"/>
                  </a:lnTo>
                  <a:cubicBezTo>
                    <a:pt x="826051" y="2468981"/>
                    <a:pt x="716145" y="2284039"/>
                    <a:pt x="716145" y="2055901"/>
                  </a:cubicBezTo>
                  <a:lnTo>
                    <a:pt x="717343" y="2035903"/>
                  </a:lnTo>
                  <a:lnTo>
                    <a:pt x="649002" y="2180343"/>
                  </a:lnTo>
                  <a:cubicBezTo>
                    <a:pt x="623491" y="2245483"/>
                    <a:pt x="602804" y="2311725"/>
                    <a:pt x="587617" y="2377854"/>
                  </a:cubicBezTo>
                  <a:lnTo>
                    <a:pt x="587616" y="2377854"/>
                  </a:lnTo>
                  <a:cubicBezTo>
                    <a:pt x="469256" y="2311738"/>
                    <a:pt x="463497" y="2096680"/>
                    <a:pt x="574755" y="1897510"/>
                  </a:cubicBezTo>
                  <a:cubicBezTo>
                    <a:pt x="672106" y="1723236"/>
                    <a:pt x="826790" y="1618872"/>
                    <a:pt x="943232" y="1639796"/>
                  </a:cubicBezTo>
                  <a:lnTo>
                    <a:pt x="954938" y="1643956"/>
                  </a:lnTo>
                  <a:lnTo>
                    <a:pt x="961626" y="1642821"/>
                  </a:lnTo>
                  <a:lnTo>
                    <a:pt x="959830" y="1645694"/>
                  </a:lnTo>
                  <a:close/>
                  <a:moveTo>
                    <a:pt x="731276" y="689101"/>
                  </a:moveTo>
                  <a:lnTo>
                    <a:pt x="710154" y="713886"/>
                  </a:lnTo>
                  <a:lnTo>
                    <a:pt x="713144" y="715475"/>
                  </a:lnTo>
                  <a:lnTo>
                    <a:pt x="707913" y="716515"/>
                  </a:lnTo>
                  <a:lnTo>
                    <a:pt x="698727" y="727293"/>
                  </a:lnTo>
                  <a:cubicBezTo>
                    <a:pt x="608348" y="803635"/>
                    <a:pt x="422205" y="790595"/>
                    <a:pt x="250760" y="688344"/>
                  </a:cubicBezTo>
                  <a:cubicBezTo>
                    <a:pt x="54823" y="571487"/>
                    <a:pt x="-47718" y="382362"/>
                    <a:pt x="21726" y="265924"/>
                  </a:cubicBezTo>
                  <a:lnTo>
                    <a:pt x="21727" y="265924"/>
                  </a:lnTo>
                  <a:cubicBezTo>
                    <a:pt x="67944" y="315600"/>
                    <a:pt x="118980" y="362623"/>
                    <a:pt x="173644" y="406280"/>
                  </a:cubicBezTo>
                  <a:lnTo>
                    <a:pt x="305049" y="497199"/>
                  </a:lnTo>
                  <a:lnTo>
                    <a:pt x="294012" y="480478"/>
                  </a:lnTo>
                  <a:cubicBezTo>
                    <a:pt x="179943" y="282905"/>
                    <a:pt x="182653" y="67787"/>
                    <a:pt x="300065" y="0"/>
                  </a:cubicBezTo>
                  <a:lnTo>
                    <a:pt x="300066" y="2"/>
                  </a:lnTo>
                  <a:cubicBezTo>
                    <a:pt x="281908" y="123086"/>
                    <a:pt x="319046" y="278358"/>
                    <a:pt x="400309" y="419108"/>
                  </a:cubicBezTo>
                  <a:cubicBezTo>
                    <a:pt x="440940" y="489483"/>
                    <a:pt x="490231" y="552121"/>
                    <a:pt x="543823" y="602892"/>
                  </a:cubicBezTo>
                  <a:lnTo>
                    <a:pt x="591670" y="64133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楕円 80">
              <a:extLst>
                <a:ext uri="{FF2B5EF4-FFF2-40B4-BE49-F238E27FC236}">
                  <a16:creationId xmlns:a16="http://schemas.microsoft.com/office/drawing/2014/main" id="{C3DAD252-9FDD-B958-BD2E-10EEC70B26D6}"/>
                </a:ext>
              </a:extLst>
            </p:cNvPr>
            <p:cNvSpPr/>
            <p:nvPr/>
          </p:nvSpPr>
          <p:spPr bwMode="auto">
            <a:xfrm>
              <a:off x="572752" y="2932661"/>
              <a:ext cx="2011303" cy="2323700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B647746E-3ECB-0C18-9DEC-C7EDC8CCB5B7}"/>
                </a:ext>
              </a:extLst>
            </p:cNvPr>
            <p:cNvSpPr/>
            <p:nvPr/>
          </p:nvSpPr>
          <p:spPr bwMode="auto">
            <a:xfrm>
              <a:off x="690681" y="2868601"/>
              <a:ext cx="1775444" cy="2506601"/>
            </a:xfrm>
            <a:custGeom>
              <a:avLst/>
              <a:gdLst>
                <a:gd name="connsiteX0" fmla="*/ 887722 w 1775444"/>
                <a:gd name="connsiteY0" fmla="*/ 0 h 2506601"/>
                <a:gd name="connsiteX1" fmla="*/ 1775444 w 1775444"/>
                <a:gd name="connsiteY1" fmla="*/ 1484637 h 2506601"/>
                <a:gd name="connsiteX2" fmla="*/ 1515436 w 1775444"/>
                <a:gd name="connsiteY2" fmla="*/ 2168538 h 2506601"/>
                <a:gd name="connsiteX3" fmla="*/ 1436330 w 1775444"/>
                <a:gd name="connsiteY3" fmla="*/ 2239650 h 2506601"/>
                <a:gd name="connsiteX4" fmla="*/ 1446618 w 1775444"/>
                <a:gd name="connsiteY4" fmla="*/ 2307598 h 2506601"/>
                <a:gd name="connsiteX5" fmla="*/ 1297366 w 1775444"/>
                <a:gd name="connsiteY5" fmla="*/ 2506601 h 2506601"/>
                <a:gd name="connsiteX6" fmla="*/ 1191829 w 1775444"/>
                <a:gd name="connsiteY6" fmla="*/ 2448314 h 2506601"/>
                <a:gd name="connsiteX7" fmla="*/ 1166573 w 1775444"/>
                <a:gd name="connsiteY7" fmla="*/ 2398368 h 2506601"/>
                <a:gd name="connsiteX8" fmla="*/ 1066629 w 1775444"/>
                <a:gd name="connsiteY8" fmla="*/ 2432170 h 2506601"/>
                <a:gd name="connsiteX9" fmla="*/ 887722 w 1775444"/>
                <a:gd name="connsiteY9" fmla="*/ 2451819 h 2506601"/>
                <a:gd name="connsiteX10" fmla="*/ 708815 w 1775444"/>
                <a:gd name="connsiteY10" fmla="*/ 2432170 h 2506601"/>
                <a:gd name="connsiteX11" fmla="*/ 596369 w 1775444"/>
                <a:gd name="connsiteY11" fmla="*/ 2394140 h 2506601"/>
                <a:gd name="connsiteX12" fmla="*/ 568975 w 1775444"/>
                <a:gd name="connsiteY12" fmla="*/ 2448314 h 2506601"/>
                <a:gd name="connsiteX13" fmla="*/ 463438 w 1775444"/>
                <a:gd name="connsiteY13" fmla="*/ 2506601 h 2506601"/>
                <a:gd name="connsiteX14" fmla="*/ 314186 w 1775444"/>
                <a:gd name="connsiteY14" fmla="*/ 2307598 h 2506601"/>
                <a:gd name="connsiteX15" fmla="*/ 325915 w 1775444"/>
                <a:gd name="connsiteY15" fmla="*/ 2230137 h 2506601"/>
                <a:gd name="connsiteX16" fmla="*/ 326733 w 1775444"/>
                <a:gd name="connsiteY16" fmla="*/ 2228519 h 2506601"/>
                <a:gd name="connsiteX17" fmla="*/ 260008 w 1775444"/>
                <a:gd name="connsiteY17" fmla="*/ 2168538 h 2506601"/>
                <a:gd name="connsiteX18" fmla="*/ 0 w 1775444"/>
                <a:gd name="connsiteY18" fmla="*/ 1484637 h 2506601"/>
                <a:gd name="connsiteX19" fmla="*/ 887722 w 1775444"/>
                <a:gd name="connsiteY19" fmla="*/ 0 h 25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5444" h="2506601">
                  <a:moveTo>
                    <a:pt x="887722" y="0"/>
                  </a:moveTo>
                  <a:cubicBezTo>
                    <a:pt x="1377997" y="0"/>
                    <a:pt x="1775444" y="950478"/>
                    <a:pt x="1775444" y="1484637"/>
                  </a:cubicBezTo>
                  <a:cubicBezTo>
                    <a:pt x="1775444" y="1751717"/>
                    <a:pt x="1676082" y="1993513"/>
                    <a:pt x="1515436" y="2168538"/>
                  </a:cubicBezTo>
                  <a:lnTo>
                    <a:pt x="1436330" y="2239650"/>
                  </a:lnTo>
                  <a:lnTo>
                    <a:pt x="1446618" y="2307598"/>
                  </a:lnTo>
                  <a:cubicBezTo>
                    <a:pt x="1446618" y="2417504"/>
                    <a:pt x="1379796" y="2506601"/>
                    <a:pt x="1297366" y="2506601"/>
                  </a:cubicBezTo>
                  <a:cubicBezTo>
                    <a:pt x="1256151" y="2506601"/>
                    <a:pt x="1218838" y="2484327"/>
                    <a:pt x="1191829" y="2448314"/>
                  </a:cubicBezTo>
                  <a:lnTo>
                    <a:pt x="1166573" y="2398368"/>
                  </a:lnTo>
                  <a:lnTo>
                    <a:pt x="1066629" y="2432170"/>
                  </a:lnTo>
                  <a:cubicBezTo>
                    <a:pt x="1008840" y="2445053"/>
                    <a:pt x="949006" y="2451819"/>
                    <a:pt x="887722" y="2451819"/>
                  </a:cubicBezTo>
                  <a:cubicBezTo>
                    <a:pt x="826438" y="2451819"/>
                    <a:pt x="766604" y="2445053"/>
                    <a:pt x="708815" y="2432170"/>
                  </a:cubicBezTo>
                  <a:lnTo>
                    <a:pt x="596369" y="2394140"/>
                  </a:lnTo>
                  <a:lnTo>
                    <a:pt x="568975" y="2448314"/>
                  </a:lnTo>
                  <a:cubicBezTo>
                    <a:pt x="541966" y="2484327"/>
                    <a:pt x="504653" y="2506601"/>
                    <a:pt x="463438" y="2506601"/>
                  </a:cubicBezTo>
                  <a:cubicBezTo>
                    <a:pt x="381008" y="2506601"/>
                    <a:pt x="314186" y="2417504"/>
                    <a:pt x="314186" y="2307598"/>
                  </a:cubicBezTo>
                  <a:cubicBezTo>
                    <a:pt x="314186" y="2280122"/>
                    <a:pt x="318362" y="2253946"/>
                    <a:pt x="325915" y="2230137"/>
                  </a:cubicBezTo>
                  <a:lnTo>
                    <a:pt x="326733" y="2228519"/>
                  </a:lnTo>
                  <a:lnTo>
                    <a:pt x="260008" y="2168538"/>
                  </a:lnTo>
                  <a:cubicBezTo>
                    <a:pt x="99362" y="1993513"/>
                    <a:pt x="0" y="1751717"/>
                    <a:pt x="0" y="1484637"/>
                  </a:cubicBezTo>
                  <a:cubicBezTo>
                    <a:pt x="0" y="950478"/>
                    <a:pt x="397447" y="0"/>
                    <a:pt x="887722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楕円 80">
              <a:extLst>
                <a:ext uri="{FF2B5EF4-FFF2-40B4-BE49-F238E27FC236}">
                  <a16:creationId xmlns:a16="http://schemas.microsoft.com/office/drawing/2014/main" id="{04CD95FC-2335-9C33-800F-DF9ED6CF1B14}"/>
                </a:ext>
              </a:extLst>
            </p:cNvPr>
            <p:cNvSpPr/>
            <p:nvPr/>
          </p:nvSpPr>
          <p:spPr bwMode="auto">
            <a:xfrm>
              <a:off x="789652" y="2958935"/>
              <a:ext cx="1611194" cy="2224997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4DFD9A9D-AAD8-732E-6231-2F23E8F32E20}"/>
                </a:ext>
              </a:extLst>
            </p:cNvPr>
            <p:cNvSpPr/>
            <p:nvPr/>
          </p:nvSpPr>
          <p:spPr bwMode="auto">
            <a:xfrm rot="10800000">
              <a:off x="229034" y="1689050"/>
              <a:ext cx="2698741" cy="3102614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94CED80E-719A-FD18-FDD0-D27A9AD37CD7}"/>
                </a:ext>
              </a:extLst>
            </p:cNvPr>
            <p:cNvSpPr/>
            <p:nvPr/>
          </p:nvSpPr>
          <p:spPr bwMode="auto">
            <a:xfrm>
              <a:off x="855904" y="3338276"/>
              <a:ext cx="1457722" cy="160669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1F10CFB-49E1-5C30-CBC9-2E198B4A2FCA}"/>
                </a:ext>
              </a:extLst>
            </p:cNvPr>
            <p:cNvSpPr/>
            <p:nvPr/>
          </p:nvSpPr>
          <p:spPr bwMode="auto">
            <a:xfrm>
              <a:off x="917095" y="3472168"/>
              <a:ext cx="1335337" cy="1322628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弦 54">
              <a:extLst>
                <a:ext uri="{FF2B5EF4-FFF2-40B4-BE49-F238E27FC236}">
                  <a16:creationId xmlns:a16="http://schemas.microsoft.com/office/drawing/2014/main" id="{4452A7F0-4566-DE5C-01F6-34BE686C9899}"/>
                </a:ext>
              </a:extLst>
            </p:cNvPr>
            <p:cNvSpPr/>
            <p:nvPr/>
          </p:nvSpPr>
          <p:spPr bwMode="auto">
            <a:xfrm>
              <a:off x="71619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弦 55">
              <a:extLst>
                <a:ext uri="{FF2B5EF4-FFF2-40B4-BE49-F238E27FC236}">
                  <a16:creationId xmlns:a16="http://schemas.microsoft.com/office/drawing/2014/main" id="{8F1FCF9D-EED2-2532-7174-2FFB6A97BEA5}"/>
                </a:ext>
              </a:extLst>
            </p:cNvPr>
            <p:cNvSpPr/>
            <p:nvPr/>
          </p:nvSpPr>
          <p:spPr bwMode="auto">
            <a:xfrm flipH="1">
              <a:off x="211272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弦 56">
              <a:extLst>
                <a:ext uri="{FF2B5EF4-FFF2-40B4-BE49-F238E27FC236}">
                  <a16:creationId xmlns:a16="http://schemas.microsoft.com/office/drawing/2014/main" id="{A5480976-CE49-225C-188A-48F995BC372A}"/>
                </a:ext>
              </a:extLst>
            </p:cNvPr>
            <p:cNvSpPr/>
            <p:nvPr/>
          </p:nvSpPr>
          <p:spPr bwMode="auto">
            <a:xfrm>
              <a:off x="884799" y="2783465"/>
              <a:ext cx="230673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弦 57">
              <a:extLst>
                <a:ext uri="{FF2B5EF4-FFF2-40B4-BE49-F238E27FC236}">
                  <a16:creationId xmlns:a16="http://schemas.microsoft.com/office/drawing/2014/main" id="{18784DB1-56B0-30B8-10AB-26D57E741556}"/>
                </a:ext>
              </a:extLst>
            </p:cNvPr>
            <p:cNvSpPr/>
            <p:nvPr/>
          </p:nvSpPr>
          <p:spPr bwMode="auto">
            <a:xfrm flipH="1">
              <a:off x="2109710" y="2786714"/>
              <a:ext cx="230671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月 58">
              <a:extLst>
                <a:ext uri="{FF2B5EF4-FFF2-40B4-BE49-F238E27FC236}">
                  <a16:creationId xmlns:a16="http://schemas.microsoft.com/office/drawing/2014/main" id="{4F8F79D2-C1C1-B213-9ADF-05777EDB6451}"/>
                </a:ext>
              </a:extLst>
            </p:cNvPr>
            <p:cNvSpPr/>
            <p:nvPr/>
          </p:nvSpPr>
          <p:spPr bwMode="auto">
            <a:xfrm rot="18900000">
              <a:off x="968424" y="2485155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月 59">
              <a:extLst>
                <a:ext uri="{FF2B5EF4-FFF2-40B4-BE49-F238E27FC236}">
                  <a16:creationId xmlns:a16="http://schemas.microsoft.com/office/drawing/2014/main" id="{91F0E105-70FF-730F-FF9B-9E0C77942A5F}"/>
                </a:ext>
              </a:extLst>
            </p:cNvPr>
            <p:cNvSpPr/>
            <p:nvPr/>
          </p:nvSpPr>
          <p:spPr bwMode="auto">
            <a:xfrm rot="2700000" flipH="1">
              <a:off x="2157897" y="2485158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036C775F-B875-C83A-5E14-E51A97D03EDD}"/>
                </a:ext>
              </a:extLst>
            </p:cNvPr>
            <p:cNvSpPr/>
            <p:nvPr/>
          </p:nvSpPr>
          <p:spPr bwMode="auto">
            <a:xfrm>
              <a:off x="839740" y="3057559"/>
              <a:ext cx="1490048" cy="1696854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F6DF756D-4962-1C55-B7C3-AA0B2D88F9EC}"/>
                </a:ext>
              </a:extLst>
            </p:cNvPr>
            <p:cNvSpPr/>
            <p:nvPr/>
          </p:nvSpPr>
          <p:spPr bwMode="auto">
            <a:xfrm>
              <a:off x="1362012" y="4424133"/>
              <a:ext cx="445508" cy="330281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07F6006B-D833-40D5-2576-917FDC4DB960}"/>
                </a:ext>
              </a:extLst>
            </p:cNvPr>
            <p:cNvSpPr/>
            <p:nvPr/>
          </p:nvSpPr>
          <p:spPr bwMode="auto">
            <a:xfrm>
              <a:off x="1327075" y="3048729"/>
              <a:ext cx="504873" cy="785793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F2B6422A-7C03-2921-6594-9FA992246F3E}"/>
                </a:ext>
              </a:extLst>
            </p:cNvPr>
            <p:cNvSpPr/>
            <p:nvPr/>
          </p:nvSpPr>
          <p:spPr bwMode="auto">
            <a:xfrm>
              <a:off x="711767" y="2300093"/>
              <a:ext cx="1733273" cy="2227301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45B8F03-D437-B68A-5148-3FF34ABD2229}"/>
              </a:ext>
            </a:extLst>
          </p:cNvPr>
          <p:cNvSpPr txBox="1"/>
          <p:nvPr/>
        </p:nvSpPr>
        <p:spPr>
          <a:xfrm>
            <a:off x="2894444" y="681736"/>
            <a:ext cx="6348311" cy="549452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散水を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止めたか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確認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すること！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225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5E70B31-5E3E-92A6-A86F-72269D9698AF}"/>
              </a:ext>
            </a:extLst>
          </p:cNvPr>
          <p:cNvSpPr/>
          <p:nvPr/>
        </p:nvSpPr>
        <p:spPr>
          <a:xfrm>
            <a:off x="91104" y="101600"/>
            <a:ext cx="9722436" cy="268805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BFA1EDE-D214-F391-6600-B192AD73F868}"/>
              </a:ext>
            </a:extLst>
          </p:cNvPr>
          <p:cNvSpPr txBox="1"/>
          <p:nvPr/>
        </p:nvSpPr>
        <p:spPr>
          <a:xfrm>
            <a:off x="396607" y="3079452"/>
            <a:ext cx="9112786" cy="338766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散水を止めたか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確認すること！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193343C-ECB9-83AE-B491-1FA7959CE1A6}"/>
              </a:ext>
            </a:extLst>
          </p:cNvPr>
          <p:cNvGrpSpPr/>
          <p:nvPr/>
        </p:nvGrpSpPr>
        <p:grpSpPr>
          <a:xfrm>
            <a:off x="3712684" y="228947"/>
            <a:ext cx="2479276" cy="2433360"/>
            <a:chOff x="8013720" y="5364638"/>
            <a:chExt cx="2962338" cy="2907476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AE8BBEF0-5392-EC18-90AB-FEC8B119A30C}"/>
                </a:ext>
              </a:extLst>
            </p:cNvPr>
            <p:cNvGrpSpPr/>
            <p:nvPr/>
          </p:nvGrpSpPr>
          <p:grpSpPr>
            <a:xfrm>
              <a:off x="8013720" y="5364638"/>
              <a:ext cx="2962338" cy="2907476"/>
              <a:chOff x="-762635" y="76200"/>
              <a:chExt cx="2962338" cy="2907476"/>
            </a:xfrm>
          </p:grpSpPr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A287F97C-20DC-C2FD-8ABB-631A5964B72C}"/>
                  </a:ext>
                </a:extLst>
              </p:cNvPr>
              <p:cNvSpPr/>
              <p:nvPr/>
            </p:nvSpPr>
            <p:spPr bwMode="auto">
              <a:xfrm>
                <a:off x="-675034" y="164707"/>
                <a:ext cx="2781984" cy="2730462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7A2C2B5B-DCAB-DACB-944E-1A57D5F4E987}"/>
                  </a:ext>
                </a:extLst>
              </p:cNvPr>
              <p:cNvSpPr/>
              <p:nvPr/>
            </p:nvSpPr>
            <p:spPr bwMode="auto">
              <a:xfrm>
                <a:off x="-762635" y="76200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2242DA0-D420-0EB1-224B-6D92106877C9}"/>
                </a:ext>
              </a:extLst>
            </p:cNvPr>
            <p:cNvSpPr/>
            <p:nvPr/>
          </p:nvSpPr>
          <p:spPr bwMode="auto">
            <a:xfrm rot="6300000">
              <a:off x="8004539" y="6479073"/>
              <a:ext cx="826312" cy="786539"/>
            </a:xfrm>
            <a:custGeom>
              <a:avLst/>
              <a:gdLst>
                <a:gd name="connsiteX0" fmla="*/ 0 w 826312"/>
                <a:gd name="connsiteY0" fmla="*/ 786539 h 786539"/>
                <a:gd name="connsiteX1" fmla="*/ 9156 w 826312"/>
                <a:gd name="connsiteY1" fmla="*/ 745922 h 786539"/>
                <a:gd name="connsiteX2" fmla="*/ 826312 w 826312"/>
                <a:gd name="connsiteY2" fmla="*/ 0 h 786539"/>
                <a:gd name="connsiteX3" fmla="*/ 459982 w 826312"/>
                <a:gd name="connsiteY3" fmla="*/ 520318 h 786539"/>
                <a:gd name="connsiteX4" fmla="*/ 404657 w 826312"/>
                <a:gd name="connsiteY4" fmla="*/ 678111 h 786539"/>
                <a:gd name="connsiteX0" fmla="*/ 0 w 826312"/>
                <a:gd name="connsiteY0" fmla="*/ 786539 h 1768525"/>
                <a:gd name="connsiteX1" fmla="*/ 9156 w 826312"/>
                <a:gd name="connsiteY1" fmla="*/ 745922 h 1768525"/>
                <a:gd name="connsiteX2" fmla="*/ 826312 w 826312"/>
                <a:gd name="connsiteY2" fmla="*/ 0 h 1768525"/>
                <a:gd name="connsiteX3" fmla="*/ 459982 w 826312"/>
                <a:gd name="connsiteY3" fmla="*/ 520318 h 1768525"/>
                <a:gd name="connsiteX4" fmla="*/ 404657 w 826312"/>
                <a:gd name="connsiteY4" fmla="*/ 678111 h 1768525"/>
                <a:gd name="connsiteX5" fmla="*/ 342232 w 826312"/>
                <a:gd name="connsiteY5" fmla="*/ 1768366 h 1768525"/>
                <a:gd name="connsiteX6" fmla="*/ 0 w 826312"/>
                <a:gd name="connsiteY6" fmla="*/ 786539 h 1768525"/>
                <a:gd name="connsiteX0" fmla="*/ 342232 w 826312"/>
                <a:gd name="connsiteY0" fmla="*/ 1768366 h 1859806"/>
                <a:gd name="connsiteX1" fmla="*/ 0 w 826312"/>
                <a:gd name="connsiteY1" fmla="*/ 786539 h 1859806"/>
                <a:gd name="connsiteX2" fmla="*/ 9156 w 826312"/>
                <a:gd name="connsiteY2" fmla="*/ 745922 h 1859806"/>
                <a:gd name="connsiteX3" fmla="*/ 826312 w 826312"/>
                <a:gd name="connsiteY3" fmla="*/ 0 h 1859806"/>
                <a:gd name="connsiteX4" fmla="*/ 459982 w 826312"/>
                <a:gd name="connsiteY4" fmla="*/ 520318 h 1859806"/>
                <a:gd name="connsiteX5" fmla="*/ 404657 w 826312"/>
                <a:gd name="connsiteY5" fmla="*/ 678111 h 1859806"/>
                <a:gd name="connsiteX6" fmla="*/ 433672 w 826312"/>
                <a:gd name="connsiteY6" fmla="*/ 1859806 h 1859806"/>
                <a:gd name="connsiteX0" fmla="*/ 0 w 826312"/>
                <a:gd name="connsiteY0" fmla="*/ 786539 h 1859806"/>
                <a:gd name="connsiteX1" fmla="*/ 9156 w 826312"/>
                <a:gd name="connsiteY1" fmla="*/ 745922 h 1859806"/>
                <a:gd name="connsiteX2" fmla="*/ 826312 w 826312"/>
                <a:gd name="connsiteY2" fmla="*/ 0 h 1859806"/>
                <a:gd name="connsiteX3" fmla="*/ 459982 w 826312"/>
                <a:gd name="connsiteY3" fmla="*/ 520318 h 1859806"/>
                <a:gd name="connsiteX4" fmla="*/ 404657 w 826312"/>
                <a:gd name="connsiteY4" fmla="*/ 678111 h 1859806"/>
                <a:gd name="connsiteX5" fmla="*/ 433672 w 826312"/>
                <a:gd name="connsiteY5" fmla="*/ 1859806 h 1859806"/>
                <a:gd name="connsiteX0" fmla="*/ 0 w 826312"/>
                <a:gd name="connsiteY0" fmla="*/ 786539 h 786539"/>
                <a:gd name="connsiteX1" fmla="*/ 9156 w 826312"/>
                <a:gd name="connsiteY1" fmla="*/ 745922 h 786539"/>
                <a:gd name="connsiteX2" fmla="*/ 826312 w 826312"/>
                <a:gd name="connsiteY2" fmla="*/ 0 h 786539"/>
                <a:gd name="connsiteX3" fmla="*/ 459982 w 826312"/>
                <a:gd name="connsiteY3" fmla="*/ 520318 h 786539"/>
                <a:gd name="connsiteX4" fmla="*/ 404657 w 826312"/>
                <a:gd name="connsiteY4" fmla="*/ 678111 h 78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6312" h="786539">
                  <a:moveTo>
                    <a:pt x="0" y="786539"/>
                  </a:moveTo>
                  <a:lnTo>
                    <a:pt x="9156" y="745922"/>
                  </a:lnTo>
                  <a:cubicBezTo>
                    <a:pt x="143786" y="307575"/>
                    <a:pt x="458967" y="0"/>
                    <a:pt x="826312" y="0"/>
                  </a:cubicBezTo>
                  <a:cubicBezTo>
                    <a:pt x="671150" y="129307"/>
                    <a:pt x="546171" y="309756"/>
                    <a:pt x="459982" y="520318"/>
                  </a:cubicBezTo>
                  <a:lnTo>
                    <a:pt x="404657" y="678111"/>
                  </a:lnTo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4AEE30E6-D143-2C59-3772-CC573B3A8BBD}"/>
                </a:ext>
              </a:extLst>
            </p:cNvPr>
            <p:cNvGrpSpPr/>
            <p:nvPr/>
          </p:nvGrpSpPr>
          <p:grpSpPr>
            <a:xfrm>
              <a:off x="8493876" y="6635888"/>
              <a:ext cx="1685706" cy="1466805"/>
              <a:chOff x="5834187" y="5344999"/>
              <a:chExt cx="2103183" cy="1830069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159C4C1F-4940-A28E-3FAB-590EA9210FE2}"/>
                  </a:ext>
                </a:extLst>
              </p:cNvPr>
              <p:cNvSpPr/>
              <p:nvPr/>
            </p:nvSpPr>
            <p:spPr bwMode="auto">
              <a:xfrm rot="14400000">
                <a:off x="6160458" y="5932321"/>
                <a:ext cx="965146" cy="1014831"/>
              </a:xfrm>
              <a:custGeom>
                <a:avLst/>
                <a:gdLst>
                  <a:gd name="connsiteX0" fmla="*/ 965146 w 965146"/>
                  <a:gd name="connsiteY0" fmla="*/ 414793 h 1014831"/>
                  <a:gd name="connsiteX1" fmla="*/ 628235 w 965146"/>
                  <a:gd name="connsiteY1" fmla="*/ 414793 h 1014831"/>
                  <a:gd name="connsiteX2" fmla="*/ 414793 w 965146"/>
                  <a:gd name="connsiteY2" fmla="*/ 628235 h 1014831"/>
                  <a:gd name="connsiteX3" fmla="*/ 414793 w 965146"/>
                  <a:gd name="connsiteY3" fmla="*/ 1014831 h 1014831"/>
                  <a:gd name="connsiteX4" fmla="*/ 0 w 965146"/>
                  <a:gd name="connsiteY4" fmla="*/ 1014831 h 1014831"/>
                  <a:gd name="connsiteX5" fmla="*/ 0 w 965146"/>
                  <a:gd name="connsiteY5" fmla="*/ 628235 h 1014831"/>
                  <a:gd name="connsiteX6" fmla="*/ 628235 w 965146"/>
                  <a:gd name="connsiteY6" fmla="*/ 0 h 1014831"/>
                  <a:gd name="connsiteX7" fmla="*/ 965146 w 965146"/>
                  <a:gd name="connsiteY7" fmla="*/ 0 h 101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5146" h="1014831">
                    <a:moveTo>
                      <a:pt x="965146" y="414793"/>
                    </a:moveTo>
                    <a:lnTo>
                      <a:pt x="628235" y="414793"/>
                    </a:lnTo>
                    <a:cubicBezTo>
                      <a:pt x="510354" y="414793"/>
                      <a:pt x="414793" y="510354"/>
                      <a:pt x="414793" y="628235"/>
                    </a:cubicBezTo>
                    <a:lnTo>
                      <a:pt x="414793" y="1014831"/>
                    </a:lnTo>
                    <a:lnTo>
                      <a:pt x="0" y="1014831"/>
                    </a:lnTo>
                    <a:lnTo>
                      <a:pt x="0" y="628235"/>
                    </a:lnTo>
                    <a:cubicBezTo>
                      <a:pt x="0" y="281270"/>
                      <a:pt x="281270" y="0"/>
                      <a:pt x="628235" y="0"/>
                    </a:cubicBezTo>
                    <a:lnTo>
                      <a:pt x="965146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" name="四角形: 上の 2 つの角を丸める 21">
                <a:extLst>
                  <a:ext uri="{FF2B5EF4-FFF2-40B4-BE49-F238E27FC236}">
                    <a16:creationId xmlns:a16="http://schemas.microsoft.com/office/drawing/2014/main" id="{3AA9AA81-0D47-F6F8-20F2-8F55624841F3}"/>
                  </a:ext>
                </a:extLst>
              </p:cNvPr>
              <p:cNvSpPr/>
              <p:nvPr/>
            </p:nvSpPr>
            <p:spPr bwMode="auto">
              <a:xfrm>
                <a:off x="7097755" y="6521870"/>
                <a:ext cx="559045" cy="653198"/>
              </a:xfrm>
              <a:prstGeom prst="round2SameRect">
                <a:avLst>
                  <a:gd name="adj1" fmla="val 496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B6CE4189-67EA-A3F3-BE53-C6567C60F859}"/>
                  </a:ext>
                </a:extLst>
              </p:cNvPr>
              <p:cNvSpPr/>
              <p:nvPr/>
            </p:nvSpPr>
            <p:spPr bwMode="auto">
              <a:xfrm>
                <a:off x="6826612" y="5886844"/>
                <a:ext cx="1101330" cy="110133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F1B531F3-0356-525F-63A2-B4D782203030}"/>
                  </a:ext>
                </a:extLst>
              </p:cNvPr>
              <p:cNvSpPr/>
              <p:nvPr/>
            </p:nvSpPr>
            <p:spPr bwMode="auto">
              <a:xfrm rot="19800000">
                <a:off x="5834187" y="5826873"/>
                <a:ext cx="465490" cy="425327"/>
              </a:xfrm>
              <a:prstGeom prst="trapezoid">
                <a:avLst>
                  <a:gd name="adj" fmla="val 14874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D802C9CF-D945-377F-7882-BAA54CBF6FC4}"/>
                  </a:ext>
                </a:extLst>
              </p:cNvPr>
              <p:cNvSpPr/>
              <p:nvPr/>
            </p:nvSpPr>
            <p:spPr bwMode="auto">
              <a:xfrm rot="19800000">
                <a:off x="5851141" y="6109740"/>
                <a:ext cx="638530" cy="222761"/>
              </a:xfrm>
              <a:prstGeom prst="round2SameRect">
                <a:avLst>
                  <a:gd name="adj1" fmla="val 496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5B0C2058-DCE6-4070-2411-6D36488F70DC}"/>
                  </a:ext>
                </a:extLst>
              </p:cNvPr>
              <p:cNvSpPr/>
              <p:nvPr/>
            </p:nvSpPr>
            <p:spPr bwMode="auto">
              <a:xfrm>
                <a:off x="7197664" y="5501640"/>
                <a:ext cx="359225" cy="398154"/>
              </a:xfrm>
              <a:prstGeom prst="trapezoid">
                <a:avLst>
                  <a:gd name="adj" fmla="val 14874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0AA21C31-0A21-C58D-C3C0-4ADB605539DE}"/>
                  </a:ext>
                </a:extLst>
              </p:cNvPr>
              <p:cNvSpPr/>
              <p:nvPr/>
            </p:nvSpPr>
            <p:spPr bwMode="auto">
              <a:xfrm>
                <a:off x="7026398" y="5763653"/>
                <a:ext cx="701759" cy="234003"/>
              </a:xfrm>
              <a:prstGeom prst="round2SameRect">
                <a:avLst>
                  <a:gd name="adj1" fmla="val 496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4050F164-55A0-5A3A-7348-30F61928859A}"/>
                  </a:ext>
                </a:extLst>
              </p:cNvPr>
              <p:cNvSpPr/>
              <p:nvPr/>
            </p:nvSpPr>
            <p:spPr bwMode="auto">
              <a:xfrm>
                <a:off x="6817186" y="5344999"/>
                <a:ext cx="1120184" cy="241754"/>
              </a:xfrm>
              <a:prstGeom prst="round2SameRect">
                <a:avLst>
                  <a:gd name="adj1" fmla="val 496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BDF74C6B-52DA-6755-7693-3F6080537234}"/>
                </a:ext>
              </a:extLst>
            </p:cNvPr>
            <p:cNvSpPr/>
            <p:nvPr/>
          </p:nvSpPr>
          <p:spPr bwMode="auto">
            <a:xfrm>
              <a:off x="8903448" y="5733158"/>
              <a:ext cx="1937824" cy="1318772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7660270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32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散水を止めたか確認すること！の貼り紙</dc:title>
  <dc:subject>散水を止めたか確認すること！の貼り紙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2025-07-10T03:28:48Z</dcterms:modified>
  <cp:version>1</cp:version>
</cp:coreProperties>
</file>