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8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3404" autoAdjust="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FF409CA-E5E4-2378-D192-8FEB0F382598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41C2B46-AF42-0B33-3421-A1199CFF99E3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679937" y="2554322"/>
            <a:ext cx="8217874" cy="47973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散水を止めたか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確認すること！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010C91-EF90-56EB-0AC7-6938DE334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32FB84-3AC4-B468-D8C9-1BC05D8CFC3A}"/>
              </a:ext>
            </a:extLst>
          </p:cNvPr>
          <p:cNvSpPr txBox="1"/>
          <p:nvPr/>
        </p:nvSpPr>
        <p:spPr>
          <a:xfrm rot="5400000">
            <a:off x="-1192923" y="2517227"/>
            <a:ext cx="9243846" cy="487154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散水を止めたか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確認すること！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29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E9ED4787-57AB-D5F0-2E19-DA2DACD0D1DE}"/>
              </a:ext>
            </a:extLst>
          </p:cNvPr>
          <p:cNvSpPr/>
          <p:nvPr/>
        </p:nvSpPr>
        <p:spPr>
          <a:xfrm rot="5400000">
            <a:off x="274861" y="456291"/>
            <a:ext cx="6308278" cy="6030670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solidFill>
            <a:srgbClr val="FFFF00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DAD40EE-F090-E630-105D-4D7C2C55A8AB}"/>
              </a:ext>
            </a:extLst>
          </p:cNvPr>
          <p:cNvGrpSpPr/>
          <p:nvPr/>
        </p:nvGrpSpPr>
        <p:grpSpPr>
          <a:xfrm>
            <a:off x="2409145" y="5869347"/>
            <a:ext cx="2039710" cy="3719166"/>
            <a:chOff x="229034" y="1689050"/>
            <a:chExt cx="2698741" cy="4920832"/>
          </a:xfrm>
        </p:grpSpPr>
        <p:sp>
          <p:nvSpPr>
            <p:cNvPr id="7" name="月 6">
              <a:extLst>
                <a:ext uri="{FF2B5EF4-FFF2-40B4-BE49-F238E27FC236}">
                  <a16:creationId xmlns:a16="http://schemas.microsoft.com/office/drawing/2014/main" id="{E162FBE3-22CC-241B-6B66-0A5BF31CC4AD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0C5919F-0D60-5B8E-821D-26B8E9DACEA4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FC3B5F9-6923-EE39-75D7-5DC89960C10D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04FB2E0-D7C3-589C-A4F8-0B6DFC1717F4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80">
              <a:extLst>
                <a:ext uri="{FF2B5EF4-FFF2-40B4-BE49-F238E27FC236}">
                  <a16:creationId xmlns:a16="http://schemas.microsoft.com/office/drawing/2014/main" id="{435850A5-1D04-6C57-0E94-32656A375E6F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92E8158-A56F-43D1-128F-1953FE7C059E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80">
              <a:extLst>
                <a:ext uri="{FF2B5EF4-FFF2-40B4-BE49-F238E27FC236}">
                  <a16:creationId xmlns:a16="http://schemas.microsoft.com/office/drawing/2014/main" id="{7DE0EADD-30A1-F315-A7D0-F0E46EE8AAEF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381F7C3-AC7A-C31E-AA32-EE8229AE7E3E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B38571A-D72D-7CBF-9077-0C9717213893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63EC9EA-2DED-D21F-BEDC-68034D63FE4F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>
              <a:extLst>
                <a:ext uri="{FF2B5EF4-FFF2-40B4-BE49-F238E27FC236}">
                  <a16:creationId xmlns:a16="http://schemas.microsoft.com/office/drawing/2014/main" id="{34F4A1E9-DE1F-4805-D10E-11C43A247AC2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CCA3D95F-4AA7-328A-BE97-D3E2E1418595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E21D51BF-EB6A-5BD6-CBB4-8DD818DC049C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>
              <a:extLst>
                <a:ext uri="{FF2B5EF4-FFF2-40B4-BE49-F238E27FC236}">
                  <a16:creationId xmlns:a16="http://schemas.microsoft.com/office/drawing/2014/main" id="{E3D14923-DA2E-A094-0726-9B1C97ECB394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D4F7F86E-DE13-C7C4-220D-61E96F038A97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DA304C99-4A43-71B3-B24F-C198E851B14D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3879B02-710A-8240-6156-840F4D2647F4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CC866D2-D762-5FB1-BE3A-93EF7CE91912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9B4B785-3A64-E4E2-F9FF-945E7434C172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FD01D72-D9A7-F6E7-C63F-DDE0583123E1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190AB3-EC36-B2E5-B5E1-11E5D314EC10}"/>
              </a:ext>
            </a:extLst>
          </p:cNvPr>
          <p:cNvSpPr txBox="1"/>
          <p:nvPr/>
        </p:nvSpPr>
        <p:spPr>
          <a:xfrm>
            <a:off x="961697" y="898634"/>
            <a:ext cx="4987583" cy="47405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散水を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確認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すること！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A1E2415-799A-A921-E9CD-A7A05CAC858A}"/>
              </a:ext>
            </a:extLst>
          </p:cNvPr>
          <p:cNvSpPr/>
          <p:nvPr/>
        </p:nvSpPr>
        <p:spPr>
          <a:xfrm>
            <a:off x="91104" y="101601"/>
            <a:ext cx="6692755" cy="329650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5A6DCF-E6B8-3F7F-CF6B-4775589A3076}"/>
              </a:ext>
            </a:extLst>
          </p:cNvPr>
          <p:cNvSpPr txBox="1"/>
          <p:nvPr/>
        </p:nvSpPr>
        <p:spPr>
          <a:xfrm>
            <a:off x="441435" y="3720662"/>
            <a:ext cx="5992026" cy="5594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散水を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確認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すること！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29E4716-3427-B93F-C2E0-F4AFEBBF57A5}"/>
              </a:ext>
            </a:extLst>
          </p:cNvPr>
          <p:cNvGrpSpPr/>
          <p:nvPr/>
        </p:nvGrpSpPr>
        <p:grpSpPr>
          <a:xfrm>
            <a:off x="1908758" y="249475"/>
            <a:ext cx="3057380" cy="3000758"/>
            <a:chOff x="8013720" y="5364638"/>
            <a:chExt cx="2962338" cy="290747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DD342D4-83B0-20B2-D760-A3F14D4FCE43}"/>
                </a:ext>
              </a:extLst>
            </p:cNvPr>
            <p:cNvGrpSpPr/>
            <p:nvPr/>
          </p:nvGrpSpPr>
          <p:grpSpPr>
            <a:xfrm>
              <a:off x="8013720" y="5364638"/>
              <a:ext cx="2962338" cy="2907476"/>
              <a:chOff x="-762635" y="76200"/>
              <a:chExt cx="2962338" cy="2907476"/>
            </a:xfrm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800AFD94-D122-144F-71C8-559DFBFF7F95}"/>
                  </a:ext>
                </a:extLst>
              </p:cNvPr>
              <p:cNvSpPr/>
              <p:nvPr/>
            </p:nvSpPr>
            <p:spPr bwMode="auto">
              <a:xfrm>
                <a:off x="-675034" y="16470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85D2532-8CAE-D3C6-145D-96E3FF315376}"/>
                  </a:ext>
                </a:extLst>
              </p:cNvPr>
              <p:cNvSpPr/>
              <p:nvPr/>
            </p:nvSpPr>
            <p:spPr bwMode="auto">
              <a:xfrm>
                <a:off x="-762635" y="7620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AE2E711-365D-696D-4531-B20E901D9A34}"/>
                </a:ext>
              </a:extLst>
            </p:cNvPr>
            <p:cNvSpPr/>
            <p:nvPr/>
          </p:nvSpPr>
          <p:spPr bwMode="auto">
            <a:xfrm rot="6300000">
              <a:off x="8004539" y="6479073"/>
              <a:ext cx="826312" cy="786539"/>
            </a:xfrm>
            <a:custGeom>
              <a:avLst/>
              <a:gdLst>
                <a:gd name="connsiteX0" fmla="*/ 0 w 826312"/>
                <a:gd name="connsiteY0" fmla="*/ 786539 h 786539"/>
                <a:gd name="connsiteX1" fmla="*/ 9156 w 826312"/>
                <a:gd name="connsiteY1" fmla="*/ 745922 h 786539"/>
                <a:gd name="connsiteX2" fmla="*/ 826312 w 826312"/>
                <a:gd name="connsiteY2" fmla="*/ 0 h 786539"/>
                <a:gd name="connsiteX3" fmla="*/ 459982 w 826312"/>
                <a:gd name="connsiteY3" fmla="*/ 520318 h 786539"/>
                <a:gd name="connsiteX4" fmla="*/ 404657 w 826312"/>
                <a:gd name="connsiteY4" fmla="*/ 678111 h 786539"/>
                <a:gd name="connsiteX0" fmla="*/ 0 w 826312"/>
                <a:gd name="connsiteY0" fmla="*/ 786539 h 1768525"/>
                <a:gd name="connsiteX1" fmla="*/ 9156 w 826312"/>
                <a:gd name="connsiteY1" fmla="*/ 745922 h 1768525"/>
                <a:gd name="connsiteX2" fmla="*/ 826312 w 826312"/>
                <a:gd name="connsiteY2" fmla="*/ 0 h 1768525"/>
                <a:gd name="connsiteX3" fmla="*/ 459982 w 826312"/>
                <a:gd name="connsiteY3" fmla="*/ 520318 h 1768525"/>
                <a:gd name="connsiteX4" fmla="*/ 404657 w 826312"/>
                <a:gd name="connsiteY4" fmla="*/ 678111 h 1768525"/>
                <a:gd name="connsiteX5" fmla="*/ 342232 w 826312"/>
                <a:gd name="connsiteY5" fmla="*/ 1768366 h 1768525"/>
                <a:gd name="connsiteX6" fmla="*/ 0 w 826312"/>
                <a:gd name="connsiteY6" fmla="*/ 786539 h 1768525"/>
                <a:gd name="connsiteX0" fmla="*/ 342232 w 826312"/>
                <a:gd name="connsiteY0" fmla="*/ 1768366 h 1859806"/>
                <a:gd name="connsiteX1" fmla="*/ 0 w 826312"/>
                <a:gd name="connsiteY1" fmla="*/ 786539 h 1859806"/>
                <a:gd name="connsiteX2" fmla="*/ 9156 w 826312"/>
                <a:gd name="connsiteY2" fmla="*/ 745922 h 1859806"/>
                <a:gd name="connsiteX3" fmla="*/ 826312 w 826312"/>
                <a:gd name="connsiteY3" fmla="*/ 0 h 1859806"/>
                <a:gd name="connsiteX4" fmla="*/ 459982 w 826312"/>
                <a:gd name="connsiteY4" fmla="*/ 520318 h 1859806"/>
                <a:gd name="connsiteX5" fmla="*/ 404657 w 826312"/>
                <a:gd name="connsiteY5" fmla="*/ 678111 h 1859806"/>
                <a:gd name="connsiteX6" fmla="*/ 433672 w 826312"/>
                <a:gd name="connsiteY6" fmla="*/ 1859806 h 1859806"/>
                <a:gd name="connsiteX0" fmla="*/ 0 w 826312"/>
                <a:gd name="connsiteY0" fmla="*/ 786539 h 1859806"/>
                <a:gd name="connsiteX1" fmla="*/ 9156 w 826312"/>
                <a:gd name="connsiteY1" fmla="*/ 745922 h 1859806"/>
                <a:gd name="connsiteX2" fmla="*/ 826312 w 826312"/>
                <a:gd name="connsiteY2" fmla="*/ 0 h 1859806"/>
                <a:gd name="connsiteX3" fmla="*/ 459982 w 826312"/>
                <a:gd name="connsiteY3" fmla="*/ 520318 h 1859806"/>
                <a:gd name="connsiteX4" fmla="*/ 404657 w 826312"/>
                <a:gd name="connsiteY4" fmla="*/ 678111 h 1859806"/>
                <a:gd name="connsiteX5" fmla="*/ 433672 w 826312"/>
                <a:gd name="connsiteY5" fmla="*/ 1859806 h 1859806"/>
                <a:gd name="connsiteX0" fmla="*/ 0 w 826312"/>
                <a:gd name="connsiteY0" fmla="*/ 786539 h 786539"/>
                <a:gd name="connsiteX1" fmla="*/ 9156 w 826312"/>
                <a:gd name="connsiteY1" fmla="*/ 745922 h 786539"/>
                <a:gd name="connsiteX2" fmla="*/ 826312 w 826312"/>
                <a:gd name="connsiteY2" fmla="*/ 0 h 786539"/>
                <a:gd name="connsiteX3" fmla="*/ 459982 w 826312"/>
                <a:gd name="connsiteY3" fmla="*/ 520318 h 786539"/>
                <a:gd name="connsiteX4" fmla="*/ 404657 w 826312"/>
                <a:gd name="connsiteY4" fmla="*/ 678111 h 78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312" h="786539">
                  <a:moveTo>
                    <a:pt x="0" y="786539"/>
                  </a:moveTo>
                  <a:lnTo>
                    <a:pt x="9156" y="745922"/>
                  </a:lnTo>
                  <a:cubicBezTo>
                    <a:pt x="143786" y="307575"/>
                    <a:pt x="458967" y="0"/>
                    <a:pt x="826312" y="0"/>
                  </a:cubicBezTo>
                  <a:cubicBezTo>
                    <a:pt x="671150" y="129307"/>
                    <a:pt x="546171" y="309756"/>
                    <a:pt x="459982" y="520318"/>
                  </a:cubicBezTo>
                  <a:lnTo>
                    <a:pt x="404657" y="678111"/>
                  </a:lnTo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D8AC5FD-521E-603D-CEEB-60178210BEF6}"/>
                </a:ext>
              </a:extLst>
            </p:cNvPr>
            <p:cNvGrpSpPr/>
            <p:nvPr/>
          </p:nvGrpSpPr>
          <p:grpSpPr>
            <a:xfrm>
              <a:off x="8493876" y="6635888"/>
              <a:ext cx="1685706" cy="1466805"/>
              <a:chOff x="5834187" y="5344999"/>
              <a:chExt cx="2103183" cy="1830069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CAF316C-FA70-8FD2-DB33-77194FACA976}"/>
                  </a:ext>
                </a:extLst>
              </p:cNvPr>
              <p:cNvSpPr/>
              <p:nvPr/>
            </p:nvSpPr>
            <p:spPr bwMode="auto">
              <a:xfrm rot="14400000">
                <a:off x="6160458" y="5932321"/>
                <a:ext cx="965146" cy="1014831"/>
              </a:xfrm>
              <a:custGeom>
                <a:avLst/>
                <a:gdLst>
                  <a:gd name="connsiteX0" fmla="*/ 965146 w 965146"/>
                  <a:gd name="connsiteY0" fmla="*/ 414793 h 1014831"/>
                  <a:gd name="connsiteX1" fmla="*/ 628235 w 965146"/>
                  <a:gd name="connsiteY1" fmla="*/ 414793 h 1014831"/>
                  <a:gd name="connsiteX2" fmla="*/ 414793 w 965146"/>
                  <a:gd name="connsiteY2" fmla="*/ 628235 h 1014831"/>
                  <a:gd name="connsiteX3" fmla="*/ 414793 w 965146"/>
                  <a:gd name="connsiteY3" fmla="*/ 1014831 h 1014831"/>
                  <a:gd name="connsiteX4" fmla="*/ 0 w 965146"/>
                  <a:gd name="connsiteY4" fmla="*/ 1014831 h 1014831"/>
                  <a:gd name="connsiteX5" fmla="*/ 0 w 965146"/>
                  <a:gd name="connsiteY5" fmla="*/ 628235 h 1014831"/>
                  <a:gd name="connsiteX6" fmla="*/ 628235 w 965146"/>
                  <a:gd name="connsiteY6" fmla="*/ 0 h 1014831"/>
                  <a:gd name="connsiteX7" fmla="*/ 965146 w 965146"/>
                  <a:gd name="connsiteY7" fmla="*/ 0 h 101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5146" h="1014831">
                    <a:moveTo>
                      <a:pt x="965146" y="414793"/>
                    </a:moveTo>
                    <a:lnTo>
                      <a:pt x="628235" y="414793"/>
                    </a:lnTo>
                    <a:cubicBezTo>
                      <a:pt x="510354" y="414793"/>
                      <a:pt x="414793" y="510354"/>
                      <a:pt x="414793" y="628235"/>
                    </a:cubicBezTo>
                    <a:lnTo>
                      <a:pt x="414793" y="1014831"/>
                    </a:lnTo>
                    <a:lnTo>
                      <a:pt x="0" y="1014831"/>
                    </a:lnTo>
                    <a:lnTo>
                      <a:pt x="0" y="628235"/>
                    </a:lnTo>
                    <a:cubicBezTo>
                      <a:pt x="0" y="281270"/>
                      <a:pt x="281270" y="0"/>
                      <a:pt x="628235" y="0"/>
                    </a:cubicBezTo>
                    <a:lnTo>
                      <a:pt x="96514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F65A2853-7A87-8117-8C7F-BE9A02ACE419}"/>
                  </a:ext>
                </a:extLst>
              </p:cNvPr>
              <p:cNvSpPr/>
              <p:nvPr/>
            </p:nvSpPr>
            <p:spPr bwMode="auto">
              <a:xfrm>
                <a:off x="7097755" y="6521870"/>
                <a:ext cx="559045" cy="653198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BC7836D4-74A2-177D-8AB4-4DB8CE828B5C}"/>
                  </a:ext>
                </a:extLst>
              </p:cNvPr>
              <p:cNvSpPr/>
              <p:nvPr/>
            </p:nvSpPr>
            <p:spPr bwMode="auto">
              <a:xfrm>
                <a:off x="6826612" y="5886844"/>
                <a:ext cx="1101330" cy="11013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2B8FB755-B6E5-EAF7-2397-0003AD8A9DA2}"/>
                  </a:ext>
                </a:extLst>
              </p:cNvPr>
              <p:cNvSpPr/>
              <p:nvPr/>
            </p:nvSpPr>
            <p:spPr bwMode="auto">
              <a:xfrm rot="19800000">
                <a:off x="5834187" y="5826873"/>
                <a:ext cx="465490" cy="425327"/>
              </a:xfrm>
              <a:prstGeom prst="trapezoid">
                <a:avLst>
                  <a:gd name="adj" fmla="val 14874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1EB62B8A-E5B1-F9B5-38BC-35B1990A74A6}"/>
                  </a:ext>
                </a:extLst>
              </p:cNvPr>
              <p:cNvSpPr/>
              <p:nvPr/>
            </p:nvSpPr>
            <p:spPr bwMode="auto">
              <a:xfrm rot="19800000">
                <a:off x="5851141" y="6109740"/>
                <a:ext cx="638530" cy="222761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1564C4D9-09AE-2828-82B8-21E4FACB2835}"/>
                  </a:ext>
                </a:extLst>
              </p:cNvPr>
              <p:cNvSpPr/>
              <p:nvPr/>
            </p:nvSpPr>
            <p:spPr bwMode="auto">
              <a:xfrm>
                <a:off x="7197664" y="5501640"/>
                <a:ext cx="359225" cy="398154"/>
              </a:xfrm>
              <a:prstGeom prst="trapezoid">
                <a:avLst>
                  <a:gd name="adj" fmla="val 14874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AD74DDE7-E834-6EDC-3D46-81E43E1F435D}"/>
                  </a:ext>
                </a:extLst>
              </p:cNvPr>
              <p:cNvSpPr/>
              <p:nvPr/>
            </p:nvSpPr>
            <p:spPr bwMode="auto">
              <a:xfrm>
                <a:off x="7026398" y="5763653"/>
                <a:ext cx="701759" cy="234003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6D614C9E-BAB2-12F7-B1B2-DE1D658304F7}"/>
                  </a:ext>
                </a:extLst>
              </p:cNvPr>
              <p:cNvSpPr/>
              <p:nvPr/>
            </p:nvSpPr>
            <p:spPr bwMode="auto">
              <a:xfrm>
                <a:off x="6817186" y="5344999"/>
                <a:ext cx="1120184" cy="241754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023D294-2369-EBA7-5974-A6A368ABA0BB}"/>
                </a:ext>
              </a:extLst>
            </p:cNvPr>
            <p:cNvSpPr/>
            <p:nvPr/>
          </p:nvSpPr>
          <p:spPr bwMode="auto">
            <a:xfrm>
              <a:off x="8903448" y="5733158"/>
              <a:ext cx="1937824" cy="1318772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散水を止めたか確認すること！の貼り紙</dc:title>
  <dc:subject>散水を止めたか確認すること！の貼り紙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2025-07-10T03:28:46Z</dcterms:modified>
  <cp:version>1</cp:version>
</cp:coreProperties>
</file>