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20" r:id="rId3"/>
    <p:sldId id="318" r:id="rId4"/>
    <p:sldId id="312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  <a:srgbClr val="FF0000"/>
    <a:srgbClr val="FF6600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3404" autoAdjust="0"/>
  </p:normalViewPr>
  <p:slideViewPr>
    <p:cSldViewPr>
      <p:cViewPr varScale="1">
        <p:scale>
          <a:sx n="61" d="100"/>
          <a:sy n="61" d="100"/>
        </p:scale>
        <p:origin x="1788" y="28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2FF409CA-E5E4-2378-D192-8FEB0F382598}"/>
              </a:ext>
            </a:extLst>
          </p:cNvPr>
          <p:cNvSpPr/>
          <p:nvPr/>
        </p:nvSpPr>
        <p:spPr>
          <a:xfrm>
            <a:off x="296562" y="362870"/>
            <a:ext cx="6264876" cy="9180258"/>
          </a:xfrm>
          <a:custGeom>
            <a:avLst/>
            <a:gdLst>
              <a:gd name="connsiteX0" fmla="*/ 0 w 5817032"/>
              <a:gd name="connsiteY0" fmla="*/ 852118 h 9014713"/>
              <a:gd name="connsiteX1" fmla="*/ 29718 w 5817032"/>
              <a:gd name="connsiteY1" fmla="*/ 821687 h 9014713"/>
              <a:gd name="connsiteX2" fmla="*/ 150672 w 5817032"/>
              <a:gd name="connsiteY2" fmla="*/ 392520 h 9014713"/>
              <a:gd name="connsiteX3" fmla="*/ 129113 w 5817032"/>
              <a:gd name="connsiteY3" fmla="*/ 191063 h 9014713"/>
              <a:gd name="connsiteX4" fmla="*/ 112574 w 5817032"/>
              <a:gd name="connsiteY4" fmla="*/ 133580 h 9014713"/>
              <a:gd name="connsiteX5" fmla="*/ 167393 w 5817032"/>
              <a:gd name="connsiteY5" fmla="*/ 153669 h 9014713"/>
              <a:gd name="connsiteX6" fmla="*/ 355637 w 5817032"/>
              <a:gd name="connsiteY6" fmla="*/ 179329 h 9014713"/>
              <a:gd name="connsiteX7" fmla="*/ 756659 w 5817032"/>
              <a:gd name="connsiteY7" fmla="*/ 35369 h 9014713"/>
              <a:gd name="connsiteX8" fmla="*/ 785092 w 5817032"/>
              <a:gd name="connsiteY8" fmla="*/ 1 h 9014713"/>
              <a:gd name="connsiteX9" fmla="*/ 813525 w 5817032"/>
              <a:gd name="connsiteY9" fmla="*/ 35369 h 9014713"/>
              <a:gd name="connsiteX10" fmla="*/ 1214546 w 5817032"/>
              <a:gd name="connsiteY10" fmla="*/ 179329 h 9014713"/>
              <a:gd name="connsiteX11" fmla="*/ 1615568 w 5817032"/>
              <a:gd name="connsiteY11" fmla="*/ 35369 h 9014713"/>
              <a:gd name="connsiteX12" fmla="*/ 1644000 w 5817032"/>
              <a:gd name="connsiteY12" fmla="*/ 1 h 9014713"/>
              <a:gd name="connsiteX13" fmla="*/ 1672433 w 5817032"/>
              <a:gd name="connsiteY13" fmla="*/ 35369 h 9014713"/>
              <a:gd name="connsiteX14" fmla="*/ 2073454 w 5817032"/>
              <a:gd name="connsiteY14" fmla="*/ 179329 h 9014713"/>
              <a:gd name="connsiteX15" fmla="*/ 2474475 w 5817032"/>
              <a:gd name="connsiteY15" fmla="*/ 35369 h 9014713"/>
              <a:gd name="connsiteX16" fmla="*/ 2502908 w 5817032"/>
              <a:gd name="connsiteY16" fmla="*/ 0 h 9014713"/>
              <a:gd name="connsiteX17" fmla="*/ 2531342 w 5817032"/>
              <a:gd name="connsiteY17" fmla="*/ 35369 h 9014713"/>
              <a:gd name="connsiteX18" fmla="*/ 2932363 w 5817032"/>
              <a:gd name="connsiteY18" fmla="*/ 179329 h 9014713"/>
              <a:gd name="connsiteX19" fmla="*/ 3333384 w 5817032"/>
              <a:gd name="connsiteY19" fmla="*/ 35369 h 9014713"/>
              <a:gd name="connsiteX20" fmla="*/ 3361817 w 5817032"/>
              <a:gd name="connsiteY20" fmla="*/ 0 h 9014713"/>
              <a:gd name="connsiteX21" fmla="*/ 3390251 w 5817032"/>
              <a:gd name="connsiteY21" fmla="*/ 35369 h 9014713"/>
              <a:gd name="connsiteX22" fmla="*/ 3791272 w 5817032"/>
              <a:gd name="connsiteY22" fmla="*/ 179329 h 9014713"/>
              <a:gd name="connsiteX23" fmla="*/ 4192293 w 5817032"/>
              <a:gd name="connsiteY23" fmla="*/ 35369 h 9014713"/>
              <a:gd name="connsiteX24" fmla="*/ 4220726 w 5817032"/>
              <a:gd name="connsiteY24" fmla="*/ 1 h 9014713"/>
              <a:gd name="connsiteX25" fmla="*/ 4249159 w 5817032"/>
              <a:gd name="connsiteY25" fmla="*/ 35369 h 9014713"/>
              <a:gd name="connsiteX26" fmla="*/ 4650180 w 5817032"/>
              <a:gd name="connsiteY26" fmla="*/ 179329 h 9014713"/>
              <a:gd name="connsiteX27" fmla="*/ 5051201 w 5817032"/>
              <a:gd name="connsiteY27" fmla="*/ 35369 h 9014713"/>
              <a:gd name="connsiteX28" fmla="*/ 5079635 w 5817032"/>
              <a:gd name="connsiteY28" fmla="*/ 0 h 9014713"/>
              <a:gd name="connsiteX29" fmla="*/ 5108068 w 5817032"/>
              <a:gd name="connsiteY29" fmla="*/ 35369 h 9014713"/>
              <a:gd name="connsiteX30" fmla="*/ 5509089 w 5817032"/>
              <a:gd name="connsiteY30" fmla="*/ 179329 h 9014713"/>
              <a:gd name="connsiteX31" fmla="*/ 5697334 w 5817032"/>
              <a:gd name="connsiteY31" fmla="*/ 153669 h 9014713"/>
              <a:gd name="connsiteX32" fmla="*/ 5698836 w 5817032"/>
              <a:gd name="connsiteY32" fmla="*/ 153119 h 9014713"/>
              <a:gd name="connsiteX33" fmla="*/ 5687919 w 5817032"/>
              <a:gd name="connsiteY33" fmla="*/ 191063 h 9014713"/>
              <a:gd name="connsiteX34" fmla="*/ 5666360 w 5817032"/>
              <a:gd name="connsiteY34" fmla="*/ 392520 h 9014713"/>
              <a:gd name="connsiteX35" fmla="*/ 5787314 w 5817032"/>
              <a:gd name="connsiteY35" fmla="*/ 821687 h 9014713"/>
              <a:gd name="connsiteX36" fmla="*/ 5817032 w 5817032"/>
              <a:gd name="connsiteY36" fmla="*/ 852118 h 9014713"/>
              <a:gd name="connsiteX37" fmla="*/ 5787314 w 5817032"/>
              <a:gd name="connsiteY37" fmla="*/ 882549 h 9014713"/>
              <a:gd name="connsiteX38" fmla="*/ 5666360 w 5817032"/>
              <a:gd name="connsiteY38" fmla="*/ 1311716 h 9014713"/>
              <a:gd name="connsiteX39" fmla="*/ 5787314 w 5817032"/>
              <a:gd name="connsiteY39" fmla="*/ 1740883 h 9014713"/>
              <a:gd name="connsiteX40" fmla="*/ 5817030 w 5817032"/>
              <a:gd name="connsiteY40" fmla="*/ 1771312 h 9014713"/>
              <a:gd name="connsiteX41" fmla="*/ 5787314 w 5817032"/>
              <a:gd name="connsiteY41" fmla="*/ 1801741 h 9014713"/>
              <a:gd name="connsiteX42" fmla="*/ 5666359 w 5817032"/>
              <a:gd name="connsiteY42" fmla="*/ 2230908 h 9014713"/>
              <a:gd name="connsiteX43" fmla="*/ 5787313 w 5817032"/>
              <a:gd name="connsiteY43" fmla="*/ 2660075 h 9014713"/>
              <a:gd name="connsiteX44" fmla="*/ 5817029 w 5817032"/>
              <a:gd name="connsiteY44" fmla="*/ 2690504 h 9014713"/>
              <a:gd name="connsiteX45" fmla="*/ 5787313 w 5817032"/>
              <a:gd name="connsiteY45" fmla="*/ 2720933 h 9014713"/>
              <a:gd name="connsiteX46" fmla="*/ 5666359 w 5817032"/>
              <a:gd name="connsiteY46" fmla="*/ 3150100 h 9014713"/>
              <a:gd name="connsiteX47" fmla="*/ 5787313 w 5817032"/>
              <a:gd name="connsiteY47" fmla="*/ 3579267 h 9014713"/>
              <a:gd name="connsiteX48" fmla="*/ 5817029 w 5817032"/>
              <a:gd name="connsiteY48" fmla="*/ 3609696 h 9014713"/>
              <a:gd name="connsiteX49" fmla="*/ 5787313 w 5817032"/>
              <a:gd name="connsiteY49" fmla="*/ 3640125 h 9014713"/>
              <a:gd name="connsiteX50" fmla="*/ 5666359 w 5817032"/>
              <a:gd name="connsiteY50" fmla="*/ 4069292 h 9014713"/>
              <a:gd name="connsiteX51" fmla="*/ 5787313 w 5817032"/>
              <a:gd name="connsiteY51" fmla="*/ 4498459 h 9014713"/>
              <a:gd name="connsiteX52" fmla="*/ 5817029 w 5817032"/>
              <a:gd name="connsiteY52" fmla="*/ 4528888 h 9014713"/>
              <a:gd name="connsiteX53" fmla="*/ 5787313 w 5817032"/>
              <a:gd name="connsiteY53" fmla="*/ 4559317 h 9014713"/>
              <a:gd name="connsiteX54" fmla="*/ 5666359 w 5817032"/>
              <a:gd name="connsiteY54" fmla="*/ 4988484 h 9014713"/>
              <a:gd name="connsiteX55" fmla="*/ 5787313 w 5817032"/>
              <a:gd name="connsiteY55" fmla="*/ 5417648 h 9014713"/>
              <a:gd name="connsiteX56" fmla="*/ 5817029 w 5817032"/>
              <a:gd name="connsiteY56" fmla="*/ 5448077 h 9014713"/>
              <a:gd name="connsiteX57" fmla="*/ 5787313 w 5817032"/>
              <a:gd name="connsiteY57" fmla="*/ 5478506 h 9014713"/>
              <a:gd name="connsiteX58" fmla="*/ 5666359 w 5817032"/>
              <a:gd name="connsiteY58" fmla="*/ 5907673 h 9014713"/>
              <a:gd name="connsiteX59" fmla="*/ 5787313 w 5817032"/>
              <a:gd name="connsiteY59" fmla="*/ 6336839 h 9014713"/>
              <a:gd name="connsiteX60" fmla="*/ 5817029 w 5817032"/>
              <a:gd name="connsiteY60" fmla="*/ 6367268 h 9014713"/>
              <a:gd name="connsiteX61" fmla="*/ 5787313 w 5817032"/>
              <a:gd name="connsiteY61" fmla="*/ 6397697 h 9014713"/>
              <a:gd name="connsiteX62" fmla="*/ 5666359 w 5817032"/>
              <a:gd name="connsiteY62" fmla="*/ 6826865 h 9014713"/>
              <a:gd name="connsiteX63" fmla="*/ 5787313 w 5817032"/>
              <a:gd name="connsiteY63" fmla="*/ 7256032 h 9014713"/>
              <a:gd name="connsiteX64" fmla="*/ 5817029 w 5817032"/>
              <a:gd name="connsiteY64" fmla="*/ 7286461 h 9014713"/>
              <a:gd name="connsiteX65" fmla="*/ 5787313 w 5817032"/>
              <a:gd name="connsiteY65" fmla="*/ 7316889 h 9014713"/>
              <a:gd name="connsiteX66" fmla="*/ 5666359 w 5817032"/>
              <a:gd name="connsiteY66" fmla="*/ 7746056 h 9014713"/>
              <a:gd name="connsiteX67" fmla="*/ 5787313 w 5817032"/>
              <a:gd name="connsiteY67" fmla="*/ 8175224 h 9014713"/>
              <a:gd name="connsiteX68" fmla="*/ 5817029 w 5817032"/>
              <a:gd name="connsiteY68" fmla="*/ 8205653 h 9014713"/>
              <a:gd name="connsiteX69" fmla="*/ 5787313 w 5817032"/>
              <a:gd name="connsiteY69" fmla="*/ 8236081 h 9014713"/>
              <a:gd name="connsiteX70" fmla="*/ 5666359 w 5817032"/>
              <a:gd name="connsiteY70" fmla="*/ 8665248 h 9014713"/>
              <a:gd name="connsiteX71" fmla="*/ 5671933 w 5817032"/>
              <a:gd name="connsiteY71" fmla="*/ 8769554 h 9014713"/>
              <a:gd name="connsiteX72" fmla="*/ 5686617 w 5817032"/>
              <a:gd name="connsiteY72" fmla="*/ 8858798 h 9014713"/>
              <a:gd name="connsiteX73" fmla="*/ 5606553 w 5817032"/>
              <a:gd name="connsiteY73" fmla="*/ 8842018 h 9014713"/>
              <a:gd name="connsiteX74" fmla="*/ 5509088 w 5817032"/>
              <a:gd name="connsiteY74" fmla="*/ 8835384 h 9014713"/>
              <a:gd name="connsiteX75" fmla="*/ 5108067 w 5817032"/>
              <a:gd name="connsiteY75" fmla="*/ 8979345 h 9014713"/>
              <a:gd name="connsiteX76" fmla="*/ 5079633 w 5817032"/>
              <a:gd name="connsiteY76" fmla="*/ 9014713 h 9014713"/>
              <a:gd name="connsiteX77" fmla="*/ 5051200 w 5817032"/>
              <a:gd name="connsiteY77" fmla="*/ 8979345 h 9014713"/>
              <a:gd name="connsiteX78" fmla="*/ 4650179 w 5817032"/>
              <a:gd name="connsiteY78" fmla="*/ 8835384 h 9014713"/>
              <a:gd name="connsiteX79" fmla="*/ 4249158 w 5817032"/>
              <a:gd name="connsiteY79" fmla="*/ 8979345 h 9014713"/>
              <a:gd name="connsiteX80" fmla="*/ 4220725 w 5817032"/>
              <a:gd name="connsiteY80" fmla="*/ 9014713 h 9014713"/>
              <a:gd name="connsiteX81" fmla="*/ 4192292 w 5817032"/>
              <a:gd name="connsiteY81" fmla="*/ 8979344 h 9014713"/>
              <a:gd name="connsiteX82" fmla="*/ 3791271 w 5817032"/>
              <a:gd name="connsiteY82" fmla="*/ 8835384 h 9014713"/>
              <a:gd name="connsiteX83" fmla="*/ 3390250 w 5817032"/>
              <a:gd name="connsiteY83" fmla="*/ 8979344 h 9014713"/>
              <a:gd name="connsiteX84" fmla="*/ 3361816 w 5817032"/>
              <a:gd name="connsiteY84" fmla="*/ 9014713 h 9014713"/>
              <a:gd name="connsiteX85" fmla="*/ 3333383 w 5817032"/>
              <a:gd name="connsiteY85" fmla="*/ 8979344 h 9014713"/>
              <a:gd name="connsiteX86" fmla="*/ 2932362 w 5817032"/>
              <a:gd name="connsiteY86" fmla="*/ 8835384 h 9014713"/>
              <a:gd name="connsiteX87" fmla="*/ 2531343 w 5817032"/>
              <a:gd name="connsiteY87" fmla="*/ 8979344 h 9014713"/>
              <a:gd name="connsiteX88" fmla="*/ 2502908 w 5817032"/>
              <a:gd name="connsiteY88" fmla="*/ 9014713 h 9014713"/>
              <a:gd name="connsiteX89" fmla="*/ 2474475 w 5817032"/>
              <a:gd name="connsiteY89" fmla="*/ 8979344 h 9014713"/>
              <a:gd name="connsiteX90" fmla="*/ 2073454 w 5817032"/>
              <a:gd name="connsiteY90" fmla="*/ 8835383 h 9014713"/>
              <a:gd name="connsiteX91" fmla="*/ 1672432 w 5817032"/>
              <a:gd name="connsiteY91" fmla="*/ 8979344 h 9014713"/>
              <a:gd name="connsiteX92" fmla="*/ 1644000 w 5817032"/>
              <a:gd name="connsiteY92" fmla="*/ 9014712 h 9014713"/>
              <a:gd name="connsiteX93" fmla="*/ 1615567 w 5817032"/>
              <a:gd name="connsiteY93" fmla="*/ 8979344 h 9014713"/>
              <a:gd name="connsiteX94" fmla="*/ 1214546 w 5817032"/>
              <a:gd name="connsiteY94" fmla="*/ 8835383 h 9014713"/>
              <a:gd name="connsiteX95" fmla="*/ 813525 w 5817032"/>
              <a:gd name="connsiteY95" fmla="*/ 8979344 h 9014713"/>
              <a:gd name="connsiteX96" fmla="*/ 785092 w 5817032"/>
              <a:gd name="connsiteY96" fmla="*/ 9014713 h 9014713"/>
              <a:gd name="connsiteX97" fmla="*/ 756658 w 5817032"/>
              <a:gd name="connsiteY97" fmla="*/ 8979344 h 9014713"/>
              <a:gd name="connsiteX98" fmla="*/ 355637 w 5817032"/>
              <a:gd name="connsiteY98" fmla="*/ 8835383 h 9014713"/>
              <a:gd name="connsiteX99" fmla="*/ 167392 w 5817032"/>
              <a:gd name="connsiteY99" fmla="*/ 8861043 h 9014713"/>
              <a:gd name="connsiteX100" fmla="*/ 126422 w 5817032"/>
              <a:gd name="connsiteY100" fmla="*/ 8876057 h 9014713"/>
              <a:gd name="connsiteX101" fmla="*/ 129114 w 5817032"/>
              <a:gd name="connsiteY101" fmla="*/ 8866704 h 9014713"/>
              <a:gd name="connsiteX102" fmla="*/ 150672 w 5817032"/>
              <a:gd name="connsiteY102" fmla="*/ 8665247 h 9014713"/>
              <a:gd name="connsiteX103" fmla="*/ 29719 w 5817032"/>
              <a:gd name="connsiteY103" fmla="*/ 8236080 h 9014713"/>
              <a:gd name="connsiteX104" fmla="*/ 3 w 5817032"/>
              <a:gd name="connsiteY104" fmla="*/ 8205651 h 9014713"/>
              <a:gd name="connsiteX105" fmla="*/ 29719 w 5817032"/>
              <a:gd name="connsiteY105" fmla="*/ 8175223 h 9014713"/>
              <a:gd name="connsiteX106" fmla="*/ 150672 w 5817032"/>
              <a:gd name="connsiteY106" fmla="*/ 7746055 h 9014713"/>
              <a:gd name="connsiteX107" fmla="*/ 29719 w 5817032"/>
              <a:gd name="connsiteY107" fmla="*/ 7316887 h 9014713"/>
              <a:gd name="connsiteX108" fmla="*/ 3 w 5817032"/>
              <a:gd name="connsiteY108" fmla="*/ 7286459 h 9014713"/>
              <a:gd name="connsiteX109" fmla="*/ 29718 w 5817032"/>
              <a:gd name="connsiteY109" fmla="*/ 7256030 h 9014713"/>
              <a:gd name="connsiteX110" fmla="*/ 150672 w 5817032"/>
              <a:gd name="connsiteY110" fmla="*/ 6826863 h 9014713"/>
              <a:gd name="connsiteX111" fmla="*/ 29718 w 5817032"/>
              <a:gd name="connsiteY111" fmla="*/ 6397695 h 9014713"/>
              <a:gd name="connsiteX112" fmla="*/ 3 w 5817032"/>
              <a:gd name="connsiteY112" fmla="*/ 6367266 h 9014713"/>
              <a:gd name="connsiteX113" fmla="*/ 29718 w 5817032"/>
              <a:gd name="connsiteY113" fmla="*/ 6336837 h 9014713"/>
              <a:gd name="connsiteX114" fmla="*/ 150672 w 5817032"/>
              <a:gd name="connsiteY114" fmla="*/ 5907671 h 9014713"/>
              <a:gd name="connsiteX115" fmla="*/ 29718 w 5817032"/>
              <a:gd name="connsiteY115" fmla="*/ 5478504 h 9014713"/>
              <a:gd name="connsiteX116" fmla="*/ 2 w 5817032"/>
              <a:gd name="connsiteY116" fmla="*/ 5448075 h 9014713"/>
              <a:gd name="connsiteX117" fmla="*/ 29718 w 5817032"/>
              <a:gd name="connsiteY117" fmla="*/ 5417646 h 9014713"/>
              <a:gd name="connsiteX118" fmla="*/ 150672 w 5817032"/>
              <a:gd name="connsiteY118" fmla="*/ 4988484 h 9014713"/>
              <a:gd name="connsiteX119" fmla="*/ 29718 w 5817032"/>
              <a:gd name="connsiteY119" fmla="*/ 4559317 h 9014713"/>
              <a:gd name="connsiteX120" fmla="*/ 2 w 5817032"/>
              <a:gd name="connsiteY120" fmla="*/ 4528888 h 9014713"/>
              <a:gd name="connsiteX121" fmla="*/ 29718 w 5817032"/>
              <a:gd name="connsiteY121" fmla="*/ 4498459 h 9014713"/>
              <a:gd name="connsiteX122" fmla="*/ 150672 w 5817032"/>
              <a:gd name="connsiteY122" fmla="*/ 4069292 h 9014713"/>
              <a:gd name="connsiteX123" fmla="*/ 29718 w 5817032"/>
              <a:gd name="connsiteY123" fmla="*/ 3640125 h 9014713"/>
              <a:gd name="connsiteX124" fmla="*/ 2 w 5817032"/>
              <a:gd name="connsiteY124" fmla="*/ 3609696 h 9014713"/>
              <a:gd name="connsiteX125" fmla="*/ 29718 w 5817032"/>
              <a:gd name="connsiteY125" fmla="*/ 3579267 h 9014713"/>
              <a:gd name="connsiteX126" fmla="*/ 150672 w 5817032"/>
              <a:gd name="connsiteY126" fmla="*/ 3150100 h 9014713"/>
              <a:gd name="connsiteX127" fmla="*/ 29718 w 5817032"/>
              <a:gd name="connsiteY127" fmla="*/ 2720933 h 9014713"/>
              <a:gd name="connsiteX128" fmla="*/ 2 w 5817032"/>
              <a:gd name="connsiteY128" fmla="*/ 2690504 h 9014713"/>
              <a:gd name="connsiteX129" fmla="*/ 29718 w 5817032"/>
              <a:gd name="connsiteY129" fmla="*/ 2660075 h 9014713"/>
              <a:gd name="connsiteX130" fmla="*/ 150672 w 5817032"/>
              <a:gd name="connsiteY130" fmla="*/ 2230908 h 9014713"/>
              <a:gd name="connsiteX131" fmla="*/ 29718 w 5817032"/>
              <a:gd name="connsiteY131" fmla="*/ 1801741 h 9014713"/>
              <a:gd name="connsiteX132" fmla="*/ 2 w 5817032"/>
              <a:gd name="connsiteY132" fmla="*/ 1771312 h 9014713"/>
              <a:gd name="connsiteX133" fmla="*/ 29718 w 5817032"/>
              <a:gd name="connsiteY133" fmla="*/ 1740883 h 9014713"/>
              <a:gd name="connsiteX134" fmla="*/ 150672 w 5817032"/>
              <a:gd name="connsiteY134" fmla="*/ 1311716 h 9014713"/>
              <a:gd name="connsiteX135" fmla="*/ 29718 w 5817032"/>
              <a:gd name="connsiteY135" fmla="*/ 882549 h 9014713"/>
              <a:gd name="connsiteX136" fmla="*/ 0 w 5817032"/>
              <a:gd name="connsiteY136" fmla="*/ 852118 h 90147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</a:cxnLst>
            <a:rect l="l" t="t" r="r" b="b"/>
            <a:pathLst>
              <a:path w="5817032" h="9014713">
                <a:moveTo>
                  <a:pt x="0" y="852118"/>
                </a:moveTo>
                <a:lnTo>
                  <a:pt x="29718" y="821687"/>
                </a:lnTo>
                <a:cubicBezTo>
                  <a:pt x="102693" y="728678"/>
                  <a:pt x="150672" y="571169"/>
                  <a:pt x="150672" y="392520"/>
                </a:cubicBezTo>
                <a:cubicBezTo>
                  <a:pt x="150672" y="321060"/>
                  <a:pt x="142995" y="252983"/>
                  <a:pt x="129113" y="191063"/>
                </a:cubicBezTo>
                <a:lnTo>
                  <a:pt x="112574" y="133580"/>
                </a:lnTo>
                <a:lnTo>
                  <a:pt x="167393" y="153669"/>
                </a:lnTo>
                <a:cubicBezTo>
                  <a:pt x="225252" y="170192"/>
                  <a:pt x="288864" y="179329"/>
                  <a:pt x="355637" y="179329"/>
                </a:cubicBezTo>
                <a:cubicBezTo>
                  <a:pt x="522571" y="179329"/>
                  <a:pt x="669750" y="122224"/>
                  <a:pt x="756659" y="35369"/>
                </a:cubicBezTo>
                <a:lnTo>
                  <a:pt x="785092" y="1"/>
                </a:lnTo>
                <a:lnTo>
                  <a:pt x="813525" y="35369"/>
                </a:lnTo>
                <a:cubicBezTo>
                  <a:pt x="900434" y="122224"/>
                  <a:pt x="1047613" y="179329"/>
                  <a:pt x="1214546" y="179329"/>
                </a:cubicBezTo>
                <a:cubicBezTo>
                  <a:pt x="1381480" y="179329"/>
                  <a:pt x="1528658" y="122224"/>
                  <a:pt x="1615568" y="35369"/>
                </a:cubicBezTo>
                <a:lnTo>
                  <a:pt x="1644000" y="1"/>
                </a:lnTo>
                <a:lnTo>
                  <a:pt x="1672433" y="35369"/>
                </a:lnTo>
                <a:cubicBezTo>
                  <a:pt x="1759343" y="122224"/>
                  <a:pt x="1906521" y="179329"/>
                  <a:pt x="2073454" y="179329"/>
                </a:cubicBezTo>
                <a:cubicBezTo>
                  <a:pt x="2240387" y="179329"/>
                  <a:pt x="2387566" y="122224"/>
                  <a:pt x="2474475" y="35369"/>
                </a:cubicBezTo>
                <a:lnTo>
                  <a:pt x="2502908" y="0"/>
                </a:lnTo>
                <a:lnTo>
                  <a:pt x="2531342" y="35369"/>
                </a:lnTo>
                <a:cubicBezTo>
                  <a:pt x="2618252" y="122224"/>
                  <a:pt x="2765430" y="179329"/>
                  <a:pt x="2932363" y="179329"/>
                </a:cubicBezTo>
                <a:cubicBezTo>
                  <a:pt x="3099296" y="179329"/>
                  <a:pt x="3246475" y="122224"/>
                  <a:pt x="3333384" y="35369"/>
                </a:cubicBezTo>
                <a:lnTo>
                  <a:pt x="3361817" y="0"/>
                </a:lnTo>
                <a:lnTo>
                  <a:pt x="3390251" y="35369"/>
                </a:lnTo>
                <a:cubicBezTo>
                  <a:pt x="3477160" y="122224"/>
                  <a:pt x="3624339" y="179329"/>
                  <a:pt x="3791272" y="179329"/>
                </a:cubicBezTo>
                <a:cubicBezTo>
                  <a:pt x="3958205" y="179329"/>
                  <a:pt x="4105384" y="122224"/>
                  <a:pt x="4192293" y="35369"/>
                </a:cubicBezTo>
                <a:lnTo>
                  <a:pt x="4220726" y="1"/>
                </a:lnTo>
                <a:lnTo>
                  <a:pt x="4249159" y="35369"/>
                </a:lnTo>
                <a:cubicBezTo>
                  <a:pt x="4336068" y="122224"/>
                  <a:pt x="4483247" y="179329"/>
                  <a:pt x="4650180" y="179329"/>
                </a:cubicBezTo>
                <a:cubicBezTo>
                  <a:pt x="4817113" y="179329"/>
                  <a:pt x="4964292" y="122224"/>
                  <a:pt x="5051201" y="35369"/>
                </a:cubicBezTo>
                <a:lnTo>
                  <a:pt x="5079635" y="0"/>
                </a:lnTo>
                <a:lnTo>
                  <a:pt x="5108068" y="35369"/>
                </a:lnTo>
                <a:cubicBezTo>
                  <a:pt x="5194977" y="122224"/>
                  <a:pt x="5342156" y="179329"/>
                  <a:pt x="5509089" y="179329"/>
                </a:cubicBezTo>
                <a:cubicBezTo>
                  <a:pt x="5575863" y="179329"/>
                  <a:pt x="5639475" y="170192"/>
                  <a:pt x="5697334" y="153669"/>
                </a:cubicBezTo>
                <a:lnTo>
                  <a:pt x="5698836" y="153119"/>
                </a:lnTo>
                <a:lnTo>
                  <a:pt x="5687919" y="191063"/>
                </a:lnTo>
                <a:cubicBezTo>
                  <a:pt x="5674036" y="252983"/>
                  <a:pt x="5666360" y="321060"/>
                  <a:pt x="5666360" y="392520"/>
                </a:cubicBezTo>
                <a:cubicBezTo>
                  <a:pt x="5666360" y="571169"/>
                  <a:pt x="5714339" y="728678"/>
                  <a:pt x="5787314" y="821687"/>
                </a:cubicBezTo>
                <a:lnTo>
                  <a:pt x="5817032" y="852118"/>
                </a:lnTo>
                <a:lnTo>
                  <a:pt x="5787314" y="882549"/>
                </a:lnTo>
                <a:cubicBezTo>
                  <a:pt x="5714339" y="975558"/>
                  <a:pt x="5666360" y="1133066"/>
                  <a:pt x="5666360" y="1311716"/>
                </a:cubicBezTo>
                <a:cubicBezTo>
                  <a:pt x="5666360" y="1490365"/>
                  <a:pt x="5714339" y="1647874"/>
                  <a:pt x="5787314" y="1740883"/>
                </a:cubicBezTo>
                <a:lnTo>
                  <a:pt x="5817030" y="1771312"/>
                </a:lnTo>
                <a:lnTo>
                  <a:pt x="5787314" y="1801741"/>
                </a:lnTo>
                <a:cubicBezTo>
                  <a:pt x="5714339" y="1894750"/>
                  <a:pt x="5666359" y="2052258"/>
                  <a:pt x="5666359" y="2230908"/>
                </a:cubicBezTo>
                <a:cubicBezTo>
                  <a:pt x="5666359" y="2409557"/>
                  <a:pt x="5714338" y="2567066"/>
                  <a:pt x="5787313" y="2660075"/>
                </a:cubicBezTo>
                <a:lnTo>
                  <a:pt x="5817029" y="2690504"/>
                </a:lnTo>
                <a:lnTo>
                  <a:pt x="5787313" y="2720933"/>
                </a:lnTo>
                <a:cubicBezTo>
                  <a:pt x="5714338" y="2813942"/>
                  <a:pt x="5666359" y="2971450"/>
                  <a:pt x="5666359" y="3150100"/>
                </a:cubicBezTo>
                <a:cubicBezTo>
                  <a:pt x="5666359" y="3328749"/>
                  <a:pt x="5714338" y="3486258"/>
                  <a:pt x="5787313" y="3579267"/>
                </a:cubicBezTo>
                <a:lnTo>
                  <a:pt x="5817029" y="3609696"/>
                </a:lnTo>
                <a:lnTo>
                  <a:pt x="5787313" y="3640125"/>
                </a:lnTo>
                <a:cubicBezTo>
                  <a:pt x="5714338" y="3733134"/>
                  <a:pt x="5666359" y="3890642"/>
                  <a:pt x="5666359" y="4069292"/>
                </a:cubicBezTo>
                <a:cubicBezTo>
                  <a:pt x="5666359" y="4247941"/>
                  <a:pt x="5714338" y="4405450"/>
                  <a:pt x="5787313" y="4498459"/>
                </a:cubicBezTo>
                <a:lnTo>
                  <a:pt x="5817029" y="4528888"/>
                </a:lnTo>
                <a:lnTo>
                  <a:pt x="5787313" y="4559317"/>
                </a:lnTo>
                <a:cubicBezTo>
                  <a:pt x="5714338" y="4652326"/>
                  <a:pt x="5666359" y="4809834"/>
                  <a:pt x="5666359" y="4988484"/>
                </a:cubicBezTo>
                <a:cubicBezTo>
                  <a:pt x="5666359" y="5167133"/>
                  <a:pt x="5714338" y="5324640"/>
                  <a:pt x="5787313" y="5417648"/>
                </a:cubicBezTo>
                <a:lnTo>
                  <a:pt x="5817029" y="5448077"/>
                </a:lnTo>
                <a:lnTo>
                  <a:pt x="5787313" y="5478506"/>
                </a:lnTo>
                <a:cubicBezTo>
                  <a:pt x="5714338" y="5571515"/>
                  <a:pt x="5666359" y="5729024"/>
                  <a:pt x="5666359" y="5907673"/>
                </a:cubicBezTo>
                <a:cubicBezTo>
                  <a:pt x="5666359" y="6086321"/>
                  <a:pt x="5714338" y="6243831"/>
                  <a:pt x="5787313" y="6336839"/>
                </a:cubicBezTo>
                <a:lnTo>
                  <a:pt x="5817029" y="6367268"/>
                </a:lnTo>
                <a:lnTo>
                  <a:pt x="5787313" y="6397697"/>
                </a:lnTo>
                <a:cubicBezTo>
                  <a:pt x="5714338" y="6490706"/>
                  <a:pt x="5666359" y="6648215"/>
                  <a:pt x="5666359" y="6826865"/>
                </a:cubicBezTo>
                <a:cubicBezTo>
                  <a:pt x="5666359" y="7005514"/>
                  <a:pt x="5714338" y="7163023"/>
                  <a:pt x="5787313" y="7256032"/>
                </a:cubicBezTo>
                <a:lnTo>
                  <a:pt x="5817029" y="7286461"/>
                </a:lnTo>
                <a:lnTo>
                  <a:pt x="5787313" y="7316889"/>
                </a:lnTo>
                <a:cubicBezTo>
                  <a:pt x="5714338" y="7409898"/>
                  <a:pt x="5666359" y="7567407"/>
                  <a:pt x="5666359" y="7746056"/>
                </a:cubicBezTo>
                <a:cubicBezTo>
                  <a:pt x="5666359" y="7924706"/>
                  <a:pt x="5714338" y="8082215"/>
                  <a:pt x="5787313" y="8175224"/>
                </a:cubicBezTo>
                <a:lnTo>
                  <a:pt x="5817029" y="8205653"/>
                </a:lnTo>
                <a:lnTo>
                  <a:pt x="5787313" y="8236081"/>
                </a:lnTo>
                <a:cubicBezTo>
                  <a:pt x="5714338" y="8329090"/>
                  <a:pt x="5666359" y="8486599"/>
                  <a:pt x="5666359" y="8665248"/>
                </a:cubicBezTo>
                <a:cubicBezTo>
                  <a:pt x="5666359" y="8700978"/>
                  <a:pt x="5668278" y="8735862"/>
                  <a:pt x="5671933" y="8769554"/>
                </a:cubicBezTo>
                <a:lnTo>
                  <a:pt x="5686617" y="8858798"/>
                </a:lnTo>
                <a:lnTo>
                  <a:pt x="5606553" y="8842018"/>
                </a:lnTo>
                <a:cubicBezTo>
                  <a:pt x="5575071" y="8837668"/>
                  <a:pt x="5542474" y="8835384"/>
                  <a:pt x="5509088" y="8835384"/>
                </a:cubicBezTo>
                <a:cubicBezTo>
                  <a:pt x="5342155" y="8835384"/>
                  <a:pt x="5194976" y="8892489"/>
                  <a:pt x="5108067" y="8979345"/>
                </a:cubicBezTo>
                <a:lnTo>
                  <a:pt x="5079633" y="9014713"/>
                </a:lnTo>
                <a:lnTo>
                  <a:pt x="5051200" y="8979345"/>
                </a:lnTo>
                <a:cubicBezTo>
                  <a:pt x="4964291" y="8892489"/>
                  <a:pt x="4817112" y="8835384"/>
                  <a:pt x="4650179" y="8835384"/>
                </a:cubicBezTo>
                <a:cubicBezTo>
                  <a:pt x="4483246" y="8835384"/>
                  <a:pt x="4336067" y="8892489"/>
                  <a:pt x="4249158" y="8979345"/>
                </a:cubicBezTo>
                <a:lnTo>
                  <a:pt x="4220725" y="9014713"/>
                </a:lnTo>
                <a:lnTo>
                  <a:pt x="4192292" y="8979344"/>
                </a:lnTo>
                <a:cubicBezTo>
                  <a:pt x="4105383" y="8892489"/>
                  <a:pt x="3958204" y="8835384"/>
                  <a:pt x="3791271" y="8835384"/>
                </a:cubicBezTo>
                <a:cubicBezTo>
                  <a:pt x="3624338" y="8835384"/>
                  <a:pt x="3477159" y="8892489"/>
                  <a:pt x="3390250" y="8979344"/>
                </a:cubicBezTo>
                <a:lnTo>
                  <a:pt x="3361816" y="9014713"/>
                </a:lnTo>
                <a:lnTo>
                  <a:pt x="3333383" y="8979344"/>
                </a:lnTo>
                <a:cubicBezTo>
                  <a:pt x="3246474" y="8892489"/>
                  <a:pt x="3099295" y="8835384"/>
                  <a:pt x="2932362" y="8835384"/>
                </a:cubicBezTo>
                <a:cubicBezTo>
                  <a:pt x="2765430" y="8835384"/>
                  <a:pt x="2618252" y="8892489"/>
                  <a:pt x="2531343" y="8979344"/>
                </a:cubicBezTo>
                <a:lnTo>
                  <a:pt x="2502908" y="9014713"/>
                </a:lnTo>
                <a:lnTo>
                  <a:pt x="2474475" y="8979344"/>
                </a:lnTo>
                <a:cubicBezTo>
                  <a:pt x="2387566" y="8892489"/>
                  <a:pt x="2240387" y="8835383"/>
                  <a:pt x="2073454" y="8835383"/>
                </a:cubicBezTo>
                <a:cubicBezTo>
                  <a:pt x="1906521" y="8835383"/>
                  <a:pt x="1759342" y="8892489"/>
                  <a:pt x="1672432" y="8979344"/>
                </a:cubicBezTo>
                <a:lnTo>
                  <a:pt x="1644000" y="9014712"/>
                </a:lnTo>
                <a:lnTo>
                  <a:pt x="1615567" y="8979344"/>
                </a:lnTo>
                <a:cubicBezTo>
                  <a:pt x="1528658" y="8892488"/>
                  <a:pt x="1381479" y="8835383"/>
                  <a:pt x="1214546" y="8835383"/>
                </a:cubicBezTo>
                <a:cubicBezTo>
                  <a:pt x="1047613" y="8835383"/>
                  <a:pt x="900434" y="8892488"/>
                  <a:pt x="813525" y="8979344"/>
                </a:cubicBezTo>
                <a:lnTo>
                  <a:pt x="785092" y="9014713"/>
                </a:lnTo>
                <a:lnTo>
                  <a:pt x="756658" y="8979344"/>
                </a:lnTo>
                <a:cubicBezTo>
                  <a:pt x="669749" y="8892488"/>
                  <a:pt x="522570" y="8835383"/>
                  <a:pt x="355637" y="8835383"/>
                </a:cubicBezTo>
                <a:cubicBezTo>
                  <a:pt x="288864" y="8835383"/>
                  <a:pt x="225251" y="8844520"/>
                  <a:pt x="167392" y="8861043"/>
                </a:cubicBezTo>
                <a:lnTo>
                  <a:pt x="126422" y="8876057"/>
                </a:lnTo>
                <a:lnTo>
                  <a:pt x="129114" y="8866704"/>
                </a:lnTo>
                <a:cubicBezTo>
                  <a:pt x="142996" y="8804784"/>
                  <a:pt x="150672" y="8736707"/>
                  <a:pt x="150672" y="8665247"/>
                </a:cubicBezTo>
                <a:cubicBezTo>
                  <a:pt x="150672" y="8486598"/>
                  <a:pt x="102694" y="8329089"/>
                  <a:pt x="29719" y="8236080"/>
                </a:cubicBezTo>
                <a:lnTo>
                  <a:pt x="3" y="8205651"/>
                </a:lnTo>
                <a:lnTo>
                  <a:pt x="29719" y="8175223"/>
                </a:lnTo>
                <a:cubicBezTo>
                  <a:pt x="102693" y="8082213"/>
                  <a:pt x="150672" y="7924704"/>
                  <a:pt x="150672" y="7746055"/>
                </a:cubicBezTo>
                <a:cubicBezTo>
                  <a:pt x="150672" y="7567405"/>
                  <a:pt x="102694" y="7409896"/>
                  <a:pt x="29719" y="7316887"/>
                </a:cubicBezTo>
                <a:lnTo>
                  <a:pt x="3" y="7286459"/>
                </a:lnTo>
                <a:lnTo>
                  <a:pt x="29718" y="7256030"/>
                </a:lnTo>
                <a:cubicBezTo>
                  <a:pt x="102693" y="7163020"/>
                  <a:pt x="150672" y="7005512"/>
                  <a:pt x="150672" y="6826863"/>
                </a:cubicBezTo>
                <a:cubicBezTo>
                  <a:pt x="150672" y="6648212"/>
                  <a:pt x="102693" y="6490704"/>
                  <a:pt x="29718" y="6397695"/>
                </a:cubicBezTo>
                <a:lnTo>
                  <a:pt x="3" y="6367266"/>
                </a:lnTo>
                <a:lnTo>
                  <a:pt x="29718" y="6336837"/>
                </a:lnTo>
                <a:cubicBezTo>
                  <a:pt x="102693" y="6243828"/>
                  <a:pt x="150672" y="6086319"/>
                  <a:pt x="150672" y="5907671"/>
                </a:cubicBezTo>
                <a:cubicBezTo>
                  <a:pt x="150672" y="5729021"/>
                  <a:pt x="102693" y="5571513"/>
                  <a:pt x="29718" y="5478504"/>
                </a:cubicBezTo>
                <a:lnTo>
                  <a:pt x="2" y="5448075"/>
                </a:lnTo>
                <a:lnTo>
                  <a:pt x="29718" y="5417646"/>
                </a:lnTo>
                <a:cubicBezTo>
                  <a:pt x="102693" y="5324637"/>
                  <a:pt x="150672" y="5167133"/>
                  <a:pt x="150672" y="4988484"/>
                </a:cubicBezTo>
                <a:cubicBezTo>
                  <a:pt x="150672" y="4809834"/>
                  <a:pt x="102693" y="4652326"/>
                  <a:pt x="29718" y="4559317"/>
                </a:cubicBezTo>
                <a:lnTo>
                  <a:pt x="2" y="4528888"/>
                </a:lnTo>
                <a:lnTo>
                  <a:pt x="29718" y="4498459"/>
                </a:lnTo>
                <a:cubicBezTo>
                  <a:pt x="102693" y="4405450"/>
                  <a:pt x="150672" y="4247941"/>
                  <a:pt x="150672" y="4069292"/>
                </a:cubicBezTo>
                <a:cubicBezTo>
                  <a:pt x="150672" y="3890642"/>
                  <a:pt x="102693" y="3733134"/>
                  <a:pt x="29718" y="3640125"/>
                </a:cubicBezTo>
                <a:lnTo>
                  <a:pt x="2" y="3609696"/>
                </a:lnTo>
                <a:lnTo>
                  <a:pt x="29718" y="3579267"/>
                </a:lnTo>
                <a:cubicBezTo>
                  <a:pt x="102693" y="3486258"/>
                  <a:pt x="150672" y="3328749"/>
                  <a:pt x="150672" y="3150100"/>
                </a:cubicBezTo>
                <a:cubicBezTo>
                  <a:pt x="150672" y="2971450"/>
                  <a:pt x="102693" y="2813942"/>
                  <a:pt x="29718" y="2720933"/>
                </a:cubicBezTo>
                <a:lnTo>
                  <a:pt x="2" y="2690504"/>
                </a:lnTo>
                <a:lnTo>
                  <a:pt x="29718" y="2660075"/>
                </a:lnTo>
                <a:cubicBezTo>
                  <a:pt x="102693" y="2567066"/>
                  <a:pt x="150672" y="2409557"/>
                  <a:pt x="150672" y="2230908"/>
                </a:cubicBezTo>
                <a:cubicBezTo>
                  <a:pt x="150672" y="2052258"/>
                  <a:pt x="102693" y="1894750"/>
                  <a:pt x="29718" y="1801741"/>
                </a:cubicBezTo>
                <a:lnTo>
                  <a:pt x="2" y="1771312"/>
                </a:lnTo>
                <a:lnTo>
                  <a:pt x="29718" y="1740883"/>
                </a:lnTo>
                <a:cubicBezTo>
                  <a:pt x="102693" y="1647874"/>
                  <a:pt x="150672" y="1490365"/>
                  <a:pt x="150672" y="1311716"/>
                </a:cubicBezTo>
                <a:cubicBezTo>
                  <a:pt x="150672" y="1133066"/>
                  <a:pt x="102693" y="975558"/>
                  <a:pt x="29718" y="882549"/>
                </a:cubicBezTo>
                <a:lnTo>
                  <a:pt x="0" y="852118"/>
                </a:lnTo>
                <a:close/>
              </a:path>
            </a:pathLst>
          </a:custGeom>
          <a:noFill/>
          <a:ln w="190500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F41C2B46-AF42-0B33-3421-A1199CFF99E3}"/>
              </a:ext>
            </a:extLst>
          </p:cNvPr>
          <p:cNvSpPr/>
          <p:nvPr/>
        </p:nvSpPr>
        <p:spPr>
          <a:xfrm>
            <a:off x="207439" y="232273"/>
            <a:ext cx="6443122" cy="9441452"/>
          </a:xfrm>
          <a:custGeom>
            <a:avLst/>
            <a:gdLst>
              <a:gd name="connsiteX0" fmla="*/ 0 w 5817032"/>
              <a:gd name="connsiteY0" fmla="*/ 852118 h 9014713"/>
              <a:gd name="connsiteX1" fmla="*/ 29718 w 5817032"/>
              <a:gd name="connsiteY1" fmla="*/ 821687 h 9014713"/>
              <a:gd name="connsiteX2" fmla="*/ 150672 w 5817032"/>
              <a:gd name="connsiteY2" fmla="*/ 392520 h 9014713"/>
              <a:gd name="connsiteX3" fmla="*/ 129113 w 5817032"/>
              <a:gd name="connsiteY3" fmla="*/ 191063 h 9014713"/>
              <a:gd name="connsiteX4" fmla="*/ 112574 w 5817032"/>
              <a:gd name="connsiteY4" fmla="*/ 133580 h 9014713"/>
              <a:gd name="connsiteX5" fmla="*/ 167393 w 5817032"/>
              <a:gd name="connsiteY5" fmla="*/ 153669 h 9014713"/>
              <a:gd name="connsiteX6" fmla="*/ 355637 w 5817032"/>
              <a:gd name="connsiteY6" fmla="*/ 179329 h 9014713"/>
              <a:gd name="connsiteX7" fmla="*/ 756659 w 5817032"/>
              <a:gd name="connsiteY7" fmla="*/ 35369 h 9014713"/>
              <a:gd name="connsiteX8" fmla="*/ 785092 w 5817032"/>
              <a:gd name="connsiteY8" fmla="*/ 1 h 9014713"/>
              <a:gd name="connsiteX9" fmla="*/ 813525 w 5817032"/>
              <a:gd name="connsiteY9" fmla="*/ 35369 h 9014713"/>
              <a:gd name="connsiteX10" fmla="*/ 1214546 w 5817032"/>
              <a:gd name="connsiteY10" fmla="*/ 179329 h 9014713"/>
              <a:gd name="connsiteX11" fmla="*/ 1615568 w 5817032"/>
              <a:gd name="connsiteY11" fmla="*/ 35369 h 9014713"/>
              <a:gd name="connsiteX12" fmla="*/ 1644000 w 5817032"/>
              <a:gd name="connsiteY12" fmla="*/ 1 h 9014713"/>
              <a:gd name="connsiteX13" fmla="*/ 1672433 w 5817032"/>
              <a:gd name="connsiteY13" fmla="*/ 35369 h 9014713"/>
              <a:gd name="connsiteX14" fmla="*/ 2073454 w 5817032"/>
              <a:gd name="connsiteY14" fmla="*/ 179329 h 9014713"/>
              <a:gd name="connsiteX15" fmla="*/ 2474475 w 5817032"/>
              <a:gd name="connsiteY15" fmla="*/ 35369 h 9014713"/>
              <a:gd name="connsiteX16" fmla="*/ 2502908 w 5817032"/>
              <a:gd name="connsiteY16" fmla="*/ 0 h 9014713"/>
              <a:gd name="connsiteX17" fmla="*/ 2531342 w 5817032"/>
              <a:gd name="connsiteY17" fmla="*/ 35369 h 9014713"/>
              <a:gd name="connsiteX18" fmla="*/ 2932363 w 5817032"/>
              <a:gd name="connsiteY18" fmla="*/ 179329 h 9014713"/>
              <a:gd name="connsiteX19" fmla="*/ 3333384 w 5817032"/>
              <a:gd name="connsiteY19" fmla="*/ 35369 h 9014713"/>
              <a:gd name="connsiteX20" fmla="*/ 3361817 w 5817032"/>
              <a:gd name="connsiteY20" fmla="*/ 0 h 9014713"/>
              <a:gd name="connsiteX21" fmla="*/ 3390251 w 5817032"/>
              <a:gd name="connsiteY21" fmla="*/ 35369 h 9014713"/>
              <a:gd name="connsiteX22" fmla="*/ 3791272 w 5817032"/>
              <a:gd name="connsiteY22" fmla="*/ 179329 h 9014713"/>
              <a:gd name="connsiteX23" fmla="*/ 4192293 w 5817032"/>
              <a:gd name="connsiteY23" fmla="*/ 35369 h 9014713"/>
              <a:gd name="connsiteX24" fmla="*/ 4220726 w 5817032"/>
              <a:gd name="connsiteY24" fmla="*/ 1 h 9014713"/>
              <a:gd name="connsiteX25" fmla="*/ 4249159 w 5817032"/>
              <a:gd name="connsiteY25" fmla="*/ 35369 h 9014713"/>
              <a:gd name="connsiteX26" fmla="*/ 4650180 w 5817032"/>
              <a:gd name="connsiteY26" fmla="*/ 179329 h 9014713"/>
              <a:gd name="connsiteX27" fmla="*/ 5051201 w 5817032"/>
              <a:gd name="connsiteY27" fmla="*/ 35369 h 9014713"/>
              <a:gd name="connsiteX28" fmla="*/ 5079635 w 5817032"/>
              <a:gd name="connsiteY28" fmla="*/ 0 h 9014713"/>
              <a:gd name="connsiteX29" fmla="*/ 5108068 w 5817032"/>
              <a:gd name="connsiteY29" fmla="*/ 35369 h 9014713"/>
              <a:gd name="connsiteX30" fmla="*/ 5509089 w 5817032"/>
              <a:gd name="connsiteY30" fmla="*/ 179329 h 9014713"/>
              <a:gd name="connsiteX31" fmla="*/ 5697334 w 5817032"/>
              <a:gd name="connsiteY31" fmla="*/ 153669 h 9014713"/>
              <a:gd name="connsiteX32" fmla="*/ 5698836 w 5817032"/>
              <a:gd name="connsiteY32" fmla="*/ 153119 h 9014713"/>
              <a:gd name="connsiteX33" fmla="*/ 5687919 w 5817032"/>
              <a:gd name="connsiteY33" fmla="*/ 191063 h 9014713"/>
              <a:gd name="connsiteX34" fmla="*/ 5666360 w 5817032"/>
              <a:gd name="connsiteY34" fmla="*/ 392520 h 9014713"/>
              <a:gd name="connsiteX35" fmla="*/ 5787314 w 5817032"/>
              <a:gd name="connsiteY35" fmla="*/ 821687 h 9014713"/>
              <a:gd name="connsiteX36" fmla="*/ 5817032 w 5817032"/>
              <a:gd name="connsiteY36" fmla="*/ 852118 h 9014713"/>
              <a:gd name="connsiteX37" fmla="*/ 5787314 w 5817032"/>
              <a:gd name="connsiteY37" fmla="*/ 882549 h 9014713"/>
              <a:gd name="connsiteX38" fmla="*/ 5666360 w 5817032"/>
              <a:gd name="connsiteY38" fmla="*/ 1311716 h 9014713"/>
              <a:gd name="connsiteX39" fmla="*/ 5787314 w 5817032"/>
              <a:gd name="connsiteY39" fmla="*/ 1740883 h 9014713"/>
              <a:gd name="connsiteX40" fmla="*/ 5817030 w 5817032"/>
              <a:gd name="connsiteY40" fmla="*/ 1771312 h 9014713"/>
              <a:gd name="connsiteX41" fmla="*/ 5787314 w 5817032"/>
              <a:gd name="connsiteY41" fmla="*/ 1801741 h 9014713"/>
              <a:gd name="connsiteX42" fmla="*/ 5666359 w 5817032"/>
              <a:gd name="connsiteY42" fmla="*/ 2230908 h 9014713"/>
              <a:gd name="connsiteX43" fmla="*/ 5787313 w 5817032"/>
              <a:gd name="connsiteY43" fmla="*/ 2660075 h 9014713"/>
              <a:gd name="connsiteX44" fmla="*/ 5817029 w 5817032"/>
              <a:gd name="connsiteY44" fmla="*/ 2690504 h 9014713"/>
              <a:gd name="connsiteX45" fmla="*/ 5787313 w 5817032"/>
              <a:gd name="connsiteY45" fmla="*/ 2720933 h 9014713"/>
              <a:gd name="connsiteX46" fmla="*/ 5666359 w 5817032"/>
              <a:gd name="connsiteY46" fmla="*/ 3150100 h 9014713"/>
              <a:gd name="connsiteX47" fmla="*/ 5787313 w 5817032"/>
              <a:gd name="connsiteY47" fmla="*/ 3579267 h 9014713"/>
              <a:gd name="connsiteX48" fmla="*/ 5817029 w 5817032"/>
              <a:gd name="connsiteY48" fmla="*/ 3609696 h 9014713"/>
              <a:gd name="connsiteX49" fmla="*/ 5787313 w 5817032"/>
              <a:gd name="connsiteY49" fmla="*/ 3640125 h 9014713"/>
              <a:gd name="connsiteX50" fmla="*/ 5666359 w 5817032"/>
              <a:gd name="connsiteY50" fmla="*/ 4069292 h 9014713"/>
              <a:gd name="connsiteX51" fmla="*/ 5787313 w 5817032"/>
              <a:gd name="connsiteY51" fmla="*/ 4498459 h 9014713"/>
              <a:gd name="connsiteX52" fmla="*/ 5817029 w 5817032"/>
              <a:gd name="connsiteY52" fmla="*/ 4528888 h 9014713"/>
              <a:gd name="connsiteX53" fmla="*/ 5787313 w 5817032"/>
              <a:gd name="connsiteY53" fmla="*/ 4559317 h 9014713"/>
              <a:gd name="connsiteX54" fmla="*/ 5666359 w 5817032"/>
              <a:gd name="connsiteY54" fmla="*/ 4988484 h 9014713"/>
              <a:gd name="connsiteX55" fmla="*/ 5787313 w 5817032"/>
              <a:gd name="connsiteY55" fmla="*/ 5417648 h 9014713"/>
              <a:gd name="connsiteX56" fmla="*/ 5817029 w 5817032"/>
              <a:gd name="connsiteY56" fmla="*/ 5448077 h 9014713"/>
              <a:gd name="connsiteX57" fmla="*/ 5787313 w 5817032"/>
              <a:gd name="connsiteY57" fmla="*/ 5478506 h 9014713"/>
              <a:gd name="connsiteX58" fmla="*/ 5666359 w 5817032"/>
              <a:gd name="connsiteY58" fmla="*/ 5907673 h 9014713"/>
              <a:gd name="connsiteX59" fmla="*/ 5787313 w 5817032"/>
              <a:gd name="connsiteY59" fmla="*/ 6336839 h 9014713"/>
              <a:gd name="connsiteX60" fmla="*/ 5817029 w 5817032"/>
              <a:gd name="connsiteY60" fmla="*/ 6367268 h 9014713"/>
              <a:gd name="connsiteX61" fmla="*/ 5787313 w 5817032"/>
              <a:gd name="connsiteY61" fmla="*/ 6397697 h 9014713"/>
              <a:gd name="connsiteX62" fmla="*/ 5666359 w 5817032"/>
              <a:gd name="connsiteY62" fmla="*/ 6826865 h 9014713"/>
              <a:gd name="connsiteX63" fmla="*/ 5787313 w 5817032"/>
              <a:gd name="connsiteY63" fmla="*/ 7256032 h 9014713"/>
              <a:gd name="connsiteX64" fmla="*/ 5817029 w 5817032"/>
              <a:gd name="connsiteY64" fmla="*/ 7286461 h 9014713"/>
              <a:gd name="connsiteX65" fmla="*/ 5787313 w 5817032"/>
              <a:gd name="connsiteY65" fmla="*/ 7316889 h 9014713"/>
              <a:gd name="connsiteX66" fmla="*/ 5666359 w 5817032"/>
              <a:gd name="connsiteY66" fmla="*/ 7746056 h 9014713"/>
              <a:gd name="connsiteX67" fmla="*/ 5787313 w 5817032"/>
              <a:gd name="connsiteY67" fmla="*/ 8175224 h 9014713"/>
              <a:gd name="connsiteX68" fmla="*/ 5817029 w 5817032"/>
              <a:gd name="connsiteY68" fmla="*/ 8205653 h 9014713"/>
              <a:gd name="connsiteX69" fmla="*/ 5787313 w 5817032"/>
              <a:gd name="connsiteY69" fmla="*/ 8236081 h 9014713"/>
              <a:gd name="connsiteX70" fmla="*/ 5666359 w 5817032"/>
              <a:gd name="connsiteY70" fmla="*/ 8665248 h 9014713"/>
              <a:gd name="connsiteX71" fmla="*/ 5671933 w 5817032"/>
              <a:gd name="connsiteY71" fmla="*/ 8769554 h 9014713"/>
              <a:gd name="connsiteX72" fmla="*/ 5686617 w 5817032"/>
              <a:gd name="connsiteY72" fmla="*/ 8858798 h 9014713"/>
              <a:gd name="connsiteX73" fmla="*/ 5606553 w 5817032"/>
              <a:gd name="connsiteY73" fmla="*/ 8842018 h 9014713"/>
              <a:gd name="connsiteX74" fmla="*/ 5509088 w 5817032"/>
              <a:gd name="connsiteY74" fmla="*/ 8835384 h 9014713"/>
              <a:gd name="connsiteX75" fmla="*/ 5108067 w 5817032"/>
              <a:gd name="connsiteY75" fmla="*/ 8979345 h 9014713"/>
              <a:gd name="connsiteX76" fmla="*/ 5079633 w 5817032"/>
              <a:gd name="connsiteY76" fmla="*/ 9014713 h 9014713"/>
              <a:gd name="connsiteX77" fmla="*/ 5051200 w 5817032"/>
              <a:gd name="connsiteY77" fmla="*/ 8979345 h 9014713"/>
              <a:gd name="connsiteX78" fmla="*/ 4650179 w 5817032"/>
              <a:gd name="connsiteY78" fmla="*/ 8835384 h 9014713"/>
              <a:gd name="connsiteX79" fmla="*/ 4249158 w 5817032"/>
              <a:gd name="connsiteY79" fmla="*/ 8979345 h 9014713"/>
              <a:gd name="connsiteX80" fmla="*/ 4220725 w 5817032"/>
              <a:gd name="connsiteY80" fmla="*/ 9014713 h 9014713"/>
              <a:gd name="connsiteX81" fmla="*/ 4192292 w 5817032"/>
              <a:gd name="connsiteY81" fmla="*/ 8979344 h 9014713"/>
              <a:gd name="connsiteX82" fmla="*/ 3791271 w 5817032"/>
              <a:gd name="connsiteY82" fmla="*/ 8835384 h 9014713"/>
              <a:gd name="connsiteX83" fmla="*/ 3390250 w 5817032"/>
              <a:gd name="connsiteY83" fmla="*/ 8979344 h 9014713"/>
              <a:gd name="connsiteX84" fmla="*/ 3361816 w 5817032"/>
              <a:gd name="connsiteY84" fmla="*/ 9014713 h 9014713"/>
              <a:gd name="connsiteX85" fmla="*/ 3333383 w 5817032"/>
              <a:gd name="connsiteY85" fmla="*/ 8979344 h 9014713"/>
              <a:gd name="connsiteX86" fmla="*/ 2932362 w 5817032"/>
              <a:gd name="connsiteY86" fmla="*/ 8835384 h 9014713"/>
              <a:gd name="connsiteX87" fmla="*/ 2531343 w 5817032"/>
              <a:gd name="connsiteY87" fmla="*/ 8979344 h 9014713"/>
              <a:gd name="connsiteX88" fmla="*/ 2502908 w 5817032"/>
              <a:gd name="connsiteY88" fmla="*/ 9014713 h 9014713"/>
              <a:gd name="connsiteX89" fmla="*/ 2474475 w 5817032"/>
              <a:gd name="connsiteY89" fmla="*/ 8979344 h 9014713"/>
              <a:gd name="connsiteX90" fmla="*/ 2073454 w 5817032"/>
              <a:gd name="connsiteY90" fmla="*/ 8835383 h 9014713"/>
              <a:gd name="connsiteX91" fmla="*/ 1672432 w 5817032"/>
              <a:gd name="connsiteY91" fmla="*/ 8979344 h 9014713"/>
              <a:gd name="connsiteX92" fmla="*/ 1644000 w 5817032"/>
              <a:gd name="connsiteY92" fmla="*/ 9014712 h 9014713"/>
              <a:gd name="connsiteX93" fmla="*/ 1615567 w 5817032"/>
              <a:gd name="connsiteY93" fmla="*/ 8979344 h 9014713"/>
              <a:gd name="connsiteX94" fmla="*/ 1214546 w 5817032"/>
              <a:gd name="connsiteY94" fmla="*/ 8835383 h 9014713"/>
              <a:gd name="connsiteX95" fmla="*/ 813525 w 5817032"/>
              <a:gd name="connsiteY95" fmla="*/ 8979344 h 9014713"/>
              <a:gd name="connsiteX96" fmla="*/ 785092 w 5817032"/>
              <a:gd name="connsiteY96" fmla="*/ 9014713 h 9014713"/>
              <a:gd name="connsiteX97" fmla="*/ 756658 w 5817032"/>
              <a:gd name="connsiteY97" fmla="*/ 8979344 h 9014713"/>
              <a:gd name="connsiteX98" fmla="*/ 355637 w 5817032"/>
              <a:gd name="connsiteY98" fmla="*/ 8835383 h 9014713"/>
              <a:gd name="connsiteX99" fmla="*/ 167392 w 5817032"/>
              <a:gd name="connsiteY99" fmla="*/ 8861043 h 9014713"/>
              <a:gd name="connsiteX100" fmla="*/ 126422 w 5817032"/>
              <a:gd name="connsiteY100" fmla="*/ 8876057 h 9014713"/>
              <a:gd name="connsiteX101" fmla="*/ 129114 w 5817032"/>
              <a:gd name="connsiteY101" fmla="*/ 8866704 h 9014713"/>
              <a:gd name="connsiteX102" fmla="*/ 150672 w 5817032"/>
              <a:gd name="connsiteY102" fmla="*/ 8665247 h 9014713"/>
              <a:gd name="connsiteX103" fmla="*/ 29719 w 5817032"/>
              <a:gd name="connsiteY103" fmla="*/ 8236080 h 9014713"/>
              <a:gd name="connsiteX104" fmla="*/ 3 w 5817032"/>
              <a:gd name="connsiteY104" fmla="*/ 8205651 h 9014713"/>
              <a:gd name="connsiteX105" fmla="*/ 29719 w 5817032"/>
              <a:gd name="connsiteY105" fmla="*/ 8175223 h 9014713"/>
              <a:gd name="connsiteX106" fmla="*/ 150672 w 5817032"/>
              <a:gd name="connsiteY106" fmla="*/ 7746055 h 9014713"/>
              <a:gd name="connsiteX107" fmla="*/ 29719 w 5817032"/>
              <a:gd name="connsiteY107" fmla="*/ 7316887 h 9014713"/>
              <a:gd name="connsiteX108" fmla="*/ 3 w 5817032"/>
              <a:gd name="connsiteY108" fmla="*/ 7286459 h 9014713"/>
              <a:gd name="connsiteX109" fmla="*/ 29718 w 5817032"/>
              <a:gd name="connsiteY109" fmla="*/ 7256030 h 9014713"/>
              <a:gd name="connsiteX110" fmla="*/ 150672 w 5817032"/>
              <a:gd name="connsiteY110" fmla="*/ 6826863 h 9014713"/>
              <a:gd name="connsiteX111" fmla="*/ 29718 w 5817032"/>
              <a:gd name="connsiteY111" fmla="*/ 6397695 h 9014713"/>
              <a:gd name="connsiteX112" fmla="*/ 3 w 5817032"/>
              <a:gd name="connsiteY112" fmla="*/ 6367266 h 9014713"/>
              <a:gd name="connsiteX113" fmla="*/ 29718 w 5817032"/>
              <a:gd name="connsiteY113" fmla="*/ 6336837 h 9014713"/>
              <a:gd name="connsiteX114" fmla="*/ 150672 w 5817032"/>
              <a:gd name="connsiteY114" fmla="*/ 5907671 h 9014713"/>
              <a:gd name="connsiteX115" fmla="*/ 29718 w 5817032"/>
              <a:gd name="connsiteY115" fmla="*/ 5478504 h 9014713"/>
              <a:gd name="connsiteX116" fmla="*/ 2 w 5817032"/>
              <a:gd name="connsiteY116" fmla="*/ 5448075 h 9014713"/>
              <a:gd name="connsiteX117" fmla="*/ 29718 w 5817032"/>
              <a:gd name="connsiteY117" fmla="*/ 5417646 h 9014713"/>
              <a:gd name="connsiteX118" fmla="*/ 150672 w 5817032"/>
              <a:gd name="connsiteY118" fmla="*/ 4988484 h 9014713"/>
              <a:gd name="connsiteX119" fmla="*/ 29718 w 5817032"/>
              <a:gd name="connsiteY119" fmla="*/ 4559317 h 9014713"/>
              <a:gd name="connsiteX120" fmla="*/ 2 w 5817032"/>
              <a:gd name="connsiteY120" fmla="*/ 4528888 h 9014713"/>
              <a:gd name="connsiteX121" fmla="*/ 29718 w 5817032"/>
              <a:gd name="connsiteY121" fmla="*/ 4498459 h 9014713"/>
              <a:gd name="connsiteX122" fmla="*/ 150672 w 5817032"/>
              <a:gd name="connsiteY122" fmla="*/ 4069292 h 9014713"/>
              <a:gd name="connsiteX123" fmla="*/ 29718 w 5817032"/>
              <a:gd name="connsiteY123" fmla="*/ 3640125 h 9014713"/>
              <a:gd name="connsiteX124" fmla="*/ 2 w 5817032"/>
              <a:gd name="connsiteY124" fmla="*/ 3609696 h 9014713"/>
              <a:gd name="connsiteX125" fmla="*/ 29718 w 5817032"/>
              <a:gd name="connsiteY125" fmla="*/ 3579267 h 9014713"/>
              <a:gd name="connsiteX126" fmla="*/ 150672 w 5817032"/>
              <a:gd name="connsiteY126" fmla="*/ 3150100 h 9014713"/>
              <a:gd name="connsiteX127" fmla="*/ 29718 w 5817032"/>
              <a:gd name="connsiteY127" fmla="*/ 2720933 h 9014713"/>
              <a:gd name="connsiteX128" fmla="*/ 2 w 5817032"/>
              <a:gd name="connsiteY128" fmla="*/ 2690504 h 9014713"/>
              <a:gd name="connsiteX129" fmla="*/ 29718 w 5817032"/>
              <a:gd name="connsiteY129" fmla="*/ 2660075 h 9014713"/>
              <a:gd name="connsiteX130" fmla="*/ 150672 w 5817032"/>
              <a:gd name="connsiteY130" fmla="*/ 2230908 h 9014713"/>
              <a:gd name="connsiteX131" fmla="*/ 29718 w 5817032"/>
              <a:gd name="connsiteY131" fmla="*/ 1801741 h 9014713"/>
              <a:gd name="connsiteX132" fmla="*/ 2 w 5817032"/>
              <a:gd name="connsiteY132" fmla="*/ 1771312 h 9014713"/>
              <a:gd name="connsiteX133" fmla="*/ 29718 w 5817032"/>
              <a:gd name="connsiteY133" fmla="*/ 1740883 h 9014713"/>
              <a:gd name="connsiteX134" fmla="*/ 150672 w 5817032"/>
              <a:gd name="connsiteY134" fmla="*/ 1311716 h 9014713"/>
              <a:gd name="connsiteX135" fmla="*/ 29718 w 5817032"/>
              <a:gd name="connsiteY135" fmla="*/ 882549 h 9014713"/>
              <a:gd name="connsiteX136" fmla="*/ 0 w 5817032"/>
              <a:gd name="connsiteY136" fmla="*/ 852118 h 90147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</a:cxnLst>
            <a:rect l="l" t="t" r="r" b="b"/>
            <a:pathLst>
              <a:path w="5817032" h="9014713">
                <a:moveTo>
                  <a:pt x="0" y="852118"/>
                </a:moveTo>
                <a:lnTo>
                  <a:pt x="29718" y="821687"/>
                </a:lnTo>
                <a:cubicBezTo>
                  <a:pt x="102693" y="728678"/>
                  <a:pt x="150672" y="571169"/>
                  <a:pt x="150672" y="392520"/>
                </a:cubicBezTo>
                <a:cubicBezTo>
                  <a:pt x="150672" y="321060"/>
                  <a:pt x="142995" y="252983"/>
                  <a:pt x="129113" y="191063"/>
                </a:cubicBezTo>
                <a:lnTo>
                  <a:pt x="112574" y="133580"/>
                </a:lnTo>
                <a:lnTo>
                  <a:pt x="167393" y="153669"/>
                </a:lnTo>
                <a:cubicBezTo>
                  <a:pt x="225252" y="170192"/>
                  <a:pt x="288864" y="179329"/>
                  <a:pt x="355637" y="179329"/>
                </a:cubicBezTo>
                <a:cubicBezTo>
                  <a:pt x="522571" y="179329"/>
                  <a:pt x="669750" y="122224"/>
                  <a:pt x="756659" y="35369"/>
                </a:cubicBezTo>
                <a:lnTo>
                  <a:pt x="785092" y="1"/>
                </a:lnTo>
                <a:lnTo>
                  <a:pt x="813525" y="35369"/>
                </a:lnTo>
                <a:cubicBezTo>
                  <a:pt x="900434" y="122224"/>
                  <a:pt x="1047613" y="179329"/>
                  <a:pt x="1214546" y="179329"/>
                </a:cubicBezTo>
                <a:cubicBezTo>
                  <a:pt x="1381480" y="179329"/>
                  <a:pt x="1528658" y="122224"/>
                  <a:pt x="1615568" y="35369"/>
                </a:cubicBezTo>
                <a:lnTo>
                  <a:pt x="1644000" y="1"/>
                </a:lnTo>
                <a:lnTo>
                  <a:pt x="1672433" y="35369"/>
                </a:lnTo>
                <a:cubicBezTo>
                  <a:pt x="1759343" y="122224"/>
                  <a:pt x="1906521" y="179329"/>
                  <a:pt x="2073454" y="179329"/>
                </a:cubicBezTo>
                <a:cubicBezTo>
                  <a:pt x="2240387" y="179329"/>
                  <a:pt x="2387566" y="122224"/>
                  <a:pt x="2474475" y="35369"/>
                </a:cubicBezTo>
                <a:lnTo>
                  <a:pt x="2502908" y="0"/>
                </a:lnTo>
                <a:lnTo>
                  <a:pt x="2531342" y="35369"/>
                </a:lnTo>
                <a:cubicBezTo>
                  <a:pt x="2618252" y="122224"/>
                  <a:pt x="2765430" y="179329"/>
                  <a:pt x="2932363" y="179329"/>
                </a:cubicBezTo>
                <a:cubicBezTo>
                  <a:pt x="3099296" y="179329"/>
                  <a:pt x="3246475" y="122224"/>
                  <a:pt x="3333384" y="35369"/>
                </a:cubicBezTo>
                <a:lnTo>
                  <a:pt x="3361817" y="0"/>
                </a:lnTo>
                <a:lnTo>
                  <a:pt x="3390251" y="35369"/>
                </a:lnTo>
                <a:cubicBezTo>
                  <a:pt x="3477160" y="122224"/>
                  <a:pt x="3624339" y="179329"/>
                  <a:pt x="3791272" y="179329"/>
                </a:cubicBezTo>
                <a:cubicBezTo>
                  <a:pt x="3958205" y="179329"/>
                  <a:pt x="4105384" y="122224"/>
                  <a:pt x="4192293" y="35369"/>
                </a:cubicBezTo>
                <a:lnTo>
                  <a:pt x="4220726" y="1"/>
                </a:lnTo>
                <a:lnTo>
                  <a:pt x="4249159" y="35369"/>
                </a:lnTo>
                <a:cubicBezTo>
                  <a:pt x="4336068" y="122224"/>
                  <a:pt x="4483247" y="179329"/>
                  <a:pt x="4650180" y="179329"/>
                </a:cubicBezTo>
                <a:cubicBezTo>
                  <a:pt x="4817113" y="179329"/>
                  <a:pt x="4964292" y="122224"/>
                  <a:pt x="5051201" y="35369"/>
                </a:cubicBezTo>
                <a:lnTo>
                  <a:pt x="5079635" y="0"/>
                </a:lnTo>
                <a:lnTo>
                  <a:pt x="5108068" y="35369"/>
                </a:lnTo>
                <a:cubicBezTo>
                  <a:pt x="5194977" y="122224"/>
                  <a:pt x="5342156" y="179329"/>
                  <a:pt x="5509089" y="179329"/>
                </a:cubicBezTo>
                <a:cubicBezTo>
                  <a:pt x="5575863" y="179329"/>
                  <a:pt x="5639475" y="170192"/>
                  <a:pt x="5697334" y="153669"/>
                </a:cubicBezTo>
                <a:lnTo>
                  <a:pt x="5698836" y="153119"/>
                </a:lnTo>
                <a:lnTo>
                  <a:pt x="5687919" y="191063"/>
                </a:lnTo>
                <a:cubicBezTo>
                  <a:pt x="5674036" y="252983"/>
                  <a:pt x="5666360" y="321060"/>
                  <a:pt x="5666360" y="392520"/>
                </a:cubicBezTo>
                <a:cubicBezTo>
                  <a:pt x="5666360" y="571169"/>
                  <a:pt x="5714339" y="728678"/>
                  <a:pt x="5787314" y="821687"/>
                </a:cubicBezTo>
                <a:lnTo>
                  <a:pt x="5817032" y="852118"/>
                </a:lnTo>
                <a:lnTo>
                  <a:pt x="5787314" y="882549"/>
                </a:lnTo>
                <a:cubicBezTo>
                  <a:pt x="5714339" y="975558"/>
                  <a:pt x="5666360" y="1133066"/>
                  <a:pt x="5666360" y="1311716"/>
                </a:cubicBezTo>
                <a:cubicBezTo>
                  <a:pt x="5666360" y="1490365"/>
                  <a:pt x="5714339" y="1647874"/>
                  <a:pt x="5787314" y="1740883"/>
                </a:cubicBezTo>
                <a:lnTo>
                  <a:pt x="5817030" y="1771312"/>
                </a:lnTo>
                <a:lnTo>
                  <a:pt x="5787314" y="1801741"/>
                </a:lnTo>
                <a:cubicBezTo>
                  <a:pt x="5714339" y="1894750"/>
                  <a:pt x="5666359" y="2052258"/>
                  <a:pt x="5666359" y="2230908"/>
                </a:cubicBezTo>
                <a:cubicBezTo>
                  <a:pt x="5666359" y="2409557"/>
                  <a:pt x="5714338" y="2567066"/>
                  <a:pt x="5787313" y="2660075"/>
                </a:cubicBezTo>
                <a:lnTo>
                  <a:pt x="5817029" y="2690504"/>
                </a:lnTo>
                <a:lnTo>
                  <a:pt x="5787313" y="2720933"/>
                </a:lnTo>
                <a:cubicBezTo>
                  <a:pt x="5714338" y="2813942"/>
                  <a:pt x="5666359" y="2971450"/>
                  <a:pt x="5666359" y="3150100"/>
                </a:cubicBezTo>
                <a:cubicBezTo>
                  <a:pt x="5666359" y="3328749"/>
                  <a:pt x="5714338" y="3486258"/>
                  <a:pt x="5787313" y="3579267"/>
                </a:cubicBezTo>
                <a:lnTo>
                  <a:pt x="5817029" y="3609696"/>
                </a:lnTo>
                <a:lnTo>
                  <a:pt x="5787313" y="3640125"/>
                </a:lnTo>
                <a:cubicBezTo>
                  <a:pt x="5714338" y="3733134"/>
                  <a:pt x="5666359" y="3890642"/>
                  <a:pt x="5666359" y="4069292"/>
                </a:cubicBezTo>
                <a:cubicBezTo>
                  <a:pt x="5666359" y="4247941"/>
                  <a:pt x="5714338" y="4405450"/>
                  <a:pt x="5787313" y="4498459"/>
                </a:cubicBezTo>
                <a:lnTo>
                  <a:pt x="5817029" y="4528888"/>
                </a:lnTo>
                <a:lnTo>
                  <a:pt x="5787313" y="4559317"/>
                </a:lnTo>
                <a:cubicBezTo>
                  <a:pt x="5714338" y="4652326"/>
                  <a:pt x="5666359" y="4809834"/>
                  <a:pt x="5666359" y="4988484"/>
                </a:cubicBezTo>
                <a:cubicBezTo>
                  <a:pt x="5666359" y="5167133"/>
                  <a:pt x="5714338" y="5324640"/>
                  <a:pt x="5787313" y="5417648"/>
                </a:cubicBezTo>
                <a:lnTo>
                  <a:pt x="5817029" y="5448077"/>
                </a:lnTo>
                <a:lnTo>
                  <a:pt x="5787313" y="5478506"/>
                </a:lnTo>
                <a:cubicBezTo>
                  <a:pt x="5714338" y="5571515"/>
                  <a:pt x="5666359" y="5729024"/>
                  <a:pt x="5666359" y="5907673"/>
                </a:cubicBezTo>
                <a:cubicBezTo>
                  <a:pt x="5666359" y="6086321"/>
                  <a:pt x="5714338" y="6243831"/>
                  <a:pt x="5787313" y="6336839"/>
                </a:cubicBezTo>
                <a:lnTo>
                  <a:pt x="5817029" y="6367268"/>
                </a:lnTo>
                <a:lnTo>
                  <a:pt x="5787313" y="6397697"/>
                </a:lnTo>
                <a:cubicBezTo>
                  <a:pt x="5714338" y="6490706"/>
                  <a:pt x="5666359" y="6648215"/>
                  <a:pt x="5666359" y="6826865"/>
                </a:cubicBezTo>
                <a:cubicBezTo>
                  <a:pt x="5666359" y="7005514"/>
                  <a:pt x="5714338" y="7163023"/>
                  <a:pt x="5787313" y="7256032"/>
                </a:cubicBezTo>
                <a:lnTo>
                  <a:pt x="5817029" y="7286461"/>
                </a:lnTo>
                <a:lnTo>
                  <a:pt x="5787313" y="7316889"/>
                </a:lnTo>
                <a:cubicBezTo>
                  <a:pt x="5714338" y="7409898"/>
                  <a:pt x="5666359" y="7567407"/>
                  <a:pt x="5666359" y="7746056"/>
                </a:cubicBezTo>
                <a:cubicBezTo>
                  <a:pt x="5666359" y="7924706"/>
                  <a:pt x="5714338" y="8082215"/>
                  <a:pt x="5787313" y="8175224"/>
                </a:cubicBezTo>
                <a:lnTo>
                  <a:pt x="5817029" y="8205653"/>
                </a:lnTo>
                <a:lnTo>
                  <a:pt x="5787313" y="8236081"/>
                </a:lnTo>
                <a:cubicBezTo>
                  <a:pt x="5714338" y="8329090"/>
                  <a:pt x="5666359" y="8486599"/>
                  <a:pt x="5666359" y="8665248"/>
                </a:cubicBezTo>
                <a:cubicBezTo>
                  <a:pt x="5666359" y="8700978"/>
                  <a:pt x="5668278" y="8735862"/>
                  <a:pt x="5671933" y="8769554"/>
                </a:cubicBezTo>
                <a:lnTo>
                  <a:pt x="5686617" y="8858798"/>
                </a:lnTo>
                <a:lnTo>
                  <a:pt x="5606553" y="8842018"/>
                </a:lnTo>
                <a:cubicBezTo>
                  <a:pt x="5575071" y="8837668"/>
                  <a:pt x="5542474" y="8835384"/>
                  <a:pt x="5509088" y="8835384"/>
                </a:cubicBezTo>
                <a:cubicBezTo>
                  <a:pt x="5342155" y="8835384"/>
                  <a:pt x="5194976" y="8892489"/>
                  <a:pt x="5108067" y="8979345"/>
                </a:cubicBezTo>
                <a:lnTo>
                  <a:pt x="5079633" y="9014713"/>
                </a:lnTo>
                <a:lnTo>
                  <a:pt x="5051200" y="8979345"/>
                </a:lnTo>
                <a:cubicBezTo>
                  <a:pt x="4964291" y="8892489"/>
                  <a:pt x="4817112" y="8835384"/>
                  <a:pt x="4650179" y="8835384"/>
                </a:cubicBezTo>
                <a:cubicBezTo>
                  <a:pt x="4483246" y="8835384"/>
                  <a:pt x="4336067" y="8892489"/>
                  <a:pt x="4249158" y="8979345"/>
                </a:cubicBezTo>
                <a:lnTo>
                  <a:pt x="4220725" y="9014713"/>
                </a:lnTo>
                <a:lnTo>
                  <a:pt x="4192292" y="8979344"/>
                </a:lnTo>
                <a:cubicBezTo>
                  <a:pt x="4105383" y="8892489"/>
                  <a:pt x="3958204" y="8835384"/>
                  <a:pt x="3791271" y="8835384"/>
                </a:cubicBezTo>
                <a:cubicBezTo>
                  <a:pt x="3624338" y="8835384"/>
                  <a:pt x="3477159" y="8892489"/>
                  <a:pt x="3390250" y="8979344"/>
                </a:cubicBezTo>
                <a:lnTo>
                  <a:pt x="3361816" y="9014713"/>
                </a:lnTo>
                <a:lnTo>
                  <a:pt x="3333383" y="8979344"/>
                </a:lnTo>
                <a:cubicBezTo>
                  <a:pt x="3246474" y="8892489"/>
                  <a:pt x="3099295" y="8835384"/>
                  <a:pt x="2932362" y="8835384"/>
                </a:cubicBezTo>
                <a:cubicBezTo>
                  <a:pt x="2765430" y="8835384"/>
                  <a:pt x="2618252" y="8892489"/>
                  <a:pt x="2531343" y="8979344"/>
                </a:cubicBezTo>
                <a:lnTo>
                  <a:pt x="2502908" y="9014713"/>
                </a:lnTo>
                <a:lnTo>
                  <a:pt x="2474475" y="8979344"/>
                </a:lnTo>
                <a:cubicBezTo>
                  <a:pt x="2387566" y="8892489"/>
                  <a:pt x="2240387" y="8835383"/>
                  <a:pt x="2073454" y="8835383"/>
                </a:cubicBezTo>
                <a:cubicBezTo>
                  <a:pt x="1906521" y="8835383"/>
                  <a:pt x="1759342" y="8892489"/>
                  <a:pt x="1672432" y="8979344"/>
                </a:cubicBezTo>
                <a:lnTo>
                  <a:pt x="1644000" y="9014712"/>
                </a:lnTo>
                <a:lnTo>
                  <a:pt x="1615567" y="8979344"/>
                </a:lnTo>
                <a:cubicBezTo>
                  <a:pt x="1528658" y="8892488"/>
                  <a:pt x="1381479" y="8835383"/>
                  <a:pt x="1214546" y="8835383"/>
                </a:cubicBezTo>
                <a:cubicBezTo>
                  <a:pt x="1047613" y="8835383"/>
                  <a:pt x="900434" y="8892488"/>
                  <a:pt x="813525" y="8979344"/>
                </a:cubicBezTo>
                <a:lnTo>
                  <a:pt x="785092" y="9014713"/>
                </a:lnTo>
                <a:lnTo>
                  <a:pt x="756658" y="8979344"/>
                </a:lnTo>
                <a:cubicBezTo>
                  <a:pt x="669749" y="8892488"/>
                  <a:pt x="522570" y="8835383"/>
                  <a:pt x="355637" y="8835383"/>
                </a:cubicBezTo>
                <a:cubicBezTo>
                  <a:pt x="288864" y="8835383"/>
                  <a:pt x="225251" y="8844520"/>
                  <a:pt x="167392" y="8861043"/>
                </a:cubicBezTo>
                <a:lnTo>
                  <a:pt x="126422" y="8876057"/>
                </a:lnTo>
                <a:lnTo>
                  <a:pt x="129114" y="8866704"/>
                </a:lnTo>
                <a:cubicBezTo>
                  <a:pt x="142996" y="8804784"/>
                  <a:pt x="150672" y="8736707"/>
                  <a:pt x="150672" y="8665247"/>
                </a:cubicBezTo>
                <a:cubicBezTo>
                  <a:pt x="150672" y="8486598"/>
                  <a:pt x="102694" y="8329089"/>
                  <a:pt x="29719" y="8236080"/>
                </a:cubicBezTo>
                <a:lnTo>
                  <a:pt x="3" y="8205651"/>
                </a:lnTo>
                <a:lnTo>
                  <a:pt x="29719" y="8175223"/>
                </a:lnTo>
                <a:cubicBezTo>
                  <a:pt x="102693" y="8082213"/>
                  <a:pt x="150672" y="7924704"/>
                  <a:pt x="150672" y="7746055"/>
                </a:cubicBezTo>
                <a:cubicBezTo>
                  <a:pt x="150672" y="7567405"/>
                  <a:pt x="102694" y="7409896"/>
                  <a:pt x="29719" y="7316887"/>
                </a:cubicBezTo>
                <a:lnTo>
                  <a:pt x="3" y="7286459"/>
                </a:lnTo>
                <a:lnTo>
                  <a:pt x="29718" y="7256030"/>
                </a:lnTo>
                <a:cubicBezTo>
                  <a:pt x="102693" y="7163020"/>
                  <a:pt x="150672" y="7005512"/>
                  <a:pt x="150672" y="6826863"/>
                </a:cubicBezTo>
                <a:cubicBezTo>
                  <a:pt x="150672" y="6648212"/>
                  <a:pt x="102693" y="6490704"/>
                  <a:pt x="29718" y="6397695"/>
                </a:cubicBezTo>
                <a:lnTo>
                  <a:pt x="3" y="6367266"/>
                </a:lnTo>
                <a:lnTo>
                  <a:pt x="29718" y="6336837"/>
                </a:lnTo>
                <a:cubicBezTo>
                  <a:pt x="102693" y="6243828"/>
                  <a:pt x="150672" y="6086319"/>
                  <a:pt x="150672" y="5907671"/>
                </a:cubicBezTo>
                <a:cubicBezTo>
                  <a:pt x="150672" y="5729021"/>
                  <a:pt x="102693" y="5571513"/>
                  <a:pt x="29718" y="5478504"/>
                </a:cubicBezTo>
                <a:lnTo>
                  <a:pt x="2" y="5448075"/>
                </a:lnTo>
                <a:lnTo>
                  <a:pt x="29718" y="5417646"/>
                </a:lnTo>
                <a:cubicBezTo>
                  <a:pt x="102693" y="5324637"/>
                  <a:pt x="150672" y="5167133"/>
                  <a:pt x="150672" y="4988484"/>
                </a:cubicBezTo>
                <a:cubicBezTo>
                  <a:pt x="150672" y="4809834"/>
                  <a:pt x="102693" y="4652326"/>
                  <a:pt x="29718" y="4559317"/>
                </a:cubicBezTo>
                <a:lnTo>
                  <a:pt x="2" y="4528888"/>
                </a:lnTo>
                <a:lnTo>
                  <a:pt x="29718" y="4498459"/>
                </a:lnTo>
                <a:cubicBezTo>
                  <a:pt x="102693" y="4405450"/>
                  <a:pt x="150672" y="4247941"/>
                  <a:pt x="150672" y="4069292"/>
                </a:cubicBezTo>
                <a:cubicBezTo>
                  <a:pt x="150672" y="3890642"/>
                  <a:pt x="102693" y="3733134"/>
                  <a:pt x="29718" y="3640125"/>
                </a:cubicBezTo>
                <a:lnTo>
                  <a:pt x="2" y="3609696"/>
                </a:lnTo>
                <a:lnTo>
                  <a:pt x="29718" y="3579267"/>
                </a:lnTo>
                <a:cubicBezTo>
                  <a:pt x="102693" y="3486258"/>
                  <a:pt x="150672" y="3328749"/>
                  <a:pt x="150672" y="3150100"/>
                </a:cubicBezTo>
                <a:cubicBezTo>
                  <a:pt x="150672" y="2971450"/>
                  <a:pt x="102693" y="2813942"/>
                  <a:pt x="29718" y="2720933"/>
                </a:cubicBezTo>
                <a:lnTo>
                  <a:pt x="2" y="2690504"/>
                </a:lnTo>
                <a:lnTo>
                  <a:pt x="29718" y="2660075"/>
                </a:lnTo>
                <a:cubicBezTo>
                  <a:pt x="102693" y="2567066"/>
                  <a:pt x="150672" y="2409557"/>
                  <a:pt x="150672" y="2230908"/>
                </a:cubicBezTo>
                <a:cubicBezTo>
                  <a:pt x="150672" y="2052258"/>
                  <a:pt x="102693" y="1894750"/>
                  <a:pt x="29718" y="1801741"/>
                </a:cubicBezTo>
                <a:lnTo>
                  <a:pt x="2" y="1771312"/>
                </a:lnTo>
                <a:lnTo>
                  <a:pt x="29718" y="1740883"/>
                </a:lnTo>
                <a:cubicBezTo>
                  <a:pt x="102693" y="1647874"/>
                  <a:pt x="150672" y="1490365"/>
                  <a:pt x="150672" y="1311716"/>
                </a:cubicBezTo>
                <a:cubicBezTo>
                  <a:pt x="150672" y="1133066"/>
                  <a:pt x="102693" y="975558"/>
                  <a:pt x="29718" y="882549"/>
                </a:cubicBezTo>
                <a:lnTo>
                  <a:pt x="0" y="852118"/>
                </a:lnTo>
                <a:close/>
              </a:path>
            </a:pathLst>
          </a:custGeom>
          <a:noFill/>
          <a:ln w="1905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A181C1EA-FCE0-9998-D844-D635CEDB04E7}"/>
              </a:ext>
            </a:extLst>
          </p:cNvPr>
          <p:cNvSpPr txBox="1"/>
          <p:nvPr/>
        </p:nvSpPr>
        <p:spPr>
          <a:xfrm rot="5400000">
            <a:off x="-679937" y="2554322"/>
            <a:ext cx="8217874" cy="479735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散水を止めたか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確認すること！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7010C91-EF90-56EB-0AC7-6938DE3344B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0032FB84-3AC4-B468-D8C9-1BC05D8CFC3A}"/>
              </a:ext>
            </a:extLst>
          </p:cNvPr>
          <p:cNvSpPr txBox="1"/>
          <p:nvPr/>
        </p:nvSpPr>
        <p:spPr>
          <a:xfrm rot="5400000">
            <a:off x="-1192923" y="2517227"/>
            <a:ext cx="9243846" cy="487154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散水を止めたか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確認すること！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22298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E9ED4787-57AB-D5F0-2E19-DA2DACD0D1DE}"/>
              </a:ext>
            </a:extLst>
          </p:cNvPr>
          <p:cNvSpPr/>
          <p:nvPr/>
        </p:nvSpPr>
        <p:spPr>
          <a:xfrm rot="5400000">
            <a:off x="274861" y="456291"/>
            <a:ext cx="6308278" cy="6030670"/>
          </a:xfrm>
          <a:custGeom>
            <a:avLst/>
            <a:gdLst>
              <a:gd name="connsiteX0" fmla="*/ 0 w 5817032"/>
              <a:gd name="connsiteY0" fmla="*/ 852118 h 9014713"/>
              <a:gd name="connsiteX1" fmla="*/ 29718 w 5817032"/>
              <a:gd name="connsiteY1" fmla="*/ 821687 h 9014713"/>
              <a:gd name="connsiteX2" fmla="*/ 150672 w 5817032"/>
              <a:gd name="connsiteY2" fmla="*/ 392520 h 9014713"/>
              <a:gd name="connsiteX3" fmla="*/ 129113 w 5817032"/>
              <a:gd name="connsiteY3" fmla="*/ 191063 h 9014713"/>
              <a:gd name="connsiteX4" fmla="*/ 112574 w 5817032"/>
              <a:gd name="connsiteY4" fmla="*/ 133580 h 9014713"/>
              <a:gd name="connsiteX5" fmla="*/ 167393 w 5817032"/>
              <a:gd name="connsiteY5" fmla="*/ 153669 h 9014713"/>
              <a:gd name="connsiteX6" fmla="*/ 355637 w 5817032"/>
              <a:gd name="connsiteY6" fmla="*/ 179329 h 9014713"/>
              <a:gd name="connsiteX7" fmla="*/ 756659 w 5817032"/>
              <a:gd name="connsiteY7" fmla="*/ 35369 h 9014713"/>
              <a:gd name="connsiteX8" fmla="*/ 785092 w 5817032"/>
              <a:gd name="connsiteY8" fmla="*/ 1 h 9014713"/>
              <a:gd name="connsiteX9" fmla="*/ 813525 w 5817032"/>
              <a:gd name="connsiteY9" fmla="*/ 35369 h 9014713"/>
              <a:gd name="connsiteX10" fmla="*/ 1214546 w 5817032"/>
              <a:gd name="connsiteY10" fmla="*/ 179329 h 9014713"/>
              <a:gd name="connsiteX11" fmla="*/ 1615568 w 5817032"/>
              <a:gd name="connsiteY11" fmla="*/ 35369 h 9014713"/>
              <a:gd name="connsiteX12" fmla="*/ 1644000 w 5817032"/>
              <a:gd name="connsiteY12" fmla="*/ 1 h 9014713"/>
              <a:gd name="connsiteX13" fmla="*/ 1672433 w 5817032"/>
              <a:gd name="connsiteY13" fmla="*/ 35369 h 9014713"/>
              <a:gd name="connsiteX14" fmla="*/ 2073454 w 5817032"/>
              <a:gd name="connsiteY14" fmla="*/ 179329 h 9014713"/>
              <a:gd name="connsiteX15" fmla="*/ 2474475 w 5817032"/>
              <a:gd name="connsiteY15" fmla="*/ 35369 h 9014713"/>
              <a:gd name="connsiteX16" fmla="*/ 2502908 w 5817032"/>
              <a:gd name="connsiteY16" fmla="*/ 0 h 9014713"/>
              <a:gd name="connsiteX17" fmla="*/ 2531342 w 5817032"/>
              <a:gd name="connsiteY17" fmla="*/ 35369 h 9014713"/>
              <a:gd name="connsiteX18" fmla="*/ 2932363 w 5817032"/>
              <a:gd name="connsiteY18" fmla="*/ 179329 h 9014713"/>
              <a:gd name="connsiteX19" fmla="*/ 3333384 w 5817032"/>
              <a:gd name="connsiteY19" fmla="*/ 35369 h 9014713"/>
              <a:gd name="connsiteX20" fmla="*/ 3361817 w 5817032"/>
              <a:gd name="connsiteY20" fmla="*/ 0 h 9014713"/>
              <a:gd name="connsiteX21" fmla="*/ 3390251 w 5817032"/>
              <a:gd name="connsiteY21" fmla="*/ 35369 h 9014713"/>
              <a:gd name="connsiteX22" fmla="*/ 3791272 w 5817032"/>
              <a:gd name="connsiteY22" fmla="*/ 179329 h 9014713"/>
              <a:gd name="connsiteX23" fmla="*/ 4192293 w 5817032"/>
              <a:gd name="connsiteY23" fmla="*/ 35369 h 9014713"/>
              <a:gd name="connsiteX24" fmla="*/ 4220726 w 5817032"/>
              <a:gd name="connsiteY24" fmla="*/ 1 h 9014713"/>
              <a:gd name="connsiteX25" fmla="*/ 4249159 w 5817032"/>
              <a:gd name="connsiteY25" fmla="*/ 35369 h 9014713"/>
              <a:gd name="connsiteX26" fmla="*/ 4650180 w 5817032"/>
              <a:gd name="connsiteY26" fmla="*/ 179329 h 9014713"/>
              <a:gd name="connsiteX27" fmla="*/ 5051201 w 5817032"/>
              <a:gd name="connsiteY27" fmla="*/ 35369 h 9014713"/>
              <a:gd name="connsiteX28" fmla="*/ 5079635 w 5817032"/>
              <a:gd name="connsiteY28" fmla="*/ 0 h 9014713"/>
              <a:gd name="connsiteX29" fmla="*/ 5108068 w 5817032"/>
              <a:gd name="connsiteY29" fmla="*/ 35369 h 9014713"/>
              <a:gd name="connsiteX30" fmla="*/ 5509089 w 5817032"/>
              <a:gd name="connsiteY30" fmla="*/ 179329 h 9014713"/>
              <a:gd name="connsiteX31" fmla="*/ 5697334 w 5817032"/>
              <a:gd name="connsiteY31" fmla="*/ 153669 h 9014713"/>
              <a:gd name="connsiteX32" fmla="*/ 5698836 w 5817032"/>
              <a:gd name="connsiteY32" fmla="*/ 153119 h 9014713"/>
              <a:gd name="connsiteX33" fmla="*/ 5687919 w 5817032"/>
              <a:gd name="connsiteY33" fmla="*/ 191063 h 9014713"/>
              <a:gd name="connsiteX34" fmla="*/ 5666360 w 5817032"/>
              <a:gd name="connsiteY34" fmla="*/ 392520 h 9014713"/>
              <a:gd name="connsiteX35" fmla="*/ 5787314 w 5817032"/>
              <a:gd name="connsiteY35" fmla="*/ 821687 h 9014713"/>
              <a:gd name="connsiteX36" fmla="*/ 5817032 w 5817032"/>
              <a:gd name="connsiteY36" fmla="*/ 852118 h 9014713"/>
              <a:gd name="connsiteX37" fmla="*/ 5787314 w 5817032"/>
              <a:gd name="connsiteY37" fmla="*/ 882549 h 9014713"/>
              <a:gd name="connsiteX38" fmla="*/ 5666360 w 5817032"/>
              <a:gd name="connsiteY38" fmla="*/ 1311716 h 9014713"/>
              <a:gd name="connsiteX39" fmla="*/ 5787314 w 5817032"/>
              <a:gd name="connsiteY39" fmla="*/ 1740883 h 9014713"/>
              <a:gd name="connsiteX40" fmla="*/ 5817030 w 5817032"/>
              <a:gd name="connsiteY40" fmla="*/ 1771312 h 9014713"/>
              <a:gd name="connsiteX41" fmla="*/ 5787314 w 5817032"/>
              <a:gd name="connsiteY41" fmla="*/ 1801741 h 9014713"/>
              <a:gd name="connsiteX42" fmla="*/ 5666359 w 5817032"/>
              <a:gd name="connsiteY42" fmla="*/ 2230908 h 9014713"/>
              <a:gd name="connsiteX43" fmla="*/ 5787313 w 5817032"/>
              <a:gd name="connsiteY43" fmla="*/ 2660075 h 9014713"/>
              <a:gd name="connsiteX44" fmla="*/ 5817029 w 5817032"/>
              <a:gd name="connsiteY44" fmla="*/ 2690504 h 9014713"/>
              <a:gd name="connsiteX45" fmla="*/ 5787313 w 5817032"/>
              <a:gd name="connsiteY45" fmla="*/ 2720933 h 9014713"/>
              <a:gd name="connsiteX46" fmla="*/ 5666359 w 5817032"/>
              <a:gd name="connsiteY46" fmla="*/ 3150100 h 9014713"/>
              <a:gd name="connsiteX47" fmla="*/ 5787313 w 5817032"/>
              <a:gd name="connsiteY47" fmla="*/ 3579267 h 9014713"/>
              <a:gd name="connsiteX48" fmla="*/ 5817029 w 5817032"/>
              <a:gd name="connsiteY48" fmla="*/ 3609696 h 9014713"/>
              <a:gd name="connsiteX49" fmla="*/ 5787313 w 5817032"/>
              <a:gd name="connsiteY49" fmla="*/ 3640125 h 9014713"/>
              <a:gd name="connsiteX50" fmla="*/ 5666359 w 5817032"/>
              <a:gd name="connsiteY50" fmla="*/ 4069292 h 9014713"/>
              <a:gd name="connsiteX51" fmla="*/ 5787313 w 5817032"/>
              <a:gd name="connsiteY51" fmla="*/ 4498459 h 9014713"/>
              <a:gd name="connsiteX52" fmla="*/ 5817029 w 5817032"/>
              <a:gd name="connsiteY52" fmla="*/ 4528888 h 9014713"/>
              <a:gd name="connsiteX53" fmla="*/ 5787313 w 5817032"/>
              <a:gd name="connsiteY53" fmla="*/ 4559317 h 9014713"/>
              <a:gd name="connsiteX54" fmla="*/ 5666359 w 5817032"/>
              <a:gd name="connsiteY54" fmla="*/ 4988484 h 9014713"/>
              <a:gd name="connsiteX55" fmla="*/ 5787313 w 5817032"/>
              <a:gd name="connsiteY55" fmla="*/ 5417648 h 9014713"/>
              <a:gd name="connsiteX56" fmla="*/ 5817029 w 5817032"/>
              <a:gd name="connsiteY56" fmla="*/ 5448077 h 9014713"/>
              <a:gd name="connsiteX57" fmla="*/ 5787313 w 5817032"/>
              <a:gd name="connsiteY57" fmla="*/ 5478506 h 9014713"/>
              <a:gd name="connsiteX58" fmla="*/ 5666359 w 5817032"/>
              <a:gd name="connsiteY58" fmla="*/ 5907673 h 9014713"/>
              <a:gd name="connsiteX59" fmla="*/ 5787313 w 5817032"/>
              <a:gd name="connsiteY59" fmla="*/ 6336839 h 9014713"/>
              <a:gd name="connsiteX60" fmla="*/ 5817029 w 5817032"/>
              <a:gd name="connsiteY60" fmla="*/ 6367268 h 9014713"/>
              <a:gd name="connsiteX61" fmla="*/ 5787313 w 5817032"/>
              <a:gd name="connsiteY61" fmla="*/ 6397697 h 9014713"/>
              <a:gd name="connsiteX62" fmla="*/ 5666359 w 5817032"/>
              <a:gd name="connsiteY62" fmla="*/ 6826865 h 9014713"/>
              <a:gd name="connsiteX63" fmla="*/ 5787313 w 5817032"/>
              <a:gd name="connsiteY63" fmla="*/ 7256032 h 9014713"/>
              <a:gd name="connsiteX64" fmla="*/ 5817029 w 5817032"/>
              <a:gd name="connsiteY64" fmla="*/ 7286461 h 9014713"/>
              <a:gd name="connsiteX65" fmla="*/ 5787313 w 5817032"/>
              <a:gd name="connsiteY65" fmla="*/ 7316889 h 9014713"/>
              <a:gd name="connsiteX66" fmla="*/ 5666359 w 5817032"/>
              <a:gd name="connsiteY66" fmla="*/ 7746056 h 9014713"/>
              <a:gd name="connsiteX67" fmla="*/ 5787313 w 5817032"/>
              <a:gd name="connsiteY67" fmla="*/ 8175224 h 9014713"/>
              <a:gd name="connsiteX68" fmla="*/ 5817029 w 5817032"/>
              <a:gd name="connsiteY68" fmla="*/ 8205653 h 9014713"/>
              <a:gd name="connsiteX69" fmla="*/ 5787313 w 5817032"/>
              <a:gd name="connsiteY69" fmla="*/ 8236081 h 9014713"/>
              <a:gd name="connsiteX70" fmla="*/ 5666359 w 5817032"/>
              <a:gd name="connsiteY70" fmla="*/ 8665248 h 9014713"/>
              <a:gd name="connsiteX71" fmla="*/ 5671933 w 5817032"/>
              <a:gd name="connsiteY71" fmla="*/ 8769554 h 9014713"/>
              <a:gd name="connsiteX72" fmla="*/ 5686617 w 5817032"/>
              <a:gd name="connsiteY72" fmla="*/ 8858798 h 9014713"/>
              <a:gd name="connsiteX73" fmla="*/ 5606553 w 5817032"/>
              <a:gd name="connsiteY73" fmla="*/ 8842018 h 9014713"/>
              <a:gd name="connsiteX74" fmla="*/ 5509088 w 5817032"/>
              <a:gd name="connsiteY74" fmla="*/ 8835384 h 9014713"/>
              <a:gd name="connsiteX75" fmla="*/ 5108067 w 5817032"/>
              <a:gd name="connsiteY75" fmla="*/ 8979345 h 9014713"/>
              <a:gd name="connsiteX76" fmla="*/ 5079633 w 5817032"/>
              <a:gd name="connsiteY76" fmla="*/ 9014713 h 9014713"/>
              <a:gd name="connsiteX77" fmla="*/ 5051200 w 5817032"/>
              <a:gd name="connsiteY77" fmla="*/ 8979345 h 9014713"/>
              <a:gd name="connsiteX78" fmla="*/ 4650179 w 5817032"/>
              <a:gd name="connsiteY78" fmla="*/ 8835384 h 9014713"/>
              <a:gd name="connsiteX79" fmla="*/ 4249158 w 5817032"/>
              <a:gd name="connsiteY79" fmla="*/ 8979345 h 9014713"/>
              <a:gd name="connsiteX80" fmla="*/ 4220725 w 5817032"/>
              <a:gd name="connsiteY80" fmla="*/ 9014713 h 9014713"/>
              <a:gd name="connsiteX81" fmla="*/ 4192292 w 5817032"/>
              <a:gd name="connsiteY81" fmla="*/ 8979344 h 9014713"/>
              <a:gd name="connsiteX82" fmla="*/ 3791271 w 5817032"/>
              <a:gd name="connsiteY82" fmla="*/ 8835384 h 9014713"/>
              <a:gd name="connsiteX83" fmla="*/ 3390250 w 5817032"/>
              <a:gd name="connsiteY83" fmla="*/ 8979344 h 9014713"/>
              <a:gd name="connsiteX84" fmla="*/ 3361816 w 5817032"/>
              <a:gd name="connsiteY84" fmla="*/ 9014713 h 9014713"/>
              <a:gd name="connsiteX85" fmla="*/ 3333383 w 5817032"/>
              <a:gd name="connsiteY85" fmla="*/ 8979344 h 9014713"/>
              <a:gd name="connsiteX86" fmla="*/ 2932362 w 5817032"/>
              <a:gd name="connsiteY86" fmla="*/ 8835384 h 9014713"/>
              <a:gd name="connsiteX87" fmla="*/ 2531343 w 5817032"/>
              <a:gd name="connsiteY87" fmla="*/ 8979344 h 9014713"/>
              <a:gd name="connsiteX88" fmla="*/ 2502908 w 5817032"/>
              <a:gd name="connsiteY88" fmla="*/ 9014713 h 9014713"/>
              <a:gd name="connsiteX89" fmla="*/ 2474475 w 5817032"/>
              <a:gd name="connsiteY89" fmla="*/ 8979344 h 9014713"/>
              <a:gd name="connsiteX90" fmla="*/ 2073454 w 5817032"/>
              <a:gd name="connsiteY90" fmla="*/ 8835383 h 9014713"/>
              <a:gd name="connsiteX91" fmla="*/ 1672432 w 5817032"/>
              <a:gd name="connsiteY91" fmla="*/ 8979344 h 9014713"/>
              <a:gd name="connsiteX92" fmla="*/ 1644000 w 5817032"/>
              <a:gd name="connsiteY92" fmla="*/ 9014712 h 9014713"/>
              <a:gd name="connsiteX93" fmla="*/ 1615567 w 5817032"/>
              <a:gd name="connsiteY93" fmla="*/ 8979344 h 9014713"/>
              <a:gd name="connsiteX94" fmla="*/ 1214546 w 5817032"/>
              <a:gd name="connsiteY94" fmla="*/ 8835383 h 9014713"/>
              <a:gd name="connsiteX95" fmla="*/ 813525 w 5817032"/>
              <a:gd name="connsiteY95" fmla="*/ 8979344 h 9014713"/>
              <a:gd name="connsiteX96" fmla="*/ 785092 w 5817032"/>
              <a:gd name="connsiteY96" fmla="*/ 9014713 h 9014713"/>
              <a:gd name="connsiteX97" fmla="*/ 756658 w 5817032"/>
              <a:gd name="connsiteY97" fmla="*/ 8979344 h 9014713"/>
              <a:gd name="connsiteX98" fmla="*/ 355637 w 5817032"/>
              <a:gd name="connsiteY98" fmla="*/ 8835383 h 9014713"/>
              <a:gd name="connsiteX99" fmla="*/ 167392 w 5817032"/>
              <a:gd name="connsiteY99" fmla="*/ 8861043 h 9014713"/>
              <a:gd name="connsiteX100" fmla="*/ 126422 w 5817032"/>
              <a:gd name="connsiteY100" fmla="*/ 8876057 h 9014713"/>
              <a:gd name="connsiteX101" fmla="*/ 129114 w 5817032"/>
              <a:gd name="connsiteY101" fmla="*/ 8866704 h 9014713"/>
              <a:gd name="connsiteX102" fmla="*/ 150672 w 5817032"/>
              <a:gd name="connsiteY102" fmla="*/ 8665247 h 9014713"/>
              <a:gd name="connsiteX103" fmla="*/ 29719 w 5817032"/>
              <a:gd name="connsiteY103" fmla="*/ 8236080 h 9014713"/>
              <a:gd name="connsiteX104" fmla="*/ 3 w 5817032"/>
              <a:gd name="connsiteY104" fmla="*/ 8205651 h 9014713"/>
              <a:gd name="connsiteX105" fmla="*/ 29719 w 5817032"/>
              <a:gd name="connsiteY105" fmla="*/ 8175223 h 9014713"/>
              <a:gd name="connsiteX106" fmla="*/ 150672 w 5817032"/>
              <a:gd name="connsiteY106" fmla="*/ 7746055 h 9014713"/>
              <a:gd name="connsiteX107" fmla="*/ 29719 w 5817032"/>
              <a:gd name="connsiteY107" fmla="*/ 7316887 h 9014713"/>
              <a:gd name="connsiteX108" fmla="*/ 3 w 5817032"/>
              <a:gd name="connsiteY108" fmla="*/ 7286459 h 9014713"/>
              <a:gd name="connsiteX109" fmla="*/ 29718 w 5817032"/>
              <a:gd name="connsiteY109" fmla="*/ 7256030 h 9014713"/>
              <a:gd name="connsiteX110" fmla="*/ 150672 w 5817032"/>
              <a:gd name="connsiteY110" fmla="*/ 6826863 h 9014713"/>
              <a:gd name="connsiteX111" fmla="*/ 29718 w 5817032"/>
              <a:gd name="connsiteY111" fmla="*/ 6397695 h 9014713"/>
              <a:gd name="connsiteX112" fmla="*/ 3 w 5817032"/>
              <a:gd name="connsiteY112" fmla="*/ 6367266 h 9014713"/>
              <a:gd name="connsiteX113" fmla="*/ 29718 w 5817032"/>
              <a:gd name="connsiteY113" fmla="*/ 6336837 h 9014713"/>
              <a:gd name="connsiteX114" fmla="*/ 150672 w 5817032"/>
              <a:gd name="connsiteY114" fmla="*/ 5907671 h 9014713"/>
              <a:gd name="connsiteX115" fmla="*/ 29718 w 5817032"/>
              <a:gd name="connsiteY115" fmla="*/ 5478504 h 9014713"/>
              <a:gd name="connsiteX116" fmla="*/ 2 w 5817032"/>
              <a:gd name="connsiteY116" fmla="*/ 5448075 h 9014713"/>
              <a:gd name="connsiteX117" fmla="*/ 29718 w 5817032"/>
              <a:gd name="connsiteY117" fmla="*/ 5417646 h 9014713"/>
              <a:gd name="connsiteX118" fmla="*/ 150672 w 5817032"/>
              <a:gd name="connsiteY118" fmla="*/ 4988484 h 9014713"/>
              <a:gd name="connsiteX119" fmla="*/ 29718 w 5817032"/>
              <a:gd name="connsiteY119" fmla="*/ 4559317 h 9014713"/>
              <a:gd name="connsiteX120" fmla="*/ 2 w 5817032"/>
              <a:gd name="connsiteY120" fmla="*/ 4528888 h 9014713"/>
              <a:gd name="connsiteX121" fmla="*/ 29718 w 5817032"/>
              <a:gd name="connsiteY121" fmla="*/ 4498459 h 9014713"/>
              <a:gd name="connsiteX122" fmla="*/ 150672 w 5817032"/>
              <a:gd name="connsiteY122" fmla="*/ 4069292 h 9014713"/>
              <a:gd name="connsiteX123" fmla="*/ 29718 w 5817032"/>
              <a:gd name="connsiteY123" fmla="*/ 3640125 h 9014713"/>
              <a:gd name="connsiteX124" fmla="*/ 2 w 5817032"/>
              <a:gd name="connsiteY124" fmla="*/ 3609696 h 9014713"/>
              <a:gd name="connsiteX125" fmla="*/ 29718 w 5817032"/>
              <a:gd name="connsiteY125" fmla="*/ 3579267 h 9014713"/>
              <a:gd name="connsiteX126" fmla="*/ 150672 w 5817032"/>
              <a:gd name="connsiteY126" fmla="*/ 3150100 h 9014713"/>
              <a:gd name="connsiteX127" fmla="*/ 29718 w 5817032"/>
              <a:gd name="connsiteY127" fmla="*/ 2720933 h 9014713"/>
              <a:gd name="connsiteX128" fmla="*/ 2 w 5817032"/>
              <a:gd name="connsiteY128" fmla="*/ 2690504 h 9014713"/>
              <a:gd name="connsiteX129" fmla="*/ 29718 w 5817032"/>
              <a:gd name="connsiteY129" fmla="*/ 2660075 h 9014713"/>
              <a:gd name="connsiteX130" fmla="*/ 150672 w 5817032"/>
              <a:gd name="connsiteY130" fmla="*/ 2230908 h 9014713"/>
              <a:gd name="connsiteX131" fmla="*/ 29718 w 5817032"/>
              <a:gd name="connsiteY131" fmla="*/ 1801741 h 9014713"/>
              <a:gd name="connsiteX132" fmla="*/ 2 w 5817032"/>
              <a:gd name="connsiteY132" fmla="*/ 1771312 h 9014713"/>
              <a:gd name="connsiteX133" fmla="*/ 29718 w 5817032"/>
              <a:gd name="connsiteY133" fmla="*/ 1740883 h 9014713"/>
              <a:gd name="connsiteX134" fmla="*/ 150672 w 5817032"/>
              <a:gd name="connsiteY134" fmla="*/ 1311716 h 9014713"/>
              <a:gd name="connsiteX135" fmla="*/ 29718 w 5817032"/>
              <a:gd name="connsiteY135" fmla="*/ 882549 h 9014713"/>
              <a:gd name="connsiteX136" fmla="*/ 0 w 5817032"/>
              <a:gd name="connsiteY136" fmla="*/ 852118 h 90147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</a:cxnLst>
            <a:rect l="l" t="t" r="r" b="b"/>
            <a:pathLst>
              <a:path w="5817032" h="9014713">
                <a:moveTo>
                  <a:pt x="0" y="852118"/>
                </a:moveTo>
                <a:lnTo>
                  <a:pt x="29718" y="821687"/>
                </a:lnTo>
                <a:cubicBezTo>
                  <a:pt x="102693" y="728678"/>
                  <a:pt x="150672" y="571169"/>
                  <a:pt x="150672" y="392520"/>
                </a:cubicBezTo>
                <a:cubicBezTo>
                  <a:pt x="150672" y="321060"/>
                  <a:pt x="142995" y="252983"/>
                  <a:pt x="129113" y="191063"/>
                </a:cubicBezTo>
                <a:lnTo>
                  <a:pt x="112574" y="133580"/>
                </a:lnTo>
                <a:lnTo>
                  <a:pt x="167393" y="153669"/>
                </a:lnTo>
                <a:cubicBezTo>
                  <a:pt x="225252" y="170192"/>
                  <a:pt x="288864" y="179329"/>
                  <a:pt x="355637" y="179329"/>
                </a:cubicBezTo>
                <a:cubicBezTo>
                  <a:pt x="522571" y="179329"/>
                  <a:pt x="669750" y="122224"/>
                  <a:pt x="756659" y="35369"/>
                </a:cubicBezTo>
                <a:lnTo>
                  <a:pt x="785092" y="1"/>
                </a:lnTo>
                <a:lnTo>
                  <a:pt x="813525" y="35369"/>
                </a:lnTo>
                <a:cubicBezTo>
                  <a:pt x="900434" y="122224"/>
                  <a:pt x="1047613" y="179329"/>
                  <a:pt x="1214546" y="179329"/>
                </a:cubicBezTo>
                <a:cubicBezTo>
                  <a:pt x="1381480" y="179329"/>
                  <a:pt x="1528658" y="122224"/>
                  <a:pt x="1615568" y="35369"/>
                </a:cubicBezTo>
                <a:lnTo>
                  <a:pt x="1644000" y="1"/>
                </a:lnTo>
                <a:lnTo>
                  <a:pt x="1672433" y="35369"/>
                </a:lnTo>
                <a:cubicBezTo>
                  <a:pt x="1759343" y="122224"/>
                  <a:pt x="1906521" y="179329"/>
                  <a:pt x="2073454" y="179329"/>
                </a:cubicBezTo>
                <a:cubicBezTo>
                  <a:pt x="2240387" y="179329"/>
                  <a:pt x="2387566" y="122224"/>
                  <a:pt x="2474475" y="35369"/>
                </a:cubicBezTo>
                <a:lnTo>
                  <a:pt x="2502908" y="0"/>
                </a:lnTo>
                <a:lnTo>
                  <a:pt x="2531342" y="35369"/>
                </a:lnTo>
                <a:cubicBezTo>
                  <a:pt x="2618252" y="122224"/>
                  <a:pt x="2765430" y="179329"/>
                  <a:pt x="2932363" y="179329"/>
                </a:cubicBezTo>
                <a:cubicBezTo>
                  <a:pt x="3099296" y="179329"/>
                  <a:pt x="3246475" y="122224"/>
                  <a:pt x="3333384" y="35369"/>
                </a:cubicBezTo>
                <a:lnTo>
                  <a:pt x="3361817" y="0"/>
                </a:lnTo>
                <a:lnTo>
                  <a:pt x="3390251" y="35369"/>
                </a:lnTo>
                <a:cubicBezTo>
                  <a:pt x="3477160" y="122224"/>
                  <a:pt x="3624339" y="179329"/>
                  <a:pt x="3791272" y="179329"/>
                </a:cubicBezTo>
                <a:cubicBezTo>
                  <a:pt x="3958205" y="179329"/>
                  <a:pt x="4105384" y="122224"/>
                  <a:pt x="4192293" y="35369"/>
                </a:cubicBezTo>
                <a:lnTo>
                  <a:pt x="4220726" y="1"/>
                </a:lnTo>
                <a:lnTo>
                  <a:pt x="4249159" y="35369"/>
                </a:lnTo>
                <a:cubicBezTo>
                  <a:pt x="4336068" y="122224"/>
                  <a:pt x="4483247" y="179329"/>
                  <a:pt x="4650180" y="179329"/>
                </a:cubicBezTo>
                <a:cubicBezTo>
                  <a:pt x="4817113" y="179329"/>
                  <a:pt x="4964292" y="122224"/>
                  <a:pt x="5051201" y="35369"/>
                </a:cubicBezTo>
                <a:lnTo>
                  <a:pt x="5079635" y="0"/>
                </a:lnTo>
                <a:lnTo>
                  <a:pt x="5108068" y="35369"/>
                </a:lnTo>
                <a:cubicBezTo>
                  <a:pt x="5194977" y="122224"/>
                  <a:pt x="5342156" y="179329"/>
                  <a:pt x="5509089" y="179329"/>
                </a:cubicBezTo>
                <a:cubicBezTo>
                  <a:pt x="5575863" y="179329"/>
                  <a:pt x="5639475" y="170192"/>
                  <a:pt x="5697334" y="153669"/>
                </a:cubicBezTo>
                <a:lnTo>
                  <a:pt x="5698836" y="153119"/>
                </a:lnTo>
                <a:lnTo>
                  <a:pt x="5687919" y="191063"/>
                </a:lnTo>
                <a:cubicBezTo>
                  <a:pt x="5674036" y="252983"/>
                  <a:pt x="5666360" y="321060"/>
                  <a:pt x="5666360" y="392520"/>
                </a:cubicBezTo>
                <a:cubicBezTo>
                  <a:pt x="5666360" y="571169"/>
                  <a:pt x="5714339" y="728678"/>
                  <a:pt x="5787314" y="821687"/>
                </a:cubicBezTo>
                <a:lnTo>
                  <a:pt x="5817032" y="852118"/>
                </a:lnTo>
                <a:lnTo>
                  <a:pt x="5787314" y="882549"/>
                </a:lnTo>
                <a:cubicBezTo>
                  <a:pt x="5714339" y="975558"/>
                  <a:pt x="5666360" y="1133066"/>
                  <a:pt x="5666360" y="1311716"/>
                </a:cubicBezTo>
                <a:cubicBezTo>
                  <a:pt x="5666360" y="1490365"/>
                  <a:pt x="5714339" y="1647874"/>
                  <a:pt x="5787314" y="1740883"/>
                </a:cubicBezTo>
                <a:lnTo>
                  <a:pt x="5817030" y="1771312"/>
                </a:lnTo>
                <a:lnTo>
                  <a:pt x="5787314" y="1801741"/>
                </a:lnTo>
                <a:cubicBezTo>
                  <a:pt x="5714339" y="1894750"/>
                  <a:pt x="5666359" y="2052258"/>
                  <a:pt x="5666359" y="2230908"/>
                </a:cubicBezTo>
                <a:cubicBezTo>
                  <a:pt x="5666359" y="2409557"/>
                  <a:pt x="5714338" y="2567066"/>
                  <a:pt x="5787313" y="2660075"/>
                </a:cubicBezTo>
                <a:lnTo>
                  <a:pt x="5817029" y="2690504"/>
                </a:lnTo>
                <a:lnTo>
                  <a:pt x="5787313" y="2720933"/>
                </a:lnTo>
                <a:cubicBezTo>
                  <a:pt x="5714338" y="2813942"/>
                  <a:pt x="5666359" y="2971450"/>
                  <a:pt x="5666359" y="3150100"/>
                </a:cubicBezTo>
                <a:cubicBezTo>
                  <a:pt x="5666359" y="3328749"/>
                  <a:pt x="5714338" y="3486258"/>
                  <a:pt x="5787313" y="3579267"/>
                </a:cubicBezTo>
                <a:lnTo>
                  <a:pt x="5817029" y="3609696"/>
                </a:lnTo>
                <a:lnTo>
                  <a:pt x="5787313" y="3640125"/>
                </a:lnTo>
                <a:cubicBezTo>
                  <a:pt x="5714338" y="3733134"/>
                  <a:pt x="5666359" y="3890642"/>
                  <a:pt x="5666359" y="4069292"/>
                </a:cubicBezTo>
                <a:cubicBezTo>
                  <a:pt x="5666359" y="4247941"/>
                  <a:pt x="5714338" y="4405450"/>
                  <a:pt x="5787313" y="4498459"/>
                </a:cubicBezTo>
                <a:lnTo>
                  <a:pt x="5817029" y="4528888"/>
                </a:lnTo>
                <a:lnTo>
                  <a:pt x="5787313" y="4559317"/>
                </a:lnTo>
                <a:cubicBezTo>
                  <a:pt x="5714338" y="4652326"/>
                  <a:pt x="5666359" y="4809834"/>
                  <a:pt x="5666359" y="4988484"/>
                </a:cubicBezTo>
                <a:cubicBezTo>
                  <a:pt x="5666359" y="5167133"/>
                  <a:pt x="5714338" y="5324640"/>
                  <a:pt x="5787313" y="5417648"/>
                </a:cubicBezTo>
                <a:lnTo>
                  <a:pt x="5817029" y="5448077"/>
                </a:lnTo>
                <a:lnTo>
                  <a:pt x="5787313" y="5478506"/>
                </a:lnTo>
                <a:cubicBezTo>
                  <a:pt x="5714338" y="5571515"/>
                  <a:pt x="5666359" y="5729024"/>
                  <a:pt x="5666359" y="5907673"/>
                </a:cubicBezTo>
                <a:cubicBezTo>
                  <a:pt x="5666359" y="6086321"/>
                  <a:pt x="5714338" y="6243831"/>
                  <a:pt x="5787313" y="6336839"/>
                </a:cubicBezTo>
                <a:lnTo>
                  <a:pt x="5817029" y="6367268"/>
                </a:lnTo>
                <a:lnTo>
                  <a:pt x="5787313" y="6397697"/>
                </a:lnTo>
                <a:cubicBezTo>
                  <a:pt x="5714338" y="6490706"/>
                  <a:pt x="5666359" y="6648215"/>
                  <a:pt x="5666359" y="6826865"/>
                </a:cubicBezTo>
                <a:cubicBezTo>
                  <a:pt x="5666359" y="7005514"/>
                  <a:pt x="5714338" y="7163023"/>
                  <a:pt x="5787313" y="7256032"/>
                </a:cubicBezTo>
                <a:lnTo>
                  <a:pt x="5817029" y="7286461"/>
                </a:lnTo>
                <a:lnTo>
                  <a:pt x="5787313" y="7316889"/>
                </a:lnTo>
                <a:cubicBezTo>
                  <a:pt x="5714338" y="7409898"/>
                  <a:pt x="5666359" y="7567407"/>
                  <a:pt x="5666359" y="7746056"/>
                </a:cubicBezTo>
                <a:cubicBezTo>
                  <a:pt x="5666359" y="7924706"/>
                  <a:pt x="5714338" y="8082215"/>
                  <a:pt x="5787313" y="8175224"/>
                </a:cubicBezTo>
                <a:lnTo>
                  <a:pt x="5817029" y="8205653"/>
                </a:lnTo>
                <a:lnTo>
                  <a:pt x="5787313" y="8236081"/>
                </a:lnTo>
                <a:cubicBezTo>
                  <a:pt x="5714338" y="8329090"/>
                  <a:pt x="5666359" y="8486599"/>
                  <a:pt x="5666359" y="8665248"/>
                </a:cubicBezTo>
                <a:cubicBezTo>
                  <a:pt x="5666359" y="8700978"/>
                  <a:pt x="5668278" y="8735862"/>
                  <a:pt x="5671933" y="8769554"/>
                </a:cubicBezTo>
                <a:lnTo>
                  <a:pt x="5686617" y="8858798"/>
                </a:lnTo>
                <a:lnTo>
                  <a:pt x="5606553" y="8842018"/>
                </a:lnTo>
                <a:cubicBezTo>
                  <a:pt x="5575071" y="8837668"/>
                  <a:pt x="5542474" y="8835384"/>
                  <a:pt x="5509088" y="8835384"/>
                </a:cubicBezTo>
                <a:cubicBezTo>
                  <a:pt x="5342155" y="8835384"/>
                  <a:pt x="5194976" y="8892489"/>
                  <a:pt x="5108067" y="8979345"/>
                </a:cubicBezTo>
                <a:lnTo>
                  <a:pt x="5079633" y="9014713"/>
                </a:lnTo>
                <a:lnTo>
                  <a:pt x="5051200" y="8979345"/>
                </a:lnTo>
                <a:cubicBezTo>
                  <a:pt x="4964291" y="8892489"/>
                  <a:pt x="4817112" y="8835384"/>
                  <a:pt x="4650179" y="8835384"/>
                </a:cubicBezTo>
                <a:cubicBezTo>
                  <a:pt x="4483246" y="8835384"/>
                  <a:pt x="4336067" y="8892489"/>
                  <a:pt x="4249158" y="8979345"/>
                </a:cubicBezTo>
                <a:lnTo>
                  <a:pt x="4220725" y="9014713"/>
                </a:lnTo>
                <a:lnTo>
                  <a:pt x="4192292" y="8979344"/>
                </a:lnTo>
                <a:cubicBezTo>
                  <a:pt x="4105383" y="8892489"/>
                  <a:pt x="3958204" y="8835384"/>
                  <a:pt x="3791271" y="8835384"/>
                </a:cubicBezTo>
                <a:cubicBezTo>
                  <a:pt x="3624338" y="8835384"/>
                  <a:pt x="3477159" y="8892489"/>
                  <a:pt x="3390250" y="8979344"/>
                </a:cubicBezTo>
                <a:lnTo>
                  <a:pt x="3361816" y="9014713"/>
                </a:lnTo>
                <a:lnTo>
                  <a:pt x="3333383" y="8979344"/>
                </a:lnTo>
                <a:cubicBezTo>
                  <a:pt x="3246474" y="8892489"/>
                  <a:pt x="3099295" y="8835384"/>
                  <a:pt x="2932362" y="8835384"/>
                </a:cubicBezTo>
                <a:cubicBezTo>
                  <a:pt x="2765430" y="8835384"/>
                  <a:pt x="2618252" y="8892489"/>
                  <a:pt x="2531343" y="8979344"/>
                </a:cubicBezTo>
                <a:lnTo>
                  <a:pt x="2502908" y="9014713"/>
                </a:lnTo>
                <a:lnTo>
                  <a:pt x="2474475" y="8979344"/>
                </a:lnTo>
                <a:cubicBezTo>
                  <a:pt x="2387566" y="8892489"/>
                  <a:pt x="2240387" y="8835383"/>
                  <a:pt x="2073454" y="8835383"/>
                </a:cubicBezTo>
                <a:cubicBezTo>
                  <a:pt x="1906521" y="8835383"/>
                  <a:pt x="1759342" y="8892489"/>
                  <a:pt x="1672432" y="8979344"/>
                </a:cubicBezTo>
                <a:lnTo>
                  <a:pt x="1644000" y="9014712"/>
                </a:lnTo>
                <a:lnTo>
                  <a:pt x="1615567" y="8979344"/>
                </a:lnTo>
                <a:cubicBezTo>
                  <a:pt x="1528658" y="8892488"/>
                  <a:pt x="1381479" y="8835383"/>
                  <a:pt x="1214546" y="8835383"/>
                </a:cubicBezTo>
                <a:cubicBezTo>
                  <a:pt x="1047613" y="8835383"/>
                  <a:pt x="900434" y="8892488"/>
                  <a:pt x="813525" y="8979344"/>
                </a:cubicBezTo>
                <a:lnTo>
                  <a:pt x="785092" y="9014713"/>
                </a:lnTo>
                <a:lnTo>
                  <a:pt x="756658" y="8979344"/>
                </a:lnTo>
                <a:cubicBezTo>
                  <a:pt x="669749" y="8892488"/>
                  <a:pt x="522570" y="8835383"/>
                  <a:pt x="355637" y="8835383"/>
                </a:cubicBezTo>
                <a:cubicBezTo>
                  <a:pt x="288864" y="8835383"/>
                  <a:pt x="225251" y="8844520"/>
                  <a:pt x="167392" y="8861043"/>
                </a:cubicBezTo>
                <a:lnTo>
                  <a:pt x="126422" y="8876057"/>
                </a:lnTo>
                <a:lnTo>
                  <a:pt x="129114" y="8866704"/>
                </a:lnTo>
                <a:cubicBezTo>
                  <a:pt x="142996" y="8804784"/>
                  <a:pt x="150672" y="8736707"/>
                  <a:pt x="150672" y="8665247"/>
                </a:cubicBezTo>
                <a:cubicBezTo>
                  <a:pt x="150672" y="8486598"/>
                  <a:pt x="102694" y="8329089"/>
                  <a:pt x="29719" y="8236080"/>
                </a:cubicBezTo>
                <a:lnTo>
                  <a:pt x="3" y="8205651"/>
                </a:lnTo>
                <a:lnTo>
                  <a:pt x="29719" y="8175223"/>
                </a:lnTo>
                <a:cubicBezTo>
                  <a:pt x="102693" y="8082213"/>
                  <a:pt x="150672" y="7924704"/>
                  <a:pt x="150672" y="7746055"/>
                </a:cubicBezTo>
                <a:cubicBezTo>
                  <a:pt x="150672" y="7567405"/>
                  <a:pt x="102694" y="7409896"/>
                  <a:pt x="29719" y="7316887"/>
                </a:cubicBezTo>
                <a:lnTo>
                  <a:pt x="3" y="7286459"/>
                </a:lnTo>
                <a:lnTo>
                  <a:pt x="29718" y="7256030"/>
                </a:lnTo>
                <a:cubicBezTo>
                  <a:pt x="102693" y="7163020"/>
                  <a:pt x="150672" y="7005512"/>
                  <a:pt x="150672" y="6826863"/>
                </a:cubicBezTo>
                <a:cubicBezTo>
                  <a:pt x="150672" y="6648212"/>
                  <a:pt x="102693" y="6490704"/>
                  <a:pt x="29718" y="6397695"/>
                </a:cubicBezTo>
                <a:lnTo>
                  <a:pt x="3" y="6367266"/>
                </a:lnTo>
                <a:lnTo>
                  <a:pt x="29718" y="6336837"/>
                </a:lnTo>
                <a:cubicBezTo>
                  <a:pt x="102693" y="6243828"/>
                  <a:pt x="150672" y="6086319"/>
                  <a:pt x="150672" y="5907671"/>
                </a:cubicBezTo>
                <a:cubicBezTo>
                  <a:pt x="150672" y="5729021"/>
                  <a:pt x="102693" y="5571513"/>
                  <a:pt x="29718" y="5478504"/>
                </a:cubicBezTo>
                <a:lnTo>
                  <a:pt x="2" y="5448075"/>
                </a:lnTo>
                <a:lnTo>
                  <a:pt x="29718" y="5417646"/>
                </a:lnTo>
                <a:cubicBezTo>
                  <a:pt x="102693" y="5324637"/>
                  <a:pt x="150672" y="5167133"/>
                  <a:pt x="150672" y="4988484"/>
                </a:cubicBezTo>
                <a:cubicBezTo>
                  <a:pt x="150672" y="4809834"/>
                  <a:pt x="102693" y="4652326"/>
                  <a:pt x="29718" y="4559317"/>
                </a:cubicBezTo>
                <a:lnTo>
                  <a:pt x="2" y="4528888"/>
                </a:lnTo>
                <a:lnTo>
                  <a:pt x="29718" y="4498459"/>
                </a:lnTo>
                <a:cubicBezTo>
                  <a:pt x="102693" y="4405450"/>
                  <a:pt x="150672" y="4247941"/>
                  <a:pt x="150672" y="4069292"/>
                </a:cubicBezTo>
                <a:cubicBezTo>
                  <a:pt x="150672" y="3890642"/>
                  <a:pt x="102693" y="3733134"/>
                  <a:pt x="29718" y="3640125"/>
                </a:cubicBezTo>
                <a:lnTo>
                  <a:pt x="2" y="3609696"/>
                </a:lnTo>
                <a:lnTo>
                  <a:pt x="29718" y="3579267"/>
                </a:lnTo>
                <a:cubicBezTo>
                  <a:pt x="102693" y="3486258"/>
                  <a:pt x="150672" y="3328749"/>
                  <a:pt x="150672" y="3150100"/>
                </a:cubicBezTo>
                <a:cubicBezTo>
                  <a:pt x="150672" y="2971450"/>
                  <a:pt x="102693" y="2813942"/>
                  <a:pt x="29718" y="2720933"/>
                </a:cubicBezTo>
                <a:lnTo>
                  <a:pt x="2" y="2690504"/>
                </a:lnTo>
                <a:lnTo>
                  <a:pt x="29718" y="2660075"/>
                </a:lnTo>
                <a:cubicBezTo>
                  <a:pt x="102693" y="2567066"/>
                  <a:pt x="150672" y="2409557"/>
                  <a:pt x="150672" y="2230908"/>
                </a:cubicBezTo>
                <a:cubicBezTo>
                  <a:pt x="150672" y="2052258"/>
                  <a:pt x="102693" y="1894750"/>
                  <a:pt x="29718" y="1801741"/>
                </a:cubicBezTo>
                <a:lnTo>
                  <a:pt x="2" y="1771312"/>
                </a:lnTo>
                <a:lnTo>
                  <a:pt x="29718" y="1740883"/>
                </a:lnTo>
                <a:cubicBezTo>
                  <a:pt x="102693" y="1647874"/>
                  <a:pt x="150672" y="1490365"/>
                  <a:pt x="150672" y="1311716"/>
                </a:cubicBezTo>
                <a:cubicBezTo>
                  <a:pt x="150672" y="1133066"/>
                  <a:pt x="102693" y="975558"/>
                  <a:pt x="29718" y="882549"/>
                </a:cubicBezTo>
                <a:lnTo>
                  <a:pt x="0" y="852118"/>
                </a:lnTo>
                <a:close/>
              </a:path>
            </a:pathLst>
          </a:custGeom>
          <a:solidFill>
            <a:srgbClr val="FFFF00"/>
          </a:solidFill>
          <a:ln w="1905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DDAD40EE-F090-E630-105D-4D7C2C55A8AB}"/>
              </a:ext>
            </a:extLst>
          </p:cNvPr>
          <p:cNvGrpSpPr/>
          <p:nvPr/>
        </p:nvGrpSpPr>
        <p:grpSpPr>
          <a:xfrm>
            <a:off x="2409145" y="5869347"/>
            <a:ext cx="2039710" cy="3719166"/>
            <a:chOff x="229034" y="1689050"/>
            <a:chExt cx="2698741" cy="4920832"/>
          </a:xfrm>
        </p:grpSpPr>
        <p:sp>
          <p:nvSpPr>
            <p:cNvPr id="7" name="月 6">
              <a:extLst>
                <a:ext uri="{FF2B5EF4-FFF2-40B4-BE49-F238E27FC236}">
                  <a16:creationId xmlns:a16="http://schemas.microsoft.com/office/drawing/2014/main" id="{E162FBE3-22CC-241B-6B66-0A5BF31CC4AD}"/>
                </a:ext>
              </a:extLst>
            </p:cNvPr>
            <p:cNvSpPr/>
            <p:nvPr/>
          </p:nvSpPr>
          <p:spPr bwMode="auto">
            <a:xfrm rot="19243603" flipH="1">
              <a:off x="1602949" y="4573602"/>
              <a:ext cx="335401" cy="1139938"/>
            </a:xfrm>
            <a:prstGeom prst="moon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50C5919F-0D60-5B8E-821D-26B8E9DACEA4}"/>
                </a:ext>
              </a:extLst>
            </p:cNvPr>
            <p:cNvSpPr/>
            <p:nvPr/>
          </p:nvSpPr>
          <p:spPr bwMode="auto">
            <a:xfrm rot="1330995">
              <a:off x="1054350" y="4615705"/>
              <a:ext cx="1275036" cy="1504564"/>
            </a:xfrm>
            <a:custGeom>
              <a:avLst/>
              <a:gdLst>
                <a:gd name="connsiteX0" fmla="*/ 502142 w 1275036"/>
                <a:gd name="connsiteY0" fmla="*/ 519386 h 1504564"/>
                <a:gd name="connsiteX1" fmla="*/ 521604 w 1275036"/>
                <a:gd name="connsiteY1" fmla="*/ 557191 h 1504564"/>
                <a:gd name="connsiteX2" fmla="*/ 711577 w 1275036"/>
                <a:gd name="connsiteY2" fmla="*/ 815233 h 1504564"/>
                <a:gd name="connsiteX3" fmla="*/ 756298 w 1275036"/>
                <a:gd name="connsiteY3" fmla="*/ 857341 h 1504564"/>
                <a:gd name="connsiteX4" fmla="*/ 734250 w 1275036"/>
                <a:gd name="connsiteY4" fmla="*/ 810302 h 1504564"/>
                <a:gd name="connsiteX5" fmla="*/ 643733 w 1275036"/>
                <a:gd name="connsiteY5" fmla="*/ 672186 h 1504564"/>
                <a:gd name="connsiteX6" fmla="*/ 535119 w 1275036"/>
                <a:gd name="connsiteY6" fmla="*/ 547798 h 1504564"/>
                <a:gd name="connsiteX7" fmla="*/ 345545 w 1275036"/>
                <a:gd name="connsiteY7" fmla="*/ 0 h 1504564"/>
                <a:gd name="connsiteX8" fmla="*/ 355399 w 1275036"/>
                <a:gd name="connsiteY8" fmla="*/ 116335 h 1504564"/>
                <a:gd name="connsiteX9" fmla="*/ 373035 w 1275036"/>
                <a:gd name="connsiteY9" fmla="*/ 110976 h 1504564"/>
                <a:gd name="connsiteX10" fmla="*/ 359686 w 1275036"/>
                <a:gd name="connsiteY10" fmla="*/ 140167 h 1504564"/>
                <a:gd name="connsiteX11" fmla="*/ 375449 w 1275036"/>
                <a:gd name="connsiteY11" fmla="*/ 204256 h 1504564"/>
                <a:gd name="connsiteX12" fmla="*/ 391332 w 1275036"/>
                <a:gd name="connsiteY12" fmla="*/ 196647 h 1504564"/>
                <a:gd name="connsiteX13" fmla="*/ 529283 w 1275036"/>
                <a:gd name="connsiteY13" fmla="*/ 192199 h 1504564"/>
                <a:gd name="connsiteX14" fmla="*/ 428080 w 1275036"/>
                <a:gd name="connsiteY14" fmla="*/ 280650 h 1504564"/>
                <a:gd name="connsiteX15" fmla="*/ 416143 w 1275036"/>
                <a:gd name="connsiteY15" fmla="*/ 295864 h 1504564"/>
                <a:gd name="connsiteX16" fmla="*/ 444309 w 1275036"/>
                <a:gd name="connsiteY16" fmla="*/ 281889 h 1504564"/>
                <a:gd name="connsiteX17" fmla="*/ 996271 w 1275036"/>
                <a:gd name="connsiteY17" fmla="*/ 427274 h 1504564"/>
                <a:gd name="connsiteX18" fmla="*/ 1222083 w 1275036"/>
                <a:gd name="connsiteY18" fmla="*/ 1065929 h 1504564"/>
                <a:gd name="connsiteX19" fmla="*/ 884046 w 1275036"/>
                <a:gd name="connsiteY19" fmla="*/ 571866 h 1504564"/>
                <a:gd name="connsiteX20" fmla="*/ 746303 w 1275036"/>
                <a:gd name="connsiteY20" fmla="*/ 480649 h 1504564"/>
                <a:gd name="connsiteX21" fmla="*/ 652192 w 1275036"/>
                <a:gd name="connsiteY21" fmla="*/ 437402 h 1504564"/>
                <a:gd name="connsiteX22" fmla="*/ 702490 w 1275036"/>
                <a:gd name="connsiteY22" fmla="*/ 483435 h 1504564"/>
                <a:gd name="connsiteX23" fmla="*/ 777342 w 1275036"/>
                <a:gd name="connsiteY23" fmla="*/ 570833 h 1504564"/>
                <a:gd name="connsiteX24" fmla="*/ 890426 w 1275036"/>
                <a:gd name="connsiteY24" fmla="*/ 763519 h 1504564"/>
                <a:gd name="connsiteX25" fmla="*/ 892501 w 1275036"/>
                <a:gd name="connsiteY25" fmla="*/ 769389 h 1504564"/>
                <a:gd name="connsiteX26" fmla="*/ 921926 w 1275036"/>
                <a:gd name="connsiteY26" fmla="*/ 821304 h 1504564"/>
                <a:gd name="connsiteX27" fmla="*/ 950440 w 1275036"/>
                <a:gd name="connsiteY27" fmla="*/ 1340926 h 1504564"/>
                <a:gd name="connsiteX28" fmla="*/ 935622 w 1275036"/>
                <a:gd name="connsiteY28" fmla="*/ 1215251 h 1504564"/>
                <a:gd name="connsiteX29" fmla="*/ 916161 w 1275036"/>
                <a:gd name="connsiteY29" fmla="*/ 1146017 h 1504564"/>
                <a:gd name="connsiteX30" fmla="*/ 901451 w 1275036"/>
                <a:gd name="connsiteY30" fmla="*/ 1177559 h 1504564"/>
                <a:gd name="connsiteX31" fmla="*/ 854595 w 1275036"/>
                <a:gd name="connsiteY31" fmla="*/ 1227637 h 1504564"/>
                <a:gd name="connsiteX32" fmla="*/ 841884 w 1275036"/>
                <a:gd name="connsiteY32" fmla="*/ 1093832 h 1504564"/>
                <a:gd name="connsiteX33" fmla="*/ 813719 w 1275036"/>
                <a:gd name="connsiteY33" fmla="*/ 996583 h 1504564"/>
                <a:gd name="connsiteX34" fmla="*/ 810978 w 1275036"/>
                <a:gd name="connsiteY34" fmla="*/ 996382 h 1504564"/>
                <a:gd name="connsiteX35" fmla="*/ 410351 w 1275036"/>
                <a:gd name="connsiteY35" fmla="*/ 622123 h 1504564"/>
                <a:gd name="connsiteX36" fmla="*/ 367948 w 1275036"/>
                <a:gd name="connsiteY36" fmla="*/ 541223 h 1504564"/>
                <a:gd name="connsiteX37" fmla="*/ 363637 w 1275036"/>
                <a:gd name="connsiteY37" fmla="*/ 555821 h 1504564"/>
                <a:gd name="connsiteX38" fmla="*/ 392658 w 1275036"/>
                <a:gd name="connsiteY38" fmla="*/ 645778 h 1504564"/>
                <a:gd name="connsiteX39" fmla="*/ 777348 w 1275036"/>
                <a:gd name="connsiteY39" fmla="*/ 1104450 h 1504564"/>
                <a:gd name="connsiteX40" fmla="*/ 333577 w 1275036"/>
                <a:gd name="connsiteY40" fmla="*/ 909461 h 1504564"/>
                <a:gd name="connsiteX41" fmla="*/ 320158 w 1275036"/>
                <a:gd name="connsiteY41" fmla="*/ 889154 h 1504564"/>
                <a:gd name="connsiteX42" fmla="*/ 361677 w 1275036"/>
                <a:gd name="connsiteY42" fmla="*/ 1008028 h 1504564"/>
                <a:gd name="connsiteX43" fmla="*/ 515577 w 1275036"/>
                <a:gd name="connsiteY43" fmla="*/ 1241967 h 1504564"/>
                <a:gd name="connsiteX44" fmla="*/ 364279 w 1275036"/>
                <a:gd name="connsiteY44" fmla="*/ 1204386 h 1504564"/>
                <a:gd name="connsiteX45" fmla="*/ 334097 w 1275036"/>
                <a:gd name="connsiteY45" fmla="*/ 1181523 h 1504564"/>
                <a:gd name="connsiteX46" fmla="*/ 345872 w 1275036"/>
                <a:gd name="connsiteY46" fmla="*/ 1253217 h 1504564"/>
                <a:gd name="connsiteX47" fmla="*/ 440688 w 1275036"/>
                <a:gd name="connsiteY47" fmla="*/ 1504564 h 1504564"/>
                <a:gd name="connsiteX48" fmla="*/ 188293 w 1275036"/>
                <a:gd name="connsiteY48" fmla="*/ 1049464 h 1504564"/>
                <a:gd name="connsiteX49" fmla="*/ 185107 w 1275036"/>
                <a:gd name="connsiteY49" fmla="*/ 979536 h 1504564"/>
                <a:gd name="connsiteX50" fmla="*/ 165429 w 1275036"/>
                <a:gd name="connsiteY50" fmla="*/ 935232 h 1504564"/>
                <a:gd name="connsiteX51" fmla="*/ 158298 w 1275036"/>
                <a:gd name="connsiteY51" fmla="*/ 912661 h 1504564"/>
                <a:gd name="connsiteX52" fmla="*/ 150161 w 1275036"/>
                <a:gd name="connsiteY52" fmla="*/ 1005279 h 1504564"/>
                <a:gd name="connsiteX53" fmla="*/ 194285 w 1275036"/>
                <a:gd name="connsiteY53" fmla="*/ 1281802 h 1504564"/>
                <a:gd name="connsiteX54" fmla="*/ 41193 w 1275036"/>
                <a:gd name="connsiteY54" fmla="*/ 638435 h 1504564"/>
                <a:gd name="connsiteX55" fmla="*/ 81463 w 1275036"/>
                <a:gd name="connsiteY55" fmla="*/ 530641 h 1504564"/>
                <a:gd name="connsiteX56" fmla="*/ 115507 w 1275036"/>
                <a:gd name="connsiteY56" fmla="*/ 465082 h 1504564"/>
                <a:gd name="connsiteX57" fmla="*/ 128521 w 1275036"/>
                <a:gd name="connsiteY57" fmla="*/ 395074 h 1504564"/>
                <a:gd name="connsiteX58" fmla="*/ 158607 w 1275036"/>
                <a:gd name="connsiteY58" fmla="*/ 306262 h 1504564"/>
                <a:gd name="connsiteX59" fmla="*/ 180070 w 1275036"/>
                <a:gd name="connsiteY59" fmla="*/ 266424 h 1504564"/>
                <a:gd name="connsiteX60" fmla="*/ 194171 w 1275036"/>
                <a:gd name="connsiteY60" fmla="*/ 216305 h 1504564"/>
                <a:gd name="connsiteX61" fmla="*/ 231909 w 1275036"/>
                <a:gd name="connsiteY61" fmla="*/ 144165 h 1504564"/>
                <a:gd name="connsiteX62" fmla="*/ 281634 w 1275036"/>
                <a:gd name="connsiteY62" fmla="*/ 88980 h 1504564"/>
                <a:gd name="connsiteX63" fmla="*/ 306539 w 1275036"/>
                <a:gd name="connsiteY63" fmla="*/ 36174 h 1504564"/>
                <a:gd name="connsiteX64" fmla="*/ 345545 w 1275036"/>
                <a:gd name="connsiteY64" fmla="*/ 0 h 15045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</a:cxnLst>
              <a:rect l="l" t="t" r="r" b="b"/>
              <a:pathLst>
                <a:path w="1275036" h="1504564">
                  <a:moveTo>
                    <a:pt x="502142" y="519386"/>
                  </a:moveTo>
                  <a:lnTo>
                    <a:pt x="521604" y="557191"/>
                  </a:lnTo>
                  <a:cubicBezTo>
                    <a:pt x="578124" y="654029"/>
                    <a:pt x="643299" y="742027"/>
                    <a:pt x="711577" y="815233"/>
                  </a:cubicBezTo>
                  <a:lnTo>
                    <a:pt x="756298" y="857341"/>
                  </a:lnTo>
                  <a:lnTo>
                    <a:pt x="734250" y="810302"/>
                  </a:lnTo>
                  <a:cubicBezTo>
                    <a:pt x="707910" y="763213"/>
                    <a:pt x="677616" y="716852"/>
                    <a:pt x="643733" y="672186"/>
                  </a:cubicBezTo>
                  <a:cubicBezTo>
                    <a:pt x="609850" y="627520"/>
                    <a:pt x="573369" y="585853"/>
                    <a:pt x="535119" y="547798"/>
                  </a:cubicBezTo>
                  <a:close/>
                  <a:moveTo>
                    <a:pt x="345545" y="0"/>
                  </a:moveTo>
                  <a:lnTo>
                    <a:pt x="355399" y="116335"/>
                  </a:lnTo>
                  <a:lnTo>
                    <a:pt x="373035" y="110976"/>
                  </a:lnTo>
                  <a:lnTo>
                    <a:pt x="359686" y="140167"/>
                  </a:lnTo>
                  <a:lnTo>
                    <a:pt x="375449" y="204256"/>
                  </a:lnTo>
                  <a:lnTo>
                    <a:pt x="391332" y="196647"/>
                  </a:lnTo>
                  <a:cubicBezTo>
                    <a:pt x="438162" y="180871"/>
                    <a:pt x="485019" y="178590"/>
                    <a:pt x="529283" y="192199"/>
                  </a:cubicBezTo>
                  <a:cubicBezTo>
                    <a:pt x="494171" y="216596"/>
                    <a:pt x="460246" y="246367"/>
                    <a:pt x="428080" y="280650"/>
                  </a:cubicBezTo>
                  <a:lnTo>
                    <a:pt x="416143" y="295864"/>
                  </a:lnTo>
                  <a:lnTo>
                    <a:pt x="444309" y="281889"/>
                  </a:lnTo>
                  <a:cubicBezTo>
                    <a:pt x="593222" y="231148"/>
                    <a:pt x="809767" y="282519"/>
                    <a:pt x="996271" y="427274"/>
                  </a:cubicBezTo>
                  <a:cubicBezTo>
                    <a:pt x="1244944" y="620281"/>
                    <a:pt x="1346044" y="906216"/>
                    <a:pt x="1222083" y="1065929"/>
                  </a:cubicBezTo>
                  <a:cubicBezTo>
                    <a:pt x="1186438" y="892406"/>
                    <a:pt x="1061200" y="709364"/>
                    <a:pt x="884046" y="571866"/>
                  </a:cubicBezTo>
                  <a:cubicBezTo>
                    <a:pt x="839758" y="537492"/>
                    <a:pt x="793517" y="506967"/>
                    <a:pt x="746303" y="480649"/>
                  </a:cubicBezTo>
                  <a:lnTo>
                    <a:pt x="652192" y="437402"/>
                  </a:lnTo>
                  <a:lnTo>
                    <a:pt x="702490" y="483435"/>
                  </a:lnTo>
                  <a:cubicBezTo>
                    <a:pt x="728474" y="510296"/>
                    <a:pt x="753561" y="539484"/>
                    <a:pt x="777342" y="570833"/>
                  </a:cubicBezTo>
                  <a:cubicBezTo>
                    <a:pt x="824903" y="633532"/>
                    <a:pt x="862736" y="698933"/>
                    <a:pt x="890426" y="763519"/>
                  </a:cubicBezTo>
                  <a:lnTo>
                    <a:pt x="892501" y="769389"/>
                  </a:lnTo>
                  <a:lnTo>
                    <a:pt x="921926" y="821304"/>
                  </a:lnTo>
                  <a:cubicBezTo>
                    <a:pt x="1039810" y="1053980"/>
                    <a:pt x="1055844" y="1274669"/>
                    <a:pt x="950440" y="1340926"/>
                  </a:cubicBezTo>
                  <a:cubicBezTo>
                    <a:pt x="949702" y="1301658"/>
                    <a:pt x="944650" y="1259447"/>
                    <a:pt x="935622" y="1215251"/>
                  </a:cubicBezTo>
                  <a:lnTo>
                    <a:pt x="916161" y="1146017"/>
                  </a:lnTo>
                  <a:lnTo>
                    <a:pt x="901451" y="1177559"/>
                  </a:lnTo>
                  <a:cubicBezTo>
                    <a:pt x="888644" y="1196804"/>
                    <a:pt x="873043" y="1213643"/>
                    <a:pt x="854595" y="1227637"/>
                  </a:cubicBezTo>
                  <a:cubicBezTo>
                    <a:pt x="855292" y="1184887"/>
                    <a:pt x="850933" y="1139963"/>
                    <a:pt x="841884" y="1093832"/>
                  </a:cubicBezTo>
                  <a:lnTo>
                    <a:pt x="813719" y="996583"/>
                  </a:lnTo>
                  <a:lnTo>
                    <a:pt x="810978" y="996382"/>
                  </a:lnTo>
                  <a:cubicBezTo>
                    <a:pt x="687502" y="968264"/>
                    <a:pt x="529359" y="826024"/>
                    <a:pt x="410351" y="622123"/>
                  </a:cubicBezTo>
                  <a:lnTo>
                    <a:pt x="367948" y="541223"/>
                  </a:lnTo>
                  <a:lnTo>
                    <a:pt x="363637" y="555821"/>
                  </a:lnTo>
                  <a:lnTo>
                    <a:pt x="392658" y="645778"/>
                  </a:lnTo>
                  <a:cubicBezTo>
                    <a:pt x="477329" y="853431"/>
                    <a:pt x="619850" y="1023363"/>
                    <a:pt x="777348" y="1104450"/>
                  </a:cubicBezTo>
                  <a:cubicBezTo>
                    <a:pt x="636940" y="1161701"/>
                    <a:pt x="462275" y="1077906"/>
                    <a:pt x="333577" y="909461"/>
                  </a:cubicBezTo>
                  <a:lnTo>
                    <a:pt x="320158" y="889154"/>
                  </a:lnTo>
                  <a:lnTo>
                    <a:pt x="361677" y="1008028"/>
                  </a:lnTo>
                  <a:cubicBezTo>
                    <a:pt x="402390" y="1101311"/>
                    <a:pt x="454794" y="1181819"/>
                    <a:pt x="515577" y="1241967"/>
                  </a:cubicBezTo>
                  <a:cubicBezTo>
                    <a:pt x="463887" y="1248482"/>
                    <a:pt x="412427" y="1234622"/>
                    <a:pt x="364279" y="1204386"/>
                  </a:cubicBezTo>
                  <a:lnTo>
                    <a:pt x="334097" y="1181523"/>
                  </a:lnTo>
                  <a:lnTo>
                    <a:pt x="345872" y="1253217"/>
                  </a:lnTo>
                  <a:cubicBezTo>
                    <a:pt x="367939" y="1350859"/>
                    <a:pt x="400143" y="1437288"/>
                    <a:pt x="440688" y="1504564"/>
                  </a:cubicBezTo>
                  <a:cubicBezTo>
                    <a:pt x="316189" y="1504564"/>
                    <a:pt x="212316" y="1309189"/>
                    <a:pt x="188293" y="1049464"/>
                  </a:cubicBezTo>
                  <a:lnTo>
                    <a:pt x="185107" y="979536"/>
                  </a:lnTo>
                  <a:lnTo>
                    <a:pt x="165429" y="935232"/>
                  </a:lnTo>
                  <a:lnTo>
                    <a:pt x="158298" y="912661"/>
                  </a:lnTo>
                  <a:lnTo>
                    <a:pt x="150161" y="1005279"/>
                  </a:lnTo>
                  <a:cubicBezTo>
                    <a:pt x="148928" y="1107051"/>
                    <a:pt x="163602" y="1201985"/>
                    <a:pt x="194285" y="1281802"/>
                  </a:cubicBezTo>
                  <a:cubicBezTo>
                    <a:pt x="17227" y="1227367"/>
                    <a:pt x="-51314" y="939321"/>
                    <a:pt x="41193" y="638435"/>
                  </a:cubicBezTo>
                  <a:cubicBezTo>
                    <a:pt x="52757" y="600825"/>
                    <a:pt x="66289" y="564793"/>
                    <a:pt x="81463" y="530641"/>
                  </a:cubicBezTo>
                  <a:lnTo>
                    <a:pt x="115507" y="465082"/>
                  </a:lnTo>
                  <a:lnTo>
                    <a:pt x="128521" y="395074"/>
                  </a:lnTo>
                  <a:cubicBezTo>
                    <a:pt x="136689" y="363483"/>
                    <a:pt x="146776" y="333743"/>
                    <a:pt x="158607" y="306262"/>
                  </a:cubicBezTo>
                  <a:lnTo>
                    <a:pt x="180070" y="266424"/>
                  </a:lnTo>
                  <a:lnTo>
                    <a:pt x="194171" y="216305"/>
                  </a:lnTo>
                  <a:cubicBezTo>
                    <a:pt x="204470" y="189981"/>
                    <a:pt x="217077" y="165787"/>
                    <a:pt x="231909" y="144165"/>
                  </a:cubicBezTo>
                  <a:lnTo>
                    <a:pt x="281634" y="88980"/>
                  </a:lnTo>
                  <a:lnTo>
                    <a:pt x="306539" y="36174"/>
                  </a:lnTo>
                  <a:cubicBezTo>
                    <a:pt x="317197" y="21163"/>
                    <a:pt x="330184" y="8966"/>
                    <a:pt x="345545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8FC3B5F9-6923-EE39-75D7-5DC89960C10D}"/>
                </a:ext>
              </a:extLst>
            </p:cNvPr>
            <p:cNvSpPr/>
            <p:nvPr/>
          </p:nvSpPr>
          <p:spPr bwMode="auto">
            <a:xfrm rot="10800000">
              <a:off x="802390" y="5209895"/>
              <a:ext cx="1537381" cy="1399987"/>
            </a:xfrm>
            <a:custGeom>
              <a:avLst/>
              <a:gdLst>
                <a:gd name="connsiteX0" fmla="*/ 435929 w 1537381"/>
                <a:gd name="connsiteY0" fmla="*/ 1399987 h 1399987"/>
                <a:gd name="connsiteX1" fmla="*/ 267517 w 1537381"/>
                <a:gd name="connsiteY1" fmla="*/ 1399987 h 1399987"/>
                <a:gd name="connsiteX2" fmla="*/ 295337 w 1537381"/>
                <a:gd name="connsiteY2" fmla="*/ 948508 h 1399987"/>
                <a:gd name="connsiteX3" fmla="*/ 275749 w 1537381"/>
                <a:gd name="connsiteY3" fmla="*/ 929739 h 1399987"/>
                <a:gd name="connsiteX4" fmla="*/ 244280 w 1537381"/>
                <a:gd name="connsiteY4" fmla="*/ 821764 h 1399987"/>
                <a:gd name="connsiteX5" fmla="*/ 275749 w 1537381"/>
                <a:gd name="connsiteY5" fmla="*/ 713789 h 1399987"/>
                <a:gd name="connsiteX6" fmla="*/ 308735 w 1537381"/>
                <a:gd name="connsiteY6" fmla="*/ 682183 h 1399987"/>
                <a:gd name="connsiteX7" fmla="*/ 325861 w 1537381"/>
                <a:gd name="connsiteY7" fmla="*/ 199424 h 1399987"/>
                <a:gd name="connsiteX8" fmla="*/ 309902 w 1537381"/>
                <a:gd name="connsiteY8" fmla="*/ 198394 h 1399987"/>
                <a:gd name="connsiteX9" fmla="*/ 275749 w 1537381"/>
                <a:gd name="connsiteY9" fmla="*/ 191039 h 1399987"/>
                <a:gd name="connsiteX10" fmla="*/ 245112 w 1537381"/>
                <a:gd name="connsiteY10" fmla="*/ 167410 h 1399987"/>
                <a:gd name="connsiteX11" fmla="*/ 214820 w 1537381"/>
                <a:gd name="connsiteY11" fmla="*/ 162689 h 1399987"/>
                <a:gd name="connsiteX12" fmla="*/ 0 w 1537381"/>
                <a:gd name="connsiteY12" fmla="*/ 2 h 1399987"/>
                <a:gd name="connsiteX13" fmla="*/ 135420 w 1537381"/>
                <a:gd name="connsiteY13" fmla="*/ 91571 h 1399987"/>
                <a:gd name="connsiteX14" fmla="*/ 219352 w 1537381"/>
                <a:gd name="connsiteY14" fmla="*/ 112872 h 1399987"/>
                <a:gd name="connsiteX15" fmla="*/ 185295 w 1537381"/>
                <a:gd name="connsiteY15" fmla="*/ 65682 h 1399987"/>
                <a:gd name="connsiteX16" fmla="*/ 171101 w 1537381"/>
                <a:gd name="connsiteY16" fmla="*/ 0 h 1399987"/>
                <a:gd name="connsiteX17" fmla="*/ 351727 w 1537381"/>
                <a:gd name="connsiteY17" fmla="*/ 109773 h 1399987"/>
                <a:gd name="connsiteX18" fmla="*/ 532353 w 1537381"/>
                <a:gd name="connsiteY18" fmla="*/ 0 h 1399987"/>
                <a:gd name="connsiteX19" fmla="*/ 518158 w 1537381"/>
                <a:gd name="connsiteY19" fmla="*/ 65682 h 1399987"/>
                <a:gd name="connsiteX20" fmla="*/ 484101 w 1537381"/>
                <a:gd name="connsiteY20" fmla="*/ 112872 h 1399987"/>
                <a:gd name="connsiteX21" fmla="*/ 568034 w 1537381"/>
                <a:gd name="connsiteY21" fmla="*/ 91571 h 1399987"/>
                <a:gd name="connsiteX22" fmla="*/ 703454 w 1537381"/>
                <a:gd name="connsiteY22" fmla="*/ 2 h 1399987"/>
                <a:gd name="connsiteX23" fmla="*/ 488634 w 1537381"/>
                <a:gd name="connsiteY23" fmla="*/ 162689 h 1399987"/>
                <a:gd name="connsiteX24" fmla="*/ 458335 w 1537381"/>
                <a:gd name="connsiteY24" fmla="*/ 167411 h 1399987"/>
                <a:gd name="connsiteX25" fmla="*/ 427699 w 1537381"/>
                <a:gd name="connsiteY25" fmla="*/ 191039 h 1399987"/>
                <a:gd name="connsiteX26" fmla="*/ 393546 w 1537381"/>
                <a:gd name="connsiteY26" fmla="*/ 198394 h 1399987"/>
                <a:gd name="connsiteX27" fmla="*/ 377586 w 1537381"/>
                <a:gd name="connsiteY27" fmla="*/ 199424 h 1399987"/>
                <a:gd name="connsiteX28" fmla="*/ 394712 w 1537381"/>
                <a:gd name="connsiteY28" fmla="*/ 682182 h 1399987"/>
                <a:gd name="connsiteX29" fmla="*/ 427698 w 1537381"/>
                <a:gd name="connsiteY29" fmla="*/ 713789 h 1399987"/>
                <a:gd name="connsiteX30" fmla="*/ 459168 w 1537381"/>
                <a:gd name="connsiteY30" fmla="*/ 821764 h 1399987"/>
                <a:gd name="connsiteX31" fmla="*/ 427698 w 1537381"/>
                <a:gd name="connsiteY31" fmla="*/ 929739 h 1399987"/>
                <a:gd name="connsiteX32" fmla="*/ 408109 w 1537381"/>
                <a:gd name="connsiteY32" fmla="*/ 948510 h 1399987"/>
                <a:gd name="connsiteX33" fmla="*/ 1269856 w 1537381"/>
                <a:gd name="connsiteY33" fmla="*/ 1399987 h 1399987"/>
                <a:gd name="connsiteX34" fmla="*/ 1101444 w 1537381"/>
                <a:gd name="connsiteY34" fmla="*/ 1399987 h 1399987"/>
                <a:gd name="connsiteX35" fmla="*/ 1129264 w 1537381"/>
                <a:gd name="connsiteY35" fmla="*/ 948508 h 1399987"/>
                <a:gd name="connsiteX36" fmla="*/ 1109677 w 1537381"/>
                <a:gd name="connsiteY36" fmla="*/ 929739 h 1399987"/>
                <a:gd name="connsiteX37" fmla="*/ 1078207 w 1537381"/>
                <a:gd name="connsiteY37" fmla="*/ 821764 h 1399987"/>
                <a:gd name="connsiteX38" fmla="*/ 1109677 w 1537381"/>
                <a:gd name="connsiteY38" fmla="*/ 713789 h 1399987"/>
                <a:gd name="connsiteX39" fmla="*/ 1142662 w 1537381"/>
                <a:gd name="connsiteY39" fmla="*/ 682183 h 1399987"/>
                <a:gd name="connsiteX40" fmla="*/ 1159788 w 1537381"/>
                <a:gd name="connsiteY40" fmla="*/ 199424 h 1399987"/>
                <a:gd name="connsiteX41" fmla="*/ 1143829 w 1537381"/>
                <a:gd name="connsiteY41" fmla="*/ 198394 h 1399987"/>
                <a:gd name="connsiteX42" fmla="*/ 1109677 w 1537381"/>
                <a:gd name="connsiteY42" fmla="*/ 191039 h 1399987"/>
                <a:gd name="connsiteX43" fmla="*/ 1079039 w 1537381"/>
                <a:gd name="connsiteY43" fmla="*/ 167410 h 1399987"/>
                <a:gd name="connsiteX44" fmla="*/ 1048746 w 1537381"/>
                <a:gd name="connsiteY44" fmla="*/ 162689 h 1399987"/>
                <a:gd name="connsiteX45" fmla="*/ 833927 w 1537381"/>
                <a:gd name="connsiteY45" fmla="*/ 2 h 1399987"/>
                <a:gd name="connsiteX46" fmla="*/ 969347 w 1537381"/>
                <a:gd name="connsiteY46" fmla="*/ 91571 h 1399987"/>
                <a:gd name="connsiteX47" fmla="*/ 1053279 w 1537381"/>
                <a:gd name="connsiteY47" fmla="*/ 112872 h 1399987"/>
                <a:gd name="connsiteX48" fmla="*/ 1019222 w 1537381"/>
                <a:gd name="connsiteY48" fmla="*/ 65682 h 1399987"/>
                <a:gd name="connsiteX49" fmla="*/ 1005028 w 1537381"/>
                <a:gd name="connsiteY49" fmla="*/ 0 h 1399987"/>
                <a:gd name="connsiteX50" fmla="*/ 1185654 w 1537381"/>
                <a:gd name="connsiteY50" fmla="*/ 109773 h 1399987"/>
                <a:gd name="connsiteX51" fmla="*/ 1366280 w 1537381"/>
                <a:gd name="connsiteY51" fmla="*/ 0 h 1399987"/>
                <a:gd name="connsiteX52" fmla="*/ 1352085 w 1537381"/>
                <a:gd name="connsiteY52" fmla="*/ 65682 h 1399987"/>
                <a:gd name="connsiteX53" fmla="*/ 1318028 w 1537381"/>
                <a:gd name="connsiteY53" fmla="*/ 112872 h 1399987"/>
                <a:gd name="connsiteX54" fmla="*/ 1401961 w 1537381"/>
                <a:gd name="connsiteY54" fmla="*/ 91571 h 1399987"/>
                <a:gd name="connsiteX55" fmla="*/ 1537381 w 1537381"/>
                <a:gd name="connsiteY55" fmla="*/ 2 h 1399987"/>
                <a:gd name="connsiteX56" fmla="*/ 1322562 w 1537381"/>
                <a:gd name="connsiteY56" fmla="*/ 162689 h 1399987"/>
                <a:gd name="connsiteX57" fmla="*/ 1292262 w 1537381"/>
                <a:gd name="connsiteY57" fmla="*/ 167411 h 1399987"/>
                <a:gd name="connsiteX58" fmla="*/ 1261626 w 1537381"/>
                <a:gd name="connsiteY58" fmla="*/ 191039 h 1399987"/>
                <a:gd name="connsiteX59" fmla="*/ 1227473 w 1537381"/>
                <a:gd name="connsiteY59" fmla="*/ 198394 h 1399987"/>
                <a:gd name="connsiteX60" fmla="*/ 1211513 w 1537381"/>
                <a:gd name="connsiteY60" fmla="*/ 199424 h 1399987"/>
                <a:gd name="connsiteX61" fmla="*/ 1228639 w 1537381"/>
                <a:gd name="connsiteY61" fmla="*/ 682182 h 1399987"/>
                <a:gd name="connsiteX62" fmla="*/ 1261626 w 1537381"/>
                <a:gd name="connsiteY62" fmla="*/ 713789 h 1399987"/>
                <a:gd name="connsiteX63" fmla="*/ 1293095 w 1537381"/>
                <a:gd name="connsiteY63" fmla="*/ 821764 h 1399987"/>
                <a:gd name="connsiteX64" fmla="*/ 1261626 w 1537381"/>
                <a:gd name="connsiteY64" fmla="*/ 929739 h 1399987"/>
                <a:gd name="connsiteX65" fmla="*/ 1242036 w 1537381"/>
                <a:gd name="connsiteY65" fmla="*/ 948510 h 13999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</a:cxnLst>
              <a:rect l="l" t="t" r="r" b="b"/>
              <a:pathLst>
                <a:path w="1537381" h="1399987">
                  <a:moveTo>
                    <a:pt x="435929" y="1399987"/>
                  </a:moveTo>
                  <a:lnTo>
                    <a:pt x="267517" y="1399987"/>
                  </a:lnTo>
                  <a:lnTo>
                    <a:pt x="295337" y="948508"/>
                  </a:lnTo>
                  <a:lnTo>
                    <a:pt x="275749" y="929739"/>
                  </a:lnTo>
                  <a:cubicBezTo>
                    <a:pt x="256306" y="902105"/>
                    <a:pt x="244280" y="863931"/>
                    <a:pt x="244280" y="821764"/>
                  </a:cubicBezTo>
                  <a:cubicBezTo>
                    <a:pt x="244280" y="779598"/>
                    <a:pt x="256306" y="741423"/>
                    <a:pt x="275749" y="713789"/>
                  </a:cubicBezTo>
                  <a:lnTo>
                    <a:pt x="308735" y="682183"/>
                  </a:lnTo>
                  <a:lnTo>
                    <a:pt x="325861" y="199424"/>
                  </a:lnTo>
                  <a:lnTo>
                    <a:pt x="309902" y="198394"/>
                  </a:lnTo>
                  <a:cubicBezTo>
                    <a:pt x="297048" y="196657"/>
                    <a:pt x="285471" y="194144"/>
                    <a:pt x="275749" y="191039"/>
                  </a:cubicBezTo>
                  <a:lnTo>
                    <a:pt x="245112" y="167410"/>
                  </a:lnTo>
                  <a:lnTo>
                    <a:pt x="214820" y="162689"/>
                  </a:lnTo>
                  <a:cubicBezTo>
                    <a:pt x="88579" y="135886"/>
                    <a:pt x="0" y="73137"/>
                    <a:pt x="0" y="2"/>
                  </a:cubicBezTo>
                  <a:cubicBezTo>
                    <a:pt x="25613" y="37802"/>
                    <a:pt x="73777" y="69412"/>
                    <a:pt x="135420" y="91571"/>
                  </a:cubicBezTo>
                  <a:lnTo>
                    <a:pt x="219352" y="112872"/>
                  </a:lnTo>
                  <a:lnTo>
                    <a:pt x="185295" y="65682"/>
                  </a:lnTo>
                  <a:cubicBezTo>
                    <a:pt x="176155" y="45494"/>
                    <a:pt x="171101" y="23298"/>
                    <a:pt x="171101" y="0"/>
                  </a:cubicBezTo>
                  <a:cubicBezTo>
                    <a:pt x="202775" y="66742"/>
                    <a:pt x="273579" y="109773"/>
                    <a:pt x="351727" y="109773"/>
                  </a:cubicBezTo>
                  <a:cubicBezTo>
                    <a:pt x="429873" y="109773"/>
                    <a:pt x="500679" y="66743"/>
                    <a:pt x="532353" y="0"/>
                  </a:cubicBezTo>
                  <a:cubicBezTo>
                    <a:pt x="532353" y="23298"/>
                    <a:pt x="527297" y="45494"/>
                    <a:pt x="518158" y="65682"/>
                  </a:cubicBezTo>
                  <a:lnTo>
                    <a:pt x="484101" y="112872"/>
                  </a:lnTo>
                  <a:lnTo>
                    <a:pt x="568034" y="91571"/>
                  </a:lnTo>
                  <a:cubicBezTo>
                    <a:pt x="629679" y="69412"/>
                    <a:pt x="677841" y="37802"/>
                    <a:pt x="703454" y="2"/>
                  </a:cubicBezTo>
                  <a:cubicBezTo>
                    <a:pt x="703454" y="73137"/>
                    <a:pt x="614875" y="135886"/>
                    <a:pt x="488634" y="162689"/>
                  </a:cubicBezTo>
                  <a:lnTo>
                    <a:pt x="458335" y="167411"/>
                  </a:lnTo>
                  <a:lnTo>
                    <a:pt x="427699" y="191039"/>
                  </a:lnTo>
                  <a:cubicBezTo>
                    <a:pt x="417977" y="194144"/>
                    <a:pt x="406401" y="196657"/>
                    <a:pt x="393546" y="198394"/>
                  </a:cubicBezTo>
                  <a:lnTo>
                    <a:pt x="377586" y="199424"/>
                  </a:lnTo>
                  <a:lnTo>
                    <a:pt x="394712" y="682182"/>
                  </a:lnTo>
                  <a:lnTo>
                    <a:pt x="427698" y="713789"/>
                  </a:lnTo>
                  <a:cubicBezTo>
                    <a:pt x="447142" y="741423"/>
                    <a:pt x="459168" y="779598"/>
                    <a:pt x="459168" y="821764"/>
                  </a:cubicBezTo>
                  <a:cubicBezTo>
                    <a:pt x="459168" y="863931"/>
                    <a:pt x="447142" y="902105"/>
                    <a:pt x="427698" y="929739"/>
                  </a:cubicBezTo>
                  <a:lnTo>
                    <a:pt x="408109" y="948510"/>
                  </a:lnTo>
                  <a:close/>
                  <a:moveTo>
                    <a:pt x="1269856" y="1399987"/>
                  </a:moveTo>
                  <a:lnTo>
                    <a:pt x="1101444" y="1399987"/>
                  </a:lnTo>
                  <a:lnTo>
                    <a:pt x="1129264" y="948508"/>
                  </a:lnTo>
                  <a:lnTo>
                    <a:pt x="1109677" y="929739"/>
                  </a:lnTo>
                  <a:cubicBezTo>
                    <a:pt x="1090233" y="902105"/>
                    <a:pt x="1078207" y="863931"/>
                    <a:pt x="1078207" y="821764"/>
                  </a:cubicBezTo>
                  <a:cubicBezTo>
                    <a:pt x="1078207" y="779598"/>
                    <a:pt x="1090233" y="741423"/>
                    <a:pt x="1109677" y="713789"/>
                  </a:cubicBezTo>
                  <a:lnTo>
                    <a:pt x="1142662" y="682183"/>
                  </a:lnTo>
                  <a:lnTo>
                    <a:pt x="1159788" y="199424"/>
                  </a:lnTo>
                  <a:lnTo>
                    <a:pt x="1143829" y="198394"/>
                  </a:lnTo>
                  <a:cubicBezTo>
                    <a:pt x="1130975" y="196657"/>
                    <a:pt x="1119398" y="194144"/>
                    <a:pt x="1109677" y="191039"/>
                  </a:cubicBezTo>
                  <a:lnTo>
                    <a:pt x="1079039" y="167410"/>
                  </a:lnTo>
                  <a:lnTo>
                    <a:pt x="1048746" y="162689"/>
                  </a:lnTo>
                  <a:cubicBezTo>
                    <a:pt x="922505" y="135886"/>
                    <a:pt x="833927" y="73137"/>
                    <a:pt x="833927" y="2"/>
                  </a:cubicBezTo>
                  <a:cubicBezTo>
                    <a:pt x="859540" y="37802"/>
                    <a:pt x="907703" y="69412"/>
                    <a:pt x="969347" y="91571"/>
                  </a:cubicBezTo>
                  <a:lnTo>
                    <a:pt x="1053279" y="112872"/>
                  </a:lnTo>
                  <a:lnTo>
                    <a:pt x="1019222" y="65682"/>
                  </a:lnTo>
                  <a:cubicBezTo>
                    <a:pt x="1010082" y="45494"/>
                    <a:pt x="1005028" y="23298"/>
                    <a:pt x="1005028" y="0"/>
                  </a:cubicBezTo>
                  <a:cubicBezTo>
                    <a:pt x="1036701" y="66742"/>
                    <a:pt x="1107507" y="109773"/>
                    <a:pt x="1185654" y="109773"/>
                  </a:cubicBezTo>
                  <a:cubicBezTo>
                    <a:pt x="1263800" y="109773"/>
                    <a:pt x="1334607" y="66743"/>
                    <a:pt x="1366280" y="0"/>
                  </a:cubicBezTo>
                  <a:cubicBezTo>
                    <a:pt x="1366280" y="23298"/>
                    <a:pt x="1361225" y="45494"/>
                    <a:pt x="1352085" y="65682"/>
                  </a:cubicBezTo>
                  <a:lnTo>
                    <a:pt x="1318028" y="112872"/>
                  </a:lnTo>
                  <a:lnTo>
                    <a:pt x="1401961" y="91571"/>
                  </a:lnTo>
                  <a:cubicBezTo>
                    <a:pt x="1463606" y="69412"/>
                    <a:pt x="1511768" y="37802"/>
                    <a:pt x="1537381" y="2"/>
                  </a:cubicBezTo>
                  <a:cubicBezTo>
                    <a:pt x="1537381" y="73137"/>
                    <a:pt x="1448803" y="135886"/>
                    <a:pt x="1322562" y="162689"/>
                  </a:cubicBezTo>
                  <a:lnTo>
                    <a:pt x="1292262" y="167411"/>
                  </a:lnTo>
                  <a:lnTo>
                    <a:pt x="1261626" y="191039"/>
                  </a:lnTo>
                  <a:cubicBezTo>
                    <a:pt x="1251904" y="194144"/>
                    <a:pt x="1240328" y="196657"/>
                    <a:pt x="1227473" y="198394"/>
                  </a:cubicBezTo>
                  <a:lnTo>
                    <a:pt x="1211513" y="199424"/>
                  </a:lnTo>
                  <a:lnTo>
                    <a:pt x="1228639" y="682182"/>
                  </a:lnTo>
                  <a:lnTo>
                    <a:pt x="1261626" y="713789"/>
                  </a:lnTo>
                  <a:cubicBezTo>
                    <a:pt x="1281069" y="741423"/>
                    <a:pt x="1293095" y="779598"/>
                    <a:pt x="1293095" y="821764"/>
                  </a:cubicBezTo>
                  <a:cubicBezTo>
                    <a:pt x="1293095" y="863931"/>
                    <a:pt x="1281069" y="902105"/>
                    <a:pt x="1261626" y="929739"/>
                  </a:cubicBezTo>
                  <a:lnTo>
                    <a:pt x="1242036" y="948510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904FB2E0-D7C3-589C-A4F8-0B6DFC1717F4}"/>
                </a:ext>
              </a:extLst>
            </p:cNvPr>
            <p:cNvSpPr/>
            <p:nvPr/>
          </p:nvSpPr>
          <p:spPr bwMode="auto">
            <a:xfrm rot="17100000">
              <a:off x="1079735" y="2303714"/>
              <a:ext cx="990516" cy="2468981"/>
            </a:xfrm>
            <a:custGeom>
              <a:avLst/>
              <a:gdLst>
                <a:gd name="connsiteX0" fmla="*/ 990516 w 990516"/>
                <a:gd name="connsiteY0" fmla="*/ 1656596 h 2468981"/>
                <a:gd name="connsiteX1" fmla="*/ 893496 w 990516"/>
                <a:gd name="connsiteY1" fmla="*/ 1767769 h 2468981"/>
                <a:gd name="connsiteX2" fmla="*/ 871281 w 990516"/>
                <a:gd name="connsiteY2" fmla="*/ 1824982 h 2468981"/>
                <a:gd name="connsiteX3" fmla="*/ 838886 w 990516"/>
                <a:gd name="connsiteY3" fmla="*/ 2055900 h 2468981"/>
                <a:gd name="connsiteX4" fmla="*/ 961626 w 990516"/>
                <a:gd name="connsiteY4" fmla="*/ 2468979 h 2468981"/>
                <a:gd name="connsiteX5" fmla="*/ 961626 w 990516"/>
                <a:gd name="connsiteY5" fmla="*/ 2468981 h 2468981"/>
                <a:gd name="connsiteX6" fmla="*/ 716145 w 990516"/>
                <a:gd name="connsiteY6" fmla="*/ 2055901 h 2468981"/>
                <a:gd name="connsiteX7" fmla="*/ 717343 w 990516"/>
                <a:gd name="connsiteY7" fmla="*/ 2035903 h 2468981"/>
                <a:gd name="connsiteX8" fmla="*/ 649002 w 990516"/>
                <a:gd name="connsiteY8" fmla="*/ 2180343 h 2468981"/>
                <a:gd name="connsiteX9" fmla="*/ 587617 w 990516"/>
                <a:gd name="connsiteY9" fmla="*/ 2377854 h 2468981"/>
                <a:gd name="connsiteX10" fmla="*/ 587616 w 990516"/>
                <a:gd name="connsiteY10" fmla="*/ 2377854 h 2468981"/>
                <a:gd name="connsiteX11" fmla="*/ 574755 w 990516"/>
                <a:gd name="connsiteY11" fmla="*/ 1897510 h 2468981"/>
                <a:gd name="connsiteX12" fmla="*/ 943232 w 990516"/>
                <a:gd name="connsiteY12" fmla="*/ 1639796 h 2468981"/>
                <a:gd name="connsiteX13" fmla="*/ 954938 w 990516"/>
                <a:gd name="connsiteY13" fmla="*/ 1643956 h 2468981"/>
                <a:gd name="connsiteX14" fmla="*/ 961626 w 990516"/>
                <a:gd name="connsiteY14" fmla="*/ 1642821 h 2468981"/>
                <a:gd name="connsiteX15" fmla="*/ 959830 w 990516"/>
                <a:gd name="connsiteY15" fmla="*/ 1645694 h 2468981"/>
                <a:gd name="connsiteX16" fmla="*/ 731276 w 990516"/>
                <a:gd name="connsiteY16" fmla="*/ 689101 h 2468981"/>
                <a:gd name="connsiteX17" fmla="*/ 710154 w 990516"/>
                <a:gd name="connsiteY17" fmla="*/ 713886 h 2468981"/>
                <a:gd name="connsiteX18" fmla="*/ 713144 w 990516"/>
                <a:gd name="connsiteY18" fmla="*/ 715475 h 2468981"/>
                <a:gd name="connsiteX19" fmla="*/ 707913 w 990516"/>
                <a:gd name="connsiteY19" fmla="*/ 716515 h 2468981"/>
                <a:gd name="connsiteX20" fmla="*/ 698727 w 990516"/>
                <a:gd name="connsiteY20" fmla="*/ 727293 h 2468981"/>
                <a:gd name="connsiteX21" fmla="*/ 250760 w 990516"/>
                <a:gd name="connsiteY21" fmla="*/ 688344 h 2468981"/>
                <a:gd name="connsiteX22" fmla="*/ 21726 w 990516"/>
                <a:gd name="connsiteY22" fmla="*/ 265924 h 2468981"/>
                <a:gd name="connsiteX23" fmla="*/ 21727 w 990516"/>
                <a:gd name="connsiteY23" fmla="*/ 265924 h 2468981"/>
                <a:gd name="connsiteX24" fmla="*/ 173644 w 990516"/>
                <a:gd name="connsiteY24" fmla="*/ 406280 h 2468981"/>
                <a:gd name="connsiteX25" fmla="*/ 305049 w 990516"/>
                <a:gd name="connsiteY25" fmla="*/ 497199 h 2468981"/>
                <a:gd name="connsiteX26" fmla="*/ 294012 w 990516"/>
                <a:gd name="connsiteY26" fmla="*/ 480478 h 2468981"/>
                <a:gd name="connsiteX27" fmla="*/ 300065 w 990516"/>
                <a:gd name="connsiteY27" fmla="*/ 0 h 2468981"/>
                <a:gd name="connsiteX28" fmla="*/ 300066 w 990516"/>
                <a:gd name="connsiteY28" fmla="*/ 2 h 2468981"/>
                <a:gd name="connsiteX29" fmla="*/ 400309 w 990516"/>
                <a:gd name="connsiteY29" fmla="*/ 419108 h 2468981"/>
                <a:gd name="connsiteX30" fmla="*/ 543823 w 990516"/>
                <a:gd name="connsiteY30" fmla="*/ 602892 h 2468981"/>
                <a:gd name="connsiteX31" fmla="*/ 591670 w 990516"/>
                <a:gd name="connsiteY31" fmla="*/ 641333 h 24689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990516" h="2468981">
                  <a:moveTo>
                    <a:pt x="990516" y="1656596"/>
                  </a:moveTo>
                  <a:lnTo>
                    <a:pt x="893496" y="1767769"/>
                  </a:lnTo>
                  <a:lnTo>
                    <a:pt x="871281" y="1824982"/>
                  </a:lnTo>
                  <a:cubicBezTo>
                    <a:pt x="850254" y="1895747"/>
                    <a:pt x="838886" y="1974638"/>
                    <a:pt x="838886" y="2055900"/>
                  </a:cubicBezTo>
                  <a:cubicBezTo>
                    <a:pt x="838886" y="2218425"/>
                    <a:pt x="884359" y="2371464"/>
                    <a:pt x="961626" y="2468979"/>
                  </a:cubicBezTo>
                  <a:lnTo>
                    <a:pt x="961626" y="2468981"/>
                  </a:lnTo>
                  <a:cubicBezTo>
                    <a:pt x="826051" y="2468981"/>
                    <a:pt x="716145" y="2284039"/>
                    <a:pt x="716145" y="2055901"/>
                  </a:cubicBezTo>
                  <a:lnTo>
                    <a:pt x="717343" y="2035903"/>
                  </a:lnTo>
                  <a:lnTo>
                    <a:pt x="649002" y="2180343"/>
                  </a:lnTo>
                  <a:cubicBezTo>
                    <a:pt x="623491" y="2245483"/>
                    <a:pt x="602804" y="2311725"/>
                    <a:pt x="587617" y="2377854"/>
                  </a:cubicBezTo>
                  <a:lnTo>
                    <a:pt x="587616" y="2377854"/>
                  </a:lnTo>
                  <a:cubicBezTo>
                    <a:pt x="469256" y="2311738"/>
                    <a:pt x="463497" y="2096680"/>
                    <a:pt x="574755" y="1897510"/>
                  </a:cubicBezTo>
                  <a:cubicBezTo>
                    <a:pt x="672106" y="1723236"/>
                    <a:pt x="826790" y="1618872"/>
                    <a:pt x="943232" y="1639796"/>
                  </a:cubicBezTo>
                  <a:lnTo>
                    <a:pt x="954938" y="1643956"/>
                  </a:lnTo>
                  <a:lnTo>
                    <a:pt x="961626" y="1642821"/>
                  </a:lnTo>
                  <a:lnTo>
                    <a:pt x="959830" y="1645694"/>
                  </a:lnTo>
                  <a:close/>
                  <a:moveTo>
                    <a:pt x="731276" y="689101"/>
                  </a:moveTo>
                  <a:lnTo>
                    <a:pt x="710154" y="713886"/>
                  </a:lnTo>
                  <a:lnTo>
                    <a:pt x="713144" y="715475"/>
                  </a:lnTo>
                  <a:lnTo>
                    <a:pt x="707913" y="716515"/>
                  </a:lnTo>
                  <a:lnTo>
                    <a:pt x="698727" y="727293"/>
                  </a:lnTo>
                  <a:cubicBezTo>
                    <a:pt x="608348" y="803635"/>
                    <a:pt x="422205" y="790595"/>
                    <a:pt x="250760" y="688344"/>
                  </a:cubicBezTo>
                  <a:cubicBezTo>
                    <a:pt x="54823" y="571487"/>
                    <a:pt x="-47718" y="382362"/>
                    <a:pt x="21726" y="265924"/>
                  </a:cubicBezTo>
                  <a:lnTo>
                    <a:pt x="21727" y="265924"/>
                  </a:lnTo>
                  <a:cubicBezTo>
                    <a:pt x="67944" y="315600"/>
                    <a:pt x="118980" y="362623"/>
                    <a:pt x="173644" y="406280"/>
                  </a:cubicBezTo>
                  <a:lnTo>
                    <a:pt x="305049" y="497199"/>
                  </a:lnTo>
                  <a:lnTo>
                    <a:pt x="294012" y="480478"/>
                  </a:lnTo>
                  <a:cubicBezTo>
                    <a:pt x="179943" y="282905"/>
                    <a:pt x="182653" y="67787"/>
                    <a:pt x="300065" y="0"/>
                  </a:cubicBezTo>
                  <a:lnTo>
                    <a:pt x="300066" y="2"/>
                  </a:lnTo>
                  <a:cubicBezTo>
                    <a:pt x="281908" y="123086"/>
                    <a:pt x="319046" y="278358"/>
                    <a:pt x="400309" y="419108"/>
                  </a:cubicBezTo>
                  <a:cubicBezTo>
                    <a:pt x="440940" y="489483"/>
                    <a:pt x="490231" y="552121"/>
                    <a:pt x="543823" y="602892"/>
                  </a:cubicBezTo>
                  <a:lnTo>
                    <a:pt x="591670" y="641333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1" name="楕円 80">
              <a:extLst>
                <a:ext uri="{FF2B5EF4-FFF2-40B4-BE49-F238E27FC236}">
                  <a16:creationId xmlns:a16="http://schemas.microsoft.com/office/drawing/2014/main" id="{435850A5-1D04-6C57-0E94-32656A375E6F}"/>
                </a:ext>
              </a:extLst>
            </p:cNvPr>
            <p:cNvSpPr/>
            <p:nvPr/>
          </p:nvSpPr>
          <p:spPr bwMode="auto">
            <a:xfrm>
              <a:off x="572752" y="2932661"/>
              <a:ext cx="2011303" cy="2323700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E92E8158-A56F-43D1-128F-1953FE7C059E}"/>
                </a:ext>
              </a:extLst>
            </p:cNvPr>
            <p:cNvSpPr/>
            <p:nvPr/>
          </p:nvSpPr>
          <p:spPr bwMode="auto">
            <a:xfrm>
              <a:off x="690681" y="2868601"/>
              <a:ext cx="1775444" cy="2506601"/>
            </a:xfrm>
            <a:custGeom>
              <a:avLst/>
              <a:gdLst>
                <a:gd name="connsiteX0" fmla="*/ 887722 w 1775444"/>
                <a:gd name="connsiteY0" fmla="*/ 0 h 2506601"/>
                <a:gd name="connsiteX1" fmla="*/ 1775444 w 1775444"/>
                <a:gd name="connsiteY1" fmla="*/ 1484637 h 2506601"/>
                <a:gd name="connsiteX2" fmla="*/ 1515436 w 1775444"/>
                <a:gd name="connsiteY2" fmla="*/ 2168538 h 2506601"/>
                <a:gd name="connsiteX3" fmla="*/ 1436330 w 1775444"/>
                <a:gd name="connsiteY3" fmla="*/ 2239650 h 2506601"/>
                <a:gd name="connsiteX4" fmla="*/ 1446618 w 1775444"/>
                <a:gd name="connsiteY4" fmla="*/ 2307598 h 2506601"/>
                <a:gd name="connsiteX5" fmla="*/ 1297366 w 1775444"/>
                <a:gd name="connsiteY5" fmla="*/ 2506601 h 2506601"/>
                <a:gd name="connsiteX6" fmla="*/ 1191829 w 1775444"/>
                <a:gd name="connsiteY6" fmla="*/ 2448314 h 2506601"/>
                <a:gd name="connsiteX7" fmla="*/ 1166573 w 1775444"/>
                <a:gd name="connsiteY7" fmla="*/ 2398368 h 2506601"/>
                <a:gd name="connsiteX8" fmla="*/ 1066629 w 1775444"/>
                <a:gd name="connsiteY8" fmla="*/ 2432170 h 2506601"/>
                <a:gd name="connsiteX9" fmla="*/ 887722 w 1775444"/>
                <a:gd name="connsiteY9" fmla="*/ 2451819 h 2506601"/>
                <a:gd name="connsiteX10" fmla="*/ 708815 w 1775444"/>
                <a:gd name="connsiteY10" fmla="*/ 2432170 h 2506601"/>
                <a:gd name="connsiteX11" fmla="*/ 596369 w 1775444"/>
                <a:gd name="connsiteY11" fmla="*/ 2394140 h 2506601"/>
                <a:gd name="connsiteX12" fmla="*/ 568975 w 1775444"/>
                <a:gd name="connsiteY12" fmla="*/ 2448314 h 2506601"/>
                <a:gd name="connsiteX13" fmla="*/ 463438 w 1775444"/>
                <a:gd name="connsiteY13" fmla="*/ 2506601 h 2506601"/>
                <a:gd name="connsiteX14" fmla="*/ 314186 w 1775444"/>
                <a:gd name="connsiteY14" fmla="*/ 2307598 h 2506601"/>
                <a:gd name="connsiteX15" fmla="*/ 325915 w 1775444"/>
                <a:gd name="connsiteY15" fmla="*/ 2230137 h 2506601"/>
                <a:gd name="connsiteX16" fmla="*/ 326733 w 1775444"/>
                <a:gd name="connsiteY16" fmla="*/ 2228519 h 2506601"/>
                <a:gd name="connsiteX17" fmla="*/ 260008 w 1775444"/>
                <a:gd name="connsiteY17" fmla="*/ 2168538 h 2506601"/>
                <a:gd name="connsiteX18" fmla="*/ 0 w 1775444"/>
                <a:gd name="connsiteY18" fmla="*/ 1484637 h 2506601"/>
                <a:gd name="connsiteX19" fmla="*/ 887722 w 1775444"/>
                <a:gd name="connsiteY19" fmla="*/ 0 h 25066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775444" h="2506601">
                  <a:moveTo>
                    <a:pt x="887722" y="0"/>
                  </a:moveTo>
                  <a:cubicBezTo>
                    <a:pt x="1377997" y="0"/>
                    <a:pt x="1775444" y="950478"/>
                    <a:pt x="1775444" y="1484637"/>
                  </a:cubicBezTo>
                  <a:cubicBezTo>
                    <a:pt x="1775444" y="1751717"/>
                    <a:pt x="1676082" y="1993513"/>
                    <a:pt x="1515436" y="2168538"/>
                  </a:cubicBezTo>
                  <a:lnTo>
                    <a:pt x="1436330" y="2239650"/>
                  </a:lnTo>
                  <a:lnTo>
                    <a:pt x="1446618" y="2307598"/>
                  </a:lnTo>
                  <a:cubicBezTo>
                    <a:pt x="1446618" y="2417504"/>
                    <a:pt x="1379796" y="2506601"/>
                    <a:pt x="1297366" y="2506601"/>
                  </a:cubicBezTo>
                  <a:cubicBezTo>
                    <a:pt x="1256151" y="2506601"/>
                    <a:pt x="1218838" y="2484327"/>
                    <a:pt x="1191829" y="2448314"/>
                  </a:cubicBezTo>
                  <a:lnTo>
                    <a:pt x="1166573" y="2398368"/>
                  </a:lnTo>
                  <a:lnTo>
                    <a:pt x="1066629" y="2432170"/>
                  </a:lnTo>
                  <a:cubicBezTo>
                    <a:pt x="1008840" y="2445053"/>
                    <a:pt x="949006" y="2451819"/>
                    <a:pt x="887722" y="2451819"/>
                  </a:cubicBezTo>
                  <a:cubicBezTo>
                    <a:pt x="826438" y="2451819"/>
                    <a:pt x="766604" y="2445053"/>
                    <a:pt x="708815" y="2432170"/>
                  </a:cubicBezTo>
                  <a:lnTo>
                    <a:pt x="596369" y="2394140"/>
                  </a:lnTo>
                  <a:lnTo>
                    <a:pt x="568975" y="2448314"/>
                  </a:lnTo>
                  <a:cubicBezTo>
                    <a:pt x="541966" y="2484327"/>
                    <a:pt x="504653" y="2506601"/>
                    <a:pt x="463438" y="2506601"/>
                  </a:cubicBezTo>
                  <a:cubicBezTo>
                    <a:pt x="381008" y="2506601"/>
                    <a:pt x="314186" y="2417504"/>
                    <a:pt x="314186" y="2307598"/>
                  </a:cubicBezTo>
                  <a:cubicBezTo>
                    <a:pt x="314186" y="2280122"/>
                    <a:pt x="318362" y="2253946"/>
                    <a:pt x="325915" y="2230137"/>
                  </a:cubicBezTo>
                  <a:lnTo>
                    <a:pt x="326733" y="2228519"/>
                  </a:lnTo>
                  <a:lnTo>
                    <a:pt x="260008" y="2168538"/>
                  </a:lnTo>
                  <a:cubicBezTo>
                    <a:pt x="99362" y="1993513"/>
                    <a:pt x="0" y="1751717"/>
                    <a:pt x="0" y="1484637"/>
                  </a:cubicBezTo>
                  <a:cubicBezTo>
                    <a:pt x="0" y="950478"/>
                    <a:pt x="397447" y="0"/>
                    <a:pt x="887722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" name="楕円 80">
              <a:extLst>
                <a:ext uri="{FF2B5EF4-FFF2-40B4-BE49-F238E27FC236}">
                  <a16:creationId xmlns:a16="http://schemas.microsoft.com/office/drawing/2014/main" id="{7DE0EADD-30A1-F315-A7D0-F0E46EE8AAEF}"/>
                </a:ext>
              </a:extLst>
            </p:cNvPr>
            <p:cNvSpPr/>
            <p:nvPr/>
          </p:nvSpPr>
          <p:spPr bwMode="auto">
            <a:xfrm>
              <a:off x="789652" y="2958935"/>
              <a:ext cx="1611194" cy="2224997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rgbClr val="000000">
                <a:alpha val="40000"/>
              </a:srgbClr>
            </a:solidFill>
            <a:ln w="38100">
              <a:noFill/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2381F7C3-AC7A-C31E-AA32-EE8229AE7E3E}"/>
                </a:ext>
              </a:extLst>
            </p:cNvPr>
            <p:cNvSpPr/>
            <p:nvPr/>
          </p:nvSpPr>
          <p:spPr bwMode="auto">
            <a:xfrm rot="10800000">
              <a:off x="229034" y="1689050"/>
              <a:ext cx="2698741" cy="3102614"/>
            </a:xfrm>
            <a:custGeom>
              <a:avLst/>
              <a:gdLst>
                <a:gd name="connsiteX0" fmla="*/ 897625 w 2073585"/>
                <a:gd name="connsiteY0" fmla="*/ 2383904 h 2383904"/>
                <a:gd name="connsiteX1" fmla="*/ 999233 w 2073585"/>
                <a:gd name="connsiteY1" fmla="*/ 2157350 h 2383904"/>
                <a:gd name="connsiteX2" fmla="*/ 999632 w 2073585"/>
                <a:gd name="connsiteY2" fmla="*/ 2115636 h 2383904"/>
                <a:gd name="connsiteX3" fmla="*/ 967143 w 2073585"/>
                <a:gd name="connsiteY3" fmla="*/ 2113800 h 2383904"/>
                <a:gd name="connsiteX4" fmla="*/ 920795 w 2073585"/>
                <a:gd name="connsiteY4" fmla="*/ 2160466 h 2383904"/>
                <a:gd name="connsiteX5" fmla="*/ 663072 w 2073585"/>
                <a:gd name="connsiteY5" fmla="*/ 2226168 h 2383904"/>
                <a:gd name="connsiteX6" fmla="*/ 821003 w 2073585"/>
                <a:gd name="connsiteY6" fmla="*/ 2149651 h 2383904"/>
                <a:gd name="connsiteX7" fmla="*/ 869543 w 2073585"/>
                <a:gd name="connsiteY7" fmla="*/ 2103433 h 2383904"/>
                <a:gd name="connsiteX8" fmla="*/ 797420 w 2073585"/>
                <a:gd name="connsiteY8" fmla="*/ 2090955 h 2383904"/>
                <a:gd name="connsiteX9" fmla="*/ 770630 w 2073585"/>
                <a:gd name="connsiteY9" fmla="*/ 2082950 h 2383904"/>
                <a:gd name="connsiteX10" fmla="*/ 764352 w 2073585"/>
                <a:gd name="connsiteY10" fmla="*/ 2094254 h 2383904"/>
                <a:gd name="connsiteX11" fmla="*/ 725329 w 2073585"/>
                <a:gd name="connsiteY11" fmla="*/ 2145788 h 2383904"/>
                <a:gd name="connsiteX12" fmla="*/ 410738 w 2073585"/>
                <a:gd name="connsiteY12" fmla="*/ 2314758 h 2383904"/>
                <a:gd name="connsiteX13" fmla="*/ 318656 w 2073585"/>
                <a:gd name="connsiteY13" fmla="*/ 2297236 h 2383904"/>
                <a:gd name="connsiteX14" fmla="*/ 610977 w 2073585"/>
                <a:gd name="connsiteY14" fmla="*/ 2089826 h 2383904"/>
                <a:gd name="connsiteX15" fmla="*/ 639738 w 2073585"/>
                <a:gd name="connsiteY15" fmla="*/ 2051999 h 2383904"/>
                <a:gd name="connsiteX16" fmla="*/ 611807 w 2073585"/>
                <a:gd name="connsiteY16" fmla="*/ 2067789 h 2383904"/>
                <a:gd name="connsiteX17" fmla="*/ 332959 w 2073585"/>
                <a:gd name="connsiteY17" fmla="*/ 2127811 h 2383904"/>
                <a:gd name="connsiteX18" fmla="*/ 147175 w 2073585"/>
                <a:gd name="connsiteY18" fmla="*/ 2061155 h 2383904"/>
                <a:gd name="connsiteX19" fmla="*/ 551818 w 2073585"/>
                <a:gd name="connsiteY19" fmla="*/ 1989673 h 2383904"/>
                <a:gd name="connsiteX20" fmla="*/ 552615 w 2073585"/>
                <a:gd name="connsiteY20" fmla="*/ 1989268 h 2383904"/>
                <a:gd name="connsiteX21" fmla="*/ 516230 w 2073585"/>
                <a:gd name="connsiteY21" fmla="*/ 1966514 h 2383904"/>
                <a:gd name="connsiteX22" fmla="*/ 500026 w 2073585"/>
                <a:gd name="connsiteY22" fmla="*/ 1952280 h 2383904"/>
                <a:gd name="connsiteX23" fmla="*/ 446516 w 2073585"/>
                <a:gd name="connsiteY23" fmla="*/ 1965723 h 2383904"/>
                <a:gd name="connsiteX24" fmla="*/ 292005 w 2073585"/>
                <a:gd name="connsiteY24" fmla="*/ 1982172 h 2383904"/>
                <a:gd name="connsiteX25" fmla="*/ 0 w 2073585"/>
                <a:gd name="connsiteY25" fmla="*/ 1868908 h 2383904"/>
                <a:gd name="connsiteX26" fmla="*/ 192376 w 2073585"/>
                <a:gd name="connsiteY26" fmla="*/ 1898890 h 2383904"/>
                <a:gd name="connsiteX27" fmla="*/ 274113 w 2073585"/>
                <a:gd name="connsiteY27" fmla="*/ 1896055 h 2383904"/>
                <a:gd name="connsiteX28" fmla="*/ 265824 w 2073585"/>
                <a:gd name="connsiteY28" fmla="*/ 1893972 h 2383904"/>
                <a:gd name="connsiteX29" fmla="*/ 19727 w 2073585"/>
                <a:gd name="connsiteY29" fmla="*/ 1661427 h 2383904"/>
                <a:gd name="connsiteX30" fmla="*/ 373086 w 2073585"/>
                <a:gd name="connsiteY30" fmla="*/ 1825992 h 2383904"/>
                <a:gd name="connsiteX31" fmla="*/ 391604 w 2073585"/>
                <a:gd name="connsiteY31" fmla="*/ 1828687 h 2383904"/>
                <a:gd name="connsiteX32" fmla="*/ 363783 w 2073585"/>
                <a:gd name="connsiteY32" fmla="*/ 1768692 h 2383904"/>
                <a:gd name="connsiteX33" fmla="*/ 357977 w 2073585"/>
                <a:gd name="connsiteY33" fmla="*/ 1731805 h 2383904"/>
                <a:gd name="connsiteX34" fmla="*/ 318894 w 2073585"/>
                <a:gd name="connsiteY34" fmla="*/ 1686323 h 2383904"/>
                <a:gd name="connsiteX35" fmla="*/ 250001 w 2073585"/>
                <a:gd name="connsiteY35" fmla="*/ 1131435 h 2383904"/>
                <a:gd name="connsiteX36" fmla="*/ 290290 w 2073585"/>
                <a:gd name="connsiteY36" fmla="*/ 1054873 h 2383904"/>
                <a:gd name="connsiteX37" fmla="*/ 303331 w 2073585"/>
                <a:gd name="connsiteY37" fmla="*/ 978856 h 2383904"/>
                <a:gd name="connsiteX38" fmla="*/ 420716 w 2073585"/>
                <a:gd name="connsiteY38" fmla="*/ 673477 h 2383904"/>
                <a:gd name="connsiteX39" fmla="*/ 654051 w 2073585"/>
                <a:gd name="connsiteY39" fmla="*/ 270381 h 2383904"/>
                <a:gd name="connsiteX40" fmla="*/ 1409763 w 2073585"/>
                <a:gd name="connsiteY40" fmla="*/ 270381 h 2383904"/>
                <a:gd name="connsiteX41" fmla="*/ 1643098 w 2073585"/>
                <a:gd name="connsiteY41" fmla="*/ 673477 h 2383904"/>
                <a:gd name="connsiteX42" fmla="*/ 1760483 w 2073585"/>
                <a:gd name="connsiteY42" fmla="*/ 978856 h 2383904"/>
                <a:gd name="connsiteX43" fmla="*/ 1773523 w 2073585"/>
                <a:gd name="connsiteY43" fmla="*/ 1054873 h 2383904"/>
                <a:gd name="connsiteX44" fmla="*/ 1813813 w 2073585"/>
                <a:gd name="connsiteY44" fmla="*/ 1131435 h 2383904"/>
                <a:gd name="connsiteX45" fmla="*/ 1744919 w 2073585"/>
                <a:gd name="connsiteY45" fmla="*/ 1686323 h 2383904"/>
                <a:gd name="connsiteX46" fmla="*/ 1705836 w 2073585"/>
                <a:gd name="connsiteY46" fmla="*/ 1731804 h 2383904"/>
                <a:gd name="connsiteX47" fmla="*/ 1700030 w 2073585"/>
                <a:gd name="connsiteY47" fmla="*/ 1768692 h 2383904"/>
                <a:gd name="connsiteX48" fmla="*/ 1675655 w 2073585"/>
                <a:gd name="connsiteY48" fmla="*/ 1821258 h 2383904"/>
                <a:gd name="connsiteX49" fmla="*/ 1728849 w 2073585"/>
                <a:gd name="connsiteY49" fmla="*/ 1807456 h 2383904"/>
                <a:gd name="connsiteX50" fmla="*/ 1973201 w 2073585"/>
                <a:gd name="connsiteY50" fmla="*/ 1671174 h 2383904"/>
                <a:gd name="connsiteX51" fmla="*/ 1795645 w 2073585"/>
                <a:gd name="connsiteY51" fmla="*/ 1879028 h 2383904"/>
                <a:gd name="connsiteX52" fmla="*/ 1735902 w 2073585"/>
                <a:gd name="connsiteY52" fmla="*/ 1900550 h 2383904"/>
                <a:gd name="connsiteX53" fmla="*/ 1771334 w 2073585"/>
                <a:gd name="connsiteY53" fmla="*/ 1905708 h 2383904"/>
                <a:gd name="connsiteX54" fmla="*/ 2073585 w 2073585"/>
                <a:gd name="connsiteY54" fmla="*/ 1879537 h 2383904"/>
                <a:gd name="connsiteX55" fmla="*/ 1627070 w 2073585"/>
                <a:gd name="connsiteY55" fmla="*/ 1976353 h 2383904"/>
                <a:gd name="connsiteX56" fmla="*/ 1564857 w 2073585"/>
                <a:gd name="connsiteY56" fmla="*/ 1960723 h 2383904"/>
                <a:gd name="connsiteX57" fmla="*/ 1571223 w 2073585"/>
                <a:gd name="connsiteY57" fmla="*/ 1964762 h 2383904"/>
                <a:gd name="connsiteX58" fmla="*/ 1963411 w 2073585"/>
                <a:gd name="connsiteY58" fmla="*/ 2068297 h 2383904"/>
                <a:gd name="connsiteX59" fmla="*/ 1500490 w 2073585"/>
                <a:gd name="connsiteY59" fmla="*/ 2037619 h 2383904"/>
                <a:gd name="connsiteX60" fmla="*/ 1469125 w 2073585"/>
                <a:gd name="connsiteY60" fmla="*/ 2015580 h 2383904"/>
                <a:gd name="connsiteX61" fmla="*/ 1467882 w 2073585"/>
                <a:gd name="connsiteY61" fmla="*/ 2016357 h 2383904"/>
                <a:gd name="connsiteX62" fmla="*/ 1520392 w 2073585"/>
                <a:gd name="connsiteY62" fmla="*/ 2093303 h 2383904"/>
                <a:gd name="connsiteX63" fmla="*/ 1613936 w 2073585"/>
                <a:gd name="connsiteY63" fmla="*/ 2197779 h 2383904"/>
                <a:gd name="connsiteX64" fmla="*/ 1613937 w 2073585"/>
                <a:gd name="connsiteY64" fmla="*/ 2197780 h 2383904"/>
                <a:gd name="connsiteX65" fmla="*/ 1369271 w 2073585"/>
                <a:gd name="connsiteY65" fmla="*/ 2110945 h 2383904"/>
                <a:gd name="connsiteX66" fmla="*/ 1337089 w 2073585"/>
                <a:gd name="connsiteY66" fmla="*/ 2069831 h 2383904"/>
                <a:gd name="connsiteX67" fmla="*/ 1284633 w 2073585"/>
                <a:gd name="connsiteY67" fmla="*/ 2085505 h 2383904"/>
                <a:gd name="connsiteX68" fmla="*/ 1301307 w 2073585"/>
                <a:gd name="connsiteY68" fmla="*/ 2111009 h 2383904"/>
                <a:gd name="connsiteX69" fmla="*/ 1657900 w 2073585"/>
                <a:gd name="connsiteY69" fmla="*/ 2325152 h 2383904"/>
                <a:gd name="connsiteX70" fmla="*/ 1549398 w 2073585"/>
                <a:gd name="connsiteY70" fmla="*/ 2343255 h 2383904"/>
                <a:gd name="connsiteX71" fmla="*/ 1209563 w 2073585"/>
                <a:gd name="connsiteY71" fmla="*/ 2150831 h 2383904"/>
                <a:gd name="connsiteX72" fmla="*/ 1184246 w 2073585"/>
                <a:gd name="connsiteY72" fmla="*/ 2105168 h 2383904"/>
                <a:gd name="connsiteX73" fmla="*/ 1177384 w 2073585"/>
                <a:gd name="connsiteY73" fmla="*/ 2106355 h 2383904"/>
                <a:gd name="connsiteX74" fmla="*/ 1182502 w 2073585"/>
                <a:gd name="connsiteY74" fmla="*/ 2124033 h 2383904"/>
                <a:gd name="connsiteX75" fmla="*/ 1276749 w 2073585"/>
                <a:gd name="connsiteY75" fmla="*/ 2256322 h 2383904"/>
                <a:gd name="connsiteX76" fmla="*/ 1113750 w 2073585"/>
                <a:gd name="connsiteY76" fmla="*/ 2140055 h 2383904"/>
                <a:gd name="connsiteX77" fmla="*/ 1103073 w 2073585"/>
                <a:gd name="connsiteY77" fmla="*/ 2113438 h 2383904"/>
                <a:gd name="connsiteX78" fmla="*/ 1079159 w 2073585"/>
                <a:gd name="connsiteY78" fmla="*/ 2114790 h 2383904"/>
                <a:gd name="connsiteX79" fmla="*/ 1075843 w 2073585"/>
                <a:gd name="connsiteY79" fmla="*/ 2180096 h 2383904"/>
                <a:gd name="connsiteX80" fmla="*/ 897625 w 2073585"/>
                <a:gd name="connsiteY80" fmla="*/ 2383904 h 23839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</a:cxnLst>
              <a:rect l="l" t="t" r="r" b="b"/>
              <a:pathLst>
                <a:path w="2073585" h="2383904">
                  <a:moveTo>
                    <a:pt x="897625" y="2383904"/>
                  </a:moveTo>
                  <a:cubicBezTo>
                    <a:pt x="953146" y="2335137"/>
                    <a:pt x="989299" y="2252387"/>
                    <a:pt x="999233" y="2157350"/>
                  </a:cubicBezTo>
                  <a:lnTo>
                    <a:pt x="999632" y="2115636"/>
                  </a:lnTo>
                  <a:lnTo>
                    <a:pt x="967143" y="2113800"/>
                  </a:lnTo>
                  <a:lnTo>
                    <a:pt x="920795" y="2160466"/>
                  </a:lnTo>
                  <a:cubicBezTo>
                    <a:pt x="840567" y="2223193"/>
                    <a:pt x="742880" y="2251241"/>
                    <a:pt x="663072" y="2226168"/>
                  </a:cubicBezTo>
                  <a:cubicBezTo>
                    <a:pt x="718235" y="2214199"/>
                    <a:pt x="772716" y="2187262"/>
                    <a:pt x="821003" y="2149651"/>
                  </a:cubicBezTo>
                  <a:lnTo>
                    <a:pt x="869543" y="2103433"/>
                  </a:lnTo>
                  <a:lnTo>
                    <a:pt x="797420" y="2090955"/>
                  </a:lnTo>
                  <a:lnTo>
                    <a:pt x="770630" y="2082950"/>
                  </a:lnTo>
                  <a:lnTo>
                    <a:pt x="764352" y="2094254"/>
                  </a:lnTo>
                  <a:cubicBezTo>
                    <a:pt x="753055" y="2111540"/>
                    <a:pt x="740043" y="2128794"/>
                    <a:pt x="725329" y="2145788"/>
                  </a:cubicBezTo>
                  <a:cubicBezTo>
                    <a:pt x="637044" y="2247751"/>
                    <a:pt x="512557" y="2311383"/>
                    <a:pt x="410738" y="2314758"/>
                  </a:cubicBezTo>
                  <a:cubicBezTo>
                    <a:pt x="376799" y="2315883"/>
                    <a:pt x="345378" y="2310313"/>
                    <a:pt x="318656" y="2297236"/>
                  </a:cubicBezTo>
                  <a:cubicBezTo>
                    <a:pt x="426269" y="2256395"/>
                    <a:pt x="531247" y="2181910"/>
                    <a:pt x="610977" y="2089826"/>
                  </a:cubicBezTo>
                  <a:lnTo>
                    <a:pt x="639738" y="2051999"/>
                  </a:lnTo>
                  <a:lnTo>
                    <a:pt x="611807" y="2067789"/>
                  </a:lnTo>
                  <a:cubicBezTo>
                    <a:pt x="516633" y="2109099"/>
                    <a:pt x="417041" y="2129012"/>
                    <a:pt x="332959" y="2127811"/>
                  </a:cubicBezTo>
                  <a:cubicBezTo>
                    <a:pt x="248876" y="2126611"/>
                    <a:pt x="180306" y="2104297"/>
                    <a:pt x="147175" y="2061155"/>
                  </a:cubicBezTo>
                  <a:cubicBezTo>
                    <a:pt x="266301" y="2075016"/>
                    <a:pt x="416215" y="2048532"/>
                    <a:pt x="551818" y="1989673"/>
                  </a:cubicBezTo>
                  <a:lnTo>
                    <a:pt x="552615" y="1989268"/>
                  </a:lnTo>
                  <a:lnTo>
                    <a:pt x="516230" y="1966514"/>
                  </a:lnTo>
                  <a:lnTo>
                    <a:pt x="500026" y="1952280"/>
                  </a:lnTo>
                  <a:lnTo>
                    <a:pt x="446516" y="1965723"/>
                  </a:lnTo>
                  <a:cubicBezTo>
                    <a:pt x="393440" y="1976415"/>
                    <a:pt x="341138" y="1981724"/>
                    <a:pt x="292005" y="1982172"/>
                  </a:cubicBezTo>
                  <a:cubicBezTo>
                    <a:pt x="144607" y="1983512"/>
                    <a:pt x="25724" y="1941086"/>
                    <a:pt x="0" y="1868908"/>
                  </a:cubicBezTo>
                  <a:cubicBezTo>
                    <a:pt x="55148" y="1887191"/>
                    <a:pt x="121202" y="1897230"/>
                    <a:pt x="192376" y="1898890"/>
                  </a:cubicBezTo>
                  <a:lnTo>
                    <a:pt x="274113" y="1896055"/>
                  </a:lnTo>
                  <a:lnTo>
                    <a:pt x="265824" y="1893972"/>
                  </a:lnTo>
                  <a:cubicBezTo>
                    <a:pt x="96444" y="1842436"/>
                    <a:pt x="-10285" y="1745635"/>
                    <a:pt x="19727" y="1661427"/>
                  </a:cubicBezTo>
                  <a:cubicBezTo>
                    <a:pt x="90926" y="1734556"/>
                    <a:pt x="221841" y="1795524"/>
                    <a:pt x="373086" y="1825992"/>
                  </a:cubicBezTo>
                  <a:lnTo>
                    <a:pt x="391604" y="1828687"/>
                  </a:lnTo>
                  <a:lnTo>
                    <a:pt x="363783" y="1768692"/>
                  </a:lnTo>
                  <a:lnTo>
                    <a:pt x="357977" y="1731805"/>
                  </a:lnTo>
                  <a:lnTo>
                    <a:pt x="318894" y="1686323"/>
                  </a:lnTo>
                  <a:cubicBezTo>
                    <a:pt x="199478" y="1523833"/>
                    <a:pt x="176514" y="1312653"/>
                    <a:pt x="250001" y="1131435"/>
                  </a:cubicBezTo>
                  <a:lnTo>
                    <a:pt x="290290" y="1054873"/>
                  </a:lnTo>
                  <a:lnTo>
                    <a:pt x="303331" y="978856"/>
                  </a:lnTo>
                  <a:cubicBezTo>
                    <a:pt x="329416" y="867730"/>
                    <a:pt x="368545" y="763603"/>
                    <a:pt x="420716" y="673477"/>
                  </a:cubicBezTo>
                  <a:lnTo>
                    <a:pt x="654051" y="270381"/>
                  </a:lnTo>
                  <a:cubicBezTo>
                    <a:pt x="862734" y="-90127"/>
                    <a:pt x="1201078" y="-90127"/>
                    <a:pt x="1409763" y="270381"/>
                  </a:cubicBezTo>
                  <a:lnTo>
                    <a:pt x="1643098" y="673477"/>
                  </a:lnTo>
                  <a:cubicBezTo>
                    <a:pt x="1695269" y="763603"/>
                    <a:pt x="1734397" y="867730"/>
                    <a:pt x="1760483" y="978856"/>
                  </a:cubicBezTo>
                  <a:lnTo>
                    <a:pt x="1773523" y="1054873"/>
                  </a:lnTo>
                  <a:lnTo>
                    <a:pt x="1813813" y="1131435"/>
                  </a:lnTo>
                  <a:cubicBezTo>
                    <a:pt x="1887300" y="1312653"/>
                    <a:pt x="1864335" y="1523833"/>
                    <a:pt x="1744919" y="1686323"/>
                  </a:cubicBezTo>
                  <a:lnTo>
                    <a:pt x="1705836" y="1731804"/>
                  </a:lnTo>
                  <a:lnTo>
                    <a:pt x="1700030" y="1768692"/>
                  </a:lnTo>
                  <a:lnTo>
                    <a:pt x="1675655" y="1821258"/>
                  </a:lnTo>
                  <a:lnTo>
                    <a:pt x="1728849" y="1807456"/>
                  </a:lnTo>
                  <a:cubicBezTo>
                    <a:pt x="1832813" y="1774027"/>
                    <a:pt x="1919803" y="1726020"/>
                    <a:pt x="1973201" y="1671174"/>
                  </a:cubicBezTo>
                  <a:cubicBezTo>
                    <a:pt x="1998926" y="1743352"/>
                    <a:pt x="1924188" y="1824782"/>
                    <a:pt x="1795645" y="1879028"/>
                  </a:cubicBezTo>
                  <a:lnTo>
                    <a:pt x="1735902" y="1900550"/>
                  </a:lnTo>
                  <a:lnTo>
                    <a:pt x="1771334" y="1905708"/>
                  </a:lnTo>
                  <a:cubicBezTo>
                    <a:pt x="1883602" y="1915838"/>
                    <a:pt x="1990864" y="1906963"/>
                    <a:pt x="2073585" y="1879537"/>
                  </a:cubicBezTo>
                  <a:cubicBezTo>
                    <a:pt x="2039286" y="1975775"/>
                    <a:pt x="1839374" y="2019121"/>
                    <a:pt x="1627070" y="1976353"/>
                  </a:cubicBezTo>
                  <a:lnTo>
                    <a:pt x="1564857" y="1960723"/>
                  </a:lnTo>
                  <a:lnTo>
                    <a:pt x="1571223" y="1964762"/>
                  </a:lnTo>
                  <a:cubicBezTo>
                    <a:pt x="1697698" y="2034163"/>
                    <a:pt x="1842999" y="2072522"/>
                    <a:pt x="1963411" y="2068297"/>
                  </a:cubicBezTo>
                  <a:cubicBezTo>
                    <a:pt x="1885282" y="2148773"/>
                    <a:pt x="1678024" y="2135039"/>
                    <a:pt x="1500490" y="2037619"/>
                  </a:cubicBezTo>
                  <a:lnTo>
                    <a:pt x="1469125" y="2015580"/>
                  </a:lnTo>
                  <a:lnTo>
                    <a:pt x="1467882" y="2016357"/>
                  </a:lnTo>
                  <a:lnTo>
                    <a:pt x="1520392" y="2093303"/>
                  </a:lnTo>
                  <a:cubicBezTo>
                    <a:pt x="1549064" y="2129913"/>
                    <a:pt x="1580362" y="2164937"/>
                    <a:pt x="1613936" y="2197779"/>
                  </a:cubicBezTo>
                  <a:lnTo>
                    <a:pt x="1613937" y="2197780"/>
                  </a:lnTo>
                  <a:cubicBezTo>
                    <a:pt x="1541184" y="2221989"/>
                    <a:pt x="1444609" y="2184749"/>
                    <a:pt x="1369271" y="2110945"/>
                  </a:cubicBezTo>
                  <a:lnTo>
                    <a:pt x="1337089" y="2069831"/>
                  </a:lnTo>
                  <a:lnTo>
                    <a:pt x="1284633" y="2085505"/>
                  </a:lnTo>
                  <a:lnTo>
                    <a:pt x="1301307" y="2111009"/>
                  </a:lnTo>
                  <a:cubicBezTo>
                    <a:pt x="1390880" y="2227648"/>
                    <a:pt x="1528559" y="2310329"/>
                    <a:pt x="1657900" y="2325152"/>
                  </a:cubicBezTo>
                  <a:cubicBezTo>
                    <a:pt x="1625335" y="2339287"/>
                    <a:pt x="1588368" y="2345009"/>
                    <a:pt x="1549398" y="2343255"/>
                  </a:cubicBezTo>
                  <a:cubicBezTo>
                    <a:pt x="1432491" y="2337994"/>
                    <a:pt x="1297578" y="2265441"/>
                    <a:pt x="1209563" y="2150831"/>
                  </a:cubicBezTo>
                  <a:lnTo>
                    <a:pt x="1184246" y="2105168"/>
                  </a:lnTo>
                  <a:lnTo>
                    <a:pt x="1177384" y="2106355"/>
                  </a:lnTo>
                  <a:lnTo>
                    <a:pt x="1182502" y="2124033"/>
                  </a:lnTo>
                  <a:cubicBezTo>
                    <a:pt x="1204865" y="2179390"/>
                    <a:pt x="1237132" y="2225593"/>
                    <a:pt x="1276749" y="2256322"/>
                  </a:cubicBezTo>
                  <a:cubicBezTo>
                    <a:pt x="1211127" y="2256322"/>
                    <a:pt x="1152494" y="2211062"/>
                    <a:pt x="1113750" y="2140055"/>
                  </a:cubicBezTo>
                  <a:lnTo>
                    <a:pt x="1103073" y="2113438"/>
                  </a:lnTo>
                  <a:lnTo>
                    <a:pt x="1079159" y="2114790"/>
                  </a:lnTo>
                  <a:lnTo>
                    <a:pt x="1075843" y="2180096"/>
                  </a:lnTo>
                  <a:cubicBezTo>
                    <a:pt x="1053266" y="2296040"/>
                    <a:pt x="984953" y="2379837"/>
                    <a:pt x="897625" y="2383904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7B38571A-D72D-7CBF-9077-0C9717213893}"/>
                </a:ext>
              </a:extLst>
            </p:cNvPr>
            <p:cNvSpPr/>
            <p:nvPr/>
          </p:nvSpPr>
          <p:spPr bwMode="auto">
            <a:xfrm>
              <a:off x="855904" y="3338276"/>
              <a:ext cx="1457722" cy="1606693"/>
            </a:xfrm>
            <a:custGeom>
              <a:avLst/>
              <a:gdLst>
                <a:gd name="connsiteX0" fmla="*/ 388137 w 776275"/>
                <a:gd name="connsiteY0" fmla="*/ 0 h 1559233"/>
                <a:gd name="connsiteX1" fmla="*/ 727746 w 776275"/>
                <a:gd name="connsiteY1" fmla="*/ 72503 h 1559233"/>
                <a:gd name="connsiteX2" fmla="*/ 755097 w 776275"/>
                <a:gd name="connsiteY2" fmla="*/ 88201 h 1559233"/>
                <a:gd name="connsiteX3" fmla="*/ 769246 w 776275"/>
                <a:gd name="connsiteY3" fmla="*/ 222007 h 1559233"/>
                <a:gd name="connsiteX4" fmla="*/ 776275 w 776275"/>
                <a:gd name="connsiteY4" fmla="*/ 425516 h 1559233"/>
                <a:gd name="connsiteX5" fmla="*/ 416926 w 776275"/>
                <a:gd name="connsiteY5" fmla="*/ 1551819 h 1559233"/>
                <a:gd name="connsiteX6" fmla="*/ 388138 w 776275"/>
                <a:gd name="connsiteY6" fmla="*/ 1559233 h 1559233"/>
                <a:gd name="connsiteX7" fmla="*/ 359349 w 776275"/>
                <a:gd name="connsiteY7" fmla="*/ 1551819 h 1559233"/>
                <a:gd name="connsiteX8" fmla="*/ 0 w 776275"/>
                <a:gd name="connsiteY8" fmla="*/ 425516 h 1559233"/>
                <a:gd name="connsiteX9" fmla="*/ 7029 w 776275"/>
                <a:gd name="connsiteY9" fmla="*/ 222007 h 1559233"/>
                <a:gd name="connsiteX10" fmla="*/ 21179 w 776275"/>
                <a:gd name="connsiteY10" fmla="*/ 88201 h 1559233"/>
                <a:gd name="connsiteX11" fmla="*/ 48528 w 776275"/>
                <a:gd name="connsiteY11" fmla="*/ 72503 h 1559233"/>
                <a:gd name="connsiteX12" fmla="*/ 388137 w 776275"/>
                <a:gd name="connsiteY12" fmla="*/ 0 h 1559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776275" h="1559233">
                  <a:moveTo>
                    <a:pt x="388137" y="0"/>
                  </a:moveTo>
                  <a:cubicBezTo>
                    <a:pt x="508602" y="0"/>
                    <a:pt x="623364" y="25817"/>
                    <a:pt x="727746" y="72503"/>
                  </a:cubicBezTo>
                  <a:lnTo>
                    <a:pt x="755097" y="88201"/>
                  </a:lnTo>
                  <a:lnTo>
                    <a:pt x="769246" y="222007"/>
                  </a:lnTo>
                  <a:cubicBezTo>
                    <a:pt x="773865" y="288061"/>
                    <a:pt x="776275" y="356070"/>
                    <a:pt x="776275" y="425516"/>
                  </a:cubicBezTo>
                  <a:cubicBezTo>
                    <a:pt x="776275" y="981089"/>
                    <a:pt x="622006" y="1444618"/>
                    <a:pt x="416926" y="1551819"/>
                  </a:cubicBezTo>
                  <a:lnTo>
                    <a:pt x="388138" y="1559233"/>
                  </a:lnTo>
                  <a:lnTo>
                    <a:pt x="359349" y="1551819"/>
                  </a:lnTo>
                  <a:cubicBezTo>
                    <a:pt x="154269" y="1444618"/>
                    <a:pt x="0" y="981089"/>
                    <a:pt x="0" y="425516"/>
                  </a:cubicBezTo>
                  <a:cubicBezTo>
                    <a:pt x="0" y="356070"/>
                    <a:pt x="2411" y="288061"/>
                    <a:pt x="7029" y="222007"/>
                  </a:cubicBezTo>
                  <a:lnTo>
                    <a:pt x="21179" y="88201"/>
                  </a:lnTo>
                  <a:lnTo>
                    <a:pt x="48528" y="72503"/>
                  </a:lnTo>
                  <a:cubicBezTo>
                    <a:pt x="152910" y="25817"/>
                    <a:pt x="267673" y="0"/>
                    <a:pt x="388137" y="0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863EC9EA-2DED-D21F-BEDC-68034D63FE4F}"/>
                </a:ext>
              </a:extLst>
            </p:cNvPr>
            <p:cNvSpPr/>
            <p:nvPr/>
          </p:nvSpPr>
          <p:spPr bwMode="auto">
            <a:xfrm>
              <a:off x="917095" y="3472168"/>
              <a:ext cx="1335337" cy="1322628"/>
            </a:xfrm>
            <a:custGeom>
              <a:avLst/>
              <a:gdLst>
                <a:gd name="connsiteX0" fmla="*/ 388137 w 776275"/>
                <a:gd name="connsiteY0" fmla="*/ 0 h 1559233"/>
                <a:gd name="connsiteX1" fmla="*/ 727746 w 776275"/>
                <a:gd name="connsiteY1" fmla="*/ 72503 h 1559233"/>
                <a:gd name="connsiteX2" fmla="*/ 755097 w 776275"/>
                <a:gd name="connsiteY2" fmla="*/ 88201 h 1559233"/>
                <a:gd name="connsiteX3" fmla="*/ 769246 w 776275"/>
                <a:gd name="connsiteY3" fmla="*/ 222007 h 1559233"/>
                <a:gd name="connsiteX4" fmla="*/ 776275 w 776275"/>
                <a:gd name="connsiteY4" fmla="*/ 425516 h 1559233"/>
                <a:gd name="connsiteX5" fmla="*/ 416926 w 776275"/>
                <a:gd name="connsiteY5" fmla="*/ 1551819 h 1559233"/>
                <a:gd name="connsiteX6" fmla="*/ 388138 w 776275"/>
                <a:gd name="connsiteY6" fmla="*/ 1559233 h 1559233"/>
                <a:gd name="connsiteX7" fmla="*/ 359349 w 776275"/>
                <a:gd name="connsiteY7" fmla="*/ 1551819 h 1559233"/>
                <a:gd name="connsiteX8" fmla="*/ 0 w 776275"/>
                <a:gd name="connsiteY8" fmla="*/ 425516 h 1559233"/>
                <a:gd name="connsiteX9" fmla="*/ 7029 w 776275"/>
                <a:gd name="connsiteY9" fmla="*/ 222007 h 1559233"/>
                <a:gd name="connsiteX10" fmla="*/ 21179 w 776275"/>
                <a:gd name="connsiteY10" fmla="*/ 88201 h 1559233"/>
                <a:gd name="connsiteX11" fmla="*/ 48528 w 776275"/>
                <a:gd name="connsiteY11" fmla="*/ 72503 h 1559233"/>
                <a:gd name="connsiteX12" fmla="*/ 388137 w 776275"/>
                <a:gd name="connsiteY12" fmla="*/ 0 h 1559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776275" h="1559233">
                  <a:moveTo>
                    <a:pt x="388137" y="0"/>
                  </a:moveTo>
                  <a:cubicBezTo>
                    <a:pt x="508602" y="0"/>
                    <a:pt x="623364" y="25817"/>
                    <a:pt x="727746" y="72503"/>
                  </a:cubicBezTo>
                  <a:lnTo>
                    <a:pt x="755097" y="88201"/>
                  </a:lnTo>
                  <a:lnTo>
                    <a:pt x="769246" y="222007"/>
                  </a:lnTo>
                  <a:cubicBezTo>
                    <a:pt x="773865" y="288061"/>
                    <a:pt x="776275" y="356070"/>
                    <a:pt x="776275" y="425516"/>
                  </a:cubicBezTo>
                  <a:cubicBezTo>
                    <a:pt x="776275" y="981089"/>
                    <a:pt x="622006" y="1444618"/>
                    <a:pt x="416926" y="1551819"/>
                  </a:cubicBezTo>
                  <a:lnTo>
                    <a:pt x="388138" y="1559233"/>
                  </a:lnTo>
                  <a:lnTo>
                    <a:pt x="359349" y="1551819"/>
                  </a:lnTo>
                  <a:cubicBezTo>
                    <a:pt x="154269" y="1444618"/>
                    <a:pt x="0" y="981089"/>
                    <a:pt x="0" y="425516"/>
                  </a:cubicBezTo>
                  <a:cubicBezTo>
                    <a:pt x="0" y="356070"/>
                    <a:pt x="2411" y="288061"/>
                    <a:pt x="7029" y="222007"/>
                  </a:cubicBezTo>
                  <a:lnTo>
                    <a:pt x="21179" y="88201"/>
                  </a:lnTo>
                  <a:lnTo>
                    <a:pt x="48528" y="72503"/>
                  </a:lnTo>
                  <a:cubicBezTo>
                    <a:pt x="152910" y="25817"/>
                    <a:pt x="267673" y="0"/>
                    <a:pt x="388137" y="0"/>
                  </a:cubicBezTo>
                  <a:close/>
                </a:path>
              </a:pathLst>
            </a:custGeom>
            <a:solidFill>
              <a:srgbClr val="FF00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弦 26">
              <a:extLst>
                <a:ext uri="{FF2B5EF4-FFF2-40B4-BE49-F238E27FC236}">
                  <a16:creationId xmlns:a16="http://schemas.microsoft.com/office/drawing/2014/main" id="{34F4A1E9-DE1F-4805-D10E-11C43A247AC2}"/>
                </a:ext>
              </a:extLst>
            </p:cNvPr>
            <p:cNvSpPr/>
            <p:nvPr/>
          </p:nvSpPr>
          <p:spPr bwMode="auto">
            <a:xfrm>
              <a:off x="716190" y="2689868"/>
              <a:ext cx="401811" cy="401811"/>
            </a:xfrm>
            <a:prstGeom prst="chord">
              <a:avLst>
                <a:gd name="adj1" fmla="val 374420"/>
                <a:gd name="adj2" fmla="val 15651556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弦 27">
              <a:extLst>
                <a:ext uri="{FF2B5EF4-FFF2-40B4-BE49-F238E27FC236}">
                  <a16:creationId xmlns:a16="http://schemas.microsoft.com/office/drawing/2014/main" id="{CCA3D95F-4AA7-328A-BE97-D3E2E1418595}"/>
                </a:ext>
              </a:extLst>
            </p:cNvPr>
            <p:cNvSpPr/>
            <p:nvPr/>
          </p:nvSpPr>
          <p:spPr bwMode="auto">
            <a:xfrm flipH="1">
              <a:off x="2112720" y="2689868"/>
              <a:ext cx="401811" cy="401811"/>
            </a:xfrm>
            <a:prstGeom prst="chord">
              <a:avLst>
                <a:gd name="adj1" fmla="val 374420"/>
                <a:gd name="adj2" fmla="val 15651556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弦 28">
              <a:extLst>
                <a:ext uri="{FF2B5EF4-FFF2-40B4-BE49-F238E27FC236}">
                  <a16:creationId xmlns:a16="http://schemas.microsoft.com/office/drawing/2014/main" id="{E21D51BF-EB6A-5BD6-CBB4-8DD818DC049C}"/>
                </a:ext>
              </a:extLst>
            </p:cNvPr>
            <p:cNvSpPr/>
            <p:nvPr/>
          </p:nvSpPr>
          <p:spPr bwMode="auto">
            <a:xfrm>
              <a:off x="884799" y="2783465"/>
              <a:ext cx="230673" cy="230669"/>
            </a:xfrm>
            <a:prstGeom prst="chord">
              <a:avLst>
                <a:gd name="adj1" fmla="val 374420"/>
                <a:gd name="adj2" fmla="val 15651556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弦 29">
              <a:extLst>
                <a:ext uri="{FF2B5EF4-FFF2-40B4-BE49-F238E27FC236}">
                  <a16:creationId xmlns:a16="http://schemas.microsoft.com/office/drawing/2014/main" id="{E3D14923-DA2E-A094-0726-9B1C97ECB394}"/>
                </a:ext>
              </a:extLst>
            </p:cNvPr>
            <p:cNvSpPr/>
            <p:nvPr/>
          </p:nvSpPr>
          <p:spPr bwMode="auto">
            <a:xfrm flipH="1">
              <a:off x="2109710" y="2786714"/>
              <a:ext cx="230671" cy="230669"/>
            </a:xfrm>
            <a:prstGeom prst="chord">
              <a:avLst>
                <a:gd name="adj1" fmla="val 374420"/>
                <a:gd name="adj2" fmla="val 15651556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月 30">
              <a:extLst>
                <a:ext uri="{FF2B5EF4-FFF2-40B4-BE49-F238E27FC236}">
                  <a16:creationId xmlns:a16="http://schemas.microsoft.com/office/drawing/2014/main" id="{D4F7F86E-DE13-C7C4-220D-61E96F038A97}"/>
                </a:ext>
              </a:extLst>
            </p:cNvPr>
            <p:cNvSpPr/>
            <p:nvPr/>
          </p:nvSpPr>
          <p:spPr bwMode="auto">
            <a:xfrm rot="18900000">
              <a:off x="968424" y="2485155"/>
              <a:ext cx="117147" cy="585733"/>
            </a:xfrm>
            <a:prstGeom prst="moon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月 31">
              <a:extLst>
                <a:ext uri="{FF2B5EF4-FFF2-40B4-BE49-F238E27FC236}">
                  <a16:creationId xmlns:a16="http://schemas.microsoft.com/office/drawing/2014/main" id="{DA304C99-4A43-71B3-B24F-C198E851B14D}"/>
                </a:ext>
              </a:extLst>
            </p:cNvPr>
            <p:cNvSpPr/>
            <p:nvPr/>
          </p:nvSpPr>
          <p:spPr bwMode="auto">
            <a:xfrm rot="2700000" flipH="1">
              <a:off x="2157897" y="2485158"/>
              <a:ext cx="117147" cy="585733"/>
            </a:xfrm>
            <a:prstGeom prst="moon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43879B02-710A-8240-6156-840F4D2647F4}"/>
                </a:ext>
              </a:extLst>
            </p:cNvPr>
            <p:cNvSpPr/>
            <p:nvPr/>
          </p:nvSpPr>
          <p:spPr bwMode="auto">
            <a:xfrm>
              <a:off x="839740" y="3057559"/>
              <a:ext cx="1490048" cy="1696854"/>
            </a:xfrm>
            <a:custGeom>
              <a:avLst/>
              <a:gdLst>
                <a:gd name="connsiteX0" fmla="*/ 572440 w 1144882"/>
                <a:gd name="connsiteY0" fmla="*/ 0 h 1303783"/>
                <a:gd name="connsiteX1" fmla="*/ 795369 w 1144882"/>
                <a:gd name="connsiteY1" fmla="*/ 32467 h 1303783"/>
                <a:gd name="connsiteX2" fmla="*/ 818095 w 1144882"/>
                <a:gd name="connsiteY2" fmla="*/ 42151 h 1303783"/>
                <a:gd name="connsiteX3" fmla="*/ 831770 w 1144882"/>
                <a:gd name="connsiteY3" fmla="*/ 42904 h 1303783"/>
                <a:gd name="connsiteX4" fmla="*/ 1073309 w 1144882"/>
                <a:gd name="connsiteY4" fmla="*/ 83866 h 1303783"/>
                <a:gd name="connsiteX5" fmla="*/ 1113648 w 1144882"/>
                <a:gd name="connsiteY5" fmla="*/ 95828 h 1303783"/>
                <a:gd name="connsiteX6" fmla="*/ 1134515 w 1144882"/>
                <a:gd name="connsiteY6" fmla="*/ 197782 h 1303783"/>
                <a:gd name="connsiteX7" fmla="*/ 1144882 w 1144882"/>
                <a:gd name="connsiteY7" fmla="*/ 352847 h 1303783"/>
                <a:gd name="connsiteX8" fmla="*/ 825311 w 1144882"/>
                <a:gd name="connsiteY8" fmla="*/ 1102019 h 1303783"/>
                <a:gd name="connsiteX9" fmla="*/ 726967 w 1144882"/>
                <a:gd name="connsiteY9" fmla="*/ 1166469 h 1303783"/>
                <a:gd name="connsiteX10" fmla="*/ 725736 w 1144882"/>
                <a:gd name="connsiteY10" fmla="*/ 1168960 h 1303783"/>
                <a:gd name="connsiteX11" fmla="*/ 591414 w 1144882"/>
                <a:gd name="connsiteY11" fmla="*/ 1300003 h 1303783"/>
                <a:gd name="connsiteX12" fmla="*/ 572441 w 1144882"/>
                <a:gd name="connsiteY12" fmla="*/ 1303783 h 1303783"/>
                <a:gd name="connsiteX13" fmla="*/ 553470 w 1144882"/>
                <a:gd name="connsiteY13" fmla="*/ 1300003 h 1303783"/>
                <a:gd name="connsiteX14" fmla="*/ 419147 w 1144882"/>
                <a:gd name="connsiteY14" fmla="*/ 1168960 h 1303783"/>
                <a:gd name="connsiteX15" fmla="*/ 417917 w 1144882"/>
                <a:gd name="connsiteY15" fmla="*/ 1166469 h 1303783"/>
                <a:gd name="connsiteX16" fmla="*/ 319573 w 1144882"/>
                <a:gd name="connsiteY16" fmla="*/ 1102019 h 1303783"/>
                <a:gd name="connsiteX17" fmla="*/ 0 w 1144882"/>
                <a:gd name="connsiteY17" fmla="*/ 352847 h 1303783"/>
                <a:gd name="connsiteX18" fmla="*/ 10367 w 1144882"/>
                <a:gd name="connsiteY18" fmla="*/ 197782 h 1303783"/>
                <a:gd name="connsiteX19" fmla="*/ 31235 w 1144882"/>
                <a:gd name="connsiteY19" fmla="*/ 95828 h 1303783"/>
                <a:gd name="connsiteX20" fmla="*/ 71572 w 1144882"/>
                <a:gd name="connsiteY20" fmla="*/ 83866 h 1303783"/>
                <a:gd name="connsiteX21" fmla="*/ 313112 w 1144882"/>
                <a:gd name="connsiteY21" fmla="*/ 42904 h 1303783"/>
                <a:gd name="connsiteX22" fmla="*/ 326785 w 1144882"/>
                <a:gd name="connsiteY22" fmla="*/ 42151 h 1303783"/>
                <a:gd name="connsiteX23" fmla="*/ 349512 w 1144882"/>
                <a:gd name="connsiteY23" fmla="*/ 32467 h 1303783"/>
                <a:gd name="connsiteX24" fmla="*/ 572440 w 1144882"/>
                <a:gd name="connsiteY24" fmla="*/ 0 h 1303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44882" h="1303783">
                  <a:moveTo>
                    <a:pt x="572440" y="0"/>
                  </a:moveTo>
                  <a:cubicBezTo>
                    <a:pt x="659499" y="0"/>
                    <a:pt x="738316" y="12407"/>
                    <a:pt x="795369" y="32467"/>
                  </a:cubicBezTo>
                  <a:lnTo>
                    <a:pt x="818095" y="42151"/>
                  </a:lnTo>
                  <a:lnTo>
                    <a:pt x="831770" y="42904"/>
                  </a:lnTo>
                  <a:cubicBezTo>
                    <a:pt x="915536" y="52269"/>
                    <a:pt x="996336" y="66080"/>
                    <a:pt x="1073309" y="83866"/>
                  </a:cubicBezTo>
                  <a:lnTo>
                    <a:pt x="1113648" y="95828"/>
                  </a:lnTo>
                  <a:lnTo>
                    <a:pt x="1134515" y="197782"/>
                  </a:lnTo>
                  <a:cubicBezTo>
                    <a:pt x="1141328" y="248112"/>
                    <a:pt x="1144882" y="299932"/>
                    <a:pt x="1144882" y="352847"/>
                  </a:cubicBezTo>
                  <a:cubicBezTo>
                    <a:pt x="1144882" y="670340"/>
                    <a:pt x="1016901" y="948382"/>
                    <a:pt x="825311" y="1102019"/>
                  </a:cubicBezTo>
                  <a:lnTo>
                    <a:pt x="726967" y="1166469"/>
                  </a:lnTo>
                  <a:lnTo>
                    <a:pt x="725736" y="1168960"/>
                  </a:lnTo>
                  <a:cubicBezTo>
                    <a:pt x="688067" y="1233455"/>
                    <a:pt x="642095" y="1279504"/>
                    <a:pt x="591414" y="1300003"/>
                  </a:cubicBezTo>
                  <a:lnTo>
                    <a:pt x="572441" y="1303783"/>
                  </a:lnTo>
                  <a:lnTo>
                    <a:pt x="553470" y="1300003"/>
                  </a:lnTo>
                  <a:cubicBezTo>
                    <a:pt x="502788" y="1279504"/>
                    <a:pt x="456815" y="1233455"/>
                    <a:pt x="419147" y="1168960"/>
                  </a:cubicBezTo>
                  <a:lnTo>
                    <a:pt x="417917" y="1166469"/>
                  </a:lnTo>
                  <a:lnTo>
                    <a:pt x="319573" y="1102019"/>
                  </a:lnTo>
                  <a:cubicBezTo>
                    <a:pt x="127981" y="948382"/>
                    <a:pt x="0" y="670340"/>
                    <a:pt x="0" y="352847"/>
                  </a:cubicBezTo>
                  <a:cubicBezTo>
                    <a:pt x="0" y="299932"/>
                    <a:pt x="3557" y="248112"/>
                    <a:pt x="10367" y="197782"/>
                  </a:cubicBezTo>
                  <a:lnTo>
                    <a:pt x="31235" y="95828"/>
                  </a:lnTo>
                  <a:lnTo>
                    <a:pt x="71572" y="83866"/>
                  </a:lnTo>
                  <a:cubicBezTo>
                    <a:pt x="148545" y="66080"/>
                    <a:pt x="229346" y="52269"/>
                    <a:pt x="313112" y="42904"/>
                  </a:cubicBezTo>
                  <a:lnTo>
                    <a:pt x="326785" y="42151"/>
                  </a:lnTo>
                  <a:lnTo>
                    <a:pt x="349512" y="32467"/>
                  </a:lnTo>
                  <a:cubicBezTo>
                    <a:pt x="406564" y="12407"/>
                    <a:pt x="485381" y="0"/>
                    <a:pt x="572440" y="0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ECC866D2-D762-5FB1-BE3A-93EF7CE91912}"/>
                </a:ext>
              </a:extLst>
            </p:cNvPr>
            <p:cNvSpPr/>
            <p:nvPr/>
          </p:nvSpPr>
          <p:spPr bwMode="auto">
            <a:xfrm>
              <a:off x="1362012" y="4424133"/>
              <a:ext cx="445508" cy="330281"/>
            </a:xfrm>
            <a:custGeom>
              <a:avLst/>
              <a:gdLst>
                <a:gd name="connsiteX0" fmla="*/ 171155 w 342308"/>
                <a:gd name="connsiteY0" fmla="*/ 0 h 253772"/>
                <a:gd name="connsiteX1" fmla="*/ 202309 w 342308"/>
                <a:gd name="connsiteY1" fmla="*/ 5857 h 253772"/>
                <a:gd name="connsiteX2" fmla="*/ 282739 w 342308"/>
                <a:gd name="connsiteY2" fmla="*/ 50401 h 253772"/>
                <a:gd name="connsiteX3" fmla="*/ 342308 w 342308"/>
                <a:gd name="connsiteY3" fmla="*/ 105560 h 253772"/>
                <a:gd name="connsiteX4" fmla="*/ 325679 w 342308"/>
                <a:gd name="connsiteY4" fmla="*/ 116458 h 253772"/>
                <a:gd name="connsiteX5" fmla="*/ 324448 w 342308"/>
                <a:gd name="connsiteY5" fmla="*/ 118949 h 253772"/>
                <a:gd name="connsiteX6" fmla="*/ 190126 w 342308"/>
                <a:gd name="connsiteY6" fmla="*/ 249992 h 253772"/>
                <a:gd name="connsiteX7" fmla="*/ 171153 w 342308"/>
                <a:gd name="connsiteY7" fmla="*/ 253772 h 253772"/>
                <a:gd name="connsiteX8" fmla="*/ 152182 w 342308"/>
                <a:gd name="connsiteY8" fmla="*/ 249992 h 253772"/>
                <a:gd name="connsiteX9" fmla="*/ 17859 w 342308"/>
                <a:gd name="connsiteY9" fmla="*/ 118949 h 253772"/>
                <a:gd name="connsiteX10" fmla="*/ 16629 w 342308"/>
                <a:gd name="connsiteY10" fmla="*/ 116458 h 253772"/>
                <a:gd name="connsiteX11" fmla="*/ 0 w 342308"/>
                <a:gd name="connsiteY11" fmla="*/ 105560 h 253772"/>
                <a:gd name="connsiteX12" fmla="*/ 59569 w 342308"/>
                <a:gd name="connsiteY12" fmla="*/ 50401 h 253772"/>
                <a:gd name="connsiteX13" fmla="*/ 139999 w 342308"/>
                <a:gd name="connsiteY13" fmla="*/ 5857 h 253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342308" h="253772">
                  <a:moveTo>
                    <a:pt x="171155" y="0"/>
                  </a:moveTo>
                  <a:lnTo>
                    <a:pt x="202309" y="5857"/>
                  </a:lnTo>
                  <a:cubicBezTo>
                    <a:pt x="230051" y="16443"/>
                    <a:pt x="256934" y="31427"/>
                    <a:pt x="282739" y="50401"/>
                  </a:cubicBezTo>
                  <a:lnTo>
                    <a:pt x="342308" y="105560"/>
                  </a:lnTo>
                  <a:lnTo>
                    <a:pt x="325679" y="116458"/>
                  </a:lnTo>
                  <a:lnTo>
                    <a:pt x="324448" y="118949"/>
                  </a:lnTo>
                  <a:cubicBezTo>
                    <a:pt x="286779" y="183444"/>
                    <a:pt x="240807" y="229493"/>
                    <a:pt x="190126" y="249992"/>
                  </a:cubicBezTo>
                  <a:lnTo>
                    <a:pt x="171153" y="253772"/>
                  </a:lnTo>
                  <a:lnTo>
                    <a:pt x="152182" y="249992"/>
                  </a:lnTo>
                  <a:cubicBezTo>
                    <a:pt x="101500" y="229493"/>
                    <a:pt x="55527" y="183444"/>
                    <a:pt x="17859" y="118949"/>
                  </a:cubicBezTo>
                  <a:lnTo>
                    <a:pt x="16629" y="116458"/>
                  </a:lnTo>
                  <a:lnTo>
                    <a:pt x="0" y="105560"/>
                  </a:lnTo>
                  <a:lnTo>
                    <a:pt x="59569" y="50401"/>
                  </a:lnTo>
                  <a:cubicBezTo>
                    <a:pt x="85374" y="31427"/>
                    <a:pt x="112257" y="16443"/>
                    <a:pt x="139999" y="5857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09B4B785-3A64-E4E2-F9FF-945E7434C172}"/>
                </a:ext>
              </a:extLst>
            </p:cNvPr>
            <p:cNvSpPr/>
            <p:nvPr/>
          </p:nvSpPr>
          <p:spPr bwMode="auto">
            <a:xfrm>
              <a:off x="1327075" y="3048729"/>
              <a:ext cx="504873" cy="785793"/>
            </a:xfrm>
            <a:custGeom>
              <a:avLst/>
              <a:gdLst>
                <a:gd name="connsiteX0" fmla="*/ 197996 w 387920"/>
                <a:gd name="connsiteY0" fmla="*/ 0 h 603766"/>
                <a:gd name="connsiteX1" fmla="*/ 374266 w 387920"/>
                <a:gd name="connsiteY1" fmla="*/ 18931 h 603766"/>
                <a:gd name="connsiteX2" fmla="*/ 387920 w 387920"/>
                <a:gd name="connsiteY2" fmla="*/ 22892 h 603766"/>
                <a:gd name="connsiteX3" fmla="*/ 368268 w 387920"/>
                <a:gd name="connsiteY3" fmla="*/ 50043 h 603766"/>
                <a:gd name="connsiteX4" fmla="*/ 223062 w 387920"/>
                <a:gd name="connsiteY4" fmla="*/ 440426 h 603766"/>
                <a:gd name="connsiteX5" fmla="*/ 193112 w 387920"/>
                <a:gd name="connsiteY5" fmla="*/ 603766 h 603766"/>
                <a:gd name="connsiteX6" fmla="*/ 163162 w 387920"/>
                <a:gd name="connsiteY6" fmla="*/ 440426 h 603766"/>
                <a:gd name="connsiteX7" fmla="*/ 17957 w 387920"/>
                <a:gd name="connsiteY7" fmla="*/ 50043 h 603766"/>
                <a:gd name="connsiteX8" fmla="*/ 0 w 387920"/>
                <a:gd name="connsiteY8" fmla="*/ 25234 h 603766"/>
                <a:gd name="connsiteX9" fmla="*/ 21727 w 387920"/>
                <a:gd name="connsiteY9" fmla="*/ 18931 h 603766"/>
                <a:gd name="connsiteX10" fmla="*/ 197996 w 387920"/>
                <a:gd name="connsiteY10" fmla="*/ 0 h 6037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87920" h="603766">
                  <a:moveTo>
                    <a:pt x="197996" y="0"/>
                  </a:moveTo>
                  <a:cubicBezTo>
                    <a:pt x="263290" y="0"/>
                    <a:pt x="323949" y="6979"/>
                    <a:pt x="374266" y="18931"/>
                  </a:cubicBezTo>
                  <a:lnTo>
                    <a:pt x="387920" y="22892"/>
                  </a:lnTo>
                  <a:lnTo>
                    <a:pt x="368268" y="50043"/>
                  </a:lnTo>
                  <a:cubicBezTo>
                    <a:pt x="309909" y="143888"/>
                    <a:pt x="260070" y="278271"/>
                    <a:pt x="223062" y="440426"/>
                  </a:cubicBezTo>
                  <a:lnTo>
                    <a:pt x="193112" y="603766"/>
                  </a:lnTo>
                  <a:lnTo>
                    <a:pt x="163162" y="440426"/>
                  </a:lnTo>
                  <a:cubicBezTo>
                    <a:pt x="126155" y="278271"/>
                    <a:pt x="76315" y="143888"/>
                    <a:pt x="17957" y="50043"/>
                  </a:cubicBezTo>
                  <a:lnTo>
                    <a:pt x="0" y="25234"/>
                  </a:lnTo>
                  <a:lnTo>
                    <a:pt x="21727" y="18931"/>
                  </a:lnTo>
                  <a:cubicBezTo>
                    <a:pt x="72044" y="6979"/>
                    <a:pt x="132702" y="0"/>
                    <a:pt x="197996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AFD01D72-D9A7-F6E7-C63F-DDE0583123E1}"/>
                </a:ext>
              </a:extLst>
            </p:cNvPr>
            <p:cNvSpPr/>
            <p:nvPr/>
          </p:nvSpPr>
          <p:spPr bwMode="auto">
            <a:xfrm>
              <a:off x="711767" y="2300093"/>
              <a:ext cx="1733273" cy="2227301"/>
            </a:xfrm>
            <a:custGeom>
              <a:avLst/>
              <a:gdLst>
                <a:gd name="connsiteX0" fmla="*/ 823898 w 1647796"/>
                <a:gd name="connsiteY0" fmla="*/ 0 h 2117460"/>
                <a:gd name="connsiteX1" fmla="*/ 1492022 w 1647796"/>
                <a:gd name="connsiteY1" fmla="*/ 348768 h 2117460"/>
                <a:gd name="connsiteX2" fmla="*/ 1497828 w 1647796"/>
                <a:gd name="connsiteY2" fmla="*/ 385655 h 2117460"/>
                <a:gd name="connsiteX3" fmla="*/ 1536911 w 1647796"/>
                <a:gd name="connsiteY3" fmla="*/ 431137 h 2117460"/>
                <a:gd name="connsiteX4" fmla="*/ 1605804 w 1647796"/>
                <a:gd name="connsiteY4" fmla="*/ 986025 h 2117460"/>
                <a:gd name="connsiteX5" fmla="*/ 1565515 w 1647796"/>
                <a:gd name="connsiteY5" fmla="*/ 1062587 h 2117460"/>
                <a:gd name="connsiteX6" fmla="*/ 1552474 w 1647796"/>
                <a:gd name="connsiteY6" fmla="*/ 1138604 h 2117460"/>
                <a:gd name="connsiteX7" fmla="*/ 1435089 w 1647796"/>
                <a:gd name="connsiteY7" fmla="*/ 1443983 h 2117460"/>
                <a:gd name="connsiteX8" fmla="*/ 1201754 w 1647796"/>
                <a:gd name="connsiteY8" fmla="*/ 1847079 h 2117460"/>
                <a:gd name="connsiteX9" fmla="*/ 446042 w 1647796"/>
                <a:gd name="connsiteY9" fmla="*/ 1847079 h 2117460"/>
                <a:gd name="connsiteX10" fmla="*/ 212707 w 1647796"/>
                <a:gd name="connsiteY10" fmla="*/ 1443983 h 2117460"/>
                <a:gd name="connsiteX11" fmla="*/ 95322 w 1647796"/>
                <a:gd name="connsiteY11" fmla="*/ 1138604 h 2117460"/>
                <a:gd name="connsiteX12" fmla="*/ 82282 w 1647796"/>
                <a:gd name="connsiteY12" fmla="*/ 1062587 h 2117460"/>
                <a:gd name="connsiteX13" fmla="*/ 41992 w 1647796"/>
                <a:gd name="connsiteY13" fmla="*/ 986025 h 2117460"/>
                <a:gd name="connsiteX14" fmla="*/ 110886 w 1647796"/>
                <a:gd name="connsiteY14" fmla="*/ 431137 h 2117460"/>
                <a:gd name="connsiteX15" fmla="*/ 149969 w 1647796"/>
                <a:gd name="connsiteY15" fmla="*/ 385656 h 2117460"/>
                <a:gd name="connsiteX16" fmla="*/ 155775 w 1647796"/>
                <a:gd name="connsiteY16" fmla="*/ 348768 h 2117460"/>
                <a:gd name="connsiteX17" fmla="*/ 823898 w 1647796"/>
                <a:gd name="connsiteY17" fmla="*/ 0 h 2117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1647796" h="2117460">
                  <a:moveTo>
                    <a:pt x="823898" y="0"/>
                  </a:moveTo>
                  <a:cubicBezTo>
                    <a:pt x="1153464" y="0"/>
                    <a:pt x="1428430" y="149727"/>
                    <a:pt x="1492022" y="348768"/>
                  </a:cubicBezTo>
                  <a:lnTo>
                    <a:pt x="1497828" y="385655"/>
                  </a:lnTo>
                  <a:lnTo>
                    <a:pt x="1536911" y="431137"/>
                  </a:lnTo>
                  <a:cubicBezTo>
                    <a:pt x="1656327" y="593627"/>
                    <a:pt x="1679291" y="804807"/>
                    <a:pt x="1605804" y="986025"/>
                  </a:cubicBezTo>
                  <a:lnTo>
                    <a:pt x="1565515" y="1062587"/>
                  </a:lnTo>
                  <a:lnTo>
                    <a:pt x="1552474" y="1138604"/>
                  </a:lnTo>
                  <a:cubicBezTo>
                    <a:pt x="1526389" y="1249730"/>
                    <a:pt x="1487260" y="1353857"/>
                    <a:pt x="1435089" y="1443983"/>
                  </a:cubicBezTo>
                  <a:lnTo>
                    <a:pt x="1201754" y="1847079"/>
                  </a:lnTo>
                  <a:cubicBezTo>
                    <a:pt x="993071" y="2207587"/>
                    <a:pt x="654727" y="2207587"/>
                    <a:pt x="446042" y="1847079"/>
                  </a:cubicBezTo>
                  <a:lnTo>
                    <a:pt x="212707" y="1443983"/>
                  </a:lnTo>
                  <a:cubicBezTo>
                    <a:pt x="160536" y="1353857"/>
                    <a:pt x="121408" y="1249730"/>
                    <a:pt x="95322" y="1138604"/>
                  </a:cubicBezTo>
                  <a:lnTo>
                    <a:pt x="82282" y="1062587"/>
                  </a:lnTo>
                  <a:lnTo>
                    <a:pt x="41992" y="986025"/>
                  </a:lnTo>
                  <a:cubicBezTo>
                    <a:pt x="-31495" y="804807"/>
                    <a:pt x="-8530" y="593627"/>
                    <a:pt x="110886" y="431137"/>
                  </a:cubicBezTo>
                  <a:lnTo>
                    <a:pt x="149969" y="385656"/>
                  </a:lnTo>
                  <a:lnTo>
                    <a:pt x="155775" y="348768"/>
                  </a:lnTo>
                  <a:cubicBezTo>
                    <a:pt x="219366" y="149727"/>
                    <a:pt x="494332" y="0"/>
                    <a:pt x="823898" y="0"/>
                  </a:cubicBezTo>
                  <a:close/>
                </a:path>
              </a:pathLst>
            </a:cu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9190AB3-EC36-B2E5-B5E1-11E5D314EC10}"/>
              </a:ext>
            </a:extLst>
          </p:cNvPr>
          <p:cNvSpPr txBox="1"/>
          <p:nvPr/>
        </p:nvSpPr>
        <p:spPr>
          <a:xfrm>
            <a:off x="961697" y="898634"/>
            <a:ext cx="4987583" cy="474050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散水を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止めたか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確認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すること！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39608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4A1E2415-799A-A921-E9CD-A7A05CAC858A}"/>
              </a:ext>
            </a:extLst>
          </p:cNvPr>
          <p:cNvSpPr/>
          <p:nvPr/>
        </p:nvSpPr>
        <p:spPr>
          <a:xfrm>
            <a:off x="91104" y="101601"/>
            <a:ext cx="6692755" cy="329650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5A6DCF-E6B8-3F7F-CF6B-4775589A3076}"/>
              </a:ext>
            </a:extLst>
          </p:cNvPr>
          <p:cNvSpPr txBox="1"/>
          <p:nvPr/>
        </p:nvSpPr>
        <p:spPr>
          <a:xfrm>
            <a:off x="441435" y="3720662"/>
            <a:ext cx="5992026" cy="559410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散水を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止めたか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確認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すること！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29E4716-3427-B93F-C2E0-F4AFEBBF57A5}"/>
              </a:ext>
            </a:extLst>
          </p:cNvPr>
          <p:cNvGrpSpPr/>
          <p:nvPr/>
        </p:nvGrpSpPr>
        <p:grpSpPr>
          <a:xfrm>
            <a:off x="1908758" y="249475"/>
            <a:ext cx="3057380" cy="3000758"/>
            <a:chOff x="8013720" y="5364638"/>
            <a:chExt cx="2962338" cy="2907476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9DD342D4-83B0-20B2-D760-A3F14D4FCE43}"/>
                </a:ext>
              </a:extLst>
            </p:cNvPr>
            <p:cNvGrpSpPr/>
            <p:nvPr/>
          </p:nvGrpSpPr>
          <p:grpSpPr>
            <a:xfrm>
              <a:off x="8013720" y="5364638"/>
              <a:ext cx="2962338" cy="2907476"/>
              <a:chOff x="-762635" y="76200"/>
              <a:chExt cx="2962338" cy="2907476"/>
            </a:xfrm>
          </p:grpSpPr>
          <p:sp>
            <p:nvSpPr>
              <p:cNvPr id="30" name="四角形: 角を丸くする 29">
                <a:extLst>
                  <a:ext uri="{FF2B5EF4-FFF2-40B4-BE49-F238E27FC236}">
                    <a16:creationId xmlns:a16="http://schemas.microsoft.com/office/drawing/2014/main" id="{800AFD94-D122-144F-71C8-559DFBFF7F95}"/>
                  </a:ext>
                </a:extLst>
              </p:cNvPr>
              <p:cNvSpPr/>
              <p:nvPr/>
            </p:nvSpPr>
            <p:spPr bwMode="auto">
              <a:xfrm>
                <a:off x="-675034" y="164707"/>
                <a:ext cx="2781984" cy="2730462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F85D2532-8CAE-D3C6-145D-96E3FF315376}"/>
                  </a:ext>
                </a:extLst>
              </p:cNvPr>
              <p:cNvSpPr/>
              <p:nvPr/>
            </p:nvSpPr>
            <p:spPr bwMode="auto">
              <a:xfrm>
                <a:off x="-762635" y="76200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EAE2E711-365D-696D-4531-B20E901D9A34}"/>
                </a:ext>
              </a:extLst>
            </p:cNvPr>
            <p:cNvSpPr/>
            <p:nvPr/>
          </p:nvSpPr>
          <p:spPr bwMode="auto">
            <a:xfrm rot="6300000">
              <a:off x="8004539" y="6479073"/>
              <a:ext cx="826312" cy="786539"/>
            </a:xfrm>
            <a:custGeom>
              <a:avLst/>
              <a:gdLst>
                <a:gd name="connsiteX0" fmla="*/ 0 w 826312"/>
                <a:gd name="connsiteY0" fmla="*/ 786539 h 786539"/>
                <a:gd name="connsiteX1" fmla="*/ 9156 w 826312"/>
                <a:gd name="connsiteY1" fmla="*/ 745922 h 786539"/>
                <a:gd name="connsiteX2" fmla="*/ 826312 w 826312"/>
                <a:gd name="connsiteY2" fmla="*/ 0 h 786539"/>
                <a:gd name="connsiteX3" fmla="*/ 459982 w 826312"/>
                <a:gd name="connsiteY3" fmla="*/ 520318 h 786539"/>
                <a:gd name="connsiteX4" fmla="*/ 404657 w 826312"/>
                <a:gd name="connsiteY4" fmla="*/ 678111 h 786539"/>
                <a:gd name="connsiteX0" fmla="*/ 0 w 826312"/>
                <a:gd name="connsiteY0" fmla="*/ 786539 h 1768525"/>
                <a:gd name="connsiteX1" fmla="*/ 9156 w 826312"/>
                <a:gd name="connsiteY1" fmla="*/ 745922 h 1768525"/>
                <a:gd name="connsiteX2" fmla="*/ 826312 w 826312"/>
                <a:gd name="connsiteY2" fmla="*/ 0 h 1768525"/>
                <a:gd name="connsiteX3" fmla="*/ 459982 w 826312"/>
                <a:gd name="connsiteY3" fmla="*/ 520318 h 1768525"/>
                <a:gd name="connsiteX4" fmla="*/ 404657 w 826312"/>
                <a:gd name="connsiteY4" fmla="*/ 678111 h 1768525"/>
                <a:gd name="connsiteX5" fmla="*/ 342232 w 826312"/>
                <a:gd name="connsiteY5" fmla="*/ 1768366 h 1768525"/>
                <a:gd name="connsiteX6" fmla="*/ 0 w 826312"/>
                <a:gd name="connsiteY6" fmla="*/ 786539 h 1768525"/>
                <a:gd name="connsiteX0" fmla="*/ 342232 w 826312"/>
                <a:gd name="connsiteY0" fmla="*/ 1768366 h 1859806"/>
                <a:gd name="connsiteX1" fmla="*/ 0 w 826312"/>
                <a:gd name="connsiteY1" fmla="*/ 786539 h 1859806"/>
                <a:gd name="connsiteX2" fmla="*/ 9156 w 826312"/>
                <a:gd name="connsiteY2" fmla="*/ 745922 h 1859806"/>
                <a:gd name="connsiteX3" fmla="*/ 826312 w 826312"/>
                <a:gd name="connsiteY3" fmla="*/ 0 h 1859806"/>
                <a:gd name="connsiteX4" fmla="*/ 459982 w 826312"/>
                <a:gd name="connsiteY4" fmla="*/ 520318 h 1859806"/>
                <a:gd name="connsiteX5" fmla="*/ 404657 w 826312"/>
                <a:gd name="connsiteY5" fmla="*/ 678111 h 1859806"/>
                <a:gd name="connsiteX6" fmla="*/ 433672 w 826312"/>
                <a:gd name="connsiteY6" fmla="*/ 1859806 h 1859806"/>
                <a:gd name="connsiteX0" fmla="*/ 0 w 826312"/>
                <a:gd name="connsiteY0" fmla="*/ 786539 h 1859806"/>
                <a:gd name="connsiteX1" fmla="*/ 9156 w 826312"/>
                <a:gd name="connsiteY1" fmla="*/ 745922 h 1859806"/>
                <a:gd name="connsiteX2" fmla="*/ 826312 w 826312"/>
                <a:gd name="connsiteY2" fmla="*/ 0 h 1859806"/>
                <a:gd name="connsiteX3" fmla="*/ 459982 w 826312"/>
                <a:gd name="connsiteY3" fmla="*/ 520318 h 1859806"/>
                <a:gd name="connsiteX4" fmla="*/ 404657 w 826312"/>
                <a:gd name="connsiteY4" fmla="*/ 678111 h 1859806"/>
                <a:gd name="connsiteX5" fmla="*/ 433672 w 826312"/>
                <a:gd name="connsiteY5" fmla="*/ 1859806 h 1859806"/>
                <a:gd name="connsiteX0" fmla="*/ 0 w 826312"/>
                <a:gd name="connsiteY0" fmla="*/ 786539 h 786539"/>
                <a:gd name="connsiteX1" fmla="*/ 9156 w 826312"/>
                <a:gd name="connsiteY1" fmla="*/ 745922 h 786539"/>
                <a:gd name="connsiteX2" fmla="*/ 826312 w 826312"/>
                <a:gd name="connsiteY2" fmla="*/ 0 h 786539"/>
                <a:gd name="connsiteX3" fmla="*/ 459982 w 826312"/>
                <a:gd name="connsiteY3" fmla="*/ 520318 h 786539"/>
                <a:gd name="connsiteX4" fmla="*/ 404657 w 826312"/>
                <a:gd name="connsiteY4" fmla="*/ 678111 h 78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26312" h="786539">
                  <a:moveTo>
                    <a:pt x="0" y="786539"/>
                  </a:moveTo>
                  <a:lnTo>
                    <a:pt x="9156" y="745922"/>
                  </a:lnTo>
                  <a:cubicBezTo>
                    <a:pt x="143786" y="307575"/>
                    <a:pt x="458967" y="0"/>
                    <a:pt x="826312" y="0"/>
                  </a:cubicBezTo>
                  <a:cubicBezTo>
                    <a:pt x="671150" y="129307"/>
                    <a:pt x="546171" y="309756"/>
                    <a:pt x="459982" y="520318"/>
                  </a:cubicBezTo>
                  <a:lnTo>
                    <a:pt x="404657" y="678111"/>
                  </a:lnTo>
                </a:path>
              </a:pathLst>
            </a:custGeom>
            <a:solidFill>
              <a:srgbClr val="00B0F0"/>
            </a:solidFill>
            <a:ln w="508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5D8AC5FD-521E-603D-CEEB-60178210BEF6}"/>
                </a:ext>
              </a:extLst>
            </p:cNvPr>
            <p:cNvGrpSpPr/>
            <p:nvPr/>
          </p:nvGrpSpPr>
          <p:grpSpPr>
            <a:xfrm>
              <a:off x="8493876" y="6635888"/>
              <a:ext cx="1685706" cy="1466805"/>
              <a:chOff x="5834187" y="5344999"/>
              <a:chExt cx="2103183" cy="1830069"/>
            </a:xfrm>
          </p:grpSpPr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DCAF316C-FA70-8FD2-DB33-77194FACA976}"/>
                  </a:ext>
                </a:extLst>
              </p:cNvPr>
              <p:cNvSpPr/>
              <p:nvPr/>
            </p:nvSpPr>
            <p:spPr bwMode="auto">
              <a:xfrm rot="14400000">
                <a:off x="6160458" y="5932321"/>
                <a:ext cx="965146" cy="1014831"/>
              </a:xfrm>
              <a:custGeom>
                <a:avLst/>
                <a:gdLst>
                  <a:gd name="connsiteX0" fmla="*/ 965146 w 965146"/>
                  <a:gd name="connsiteY0" fmla="*/ 414793 h 1014831"/>
                  <a:gd name="connsiteX1" fmla="*/ 628235 w 965146"/>
                  <a:gd name="connsiteY1" fmla="*/ 414793 h 1014831"/>
                  <a:gd name="connsiteX2" fmla="*/ 414793 w 965146"/>
                  <a:gd name="connsiteY2" fmla="*/ 628235 h 1014831"/>
                  <a:gd name="connsiteX3" fmla="*/ 414793 w 965146"/>
                  <a:gd name="connsiteY3" fmla="*/ 1014831 h 1014831"/>
                  <a:gd name="connsiteX4" fmla="*/ 0 w 965146"/>
                  <a:gd name="connsiteY4" fmla="*/ 1014831 h 1014831"/>
                  <a:gd name="connsiteX5" fmla="*/ 0 w 965146"/>
                  <a:gd name="connsiteY5" fmla="*/ 628235 h 1014831"/>
                  <a:gd name="connsiteX6" fmla="*/ 628235 w 965146"/>
                  <a:gd name="connsiteY6" fmla="*/ 0 h 1014831"/>
                  <a:gd name="connsiteX7" fmla="*/ 965146 w 965146"/>
                  <a:gd name="connsiteY7" fmla="*/ 0 h 10148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5146" h="1014831">
                    <a:moveTo>
                      <a:pt x="965146" y="414793"/>
                    </a:moveTo>
                    <a:lnTo>
                      <a:pt x="628235" y="414793"/>
                    </a:lnTo>
                    <a:cubicBezTo>
                      <a:pt x="510354" y="414793"/>
                      <a:pt x="414793" y="510354"/>
                      <a:pt x="414793" y="628235"/>
                    </a:cubicBezTo>
                    <a:lnTo>
                      <a:pt x="414793" y="1014831"/>
                    </a:lnTo>
                    <a:lnTo>
                      <a:pt x="0" y="1014831"/>
                    </a:lnTo>
                    <a:lnTo>
                      <a:pt x="0" y="628235"/>
                    </a:lnTo>
                    <a:cubicBezTo>
                      <a:pt x="0" y="281270"/>
                      <a:pt x="281270" y="0"/>
                      <a:pt x="628235" y="0"/>
                    </a:cubicBezTo>
                    <a:lnTo>
                      <a:pt x="965146" y="0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9" name="四角形: 上の 2 つの角を丸める 8">
                <a:extLst>
                  <a:ext uri="{FF2B5EF4-FFF2-40B4-BE49-F238E27FC236}">
                    <a16:creationId xmlns:a16="http://schemas.microsoft.com/office/drawing/2014/main" id="{F65A2853-7A87-8117-8C7F-BE9A02ACE419}"/>
                  </a:ext>
                </a:extLst>
              </p:cNvPr>
              <p:cNvSpPr/>
              <p:nvPr/>
            </p:nvSpPr>
            <p:spPr bwMode="auto">
              <a:xfrm>
                <a:off x="7097755" y="6521870"/>
                <a:ext cx="559045" cy="653198"/>
              </a:xfrm>
              <a:prstGeom prst="round2SameRect">
                <a:avLst>
                  <a:gd name="adj1" fmla="val 49628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" name="楕円 9">
                <a:extLst>
                  <a:ext uri="{FF2B5EF4-FFF2-40B4-BE49-F238E27FC236}">
                    <a16:creationId xmlns:a16="http://schemas.microsoft.com/office/drawing/2014/main" id="{BC7836D4-74A2-177D-8AB4-4DB8CE828B5C}"/>
                  </a:ext>
                </a:extLst>
              </p:cNvPr>
              <p:cNvSpPr/>
              <p:nvPr/>
            </p:nvSpPr>
            <p:spPr bwMode="auto">
              <a:xfrm>
                <a:off x="6826612" y="5886844"/>
                <a:ext cx="1101330" cy="1101330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1" name="台形 10">
                <a:extLst>
                  <a:ext uri="{FF2B5EF4-FFF2-40B4-BE49-F238E27FC236}">
                    <a16:creationId xmlns:a16="http://schemas.microsoft.com/office/drawing/2014/main" id="{2B8FB755-B6E5-EAF7-2397-0003AD8A9DA2}"/>
                  </a:ext>
                </a:extLst>
              </p:cNvPr>
              <p:cNvSpPr/>
              <p:nvPr/>
            </p:nvSpPr>
            <p:spPr bwMode="auto">
              <a:xfrm rot="19800000">
                <a:off x="5834187" y="5826873"/>
                <a:ext cx="465490" cy="425327"/>
              </a:xfrm>
              <a:prstGeom prst="trapezoid">
                <a:avLst>
                  <a:gd name="adj" fmla="val 14874"/>
                </a:avLst>
              </a:pr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2" name="四角形: 上の 2 つの角を丸める 11">
                <a:extLst>
                  <a:ext uri="{FF2B5EF4-FFF2-40B4-BE49-F238E27FC236}">
                    <a16:creationId xmlns:a16="http://schemas.microsoft.com/office/drawing/2014/main" id="{1EB62B8A-E5B1-F9B5-38BC-35B1990A74A6}"/>
                  </a:ext>
                </a:extLst>
              </p:cNvPr>
              <p:cNvSpPr/>
              <p:nvPr/>
            </p:nvSpPr>
            <p:spPr bwMode="auto">
              <a:xfrm rot="19800000">
                <a:off x="5851141" y="6109740"/>
                <a:ext cx="638530" cy="222761"/>
              </a:xfrm>
              <a:prstGeom prst="round2SameRect">
                <a:avLst>
                  <a:gd name="adj1" fmla="val 49628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3" name="台形 12">
                <a:extLst>
                  <a:ext uri="{FF2B5EF4-FFF2-40B4-BE49-F238E27FC236}">
                    <a16:creationId xmlns:a16="http://schemas.microsoft.com/office/drawing/2014/main" id="{1564C4D9-09AE-2828-82B8-21E4FACB2835}"/>
                  </a:ext>
                </a:extLst>
              </p:cNvPr>
              <p:cNvSpPr/>
              <p:nvPr/>
            </p:nvSpPr>
            <p:spPr bwMode="auto">
              <a:xfrm>
                <a:off x="7197664" y="5501640"/>
                <a:ext cx="359225" cy="398154"/>
              </a:xfrm>
              <a:prstGeom prst="trapezoid">
                <a:avLst>
                  <a:gd name="adj" fmla="val 14874"/>
                </a:avLst>
              </a:pr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4" name="四角形: 上の 2 つの角を丸める 13">
                <a:extLst>
                  <a:ext uri="{FF2B5EF4-FFF2-40B4-BE49-F238E27FC236}">
                    <a16:creationId xmlns:a16="http://schemas.microsoft.com/office/drawing/2014/main" id="{AD74DDE7-E834-6EDC-3D46-81E43E1F435D}"/>
                  </a:ext>
                </a:extLst>
              </p:cNvPr>
              <p:cNvSpPr/>
              <p:nvPr/>
            </p:nvSpPr>
            <p:spPr bwMode="auto">
              <a:xfrm>
                <a:off x="7026398" y="5763653"/>
                <a:ext cx="701759" cy="234003"/>
              </a:xfrm>
              <a:prstGeom prst="round2SameRect">
                <a:avLst>
                  <a:gd name="adj1" fmla="val 49628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9" name="四角形: 上の 2 つの角を丸める 28">
                <a:extLst>
                  <a:ext uri="{FF2B5EF4-FFF2-40B4-BE49-F238E27FC236}">
                    <a16:creationId xmlns:a16="http://schemas.microsoft.com/office/drawing/2014/main" id="{6D614C9E-BAB2-12F7-B1B2-DE1D658304F7}"/>
                  </a:ext>
                </a:extLst>
              </p:cNvPr>
              <p:cNvSpPr/>
              <p:nvPr/>
            </p:nvSpPr>
            <p:spPr bwMode="auto">
              <a:xfrm>
                <a:off x="6817186" y="5344999"/>
                <a:ext cx="1120184" cy="241754"/>
              </a:xfrm>
              <a:prstGeom prst="round2SameRect">
                <a:avLst>
                  <a:gd name="adj1" fmla="val 49628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3023D294-2369-EBA7-5974-A6A368ABA0BB}"/>
                </a:ext>
              </a:extLst>
            </p:cNvPr>
            <p:cNvSpPr/>
            <p:nvPr/>
          </p:nvSpPr>
          <p:spPr bwMode="auto">
            <a:xfrm>
              <a:off x="8903448" y="5733158"/>
              <a:ext cx="1937824" cy="1318772"/>
            </a:xfrm>
            <a:custGeom>
              <a:avLst/>
              <a:gdLst>
                <a:gd name="connsiteX0" fmla="*/ 467461 w 1835340"/>
                <a:gd name="connsiteY0" fmla="*/ 652 h 1249027"/>
                <a:gd name="connsiteX1" fmla="*/ 474924 w 1835340"/>
                <a:gd name="connsiteY1" fmla="*/ 2281 h 1249027"/>
                <a:gd name="connsiteX2" fmla="*/ 524325 w 1835340"/>
                <a:gd name="connsiteY2" fmla="*/ 9671 h 1249027"/>
                <a:gd name="connsiteX3" fmla="*/ 858349 w 1835340"/>
                <a:gd name="connsiteY3" fmla="*/ 156148 h 1249027"/>
                <a:gd name="connsiteX4" fmla="*/ 892671 w 1835340"/>
                <a:gd name="connsiteY4" fmla="*/ 183594 h 1249027"/>
                <a:gd name="connsiteX5" fmla="*/ 923381 w 1835340"/>
                <a:gd name="connsiteY5" fmla="*/ 189280 h 1249027"/>
                <a:gd name="connsiteX6" fmla="*/ 1048397 w 1835340"/>
                <a:gd name="connsiteY6" fmla="*/ 228816 h 1249027"/>
                <a:gd name="connsiteX7" fmla="*/ 1291553 w 1835340"/>
                <a:gd name="connsiteY7" fmla="*/ 413536 h 1249027"/>
                <a:gd name="connsiteX8" fmla="*/ 1835340 w 1835340"/>
                <a:gd name="connsiteY8" fmla="*/ 277051 h 1249027"/>
                <a:gd name="connsiteX9" fmla="*/ 1832791 w 1835340"/>
                <a:gd name="connsiteY9" fmla="*/ 808909 h 1249027"/>
                <a:gd name="connsiteX10" fmla="*/ 1283348 w 1835340"/>
                <a:gd name="connsiteY10" fmla="*/ 836674 h 1249027"/>
                <a:gd name="connsiteX11" fmla="*/ 1043542 w 1835340"/>
                <a:gd name="connsiteY11" fmla="*/ 968099 h 1249027"/>
                <a:gd name="connsiteX12" fmla="*/ 1040134 w 1835340"/>
                <a:gd name="connsiteY12" fmla="*/ 969257 h 1249027"/>
                <a:gd name="connsiteX13" fmla="*/ 1038920 w 1835340"/>
                <a:gd name="connsiteY13" fmla="*/ 972209 h 1249027"/>
                <a:gd name="connsiteX14" fmla="*/ 833007 w 1835340"/>
                <a:gd name="connsiteY14" fmla="*/ 1225162 h 1249027"/>
                <a:gd name="connsiteX15" fmla="*/ 832381 w 1835340"/>
                <a:gd name="connsiteY15" fmla="*/ 1224328 h 1249027"/>
                <a:gd name="connsiteX16" fmla="*/ 822777 w 1835340"/>
                <a:gd name="connsiteY16" fmla="*/ 1231633 h 1249027"/>
                <a:gd name="connsiteX17" fmla="*/ 801439 w 1835340"/>
                <a:gd name="connsiteY17" fmla="*/ 1241935 h 1249027"/>
                <a:gd name="connsiteX18" fmla="*/ 651490 w 1835340"/>
                <a:gd name="connsiteY18" fmla="*/ 1172035 h 1249027"/>
                <a:gd name="connsiteX19" fmla="*/ 681730 w 1835340"/>
                <a:gd name="connsiteY19" fmla="*/ 1046295 h 1249027"/>
                <a:gd name="connsiteX20" fmla="*/ 692737 w 1835340"/>
                <a:gd name="connsiteY20" fmla="*/ 1037923 h 1249027"/>
                <a:gd name="connsiteX21" fmla="*/ 692523 w 1835340"/>
                <a:gd name="connsiteY21" fmla="*/ 1037636 h 1249027"/>
                <a:gd name="connsiteX22" fmla="*/ 853848 w 1835340"/>
                <a:gd name="connsiteY22" fmla="*/ 798172 h 1249027"/>
                <a:gd name="connsiteX23" fmla="*/ 858159 w 1835340"/>
                <a:gd name="connsiteY23" fmla="*/ 777103 h 1249027"/>
                <a:gd name="connsiteX24" fmla="*/ 829673 w 1835340"/>
                <a:gd name="connsiteY24" fmla="*/ 771815 h 1249027"/>
                <a:gd name="connsiteX25" fmla="*/ 373140 w 1835340"/>
                <a:gd name="connsiteY25" fmla="*/ 965296 h 1249027"/>
                <a:gd name="connsiteX26" fmla="*/ 352350 w 1835340"/>
                <a:gd name="connsiteY26" fmla="*/ 996848 h 1249027"/>
                <a:gd name="connsiteX27" fmla="*/ 349676 w 1835340"/>
                <a:gd name="connsiteY27" fmla="*/ 1002610 h 1249027"/>
                <a:gd name="connsiteX28" fmla="*/ 337654 w 1835340"/>
                <a:gd name="connsiteY28" fmla="*/ 1019110 h 1249027"/>
                <a:gd name="connsiteX29" fmla="*/ 197584 w 1835340"/>
                <a:gd name="connsiteY29" fmla="*/ 1029423 h 1249027"/>
                <a:gd name="connsiteX30" fmla="*/ 179516 w 1835340"/>
                <a:gd name="connsiteY30" fmla="*/ 905603 h 1249027"/>
                <a:gd name="connsiteX31" fmla="*/ 183781 w 1835340"/>
                <a:gd name="connsiteY31" fmla="*/ 899748 h 1249027"/>
                <a:gd name="connsiteX32" fmla="*/ 183699 w 1835340"/>
                <a:gd name="connsiteY32" fmla="*/ 899699 h 1249027"/>
                <a:gd name="connsiteX33" fmla="*/ 215544 w 1835340"/>
                <a:gd name="connsiteY33" fmla="*/ 851369 h 1249027"/>
                <a:gd name="connsiteX34" fmla="*/ 250912 w 1835340"/>
                <a:gd name="connsiteY34" fmla="*/ 806526 h 1249027"/>
                <a:gd name="connsiteX35" fmla="*/ 483530 w 1835340"/>
                <a:gd name="connsiteY35" fmla="*/ 632443 h 1249027"/>
                <a:gd name="connsiteX36" fmla="*/ 520254 w 1835340"/>
                <a:gd name="connsiteY36" fmla="*/ 618142 h 1249027"/>
                <a:gd name="connsiteX37" fmla="*/ 479910 w 1835340"/>
                <a:gd name="connsiteY37" fmla="*/ 625021 h 1249027"/>
                <a:gd name="connsiteX38" fmla="*/ 187389 w 1835340"/>
                <a:gd name="connsiteY38" fmla="*/ 781950 h 1249027"/>
                <a:gd name="connsiteX39" fmla="*/ 186825 w 1835340"/>
                <a:gd name="connsiteY39" fmla="*/ 781376 h 1249027"/>
                <a:gd name="connsiteX40" fmla="*/ 176216 w 1835340"/>
                <a:gd name="connsiteY40" fmla="*/ 792896 h 1249027"/>
                <a:gd name="connsiteX41" fmla="*/ 41106 w 1835340"/>
                <a:gd name="connsiteY41" fmla="*/ 800075 h 1249027"/>
                <a:gd name="connsiteX42" fmla="*/ 22668 w 1835340"/>
                <a:gd name="connsiteY42" fmla="*/ 649291 h 1249027"/>
                <a:gd name="connsiteX43" fmla="*/ 37645 w 1835340"/>
                <a:gd name="connsiteY43" fmla="*/ 633028 h 1249027"/>
                <a:gd name="connsiteX44" fmla="*/ 41717 w 1835340"/>
                <a:gd name="connsiteY44" fmla="*/ 630046 h 1249027"/>
                <a:gd name="connsiteX45" fmla="*/ 89516 w 1835340"/>
                <a:gd name="connsiteY45" fmla="*/ 586865 h 1249027"/>
                <a:gd name="connsiteX46" fmla="*/ 501285 w 1835340"/>
                <a:gd name="connsiteY46" fmla="*/ 408039 h 1249027"/>
                <a:gd name="connsiteX47" fmla="*/ 529045 w 1835340"/>
                <a:gd name="connsiteY47" fmla="*/ 405808 h 1249027"/>
                <a:gd name="connsiteX48" fmla="*/ 509439 w 1835340"/>
                <a:gd name="connsiteY48" fmla="*/ 404129 h 1249027"/>
                <a:gd name="connsiteX49" fmla="*/ 227499 w 1835340"/>
                <a:gd name="connsiteY49" fmla="*/ 459332 h 1249027"/>
                <a:gd name="connsiteX50" fmla="*/ 187316 w 1835340"/>
                <a:gd name="connsiteY50" fmla="*/ 480101 h 1249027"/>
                <a:gd name="connsiteX51" fmla="*/ 178969 w 1835340"/>
                <a:gd name="connsiteY51" fmla="*/ 485964 h 1249027"/>
                <a:gd name="connsiteX52" fmla="*/ 69629 w 1835340"/>
                <a:gd name="connsiteY52" fmla="*/ 477401 h 1249027"/>
                <a:gd name="connsiteX53" fmla="*/ 47943 w 1835340"/>
                <a:gd name="connsiteY53" fmla="*/ 339762 h 1249027"/>
                <a:gd name="connsiteX54" fmla="*/ 76932 w 1835340"/>
                <a:gd name="connsiteY54" fmla="*/ 314469 h 1249027"/>
                <a:gd name="connsiteX55" fmla="*/ 81849 w 1835340"/>
                <a:gd name="connsiteY55" fmla="*/ 312325 h 1249027"/>
                <a:gd name="connsiteX56" fmla="*/ 144617 w 1835340"/>
                <a:gd name="connsiteY56" fmla="*/ 279884 h 1249027"/>
                <a:gd name="connsiteX57" fmla="*/ 565720 w 1835340"/>
                <a:gd name="connsiteY57" fmla="*/ 210253 h 1249027"/>
                <a:gd name="connsiteX58" fmla="*/ 586576 w 1835340"/>
                <a:gd name="connsiteY58" fmla="*/ 213384 h 1249027"/>
                <a:gd name="connsiteX59" fmla="*/ 590599 w 1835340"/>
                <a:gd name="connsiteY59" fmla="*/ 211265 h 1249027"/>
                <a:gd name="connsiteX60" fmla="*/ 572053 w 1835340"/>
                <a:gd name="connsiteY60" fmla="*/ 204507 h 1249027"/>
                <a:gd name="connsiteX61" fmla="*/ 491821 w 1835340"/>
                <a:gd name="connsiteY61" fmla="*/ 183993 h 1249027"/>
                <a:gd name="connsiteX62" fmla="*/ 455210 w 1835340"/>
                <a:gd name="connsiteY62" fmla="*/ 178517 h 1249027"/>
                <a:gd name="connsiteX63" fmla="*/ 450861 w 1835340"/>
                <a:gd name="connsiteY63" fmla="*/ 178414 h 1249027"/>
                <a:gd name="connsiteX64" fmla="*/ 416158 w 1835340"/>
                <a:gd name="connsiteY64" fmla="*/ 167164 h 1249027"/>
                <a:gd name="connsiteX65" fmla="*/ 378691 w 1835340"/>
                <a:gd name="connsiteY65" fmla="*/ 44957 h 1249027"/>
                <a:gd name="connsiteX66" fmla="*/ 395096 w 1835340"/>
                <a:gd name="connsiteY66" fmla="*/ 23876 h 1249027"/>
                <a:gd name="connsiteX67" fmla="*/ 467461 w 1835340"/>
                <a:gd name="connsiteY67" fmla="*/ 652 h 1249027"/>
                <a:gd name="connsiteX0" fmla="*/ 467461 w 2140243"/>
                <a:gd name="connsiteY0" fmla="*/ 652 h 1249027"/>
                <a:gd name="connsiteX1" fmla="*/ 474924 w 2140243"/>
                <a:gd name="connsiteY1" fmla="*/ 2281 h 1249027"/>
                <a:gd name="connsiteX2" fmla="*/ 524325 w 2140243"/>
                <a:gd name="connsiteY2" fmla="*/ 9671 h 1249027"/>
                <a:gd name="connsiteX3" fmla="*/ 858349 w 2140243"/>
                <a:gd name="connsiteY3" fmla="*/ 156148 h 1249027"/>
                <a:gd name="connsiteX4" fmla="*/ 892671 w 2140243"/>
                <a:gd name="connsiteY4" fmla="*/ 183594 h 1249027"/>
                <a:gd name="connsiteX5" fmla="*/ 923381 w 2140243"/>
                <a:gd name="connsiteY5" fmla="*/ 189280 h 1249027"/>
                <a:gd name="connsiteX6" fmla="*/ 1048397 w 2140243"/>
                <a:gd name="connsiteY6" fmla="*/ 228816 h 1249027"/>
                <a:gd name="connsiteX7" fmla="*/ 1291553 w 2140243"/>
                <a:gd name="connsiteY7" fmla="*/ 413536 h 1249027"/>
                <a:gd name="connsiteX8" fmla="*/ 1835340 w 2140243"/>
                <a:gd name="connsiteY8" fmla="*/ 277051 h 1249027"/>
                <a:gd name="connsiteX9" fmla="*/ 2140243 w 2140243"/>
                <a:gd name="connsiteY9" fmla="*/ 541193 h 1249027"/>
                <a:gd name="connsiteX10" fmla="*/ 1832791 w 2140243"/>
                <a:gd name="connsiteY10" fmla="*/ 808909 h 1249027"/>
                <a:gd name="connsiteX11" fmla="*/ 1283348 w 2140243"/>
                <a:gd name="connsiteY11" fmla="*/ 836674 h 1249027"/>
                <a:gd name="connsiteX12" fmla="*/ 1043542 w 2140243"/>
                <a:gd name="connsiteY12" fmla="*/ 968099 h 1249027"/>
                <a:gd name="connsiteX13" fmla="*/ 1040134 w 2140243"/>
                <a:gd name="connsiteY13" fmla="*/ 969257 h 1249027"/>
                <a:gd name="connsiteX14" fmla="*/ 1038920 w 2140243"/>
                <a:gd name="connsiteY14" fmla="*/ 972209 h 1249027"/>
                <a:gd name="connsiteX15" fmla="*/ 833007 w 2140243"/>
                <a:gd name="connsiteY15" fmla="*/ 1225162 h 1249027"/>
                <a:gd name="connsiteX16" fmla="*/ 832381 w 2140243"/>
                <a:gd name="connsiteY16" fmla="*/ 1224328 h 1249027"/>
                <a:gd name="connsiteX17" fmla="*/ 822777 w 2140243"/>
                <a:gd name="connsiteY17" fmla="*/ 1231633 h 1249027"/>
                <a:gd name="connsiteX18" fmla="*/ 801439 w 2140243"/>
                <a:gd name="connsiteY18" fmla="*/ 1241935 h 1249027"/>
                <a:gd name="connsiteX19" fmla="*/ 651490 w 2140243"/>
                <a:gd name="connsiteY19" fmla="*/ 1172035 h 1249027"/>
                <a:gd name="connsiteX20" fmla="*/ 681730 w 2140243"/>
                <a:gd name="connsiteY20" fmla="*/ 1046295 h 1249027"/>
                <a:gd name="connsiteX21" fmla="*/ 692737 w 2140243"/>
                <a:gd name="connsiteY21" fmla="*/ 1037923 h 1249027"/>
                <a:gd name="connsiteX22" fmla="*/ 692523 w 2140243"/>
                <a:gd name="connsiteY22" fmla="*/ 1037636 h 1249027"/>
                <a:gd name="connsiteX23" fmla="*/ 853848 w 2140243"/>
                <a:gd name="connsiteY23" fmla="*/ 798172 h 1249027"/>
                <a:gd name="connsiteX24" fmla="*/ 858159 w 2140243"/>
                <a:gd name="connsiteY24" fmla="*/ 777103 h 1249027"/>
                <a:gd name="connsiteX25" fmla="*/ 829673 w 2140243"/>
                <a:gd name="connsiteY25" fmla="*/ 771815 h 1249027"/>
                <a:gd name="connsiteX26" fmla="*/ 373140 w 2140243"/>
                <a:gd name="connsiteY26" fmla="*/ 965296 h 1249027"/>
                <a:gd name="connsiteX27" fmla="*/ 352350 w 2140243"/>
                <a:gd name="connsiteY27" fmla="*/ 996848 h 1249027"/>
                <a:gd name="connsiteX28" fmla="*/ 349676 w 2140243"/>
                <a:gd name="connsiteY28" fmla="*/ 1002610 h 1249027"/>
                <a:gd name="connsiteX29" fmla="*/ 337654 w 2140243"/>
                <a:gd name="connsiteY29" fmla="*/ 1019110 h 1249027"/>
                <a:gd name="connsiteX30" fmla="*/ 197584 w 2140243"/>
                <a:gd name="connsiteY30" fmla="*/ 1029423 h 1249027"/>
                <a:gd name="connsiteX31" fmla="*/ 179516 w 2140243"/>
                <a:gd name="connsiteY31" fmla="*/ 905603 h 1249027"/>
                <a:gd name="connsiteX32" fmla="*/ 183781 w 2140243"/>
                <a:gd name="connsiteY32" fmla="*/ 899748 h 1249027"/>
                <a:gd name="connsiteX33" fmla="*/ 183699 w 2140243"/>
                <a:gd name="connsiteY33" fmla="*/ 899699 h 1249027"/>
                <a:gd name="connsiteX34" fmla="*/ 215544 w 2140243"/>
                <a:gd name="connsiteY34" fmla="*/ 851369 h 1249027"/>
                <a:gd name="connsiteX35" fmla="*/ 250912 w 2140243"/>
                <a:gd name="connsiteY35" fmla="*/ 806526 h 1249027"/>
                <a:gd name="connsiteX36" fmla="*/ 483530 w 2140243"/>
                <a:gd name="connsiteY36" fmla="*/ 632443 h 1249027"/>
                <a:gd name="connsiteX37" fmla="*/ 520254 w 2140243"/>
                <a:gd name="connsiteY37" fmla="*/ 618142 h 1249027"/>
                <a:gd name="connsiteX38" fmla="*/ 479910 w 2140243"/>
                <a:gd name="connsiteY38" fmla="*/ 625021 h 1249027"/>
                <a:gd name="connsiteX39" fmla="*/ 187389 w 2140243"/>
                <a:gd name="connsiteY39" fmla="*/ 781950 h 1249027"/>
                <a:gd name="connsiteX40" fmla="*/ 186825 w 2140243"/>
                <a:gd name="connsiteY40" fmla="*/ 781376 h 1249027"/>
                <a:gd name="connsiteX41" fmla="*/ 176216 w 2140243"/>
                <a:gd name="connsiteY41" fmla="*/ 792896 h 1249027"/>
                <a:gd name="connsiteX42" fmla="*/ 41106 w 2140243"/>
                <a:gd name="connsiteY42" fmla="*/ 800075 h 1249027"/>
                <a:gd name="connsiteX43" fmla="*/ 22668 w 2140243"/>
                <a:gd name="connsiteY43" fmla="*/ 649291 h 1249027"/>
                <a:gd name="connsiteX44" fmla="*/ 37645 w 2140243"/>
                <a:gd name="connsiteY44" fmla="*/ 633028 h 1249027"/>
                <a:gd name="connsiteX45" fmla="*/ 41717 w 2140243"/>
                <a:gd name="connsiteY45" fmla="*/ 630046 h 1249027"/>
                <a:gd name="connsiteX46" fmla="*/ 89516 w 2140243"/>
                <a:gd name="connsiteY46" fmla="*/ 586865 h 1249027"/>
                <a:gd name="connsiteX47" fmla="*/ 501285 w 2140243"/>
                <a:gd name="connsiteY47" fmla="*/ 408039 h 1249027"/>
                <a:gd name="connsiteX48" fmla="*/ 529045 w 2140243"/>
                <a:gd name="connsiteY48" fmla="*/ 405808 h 1249027"/>
                <a:gd name="connsiteX49" fmla="*/ 509439 w 2140243"/>
                <a:gd name="connsiteY49" fmla="*/ 404129 h 1249027"/>
                <a:gd name="connsiteX50" fmla="*/ 227499 w 2140243"/>
                <a:gd name="connsiteY50" fmla="*/ 459332 h 1249027"/>
                <a:gd name="connsiteX51" fmla="*/ 187316 w 2140243"/>
                <a:gd name="connsiteY51" fmla="*/ 480101 h 1249027"/>
                <a:gd name="connsiteX52" fmla="*/ 178969 w 2140243"/>
                <a:gd name="connsiteY52" fmla="*/ 485964 h 1249027"/>
                <a:gd name="connsiteX53" fmla="*/ 69629 w 2140243"/>
                <a:gd name="connsiteY53" fmla="*/ 477401 h 1249027"/>
                <a:gd name="connsiteX54" fmla="*/ 47943 w 2140243"/>
                <a:gd name="connsiteY54" fmla="*/ 339762 h 1249027"/>
                <a:gd name="connsiteX55" fmla="*/ 76932 w 2140243"/>
                <a:gd name="connsiteY55" fmla="*/ 314469 h 1249027"/>
                <a:gd name="connsiteX56" fmla="*/ 81849 w 2140243"/>
                <a:gd name="connsiteY56" fmla="*/ 312325 h 1249027"/>
                <a:gd name="connsiteX57" fmla="*/ 144617 w 2140243"/>
                <a:gd name="connsiteY57" fmla="*/ 279884 h 1249027"/>
                <a:gd name="connsiteX58" fmla="*/ 565720 w 2140243"/>
                <a:gd name="connsiteY58" fmla="*/ 210253 h 1249027"/>
                <a:gd name="connsiteX59" fmla="*/ 586576 w 2140243"/>
                <a:gd name="connsiteY59" fmla="*/ 213384 h 1249027"/>
                <a:gd name="connsiteX60" fmla="*/ 590599 w 2140243"/>
                <a:gd name="connsiteY60" fmla="*/ 211265 h 1249027"/>
                <a:gd name="connsiteX61" fmla="*/ 572053 w 2140243"/>
                <a:gd name="connsiteY61" fmla="*/ 204507 h 1249027"/>
                <a:gd name="connsiteX62" fmla="*/ 491821 w 2140243"/>
                <a:gd name="connsiteY62" fmla="*/ 183993 h 1249027"/>
                <a:gd name="connsiteX63" fmla="*/ 455210 w 2140243"/>
                <a:gd name="connsiteY63" fmla="*/ 178517 h 1249027"/>
                <a:gd name="connsiteX64" fmla="*/ 450861 w 2140243"/>
                <a:gd name="connsiteY64" fmla="*/ 178414 h 1249027"/>
                <a:gd name="connsiteX65" fmla="*/ 416158 w 2140243"/>
                <a:gd name="connsiteY65" fmla="*/ 167164 h 1249027"/>
                <a:gd name="connsiteX66" fmla="*/ 378691 w 2140243"/>
                <a:gd name="connsiteY66" fmla="*/ 44957 h 1249027"/>
                <a:gd name="connsiteX67" fmla="*/ 395096 w 2140243"/>
                <a:gd name="connsiteY67" fmla="*/ 23876 h 1249027"/>
                <a:gd name="connsiteX68" fmla="*/ 467461 w 2140243"/>
                <a:gd name="connsiteY68" fmla="*/ 652 h 1249027"/>
                <a:gd name="connsiteX0" fmla="*/ 2140243 w 2231683"/>
                <a:gd name="connsiteY0" fmla="*/ 541193 h 1249027"/>
                <a:gd name="connsiteX1" fmla="*/ 1832791 w 2231683"/>
                <a:gd name="connsiteY1" fmla="*/ 808909 h 1249027"/>
                <a:gd name="connsiteX2" fmla="*/ 1283348 w 2231683"/>
                <a:gd name="connsiteY2" fmla="*/ 836674 h 1249027"/>
                <a:gd name="connsiteX3" fmla="*/ 1043542 w 2231683"/>
                <a:gd name="connsiteY3" fmla="*/ 968099 h 1249027"/>
                <a:gd name="connsiteX4" fmla="*/ 1040134 w 2231683"/>
                <a:gd name="connsiteY4" fmla="*/ 969257 h 1249027"/>
                <a:gd name="connsiteX5" fmla="*/ 1038920 w 2231683"/>
                <a:gd name="connsiteY5" fmla="*/ 972209 h 1249027"/>
                <a:gd name="connsiteX6" fmla="*/ 833007 w 2231683"/>
                <a:gd name="connsiteY6" fmla="*/ 1225162 h 1249027"/>
                <a:gd name="connsiteX7" fmla="*/ 832381 w 2231683"/>
                <a:gd name="connsiteY7" fmla="*/ 1224328 h 1249027"/>
                <a:gd name="connsiteX8" fmla="*/ 822777 w 2231683"/>
                <a:gd name="connsiteY8" fmla="*/ 1231633 h 1249027"/>
                <a:gd name="connsiteX9" fmla="*/ 801439 w 2231683"/>
                <a:gd name="connsiteY9" fmla="*/ 1241935 h 1249027"/>
                <a:gd name="connsiteX10" fmla="*/ 651490 w 2231683"/>
                <a:gd name="connsiteY10" fmla="*/ 1172035 h 1249027"/>
                <a:gd name="connsiteX11" fmla="*/ 681730 w 2231683"/>
                <a:gd name="connsiteY11" fmla="*/ 1046295 h 1249027"/>
                <a:gd name="connsiteX12" fmla="*/ 692737 w 2231683"/>
                <a:gd name="connsiteY12" fmla="*/ 1037923 h 1249027"/>
                <a:gd name="connsiteX13" fmla="*/ 692523 w 2231683"/>
                <a:gd name="connsiteY13" fmla="*/ 1037636 h 1249027"/>
                <a:gd name="connsiteX14" fmla="*/ 853848 w 2231683"/>
                <a:gd name="connsiteY14" fmla="*/ 798172 h 1249027"/>
                <a:gd name="connsiteX15" fmla="*/ 858159 w 2231683"/>
                <a:gd name="connsiteY15" fmla="*/ 777103 h 1249027"/>
                <a:gd name="connsiteX16" fmla="*/ 829673 w 2231683"/>
                <a:gd name="connsiteY16" fmla="*/ 771815 h 1249027"/>
                <a:gd name="connsiteX17" fmla="*/ 373140 w 2231683"/>
                <a:gd name="connsiteY17" fmla="*/ 965296 h 1249027"/>
                <a:gd name="connsiteX18" fmla="*/ 352350 w 2231683"/>
                <a:gd name="connsiteY18" fmla="*/ 996848 h 1249027"/>
                <a:gd name="connsiteX19" fmla="*/ 349676 w 2231683"/>
                <a:gd name="connsiteY19" fmla="*/ 1002610 h 1249027"/>
                <a:gd name="connsiteX20" fmla="*/ 337654 w 2231683"/>
                <a:gd name="connsiteY20" fmla="*/ 1019110 h 1249027"/>
                <a:gd name="connsiteX21" fmla="*/ 197584 w 2231683"/>
                <a:gd name="connsiteY21" fmla="*/ 1029423 h 1249027"/>
                <a:gd name="connsiteX22" fmla="*/ 179516 w 2231683"/>
                <a:gd name="connsiteY22" fmla="*/ 905603 h 1249027"/>
                <a:gd name="connsiteX23" fmla="*/ 183781 w 2231683"/>
                <a:gd name="connsiteY23" fmla="*/ 899748 h 1249027"/>
                <a:gd name="connsiteX24" fmla="*/ 183699 w 2231683"/>
                <a:gd name="connsiteY24" fmla="*/ 899699 h 1249027"/>
                <a:gd name="connsiteX25" fmla="*/ 215544 w 2231683"/>
                <a:gd name="connsiteY25" fmla="*/ 851369 h 1249027"/>
                <a:gd name="connsiteX26" fmla="*/ 250912 w 2231683"/>
                <a:gd name="connsiteY26" fmla="*/ 806526 h 1249027"/>
                <a:gd name="connsiteX27" fmla="*/ 483530 w 2231683"/>
                <a:gd name="connsiteY27" fmla="*/ 632443 h 1249027"/>
                <a:gd name="connsiteX28" fmla="*/ 520254 w 2231683"/>
                <a:gd name="connsiteY28" fmla="*/ 618142 h 1249027"/>
                <a:gd name="connsiteX29" fmla="*/ 479910 w 2231683"/>
                <a:gd name="connsiteY29" fmla="*/ 625021 h 1249027"/>
                <a:gd name="connsiteX30" fmla="*/ 187389 w 2231683"/>
                <a:gd name="connsiteY30" fmla="*/ 781950 h 1249027"/>
                <a:gd name="connsiteX31" fmla="*/ 186825 w 2231683"/>
                <a:gd name="connsiteY31" fmla="*/ 781376 h 1249027"/>
                <a:gd name="connsiteX32" fmla="*/ 176216 w 2231683"/>
                <a:gd name="connsiteY32" fmla="*/ 792896 h 1249027"/>
                <a:gd name="connsiteX33" fmla="*/ 41106 w 2231683"/>
                <a:gd name="connsiteY33" fmla="*/ 800075 h 1249027"/>
                <a:gd name="connsiteX34" fmla="*/ 22668 w 2231683"/>
                <a:gd name="connsiteY34" fmla="*/ 649291 h 1249027"/>
                <a:gd name="connsiteX35" fmla="*/ 37645 w 2231683"/>
                <a:gd name="connsiteY35" fmla="*/ 633028 h 1249027"/>
                <a:gd name="connsiteX36" fmla="*/ 41717 w 2231683"/>
                <a:gd name="connsiteY36" fmla="*/ 630046 h 1249027"/>
                <a:gd name="connsiteX37" fmla="*/ 89516 w 2231683"/>
                <a:gd name="connsiteY37" fmla="*/ 586865 h 1249027"/>
                <a:gd name="connsiteX38" fmla="*/ 501285 w 2231683"/>
                <a:gd name="connsiteY38" fmla="*/ 408039 h 1249027"/>
                <a:gd name="connsiteX39" fmla="*/ 529045 w 2231683"/>
                <a:gd name="connsiteY39" fmla="*/ 405808 h 1249027"/>
                <a:gd name="connsiteX40" fmla="*/ 509439 w 2231683"/>
                <a:gd name="connsiteY40" fmla="*/ 404129 h 1249027"/>
                <a:gd name="connsiteX41" fmla="*/ 227499 w 2231683"/>
                <a:gd name="connsiteY41" fmla="*/ 459332 h 1249027"/>
                <a:gd name="connsiteX42" fmla="*/ 187316 w 2231683"/>
                <a:gd name="connsiteY42" fmla="*/ 480101 h 1249027"/>
                <a:gd name="connsiteX43" fmla="*/ 178969 w 2231683"/>
                <a:gd name="connsiteY43" fmla="*/ 485964 h 1249027"/>
                <a:gd name="connsiteX44" fmla="*/ 69629 w 2231683"/>
                <a:gd name="connsiteY44" fmla="*/ 477401 h 1249027"/>
                <a:gd name="connsiteX45" fmla="*/ 47943 w 2231683"/>
                <a:gd name="connsiteY45" fmla="*/ 339762 h 1249027"/>
                <a:gd name="connsiteX46" fmla="*/ 76932 w 2231683"/>
                <a:gd name="connsiteY46" fmla="*/ 314469 h 1249027"/>
                <a:gd name="connsiteX47" fmla="*/ 81849 w 2231683"/>
                <a:gd name="connsiteY47" fmla="*/ 312325 h 1249027"/>
                <a:gd name="connsiteX48" fmla="*/ 144617 w 2231683"/>
                <a:gd name="connsiteY48" fmla="*/ 279884 h 1249027"/>
                <a:gd name="connsiteX49" fmla="*/ 565720 w 2231683"/>
                <a:gd name="connsiteY49" fmla="*/ 210253 h 1249027"/>
                <a:gd name="connsiteX50" fmla="*/ 586576 w 2231683"/>
                <a:gd name="connsiteY50" fmla="*/ 213384 h 1249027"/>
                <a:gd name="connsiteX51" fmla="*/ 590599 w 2231683"/>
                <a:gd name="connsiteY51" fmla="*/ 211265 h 1249027"/>
                <a:gd name="connsiteX52" fmla="*/ 572053 w 2231683"/>
                <a:gd name="connsiteY52" fmla="*/ 204507 h 1249027"/>
                <a:gd name="connsiteX53" fmla="*/ 491821 w 2231683"/>
                <a:gd name="connsiteY53" fmla="*/ 183993 h 1249027"/>
                <a:gd name="connsiteX54" fmla="*/ 455210 w 2231683"/>
                <a:gd name="connsiteY54" fmla="*/ 178517 h 1249027"/>
                <a:gd name="connsiteX55" fmla="*/ 450861 w 2231683"/>
                <a:gd name="connsiteY55" fmla="*/ 178414 h 1249027"/>
                <a:gd name="connsiteX56" fmla="*/ 416158 w 2231683"/>
                <a:gd name="connsiteY56" fmla="*/ 167164 h 1249027"/>
                <a:gd name="connsiteX57" fmla="*/ 378691 w 2231683"/>
                <a:gd name="connsiteY57" fmla="*/ 44957 h 1249027"/>
                <a:gd name="connsiteX58" fmla="*/ 395096 w 2231683"/>
                <a:gd name="connsiteY58" fmla="*/ 23876 h 1249027"/>
                <a:gd name="connsiteX59" fmla="*/ 467461 w 2231683"/>
                <a:gd name="connsiteY59" fmla="*/ 652 h 1249027"/>
                <a:gd name="connsiteX60" fmla="*/ 474924 w 2231683"/>
                <a:gd name="connsiteY60" fmla="*/ 2281 h 1249027"/>
                <a:gd name="connsiteX61" fmla="*/ 524325 w 2231683"/>
                <a:gd name="connsiteY61" fmla="*/ 9671 h 1249027"/>
                <a:gd name="connsiteX62" fmla="*/ 858349 w 2231683"/>
                <a:gd name="connsiteY62" fmla="*/ 156148 h 1249027"/>
                <a:gd name="connsiteX63" fmla="*/ 892671 w 2231683"/>
                <a:gd name="connsiteY63" fmla="*/ 183594 h 1249027"/>
                <a:gd name="connsiteX64" fmla="*/ 923381 w 2231683"/>
                <a:gd name="connsiteY64" fmla="*/ 189280 h 1249027"/>
                <a:gd name="connsiteX65" fmla="*/ 1048397 w 2231683"/>
                <a:gd name="connsiteY65" fmla="*/ 228816 h 1249027"/>
                <a:gd name="connsiteX66" fmla="*/ 1291553 w 2231683"/>
                <a:gd name="connsiteY66" fmla="*/ 413536 h 1249027"/>
                <a:gd name="connsiteX67" fmla="*/ 1835340 w 2231683"/>
                <a:gd name="connsiteY67" fmla="*/ 277051 h 1249027"/>
                <a:gd name="connsiteX68" fmla="*/ 2231683 w 2231683"/>
                <a:gd name="connsiteY68" fmla="*/ 632633 h 1249027"/>
                <a:gd name="connsiteX0" fmla="*/ 2140243 w 2140243"/>
                <a:gd name="connsiteY0" fmla="*/ 541193 h 1249027"/>
                <a:gd name="connsiteX1" fmla="*/ 1832791 w 2140243"/>
                <a:gd name="connsiteY1" fmla="*/ 808909 h 1249027"/>
                <a:gd name="connsiteX2" fmla="*/ 1283348 w 2140243"/>
                <a:gd name="connsiteY2" fmla="*/ 836674 h 1249027"/>
                <a:gd name="connsiteX3" fmla="*/ 1043542 w 2140243"/>
                <a:gd name="connsiteY3" fmla="*/ 968099 h 1249027"/>
                <a:gd name="connsiteX4" fmla="*/ 1040134 w 2140243"/>
                <a:gd name="connsiteY4" fmla="*/ 969257 h 1249027"/>
                <a:gd name="connsiteX5" fmla="*/ 1038920 w 2140243"/>
                <a:gd name="connsiteY5" fmla="*/ 972209 h 1249027"/>
                <a:gd name="connsiteX6" fmla="*/ 833007 w 2140243"/>
                <a:gd name="connsiteY6" fmla="*/ 1225162 h 1249027"/>
                <a:gd name="connsiteX7" fmla="*/ 832381 w 2140243"/>
                <a:gd name="connsiteY7" fmla="*/ 1224328 h 1249027"/>
                <a:gd name="connsiteX8" fmla="*/ 822777 w 2140243"/>
                <a:gd name="connsiteY8" fmla="*/ 1231633 h 1249027"/>
                <a:gd name="connsiteX9" fmla="*/ 801439 w 2140243"/>
                <a:gd name="connsiteY9" fmla="*/ 1241935 h 1249027"/>
                <a:gd name="connsiteX10" fmla="*/ 651490 w 2140243"/>
                <a:gd name="connsiteY10" fmla="*/ 1172035 h 1249027"/>
                <a:gd name="connsiteX11" fmla="*/ 681730 w 2140243"/>
                <a:gd name="connsiteY11" fmla="*/ 1046295 h 1249027"/>
                <a:gd name="connsiteX12" fmla="*/ 692737 w 2140243"/>
                <a:gd name="connsiteY12" fmla="*/ 1037923 h 1249027"/>
                <a:gd name="connsiteX13" fmla="*/ 692523 w 2140243"/>
                <a:gd name="connsiteY13" fmla="*/ 1037636 h 1249027"/>
                <a:gd name="connsiteX14" fmla="*/ 853848 w 2140243"/>
                <a:gd name="connsiteY14" fmla="*/ 798172 h 1249027"/>
                <a:gd name="connsiteX15" fmla="*/ 858159 w 2140243"/>
                <a:gd name="connsiteY15" fmla="*/ 777103 h 1249027"/>
                <a:gd name="connsiteX16" fmla="*/ 829673 w 2140243"/>
                <a:gd name="connsiteY16" fmla="*/ 771815 h 1249027"/>
                <a:gd name="connsiteX17" fmla="*/ 373140 w 2140243"/>
                <a:gd name="connsiteY17" fmla="*/ 965296 h 1249027"/>
                <a:gd name="connsiteX18" fmla="*/ 352350 w 2140243"/>
                <a:gd name="connsiteY18" fmla="*/ 996848 h 1249027"/>
                <a:gd name="connsiteX19" fmla="*/ 349676 w 2140243"/>
                <a:gd name="connsiteY19" fmla="*/ 1002610 h 1249027"/>
                <a:gd name="connsiteX20" fmla="*/ 337654 w 2140243"/>
                <a:gd name="connsiteY20" fmla="*/ 1019110 h 1249027"/>
                <a:gd name="connsiteX21" fmla="*/ 197584 w 2140243"/>
                <a:gd name="connsiteY21" fmla="*/ 1029423 h 1249027"/>
                <a:gd name="connsiteX22" fmla="*/ 179516 w 2140243"/>
                <a:gd name="connsiteY22" fmla="*/ 905603 h 1249027"/>
                <a:gd name="connsiteX23" fmla="*/ 183781 w 2140243"/>
                <a:gd name="connsiteY23" fmla="*/ 899748 h 1249027"/>
                <a:gd name="connsiteX24" fmla="*/ 183699 w 2140243"/>
                <a:gd name="connsiteY24" fmla="*/ 899699 h 1249027"/>
                <a:gd name="connsiteX25" fmla="*/ 215544 w 2140243"/>
                <a:gd name="connsiteY25" fmla="*/ 851369 h 1249027"/>
                <a:gd name="connsiteX26" fmla="*/ 250912 w 2140243"/>
                <a:gd name="connsiteY26" fmla="*/ 806526 h 1249027"/>
                <a:gd name="connsiteX27" fmla="*/ 483530 w 2140243"/>
                <a:gd name="connsiteY27" fmla="*/ 632443 h 1249027"/>
                <a:gd name="connsiteX28" fmla="*/ 520254 w 2140243"/>
                <a:gd name="connsiteY28" fmla="*/ 618142 h 1249027"/>
                <a:gd name="connsiteX29" fmla="*/ 479910 w 2140243"/>
                <a:gd name="connsiteY29" fmla="*/ 625021 h 1249027"/>
                <a:gd name="connsiteX30" fmla="*/ 187389 w 2140243"/>
                <a:gd name="connsiteY30" fmla="*/ 781950 h 1249027"/>
                <a:gd name="connsiteX31" fmla="*/ 186825 w 2140243"/>
                <a:gd name="connsiteY31" fmla="*/ 781376 h 1249027"/>
                <a:gd name="connsiteX32" fmla="*/ 176216 w 2140243"/>
                <a:gd name="connsiteY32" fmla="*/ 792896 h 1249027"/>
                <a:gd name="connsiteX33" fmla="*/ 41106 w 2140243"/>
                <a:gd name="connsiteY33" fmla="*/ 800075 h 1249027"/>
                <a:gd name="connsiteX34" fmla="*/ 22668 w 2140243"/>
                <a:gd name="connsiteY34" fmla="*/ 649291 h 1249027"/>
                <a:gd name="connsiteX35" fmla="*/ 37645 w 2140243"/>
                <a:gd name="connsiteY35" fmla="*/ 633028 h 1249027"/>
                <a:gd name="connsiteX36" fmla="*/ 41717 w 2140243"/>
                <a:gd name="connsiteY36" fmla="*/ 630046 h 1249027"/>
                <a:gd name="connsiteX37" fmla="*/ 89516 w 2140243"/>
                <a:gd name="connsiteY37" fmla="*/ 586865 h 1249027"/>
                <a:gd name="connsiteX38" fmla="*/ 501285 w 2140243"/>
                <a:gd name="connsiteY38" fmla="*/ 408039 h 1249027"/>
                <a:gd name="connsiteX39" fmla="*/ 529045 w 2140243"/>
                <a:gd name="connsiteY39" fmla="*/ 405808 h 1249027"/>
                <a:gd name="connsiteX40" fmla="*/ 509439 w 2140243"/>
                <a:gd name="connsiteY40" fmla="*/ 404129 h 1249027"/>
                <a:gd name="connsiteX41" fmla="*/ 227499 w 2140243"/>
                <a:gd name="connsiteY41" fmla="*/ 459332 h 1249027"/>
                <a:gd name="connsiteX42" fmla="*/ 187316 w 2140243"/>
                <a:gd name="connsiteY42" fmla="*/ 480101 h 1249027"/>
                <a:gd name="connsiteX43" fmla="*/ 178969 w 2140243"/>
                <a:gd name="connsiteY43" fmla="*/ 485964 h 1249027"/>
                <a:gd name="connsiteX44" fmla="*/ 69629 w 2140243"/>
                <a:gd name="connsiteY44" fmla="*/ 477401 h 1249027"/>
                <a:gd name="connsiteX45" fmla="*/ 47943 w 2140243"/>
                <a:gd name="connsiteY45" fmla="*/ 339762 h 1249027"/>
                <a:gd name="connsiteX46" fmla="*/ 76932 w 2140243"/>
                <a:gd name="connsiteY46" fmla="*/ 314469 h 1249027"/>
                <a:gd name="connsiteX47" fmla="*/ 81849 w 2140243"/>
                <a:gd name="connsiteY47" fmla="*/ 312325 h 1249027"/>
                <a:gd name="connsiteX48" fmla="*/ 144617 w 2140243"/>
                <a:gd name="connsiteY48" fmla="*/ 279884 h 1249027"/>
                <a:gd name="connsiteX49" fmla="*/ 565720 w 2140243"/>
                <a:gd name="connsiteY49" fmla="*/ 210253 h 1249027"/>
                <a:gd name="connsiteX50" fmla="*/ 586576 w 2140243"/>
                <a:gd name="connsiteY50" fmla="*/ 213384 h 1249027"/>
                <a:gd name="connsiteX51" fmla="*/ 590599 w 2140243"/>
                <a:gd name="connsiteY51" fmla="*/ 211265 h 1249027"/>
                <a:gd name="connsiteX52" fmla="*/ 572053 w 2140243"/>
                <a:gd name="connsiteY52" fmla="*/ 204507 h 1249027"/>
                <a:gd name="connsiteX53" fmla="*/ 491821 w 2140243"/>
                <a:gd name="connsiteY53" fmla="*/ 183993 h 1249027"/>
                <a:gd name="connsiteX54" fmla="*/ 455210 w 2140243"/>
                <a:gd name="connsiteY54" fmla="*/ 178517 h 1249027"/>
                <a:gd name="connsiteX55" fmla="*/ 450861 w 2140243"/>
                <a:gd name="connsiteY55" fmla="*/ 178414 h 1249027"/>
                <a:gd name="connsiteX56" fmla="*/ 416158 w 2140243"/>
                <a:gd name="connsiteY56" fmla="*/ 167164 h 1249027"/>
                <a:gd name="connsiteX57" fmla="*/ 378691 w 2140243"/>
                <a:gd name="connsiteY57" fmla="*/ 44957 h 1249027"/>
                <a:gd name="connsiteX58" fmla="*/ 395096 w 2140243"/>
                <a:gd name="connsiteY58" fmla="*/ 23876 h 1249027"/>
                <a:gd name="connsiteX59" fmla="*/ 467461 w 2140243"/>
                <a:gd name="connsiteY59" fmla="*/ 652 h 1249027"/>
                <a:gd name="connsiteX60" fmla="*/ 474924 w 2140243"/>
                <a:gd name="connsiteY60" fmla="*/ 2281 h 1249027"/>
                <a:gd name="connsiteX61" fmla="*/ 524325 w 2140243"/>
                <a:gd name="connsiteY61" fmla="*/ 9671 h 1249027"/>
                <a:gd name="connsiteX62" fmla="*/ 858349 w 2140243"/>
                <a:gd name="connsiteY62" fmla="*/ 156148 h 1249027"/>
                <a:gd name="connsiteX63" fmla="*/ 892671 w 2140243"/>
                <a:gd name="connsiteY63" fmla="*/ 183594 h 1249027"/>
                <a:gd name="connsiteX64" fmla="*/ 923381 w 2140243"/>
                <a:gd name="connsiteY64" fmla="*/ 189280 h 1249027"/>
                <a:gd name="connsiteX65" fmla="*/ 1048397 w 2140243"/>
                <a:gd name="connsiteY65" fmla="*/ 228816 h 1249027"/>
                <a:gd name="connsiteX66" fmla="*/ 1291553 w 2140243"/>
                <a:gd name="connsiteY66" fmla="*/ 413536 h 1249027"/>
                <a:gd name="connsiteX67" fmla="*/ 1835340 w 2140243"/>
                <a:gd name="connsiteY67" fmla="*/ 277051 h 1249027"/>
                <a:gd name="connsiteX0" fmla="*/ 1832791 w 1835340"/>
                <a:gd name="connsiteY0" fmla="*/ 808909 h 1249027"/>
                <a:gd name="connsiteX1" fmla="*/ 1283348 w 1835340"/>
                <a:gd name="connsiteY1" fmla="*/ 836674 h 1249027"/>
                <a:gd name="connsiteX2" fmla="*/ 1043542 w 1835340"/>
                <a:gd name="connsiteY2" fmla="*/ 968099 h 1249027"/>
                <a:gd name="connsiteX3" fmla="*/ 1040134 w 1835340"/>
                <a:gd name="connsiteY3" fmla="*/ 969257 h 1249027"/>
                <a:gd name="connsiteX4" fmla="*/ 1038920 w 1835340"/>
                <a:gd name="connsiteY4" fmla="*/ 972209 h 1249027"/>
                <a:gd name="connsiteX5" fmla="*/ 833007 w 1835340"/>
                <a:gd name="connsiteY5" fmla="*/ 1225162 h 1249027"/>
                <a:gd name="connsiteX6" fmla="*/ 832381 w 1835340"/>
                <a:gd name="connsiteY6" fmla="*/ 1224328 h 1249027"/>
                <a:gd name="connsiteX7" fmla="*/ 822777 w 1835340"/>
                <a:gd name="connsiteY7" fmla="*/ 1231633 h 1249027"/>
                <a:gd name="connsiteX8" fmla="*/ 801439 w 1835340"/>
                <a:gd name="connsiteY8" fmla="*/ 1241935 h 1249027"/>
                <a:gd name="connsiteX9" fmla="*/ 651490 w 1835340"/>
                <a:gd name="connsiteY9" fmla="*/ 1172035 h 1249027"/>
                <a:gd name="connsiteX10" fmla="*/ 681730 w 1835340"/>
                <a:gd name="connsiteY10" fmla="*/ 1046295 h 1249027"/>
                <a:gd name="connsiteX11" fmla="*/ 692737 w 1835340"/>
                <a:gd name="connsiteY11" fmla="*/ 1037923 h 1249027"/>
                <a:gd name="connsiteX12" fmla="*/ 692523 w 1835340"/>
                <a:gd name="connsiteY12" fmla="*/ 1037636 h 1249027"/>
                <a:gd name="connsiteX13" fmla="*/ 853848 w 1835340"/>
                <a:gd name="connsiteY13" fmla="*/ 798172 h 1249027"/>
                <a:gd name="connsiteX14" fmla="*/ 858159 w 1835340"/>
                <a:gd name="connsiteY14" fmla="*/ 777103 h 1249027"/>
                <a:gd name="connsiteX15" fmla="*/ 829673 w 1835340"/>
                <a:gd name="connsiteY15" fmla="*/ 771815 h 1249027"/>
                <a:gd name="connsiteX16" fmla="*/ 373140 w 1835340"/>
                <a:gd name="connsiteY16" fmla="*/ 965296 h 1249027"/>
                <a:gd name="connsiteX17" fmla="*/ 352350 w 1835340"/>
                <a:gd name="connsiteY17" fmla="*/ 996848 h 1249027"/>
                <a:gd name="connsiteX18" fmla="*/ 349676 w 1835340"/>
                <a:gd name="connsiteY18" fmla="*/ 1002610 h 1249027"/>
                <a:gd name="connsiteX19" fmla="*/ 337654 w 1835340"/>
                <a:gd name="connsiteY19" fmla="*/ 1019110 h 1249027"/>
                <a:gd name="connsiteX20" fmla="*/ 197584 w 1835340"/>
                <a:gd name="connsiteY20" fmla="*/ 1029423 h 1249027"/>
                <a:gd name="connsiteX21" fmla="*/ 179516 w 1835340"/>
                <a:gd name="connsiteY21" fmla="*/ 905603 h 1249027"/>
                <a:gd name="connsiteX22" fmla="*/ 183781 w 1835340"/>
                <a:gd name="connsiteY22" fmla="*/ 899748 h 1249027"/>
                <a:gd name="connsiteX23" fmla="*/ 183699 w 1835340"/>
                <a:gd name="connsiteY23" fmla="*/ 899699 h 1249027"/>
                <a:gd name="connsiteX24" fmla="*/ 215544 w 1835340"/>
                <a:gd name="connsiteY24" fmla="*/ 851369 h 1249027"/>
                <a:gd name="connsiteX25" fmla="*/ 250912 w 1835340"/>
                <a:gd name="connsiteY25" fmla="*/ 806526 h 1249027"/>
                <a:gd name="connsiteX26" fmla="*/ 483530 w 1835340"/>
                <a:gd name="connsiteY26" fmla="*/ 632443 h 1249027"/>
                <a:gd name="connsiteX27" fmla="*/ 520254 w 1835340"/>
                <a:gd name="connsiteY27" fmla="*/ 618142 h 1249027"/>
                <a:gd name="connsiteX28" fmla="*/ 479910 w 1835340"/>
                <a:gd name="connsiteY28" fmla="*/ 625021 h 1249027"/>
                <a:gd name="connsiteX29" fmla="*/ 187389 w 1835340"/>
                <a:gd name="connsiteY29" fmla="*/ 781950 h 1249027"/>
                <a:gd name="connsiteX30" fmla="*/ 186825 w 1835340"/>
                <a:gd name="connsiteY30" fmla="*/ 781376 h 1249027"/>
                <a:gd name="connsiteX31" fmla="*/ 176216 w 1835340"/>
                <a:gd name="connsiteY31" fmla="*/ 792896 h 1249027"/>
                <a:gd name="connsiteX32" fmla="*/ 41106 w 1835340"/>
                <a:gd name="connsiteY32" fmla="*/ 800075 h 1249027"/>
                <a:gd name="connsiteX33" fmla="*/ 22668 w 1835340"/>
                <a:gd name="connsiteY33" fmla="*/ 649291 h 1249027"/>
                <a:gd name="connsiteX34" fmla="*/ 37645 w 1835340"/>
                <a:gd name="connsiteY34" fmla="*/ 633028 h 1249027"/>
                <a:gd name="connsiteX35" fmla="*/ 41717 w 1835340"/>
                <a:gd name="connsiteY35" fmla="*/ 630046 h 1249027"/>
                <a:gd name="connsiteX36" fmla="*/ 89516 w 1835340"/>
                <a:gd name="connsiteY36" fmla="*/ 586865 h 1249027"/>
                <a:gd name="connsiteX37" fmla="*/ 501285 w 1835340"/>
                <a:gd name="connsiteY37" fmla="*/ 408039 h 1249027"/>
                <a:gd name="connsiteX38" fmla="*/ 529045 w 1835340"/>
                <a:gd name="connsiteY38" fmla="*/ 405808 h 1249027"/>
                <a:gd name="connsiteX39" fmla="*/ 509439 w 1835340"/>
                <a:gd name="connsiteY39" fmla="*/ 404129 h 1249027"/>
                <a:gd name="connsiteX40" fmla="*/ 227499 w 1835340"/>
                <a:gd name="connsiteY40" fmla="*/ 459332 h 1249027"/>
                <a:gd name="connsiteX41" fmla="*/ 187316 w 1835340"/>
                <a:gd name="connsiteY41" fmla="*/ 480101 h 1249027"/>
                <a:gd name="connsiteX42" fmla="*/ 178969 w 1835340"/>
                <a:gd name="connsiteY42" fmla="*/ 485964 h 1249027"/>
                <a:gd name="connsiteX43" fmla="*/ 69629 w 1835340"/>
                <a:gd name="connsiteY43" fmla="*/ 477401 h 1249027"/>
                <a:gd name="connsiteX44" fmla="*/ 47943 w 1835340"/>
                <a:gd name="connsiteY44" fmla="*/ 339762 h 1249027"/>
                <a:gd name="connsiteX45" fmla="*/ 76932 w 1835340"/>
                <a:gd name="connsiteY45" fmla="*/ 314469 h 1249027"/>
                <a:gd name="connsiteX46" fmla="*/ 81849 w 1835340"/>
                <a:gd name="connsiteY46" fmla="*/ 312325 h 1249027"/>
                <a:gd name="connsiteX47" fmla="*/ 144617 w 1835340"/>
                <a:gd name="connsiteY47" fmla="*/ 279884 h 1249027"/>
                <a:gd name="connsiteX48" fmla="*/ 565720 w 1835340"/>
                <a:gd name="connsiteY48" fmla="*/ 210253 h 1249027"/>
                <a:gd name="connsiteX49" fmla="*/ 586576 w 1835340"/>
                <a:gd name="connsiteY49" fmla="*/ 213384 h 1249027"/>
                <a:gd name="connsiteX50" fmla="*/ 590599 w 1835340"/>
                <a:gd name="connsiteY50" fmla="*/ 211265 h 1249027"/>
                <a:gd name="connsiteX51" fmla="*/ 572053 w 1835340"/>
                <a:gd name="connsiteY51" fmla="*/ 204507 h 1249027"/>
                <a:gd name="connsiteX52" fmla="*/ 491821 w 1835340"/>
                <a:gd name="connsiteY52" fmla="*/ 183993 h 1249027"/>
                <a:gd name="connsiteX53" fmla="*/ 455210 w 1835340"/>
                <a:gd name="connsiteY53" fmla="*/ 178517 h 1249027"/>
                <a:gd name="connsiteX54" fmla="*/ 450861 w 1835340"/>
                <a:gd name="connsiteY54" fmla="*/ 178414 h 1249027"/>
                <a:gd name="connsiteX55" fmla="*/ 416158 w 1835340"/>
                <a:gd name="connsiteY55" fmla="*/ 167164 h 1249027"/>
                <a:gd name="connsiteX56" fmla="*/ 378691 w 1835340"/>
                <a:gd name="connsiteY56" fmla="*/ 44957 h 1249027"/>
                <a:gd name="connsiteX57" fmla="*/ 395096 w 1835340"/>
                <a:gd name="connsiteY57" fmla="*/ 23876 h 1249027"/>
                <a:gd name="connsiteX58" fmla="*/ 467461 w 1835340"/>
                <a:gd name="connsiteY58" fmla="*/ 652 h 1249027"/>
                <a:gd name="connsiteX59" fmla="*/ 474924 w 1835340"/>
                <a:gd name="connsiteY59" fmla="*/ 2281 h 1249027"/>
                <a:gd name="connsiteX60" fmla="*/ 524325 w 1835340"/>
                <a:gd name="connsiteY60" fmla="*/ 9671 h 1249027"/>
                <a:gd name="connsiteX61" fmla="*/ 858349 w 1835340"/>
                <a:gd name="connsiteY61" fmla="*/ 156148 h 1249027"/>
                <a:gd name="connsiteX62" fmla="*/ 892671 w 1835340"/>
                <a:gd name="connsiteY62" fmla="*/ 183594 h 1249027"/>
                <a:gd name="connsiteX63" fmla="*/ 923381 w 1835340"/>
                <a:gd name="connsiteY63" fmla="*/ 189280 h 1249027"/>
                <a:gd name="connsiteX64" fmla="*/ 1048397 w 1835340"/>
                <a:gd name="connsiteY64" fmla="*/ 228816 h 1249027"/>
                <a:gd name="connsiteX65" fmla="*/ 1291553 w 1835340"/>
                <a:gd name="connsiteY65" fmla="*/ 413536 h 1249027"/>
                <a:gd name="connsiteX66" fmla="*/ 1835340 w 1835340"/>
                <a:gd name="connsiteY66" fmla="*/ 277051 h 12490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</a:cxnLst>
              <a:rect l="l" t="t" r="r" b="b"/>
              <a:pathLst>
                <a:path w="1835340" h="1249027">
                  <a:moveTo>
                    <a:pt x="1832791" y="808909"/>
                  </a:moveTo>
                  <a:lnTo>
                    <a:pt x="1283348" y="836674"/>
                  </a:lnTo>
                  <a:lnTo>
                    <a:pt x="1043542" y="968099"/>
                  </a:lnTo>
                  <a:lnTo>
                    <a:pt x="1040134" y="969257"/>
                  </a:lnTo>
                  <a:lnTo>
                    <a:pt x="1038920" y="972209"/>
                  </a:lnTo>
                  <a:cubicBezTo>
                    <a:pt x="992612" y="1070918"/>
                    <a:pt x="922453" y="1158155"/>
                    <a:pt x="833007" y="1225162"/>
                  </a:cubicBezTo>
                  <a:lnTo>
                    <a:pt x="832381" y="1224328"/>
                  </a:lnTo>
                  <a:lnTo>
                    <a:pt x="822777" y="1231633"/>
                  </a:lnTo>
                  <a:cubicBezTo>
                    <a:pt x="816156" y="1235704"/>
                    <a:pt x="809027" y="1239171"/>
                    <a:pt x="801439" y="1241935"/>
                  </a:cubicBezTo>
                  <a:cubicBezTo>
                    <a:pt x="740735" y="1264042"/>
                    <a:pt x="673601" y="1232747"/>
                    <a:pt x="651490" y="1172035"/>
                  </a:cubicBezTo>
                  <a:cubicBezTo>
                    <a:pt x="634906" y="1126500"/>
                    <a:pt x="648359" y="1077351"/>
                    <a:pt x="681730" y="1046295"/>
                  </a:cubicBezTo>
                  <a:lnTo>
                    <a:pt x="692737" y="1037923"/>
                  </a:lnTo>
                  <a:cubicBezTo>
                    <a:pt x="692666" y="1037827"/>
                    <a:pt x="692594" y="1037732"/>
                    <a:pt x="692523" y="1037636"/>
                  </a:cubicBezTo>
                  <a:cubicBezTo>
                    <a:pt x="772510" y="977714"/>
                    <a:pt x="828844" y="892982"/>
                    <a:pt x="853848" y="798172"/>
                  </a:cubicBezTo>
                  <a:lnTo>
                    <a:pt x="858159" y="777103"/>
                  </a:lnTo>
                  <a:lnTo>
                    <a:pt x="829673" y="771815"/>
                  </a:lnTo>
                  <a:cubicBezTo>
                    <a:pt x="654510" y="746471"/>
                    <a:pt x="477855" y="820281"/>
                    <a:pt x="373140" y="965296"/>
                  </a:cubicBezTo>
                  <a:lnTo>
                    <a:pt x="352350" y="996848"/>
                  </a:lnTo>
                  <a:lnTo>
                    <a:pt x="349676" y="1002610"/>
                  </a:lnTo>
                  <a:cubicBezTo>
                    <a:pt x="346286" y="1008379"/>
                    <a:pt x="342281" y="1013910"/>
                    <a:pt x="337654" y="1019110"/>
                  </a:cubicBezTo>
                  <a:cubicBezTo>
                    <a:pt x="300645" y="1060705"/>
                    <a:pt x="237933" y="1065323"/>
                    <a:pt x="197584" y="1029423"/>
                  </a:cubicBezTo>
                  <a:cubicBezTo>
                    <a:pt x="162279" y="998009"/>
                    <a:pt x="155792" y="945984"/>
                    <a:pt x="179516" y="905603"/>
                  </a:cubicBezTo>
                  <a:lnTo>
                    <a:pt x="183781" y="899748"/>
                  </a:lnTo>
                  <a:cubicBezTo>
                    <a:pt x="183754" y="899732"/>
                    <a:pt x="183727" y="899715"/>
                    <a:pt x="183699" y="899699"/>
                  </a:cubicBezTo>
                  <a:cubicBezTo>
                    <a:pt x="193696" y="883019"/>
                    <a:pt x="204327" y="866903"/>
                    <a:pt x="215544" y="851369"/>
                  </a:cubicBezTo>
                  <a:cubicBezTo>
                    <a:pt x="226761" y="835834"/>
                    <a:pt x="238566" y="820881"/>
                    <a:pt x="250912" y="806526"/>
                  </a:cubicBezTo>
                  <a:cubicBezTo>
                    <a:pt x="315729" y="731163"/>
                    <a:pt x="395471" y="672296"/>
                    <a:pt x="483530" y="632443"/>
                  </a:cubicBezTo>
                  <a:lnTo>
                    <a:pt x="520254" y="618142"/>
                  </a:lnTo>
                  <a:lnTo>
                    <a:pt x="479910" y="625021"/>
                  </a:lnTo>
                  <a:cubicBezTo>
                    <a:pt x="372111" y="647834"/>
                    <a:pt x="270159" y="700722"/>
                    <a:pt x="187389" y="781950"/>
                  </a:cubicBezTo>
                  <a:lnTo>
                    <a:pt x="186825" y="781376"/>
                  </a:lnTo>
                  <a:lnTo>
                    <a:pt x="176216" y="792896"/>
                  </a:lnTo>
                  <a:cubicBezTo>
                    <a:pt x="138364" y="826655"/>
                    <a:pt x="81827" y="830845"/>
                    <a:pt x="41106" y="800075"/>
                  </a:cubicBezTo>
                  <a:cubicBezTo>
                    <a:pt x="-5431" y="764911"/>
                    <a:pt x="-13687" y="697403"/>
                    <a:pt x="22668" y="649291"/>
                  </a:cubicBezTo>
                  <a:cubicBezTo>
                    <a:pt x="27211" y="643278"/>
                    <a:pt x="32238" y="637851"/>
                    <a:pt x="37645" y="633028"/>
                  </a:cubicBezTo>
                  <a:lnTo>
                    <a:pt x="41717" y="630046"/>
                  </a:lnTo>
                  <a:lnTo>
                    <a:pt x="89516" y="586865"/>
                  </a:lnTo>
                  <a:cubicBezTo>
                    <a:pt x="209258" y="487379"/>
                    <a:pt x="352619" y="426978"/>
                    <a:pt x="501285" y="408039"/>
                  </a:cubicBezTo>
                  <a:lnTo>
                    <a:pt x="529045" y="405808"/>
                  </a:lnTo>
                  <a:lnTo>
                    <a:pt x="509439" y="404129"/>
                  </a:lnTo>
                  <a:cubicBezTo>
                    <a:pt x="414276" y="399722"/>
                    <a:pt x="317548" y="417676"/>
                    <a:pt x="227499" y="459332"/>
                  </a:cubicBezTo>
                  <a:lnTo>
                    <a:pt x="187316" y="480101"/>
                  </a:lnTo>
                  <a:lnTo>
                    <a:pt x="178969" y="485964"/>
                  </a:lnTo>
                  <a:cubicBezTo>
                    <a:pt x="145891" y="504488"/>
                    <a:pt x="102769" y="502442"/>
                    <a:pt x="69629" y="477401"/>
                  </a:cubicBezTo>
                  <a:cubicBezTo>
                    <a:pt x="25442" y="444013"/>
                    <a:pt x="15733" y="382389"/>
                    <a:pt x="47943" y="339762"/>
                  </a:cubicBezTo>
                  <a:cubicBezTo>
                    <a:pt x="55996" y="329104"/>
                    <a:pt x="65906" y="320644"/>
                    <a:pt x="76932" y="314469"/>
                  </a:cubicBezTo>
                  <a:lnTo>
                    <a:pt x="81849" y="312325"/>
                  </a:lnTo>
                  <a:lnTo>
                    <a:pt x="144617" y="279884"/>
                  </a:lnTo>
                  <a:cubicBezTo>
                    <a:pt x="278965" y="217735"/>
                    <a:pt x="424522" y="195368"/>
                    <a:pt x="565720" y="210253"/>
                  </a:cubicBezTo>
                  <a:lnTo>
                    <a:pt x="586576" y="213384"/>
                  </a:lnTo>
                  <a:lnTo>
                    <a:pt x="590599" y="211265"/>
                  </a:lnTo>
                  <a:lnTo>
                    <a:pt x="572053" y="204507"/>
                  </a:lnTo>
                  <a:cubicBezTo>
                    <a:pt x="545975" y="195964"/>
                    <a:pt x="519184" y="189088"/>
                    <a:pt x="491821" y="183993"/>
                  </a:cubicBezTo>
                  <a:lnTo>
                    <a:pt x="455210" y="178517"/>
                  </a:lnTo>
                  <a:lnTo>
                    <a:pt x="450861" y="178414"/>
                  </a:lnTo>
                  <a:cubicBezTo>
                    <a:pt x="439057" y="177010"/>
                    <a:pt x="427268" y="173319"/>
                    <a:pt x="416158" y="167164"/>
                  </a:cubicBezTo>
                  <a:cubicBezTo>
                    <a:pt x="371714" y="142545"/>
                    <a:pt x="354941" y="87832"/>
                    <a:pt x="378691" y="44957"/>
                  </a:cubicBezTo>
                  <a:cubicBezTo>
                    <a:pt x="383144" y="36919"/>
                    <a:pt x="388704" y="29866"/>
                    <a:pt x="395096" y="23876"/>
                  </a:cubicBezTo>
                  <a:cubicBezTo>
                    <a:pt x="414267" y="5906"/>
                    <a:pt x="440903" y="-2509"/>
                    <a:pt x="467461" y="652"/>
                  </a:cubicBezTo>
                  <a:lnTo>
                    <a:pt x="474924" y="2281"/>
                  </a:lnTo>
                  <a:lnTo>
                    <a:pt x="524325" y="9671"/>
                  </a:lnTo>
                  <a:cubicBezTo>
                    <a:pt x="647212" y="32556"/>
                    <a:pt x="761087" y="83399"/>
                    <a:pt x="858349" y="156148"/>
                  </a:cubicBezTo>
                  <a:lnTo>
                    <a:pt x="892671" y="183594"/>
                  </a:lnTo>
                  <a:lnTo>
                    <a:pt x="923381" y="189280"/>
                  </a:lnTo>
                  <a:cubicBezTo>
                    <a:pt x="964409" y="198646"/>
                    <a:pt x="987035" y="191440"/>
                    <a:pt x="1048397" y="228816"/>
                  </a:cubicBezTo>
                  <a:cubicBezTo>
                    <a:pt x="1109758" y="266191"/>
                    <a:pt x="1233182" y="324452"/>
                    <a:pt x="1291553" y="413536"/>
                  </a:cubicBezTo>
                  <a:lnTo>
                    <a:pt x="1835340" y="277051"/>
                  </a:lnTo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</TotalTime>
  <Words>32</Words>
  <Application>Microsoft Office PowerPoint</Application>
  <PresentationFormat>A4 210 x 297 mm</PresentationFormat>
  <Paragraphs>12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散水を止めたか確認すること！の貼り紙</dc:title>
  <dc:subject>散水を止めたか確認すること！の貼り紙</dc:subject>
  <dc:creator>でじけろお</dc:creator>
  <cp:lastModifiedBy>Keroo</cp:lastModifiedBy>
  <cp:revision>1</cp:revision>
  <dcterms:created xsi:type="dcterms:W3CDTF">2014-12-04T06:28:15Z</dcterms:created>
  <dcterms:modified xsi:type="dcterms:W3CDTF">2025-07-10T03:28:46Z</dcterms:modified>
  <cp:version>1</cp:version>
</cp:coreProperties>
</file>

<file path=docProps/thumbnail.jpeg>
</file>