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5" r:id="rId2"/>
    <p:sldId id="303" r:id="rId3"/>
    <p:sldId id="299" r:id="rId4"/>
    <p:sldId id="306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87" d="100"/>
          <a:sy n="87" d="100"/>
        </p:scale>
        <p:origin x="384" y="3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3B586EC-0D51-9136-B230-46EBA06D878B}"/>
              </a:ext>
            </a:extLst>
          </p:cNvPr>
          <p:cNvSpPr txBox="1"/>
          <p:nvPr/>
        </p:nvSpPr>
        <p:spPr>
          <a:xfrm>
            <a:off x="686696" y="3158970"/>
            <a:ext cx="8532608" cy="284868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zh-TW" altLang="en-US" sz="8800" dirty="0">
                <a:effectLst/>
              </a:rPr>
              <a:t>乗入禁止</a:t>
            </a:r>
            <a:endParaRPr lang="en-US" altLang="zh-TW" sz="8800" dirty="0">
              <a:effectLst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9F00F65-FABF-4696-E4D4-3EB6D4C8DAD5}"/>
              </a:ext>
            </a:extLst>
          </p:cNvPr>
          <p:cNvSpPr txBox="1"/>
          <p:nvPr/>
        </p:nvSpPr>
        <p:spPr>
          <a:xfrm>
            <a:off x="686696" y="851462"/>
            <a:ext cx="8532608" cy="187521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zh-TW" altLang="en-US" sz="8800" dirty="0">
                <a:solidFill>
                  <a:srgbClr val="FFFF00"/>
                </a:solidFill>
                <a:effectLst/>
              </a:rPr>
              <a:t>契約者以外</a:t>
            </a:r>
            <a:endParaRPr lang="en-US" altLang="zh-TW" sz="88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93408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2222DEB8-BB0C-6958-E0C3-8009DC01BCE8}"/>
              </a:ext>
            </a:extLst>
          </p:cNvPr>
          <p:cNvGrpSpPr/>
          <p:nvPr/>
        </p:nvGrpSpPr>
        <p:grpSpPr>
          <a:xfrm>
            <a:off x="464545" y="407624"/>
            <a:ext cx="8976910" cy="6043868"/>
            <a:chOff x="686696" y="851462"/>
            <a:chExt cx="8532608" cy="5156192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A3053340-A920-7FE2-F24F-5055F0371E2D}"/>
                </a:ext>
              </a:extLst>
            </p:cNvPr>
            <p:cNvSpPr txBox="1"/>
            <p:nvPr/>
          </p:nvSpPr>
          <p:spPr>
            <a:xfrm>
              <a:off x="686696" y="3158970"/>
              <a:ext cx="8532608" cy="284868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zh-TW" altLang="en-US" sz="8800" dirty="0">
                  <a:ln w="38100">
                    <a:noFill/>
                  </a:ln>
                  <a:effectLst/>
                </a:rPr>
                <a:t>乗入禁止</a:t>
              </a:r>
              <a:endParaRPr lang="en-US" altLang="zh-TW" sz="8800" dirty="0">
                <a:ln w="38100">
                  <a:noFill/>
                </a:ln>
                <a:effectLst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278F5D2E-3A87-45FC-312C-B8A05DAE9124}"/>
                </a:ext>
              </a:extLst>
            </p:cNvPr>
            <p:cNvSpPr txBox="1"/>
            <p:nvPr/>
          </p:nvSpPr>
          <p:spPr>
            <a:xfrm>
              <a:off x="686696" y="851462"/>
              <a:ext cx="8532608" cy="1875212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zh-TW" altLang="en-US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契約者以外</a:t>
              </a:r>
              <a:endParaRPr lang="en-US" altLang="zh-TW" sz="88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6058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FB898FA-E4C1-65FA-8B3C-AB384A346E75}"/>
              </a:ext>
            </a:extLst>
          </p:cNvPr>
          <p:cNvSpPr/>
          <p:nvPr/>
        </p:nvSpPr>
        <p:spPr>
          <a:xfrm>
            <a:off x="72452" y="75771"/>
            <a:ext cx="3215363" cy="6702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AA16C53-25F8-2EAE-2DAA-ABBE4D37EDBB}"/>
              </a:ext>
            </a:extLst>
          </p:cNvPr>
          <p:cNvGrpSpPr/>
          <p:nvPr/>
        </p:nvGrpSpPr>
        <p:grpSpPr>
          <a:xfrm>
            <a:off x="3557845" y="506776"/>
            <a:ext cx="6004796" cy="5845564"/>
            <a:chOff x="686696" y="851462"/>
            <a:chExt cx="8532608" cy="5156192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83721667-9202-BF97-926B-9AF58C4356CE}"/>
                </a:ext>
              </a:extLst>
            </p:cNvPr>
            <p:cNvSpPr txBox="1"/>
            <p:nvPr/>
          </p:nvSpPr>
          <p:spPr>
            <a:xfrm>
              <a:off x="686696" y="3158970"/>
              <a:ext cx="8532608" cy="284868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zh-TW" altLang="en-US" sz="8800" dirty="0">
                  <a:ln w="38100">
                    <a:noFill/>
                  </a:ln>
                  <a:effectLst/>
                </a:rPr>
                <a:t>乗入禁止</a:t>
              </a:r>
              <a:endParaRPr lang="en-US" altLang="zh-TW" sz="8800" dirty="0">
                <a:ln w="38100">
                  <a:noFill/>
                </a:ln>
                <a:effectLst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B1C20D84-7DA8-8779-2BAC-AAFB40F9AE69}"/>
                </a:ext>
              </a:extLst>
            </p:cNvPr>
            <p:cNvSpPr txBox="1"/>
            <p:nvPr/>
          </p:nvSpPr>
          <p:spPr>
            <a:xfrm>
              <a:off x="686696" y="851462"/>
              <a:ext cx="8532608" cy="1875212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zh-TW" altLang="en-US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契約者以外</a:t>
              </a:r>
              <a:endParaRPr lang="en-US" altLang="zh-TW" sz="88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6443D1ED-08C9-F229-C428-4894EF55DBC9}"/>
              </a:ext>
            </a:extLst>
          </p:cNvPr>
          <p:cNvGrpSpPr/>
          <p:nvPr/>
        </p:nvGrpSpPr>
        <p:grpSpPr>
          <a:xfrm>
            <a:off x="302299" y="2049137"/>
            <a:ext cx="2755668" cy="2755668"/>
            <a:chOff x="-3327920" y="2004398"/>
            <a:chExt cx="2735056" cy="2735056"/>
          </a:xfrm>
        </p:grpSpPr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7F450DC7-4F12-AF8A-44CC-A5743A83FC40}"/>
                </a:ext>
              </a:extLst>
            </p:cNvPr>
            <p:cNvSpPr/>
            <p:nvPr/>
          </p:nvSpPr>
          <p:spPr bwMode="auto">
            <a:xfrm>
              <a:off x="-3327920" y="200439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A3589123-7A16-FFD9-7477-DEFFA7E03039}"/>
                </a:ext>
              </a:extLst>
            </p:cNvPr>
            <p:cNvSpPr/>
            <p:nvPr/>
          </p:nvSpPr>
          <p:spPr bwMode="auto">
            <a:xfrm>
              <a:off x="-3167756" y="2177531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7DFBD69A-829A-2E29-8B2F-5F34E90B33CC}"/>
                </a:ext>
              </a:extLst>
            </p:cNvPr>
            <p:cNvSpPr/>
            <p:nvPr/>
          </p:nvSpPr>
          <p:spPr bwMode="auto">
            <a:xfrm>
              <a:off x="-3248958" y="2083360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195473DD-EC0A-D6D0-FBA8-745CF8FDB436}"/>
                </a:ext>
              </a:extLst>
            </p:cNvPr>
            <p:cNvGrpSpPr/>
            <p:nvPr/>
          </p:nvGrpSpPr>
          <p:grpSpPr>
            <a:xfrm>
              <a:off x="-2965790" y="2723949"/>
              <a:ext cx="2010796" cy="1410102"/>
              <a:chOff x="2378319" y="2258871"/>
              <a:chExt cx="1688570" cy="1184137"/>
            </a:xfrm>
          </p:grpSpPr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1DF46986-E801-DC33-AC9C-7FDB3AA456EE}"/>
                  </a:ext>
                </a:extLst>
              </p:cNvPr>
              <p:cNvSpPr/>
              <p:nvPr/>
            </p:nvSpPr>
            <p:spPr bwMode="auto">
              <a:xfrm>
                <a:off x="3789250" y="2629188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6929B6BA-05F9-7833-5BC9-DBE755421C73}"/>
                  </a:ext>
                </a:extLst>
              </p:cNvPr>
              <p:cNvSpPr/>
              <p:nvPr/>
            </p:nvSpPr>
            <p:spPr bwMode="auto">
              <a:xfrm>
                <a:off x="2464384" y="2629189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台形 16">
                <a:extLst>
                  <a:ext uri="{FF2B5EF4-FFF2-40B4-BE49-F238E27FC236}">
                    <a16:creationId xmlns:a16="http://schemas.microsoft.com/office/drawing/2014/main" id="{0AD2E41C-387F-29C0-7469-497C9D4043DE}"/>
                  </a:ext>
                </a:extLst>
              </p:cNvPr>
              <p:cNvSpPr/>
              <p:nvPr/>
            </p:nvSpPr>
            <p:spPr bwMode="auto">
              <a:xfrm>
                <a:off x="2547528" y="2258871"/>
                <a:ext cx="1350150" cy="630070"/>
              </a:xfrm>
              <a:prstGeom prst="trapezoid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台形 17">
                <a:extLst>
                  <a:ext uri="{FF2B5EF4-FFF2-40B4-BE49-F238E27FC236}">
                    <a16:creationId xmlns:a16="http://schemas.microsoft.com/office/drawing/2014/main" id="{36A8D9BB-BE20-8864-B813-C5C6B06AFE9F}"/>
                  </a:ext>
                </a:extLst>
              </p:cNvPr>
              <p:cNvSpPr/>
              <p:nvPr/>
            </p:nvSpPr>
            <p:spPr bwMode="auto">
              <a:xfrm>
                <a:off x="2590249" y="2303875"/>
                <a:ext cx="1264708" cy="597455"/>
              </a:xfrm>
              <a:prstGeom prst="trapezoid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A4C3541E-154D-4AAA-CB33-836DF2346765}"/>
                  </a:ext>
                </a:extLst>
              </p:cNvPr>
              <p:cNvSpPr/>
              <p:nvPr/>
            </p:nvSpPr>
            <p:spPr bwMode="auto">
              <a:xfrm>
                <a:off x="2435016" y="3159053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225491D2-201D-5C8F-5573-FEFE1A79B380}"/>
                  </a:ext>
                </a:extLst>
              </p:cNvPr>
              <p:cNvSpPr/>
              <p:nvPr/>
            </p:nvSpPr>
            <p:spPr bwMode="auto">
              <a:xfrm>
                <a:off x="3773474" y="3159052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59E250E5-9DA0-2A94-8878-47AD75CB4FA4}"/>
                  </a:ext>
                </a:extLst>
              </p:cNvPr>
              <p:cNvSpPr/>
              <p:nvPr/>
            </p:nvSpPr>
            <p:spPr bwMode="auto">
              <a:xfrm>
                <a:off x="2435016" y="2753927"/>
                <a:ext cx="1575175" cy="495054"/>
              </a:xfrm>
              <a:prstGeom prst="roundRect">
                <a:avLst>
                  <a:gd name="adj" fmla="val 23844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28EFAC1C-CA2B-72D8-9D02-C76C0674639D}"/>
                  </a:ext>
                </a:extLst>
              </p:cNvPr>
              <p:cNvSpPr/>
              <p:nvPr/>
            </p:nvSpPr>
            <p:spPr bwMode="auto">
              <a:xfrm>
                <a:off x="2492280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44463667-6A07-70A0-B37A-4FD03B5715EE}"/>
                  </a:ext>
                </a:extLst>
              </p:cNvPr>
              <p:cNvSpPr/>
              <p:nvPr/>
            </p:nvSpPr>
            <p:spPr bwMode="auto">
              <a:xfrm>
                <a:off x="3726947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BCC09D5D-F202-B2E4-6900-6C9F0D963D21}"/>
                  </a:ext>
                </a:extLst>
              </p:cNvPr>
              <p:cNvSpPr/>
              <p:nvPr/>
            </p:nvSpPr>
            <p:spPr bwMode="auto">
              <a:xfrm>
                <a:off x="2378319" y="3111622"/>
                <a:ext cx="1688570" cy="159030"/>
              </a:xfrm>
              <a:prstGeom prst="roundRect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89501C6A-8FAF-A62B-3AD5-3992459260E1}"/>
                  </a:ext>
                </a:extLst>
              </p:cNvPr>
              <p:cNvSpPr/>
              <p:nvPr/>
            </p:nvSpPr>
            <p:spPr bwMode="auto">
              <a:xfrm>
                <a:off x="2806028" y="2819648"/>
                <a:ext cx="832915" cy="185035"/>
              </a:xfrm>
              <a:custGeom>
                <a:avLst/>
                <a:gdLst>
                  <a:gd name="connsiteX0" fmla="*/ 0 w 832915"/>
                  <a:gd name="connsiteY0" fmla="*/ 162174 h 185035"/>
                  <a:gd name="connsiteX1" fmla="*/ 0 w 832915"/>
                  <a:gd name="connsiteY1" fmla="*/ 162175 h 185035"/>
                  <a:gd name="connsiteX2" fmla="*/ 0 w 832915"/>
                  <a:gd name="connsiteY2" fmla="*/ 162175 h 185035"/>
                  <a:gd name="connsiteX3" fmla="*/ 22860 w 832915"/>
                  <a:gd name="connsiteY3" fmla="*/ 139315 h 185035"/>
                  <a:gd name="connsiteX4" fmla="*/ 810055 w 832915"/>
                  <a:gd name="connsiteY4" fmla="*/ 139315 h 185035"/>
                  <a:gd name="connsiteX5" fmla="*/ 832915 w 832915"/>
                  <a:gd name="connsiteY5" fmla="*/ 162175 h 185035"/>
                  <a:gd name="connsiteX6" fmla="*/ 832914 w 832915"/>
                  <a:gd name="connsiteY6" fmla="*/ 162175 h 185035"/>
                  <a:gd name="connsiteX7" fmla="*/ 810054 w 832915"/>
                  <a:gd name="connsiteY7" fmla="*/ 185035 h 185035"/>
                  <a:gd name="connsiteX8" fmla="*/ 22860 w 832915"/>
                  <a:gd name="connsiteY8" fmla="*/ 185034 h 185035"/>
                  <a:gd name="connsiteX9" fmla="*/ 6696 w 832915"/>
                  <a:gd name="connsiteY9" fmla="*/ 178338 h 185035"/>
                  <a:gd name="connsiteX10" fmla="*/ 0 w 832915"/>
                  <a:gd name="connsiteY10" fmla="*/ 162175 h 185035"/>
                  <a:gd name="connsiteX11" fmla="*/ 6696 w 832915"/>
                  <a:gd name="connsiteY11" fmla="*/ 146011 h 185035"/>
                  <a:gd name="connsiteX12" fmla="*/ 22860 w 832915"/>
                  <a:gd name="connsiteY12" fmla="*/ 139315 h 185035"/>
                  <a:gd name="connsiteX13" fmla="*/ 0 w 832915"/>
                  <a:gd name="connsiteY13" fmla="*/ 92516 h 185035"/>
                  <a:gd name="connsiteX14" fmla="*/ 0 w 832915"/>
                  <a:gd name="connsiteY14" fmla="*/ 92517 h 185035"/>
                  <a:gd name="connsiteX15" fmla="*/ 0 w 832915"/>
                  <a:gd name="connsiteY15" fmla="*/ 92517 h 185035"/>
                  <a:gd name="connsiteX16" fmla="*/ 22860 w 832915"/>
                  <a:gd name="connsiteY16" fmla="*/ 69657 h 185035"/>
                  <a:gd name="connsiteX17" fmla="*/ 810055 w 832915"/>
                  <a:gd name="connsiteY17" fmla="*/ 69657 h 185035"/>
                  <a:gd name="connsiteX18" fmla="*/ 832915 w 832915"/>
                  <a:gd name="connsiteY18" fmla="*/ 92517 h 185035"/>
                  <a:gd name="connsiteX19" fmla="*/ 832914 w 832915"/>
                  <a:gd name="connsiteY19" fmla="*/ 92517 h 185035"/>
                  <a:gd name="connsiteX20" fmla="*/ 810054 w 832915"/>
                  <a:gd name="connsiteY20" fmla="*/ 115377 h 185035"/>
                  <a:gd name="connsiteX21" fmla="*/ 22860 w 832915"/>
                  <a:gd name="connsiteY21" fmla="*/ 115376 h 185035"/>
                  <a:gd name="connsiteX22" fmla="*/ 6696 w 832915"/>
                  <a:gd name="connsiteY22" fmla="*/ 108680 h 185035"/>
                  <a:gd name="connsiteX23" fmla="*/ 0 w 832915"/>
                  <a:gd name="connsiteY23" fmla="*/ 92517 h 185035"/>
                  <a:gd name="connsiteX24" fmla="*/ 6696 w 832915"/>
                  <a:gd name="connsiteY24" fmla="*/ 76353 h 185035"/>
                  <a:gd name="connsiteX25" fmla="*/ 22860 w 832915"/>
                  <a:gd name="connsiteY25" fmla="*/ 69657 h 185035"/>
                  <a:gd name="connsiteX26" fmla="*/ 0 w 832915"/>
                  <a:gd name="connsiteY26" fmla="*/ 22859 h 185035"/>
                  <a:gd name="connsiteX27" fmla="*/ 0 w 832915"/>
                  <a:gd name="connsiteY27" fmla="*/ 22859 h 185035"/>
                  <a:gd name="connsiteX28" fmla="*/ 0 w 832915"/>
                  <a:gd name="connsiteY28" fmla="*/ 22860 h 185035"/>
                  <a:gd name="connsiteX29" fmla="*/ 22860 w 832915"/>
                  <a:gd name="connsiteY29" fmla="*/ 0 h 185035"/>
                  <a:gd name="connsiteX30" fmla="*/ 810055 w 832915"/>
                  <a:gd name="connsiteY30" fmla="*/ 0 h 185035"/>
                  <a:gd name="connsiteX31" fmla="*/ 832915 w 832915"/>
                  <a:gd name="connsiteY31" fmla="*/ 22860 h 185035"/>
                  <a:gd name="connsiteX32" fmla="*/ 832914 w 832915"/>
                  <a:gd name="connsiteY32" fmla="*/ 22860 h 185035"/>
                  <a:gd name="connsiteX33" fmla="*/ 810054 w 832915"/>
                  <a:gd name="connsiteY33" fmla="*/ 45720 h 185035"/>
                  <a:gd name="connsiteX34" fmla="*/ 22860 w 832915"/>
                  <a:gd name="connsiteY34" fmla="*/ 45719 h 185035"/>
                  <a:gd name="connsiteX35" fmla="*/ 6696 w 832915"/>
                  <a:gd name="connsiteY35" fmla="*/ 39023 h 185035"/>
                  <a:gd name="connsiteX36" fmla="*/ 0 w 832915"/>
                  <a:gd name="connsiteY36" fmla="*/ 22859 h 185035"/>
                  <a:gd name="connsiteX37" fmla="*/ 6696 w 832915"/>
                  <a:gd name="connsiteY37" fmla="*/ 6696 h 185035"/>
                  <a:gd name="connsiteX38" fmla="*/ 22860 w 832915"/>
                  <a:gd name="connsiteY38" fmla="*/ 0 h 18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32915" h="185035">
                    <a:moveTo>
                      <a:pt x="0" y="162174"/>
                    </a:moveTo>
                    <a:lnTo>
                      <a:pt x="0" y="162175"/>
                    </a:lnTo>
                    <a:lnTo>
                      <a:pt x="0" y="162175"/>
                    </a:lnTo>
                    <a:close/>
                    <a:moveTo>
                      <a:pt x="22860" y="139315"/>
                    </a:moveTo>
                    <a:lnTo>
                      <a:pt x="810055" y="139315"/>
                    </a:lnTo>
                    <a:cubicBezTo>
                      <a:pt x="822680" y="139315"/>
                      <a:pt x="832915" y="149550"/>
                      <a:pt x="832915" y="162175"/>
                    </a:cubicBezTo>
                    <a:lnTo>
                      <a:pt x="832914" y="162175"/>
                    </a:lnTo>
                    <a:cubicBezTo>
                      <a:pt x="832914" y="174800"/>
                      <a:pt x="822679" y="185035"/>
                      <a:pt x="810054" y="185035"/>
                    </a:cubicBezTo>
                    <a:lnTo>
                      <a:pt x="22860" y="185034"/>
                    </a:lnTo>
                    <a:cubicBezTo>
                      <a:pt x="16548" y="185034"/>
                      <a:pt x="10833" y="182475"/>
                      <a:pt x="6696" y="178338"/>
                    </a:cubicBezTo>
                    <a:lnTo>
                      <a:pt x="0" y="162175"/>
                    </a:lnTo>
                    <a:lnTo>
                      <a:pt x="6696" y="146011"/>
                    </a:lnTo>
                    <a:cubicBezTo>
                      <a:pt x="10833" y="141874"/>
                      <a:pt x="16548" y="139315"/>
                      <a:pt x="22860" y="139315"/>
                    </a:cubicBezTo>
                    <a:close/>
                    <a:moveTo>
                      <a:pt x="0" y="92516"/>
                    </a:moveTo>
                    <a:lnTo>
                      <a:pt x="0" y="92517"/>
                    </a:lnTo>
                    <a:lnTo>
                      <a:pt x="0" y="92517"/>
                    </a:lnTo>
                    <a:close/>
                    <a:moveTo>
                      <a:pt x="22860" y="69657"/>
                    </a:moveTo>
                    <a:lnTo>
                      <a:pt x="810055" y="69657"/>
                    </a:lnTo>
                    <a:cubicBezTo>
                      <a:pt x="822680" y="69657"/>
                      <a:pt x="832915" y="79892"/>
                      <a:pt x="832915" y="92517"/>
                    </a:cubicBezTo>
                    <a:lnTo>
                      <a:pt x="832914" y="92517"/>
                    </a:lnTo>
                    <a:cubicBezTo>
                      <a:pt x="832914" y="105142"/>
                      <a:pt x="822679" y="115377"/>
                      <a:pt x="810054" y="115377"/>
                    </a:cubicBezTo>
                    <a:lnTo>
                      <a:pt x="22860" y="115376"/>
                    </a:lnTo>
                    <a:cubicBezTo>
                      <a:pt x="16548" y="115376"/>
                      <a:pt x="10833" y="112817"/>
                      <a:pt x="6696" y="108680"/>
                    </a:cubicBezTo>
                    <a:lnTo>
                      <a:pt x="0" y="92517"/>
                    </a:lnTo>
                    <a:lnTo>
                      <a:pt x="6696" y="76353"/>
                    </a:lnTo>
                    <a:cubicBezTo>
                      <a:pt x="10833" y="72216"/>
                      <a:pt x="16548" y="69657"/>
                      <a:pt x="22860" y="69657"/>
                    </a:cubicBezTo>
                    <a:close/>
                    <a:moveTo>
                      <a:pt x="0" y="22859"/>
                    </a:moveTo>
                    <a:lnTo>
                      <a:pt x="0" y="22859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810055" y="0"/>
                    </a:lnTo>
                    <a:cubicBezTo>
                      <a:pt x="822680" y="0"/>
                      <a:pt x="832915" y="10235"/>
                      <a:pt x="832915" y="22860"/>
                    </a:cubicBezTo>
                    <a:lnTo>
                      <a:pt x="832914" y="22860"/>
                    </a:lnTo>
                    <a:cubicBezTo>
                      <a:pt x="832914" y="35485"/>
                      <a:pt x="822679" y="45720"/>
                      <a:pt x="810054" y="45720"/>
                    </a:cubicBez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59"/>
                    </a:lnTo>
                    <a:lnTo>
                      <a:pt x="6696" y="6696"/>
                    </a:lnTo>
                    <a:cubicBezTo>
                      <a:pt x="10833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正方形/長方形 25">
                <a:extLst>
                  <a:ext uri="{FF2B5EF4-FFF2-40B4-BE49-F238E27FC236}">
                    <a16:creationId xmlns:a16="http://schemas.microsoft.com/office/drawing/2014/main" id="{CCE2EC0D-3E70-CFFD-0A26-B1163658CDF9}"/>
                  </a:ext>
                </a:extLst>
              </p:cNvPr>
              <p:cNvSpPr/>
              <p:nvPr/>
            </p:nvSpPr>
            <p:spPr bwMode="auto">
              <a:xfrm>
                <a:off x="3044783" y="3085654"/>
                <a:ext cx="355642" cy="215375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0A1718BF-28A0-87E4-1FAB-F2212CAE96FD}"/>
                </a:ext>
              </a:extLst>
            </p:cNvPr>
            <p:cNvSpPr/>
            <p:nvPr/>
          </p:nvSpPr>
          <p:spPr bwMode="auto">
            <a:xfrm>
              <a:off x="-3192807" y="2135150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B5F2CB-7D0D-191E-65F7-F36D75F28D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3F8B75B-1D29-98A0-5632-1110A2B5F7A6}"/>
              </a:ext>
            </a:extLst>
          </p:cNvPr>
          <p:cNvGrpSpPr/>
          <p:nvPr/>
        </p:nvGrpSpPr>
        <p:grpSpPr>
          <a:xfrm>
            <a:off x="362490" y="913883"/>
            <a:ext cx="9203950" cy="5438632"/>
            <a:chOff x="686696" y="-1018229"/>
            <a:chExt cx="8532608" cy="6885592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35F6D169-DB08-C38D-7EFF-E815B244835E}"/>
                </a:ext>
              </a:extLst>
            </p:cNvPr>
            <p:cNvSpPr txBox="1"/>
            <p:nvPr/>
          </p:nvSpPr>
          <p:spPr>
            <a:xfrm>
              <a:off x="686696" y="2468375"/>
              <a:ext cx="8532608" cy="3398988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zh-TW" altLang="en-US" sz="8800" dirty="0">
                  <a:ln w="38100">
                    <a:noFill/>
                  </a:ln>
                  <a:effectLst/>
                </a:rPr>
                <a:t>乗入禁止</a:t>
              </a:r>
              <a:endParaRPr lang="en-US" altLang="zh-TW" sz="8800" dirty="0">
                <a:ln w="38100">
                  <a:noFill/>
                </a:ln>
                <a:effectLst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103D8294-51B8-8A21-1ED6-659727833F6F}"/>
                </a:ext>
              </a:extLst>
            </p:cNvPr>
            <p:cNvSpPr txBox="1"/>
            <p:nvPr/>
          </p:nvSpPr>
          <p:spPr>
            <a:xfrm>
              <a:off x="3581354" y="-1018229"/>
              <a:ext cx="5637949" cy="2397701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zh-TW" altLang="en-US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契約</a:t>
              </a:r>
              <a:r>
                <a:rPr lang="ja-JP" altLang="en-US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者</a:t>
              </a:r>
              <a:r>
                <a:rPr lang="zh-TW" altLang="en-US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以外</a:t>
              </a:r>
              <a:endParaRPr lang="en-US" altLang="zh-TW" sz="88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A6E2C88-2321-09D2-E440-F6C5E4906CE3}"/>
              </a:ext>
            </a:extLst>
          </p:cNvPr>
          <p:cNvGrpSpPr/>
          <p:nvPr/>
        </p:nvGrpSpPr>
        <p:grpSpPr>
          <a:xfrm>
            <a:off x="362490" y="469134"/>
            <a:ext cx="2755668" cy="2755668"/>
            <a:chOff x="-3327920" y="2004398"/>
            <a:chExt cx="2735056" cy="2735056"/>
          </a:xfrm>
        </p:grpSpPr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1265C5AF-3347-5E25-1BE0-6B610D225B6B}"/>
                </a:ext>
              </a:extLst>
            </p:cNvPr>
            <p:cNvSpPr/>
            <p:nvPr/>
          </p:nvSpPr>
          <p:spPr bwMode="auto">
            <a:xfrm>
              <a:off x="-3327920" y="200439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35630378-65D1-0D0C-69DE-ED8440EB5FB5}"/>
                </a:ext>
              </a:extLst>
            </p:cNvPr>
            <p:cNvSpPr/>
            <p:nvPr/>
          </p:nvSpPr>
          <p:spPr bwMode="auto">
            <a:xfrm>
              <a:off x="-3167756" y="2177531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C7D6AC11-A508-DDF3-69F1-38D8AC2FD94E}"/>
                </a:ext>
              </a:extLst>
            </p:cNvPr>
            <p:cNvSpPr/>
            <p:nvPr/>
          </p:nvSpPr>
          <p:spPr bwMode="auto">
            <a:xfrm>
              <a:off x="-3248958" y="2083360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7CD4BE70-F7F7-9DA1-4566-FFB7FE6E143B}"/>
                </a:ext>
              </a:extLst>
            </p:cNvPr>
            <p:cNvGrpSpPr/>
            <p:nvPr/>
          </p:nvGrpSpPr>
          <p:grpSpPr>
            <a:xfrm>
              <a:off x="-2965790" y="2723949"/>
              <a:ext cx="2010796" cy="1410102"/>
              <a:chOff x="2378319" y="2258871"/>
              <a:chExt cx="1688570" cy="1184137"/>
            </a:xfrm>
          </p:grpSpPr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5E9E3D44-E5FF-7DE8-D27F-2C6F6C9D7960}"/>
                  </a:ext>
                </a:extLst>
              </p:cNvPr>
              <p:cNvSpPr/>
              <p:nvPr/>
            </p:nvSpPr>
            <p:spPr bwMode="auto">
              <a:xfrm>
                <a:off x="3789250" y="2629188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634F7E35-DD6E-144B-B78F-A5A51A82FE26}"/>
                  </a:ext>
                </a:extLst>
              </p:cNvPr>
              <p:cNvSpPr/>
              <p:nvPr/>
            </p:nvSpPr>
            <p:spPr bwMode="auto">
              <a:xfrm>
                <a:off x="2464384" y="2629189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台形 16">
                <a:extLst>
                  <a:ext uri="{FF2B5EF4-FFF2-40B4-BE49-F238E27FC236}">
                    <a16:creationId xmlns:a16="http://schemas.microsoft.com/office/drawing/2014/main" id="{898ACC1B-5114-389F-C4B3-587A8E013B16}"/>
                  </a:ext>
                </a:extLst>
              </p:cNvPr>
              <p:cNvSpPr/>
              <p:nvPr/>
            </p:nvSpPr>
            <p:spPr bwMode="auto">
              <a:xfrm>
                <a:off x="2547528" y="2258871"/>
                <a:ext cx="1350150" cy="630070"/>
              </a:xfrm>
              <a:prstGeom prst="trapezoid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台形 17">
                <a:extLst>
                  <a:ext uri="{FF2B5EF4-FFF2-40B4-BE49-F238E27FC236}">
                    <a16:creationId xmlns:a16="http://schemas.microsoft.com/office/drawing/2014/main" id="{5641F5DB-5713-4243-F0B3-10EF6D4E722C}"/>
                  </a:ext>
                </a:extLst>
              </p:cNvPr>
              <p:cNvSpPr/>
              <p:nvPr/>
            </p:nvSpPr>
            <p:spPr bwMode="auto">
              <a:xfrm>
                <a:off x="2590249" y="2303875"/>
                <a:ext cx="1264708" cy="597455"/>
              </a:xfrm>
              <a:prstGeom prst="trapezoid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B07A96E1-B4F0-3EEA-071A-41A07EB476ED}"/>
                  </a:ext>
                </a:extLst>
              </p:cNvPr>
              <p:cNvSpPr/>
              <p:nvPr/>
            </p:nvSpPr>
            <p:spPr bwMode="auto">
              <a:xfrm>
                <a:off x="2435016" y="3159053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19B296FF-A194-DAE2-97A8-2647AA830325}"/>
                  </a:ext>
                </a:extLst>
              </p:cNvPr>
              <p:cNvSpPr/>
              <p:nvPr/>
            </p:nvSpPr>
            <p:spPr bwMode="auto">
              <a:xfrm>
                <a:off x="3773474" y="3159052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0297EF2A-4DD1-AA19-6FD7-754AB20956EF}"/>
                  </a:ext>
                </a:extLst>
              </p:cNvPr>
              <p:cNvSpPr/>
              <p:nvPr/>
            </p:nvSpPr>
            <p:spPr bwMode="auto">
              <a:xfrm>
                <a:off x="2435016" y="2753927"/>
                <a:ext cx="1575175" cy="495054"/>
              </a:xfrm>
              <a:prstGeom prst="roundRect">
                <a:avLst>
                  <a:gd name="adj" fmla="val 23844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C8C86FE4-2F09-0D96-688D-BD3C514DF7DB}"/>
                  </a:ext>
                </a:extLst>
              </p:cNvPr>
              <p:cNvSpPr/>
              <p:nvPr/>
            </p:nvSpPr>
            <p:spPr bwMode="auto">
              <a:xfrm>
                <a:off x="2492280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A3458872-3346-265D-F698-08536AA374CC}"/>
                  </a:ext>
                </a:extLst>
              </p:cNvPr>
              <p:cNvSpPr/>
              <p:nvPr/>
            </p:nvSpPr>
            <p:spPr bwMode="auto">
              <a:xfrm>
                <a:off x="3726947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7923628D-ED2E-2367-B964-FC3FE805BC82}"/>
                  </a:ext>
                </a:extLst>
              </p:cNvPr>
              <p:cNvSpPr/>
              <p:nvPr/>
            </p:nvSpPr>
            <p:spPr bwMode="auto">
              <a:xfrm>
                <a:off x="2378319" y="3111622"/>
                <a:ext cx="1688570" cy="159030"/>
              </a:xfrm>
              <a:prstGeom prst="roundRect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67EEA74D-74FB-1F55-03B5-DAE883CCD05E}"/>
                  </a:ext>
                </a:extLst>
              </p:cNvPr>
              <p:cNvSpPr/>
              <p:nvPr/>
            </p:nvSpPr>
            <p:spPr bwMode="auto">
              <a:xfrm>
                <a:off x="2806028" y="2819648"/>
                <a:ext cx="832915" cy="185035"/>
              </a:xfrm>
              <a:custGeom>
                <a:avLst/>
                <a:gdLst>
                  <a:gd name="connsiteX0" fmla="*/ 0 w 832915"/>
                  <a:gd name="connsiteY0" fmla="*/ 162174 h 185035"/>
                  <a:gd name="connsiteX1" fmla="*/ 0 w 832915"/>
                  <a:gd name="connsiteY1" fmla="*/ 162175 h 185035"/>
                  <a:gd name="connsiteX2" fmla="*/ 0 w 832915"/>
                  <a:gd name="connsiteY2" fmla="*/ 162175 h 185035"/>
                  <a:gd name="connsiteX3" fmla="*/ 22860 w 832915"/>
                  <a:gd name="connsiteY3" fmla="*/ 139315 h 185035"/>
                  <a:gd name="connsiteX4" fmla="*/ 810055 w 832915"/>
                  <a:gd name="connsiteY4" fmla="*/ 139315 h 185035"/>
                  <a:gd name="connsiteX5" fmla="*/ 832915 w 832915"/>
                  <a:gd name="connsiteY5" fmla="*/ 162175 h 185035"/>
                  <a:gd name="connsiteX6" fmla="*/ 832914 w 832915"/>
                  <a:gd name="connsiteY6" fmla="*/ 162175 h 185035"/>
                  <a:gd name="connsiteX7" fmla="*/ 810054 w 832915"/>
                  <a:gd name="connsiteY7" fmla="*/ 185035 h 185035"/>
                  <a:gd name="connsiteX8" fmla="*/ 22860 w 832915"/>
                  <a:gd name="connsiteY8" fmla="*/ 185034 h 185035"/>
                  <a:gd name="connsiteX9" fmla="*/ 6696 w 832915"/>
                  <a:gd name="connsiteY9" fmla="*/ 178338 h 185035"/>
                  <a:gd name="connsiteX10" fmla="*/ 0 w 832915"/>
                  <a:gd name="connsiteY10" fmla="*/ 162175 h 185035"/>
                  <a:gd name="connsiteX11" fmla="*/ 6696 w 832915"/>
                  <a:gd name="connsiteY11" fmla="*/ 146011 h 185035"/>
                  <a:gd name="connsiteX12" fmla="*/ 22860 w 832915"/>
                  <a:gd name="connsiteY12" fmla="*/ 139315 h 185035"/>
                  <a:gd name="connsiteX13" fmla="*/ 0 w 832915"/>
                  <a:gd name="connsiteY13" fmla="*/ 92516 h 185035"/>
                  <a:gd name="connsiteX14" fmla="*/ 0 w 832915"/>
                  <a:gd name="connsiteY14" fmla="*/ 92517 h 185035"/>
                  <a:gd name="connsiteX15" fmla="*/ 0 w 832915"/>
                  <a:gd name="connsiteY15" fmla="*/ 92517 h 185035"/>
                  <a:gd name="connsiteX16" fmla="*/ 22860 w 832915"/>
                  <a:gd name="connsiteY16" fmla="*/ 69657 h 185035"/>
                  <a:gd name="connsiteX17" fmla="*/ 810055 w 832915"/>
                  <a:gd name="connsiteY17" fmla="*/ 69657 h 185035"/>
                  <a:gd name="connsiteX18" fmla="*/ 832915 w 832915"/>
                  <a:gd name="connsiteY18" fmla="*/ 92517 h 185035"/>
                  <a:gd name="connsiteX19" fmla="*/ 832914 w 832915"/>
                  <a:gd name="connsiteY19" fmla="*/ 92517 h 185035"/>
                  <a:gd name="connsiteX20" fmla="*/ 810054 w 832915"/>
                  <a:gd name="connsiteY20" fmla="*/ 115377 h 185035"/>
                  <a:gd name="connsiteX21" fmla="*/ 22860 w 832915"/>
                  <a:gd name="connsiteY21" fmla="*/ 115376 h 185035"/>
                  <a:gd name="connsiteX22" fmla="*/ 6696 w 832915"/>
                  <a:gd name="connsiteY22" fmla="*/ 108680 h 185035"/>
                  <a:gd name="connsiteX23" fmla="*/ 0 w 832915"/>
                  <a:gd name="connsiteY23" fmla="*/ 92517 h 185035"/>
                  <a:gd name="connsiteX24" fmla="*/ 6696 w 832915"/>
                  <a:gd name="connsiteY24" fmla="*/ 76353 h 185035"/>
                  <a:gd name="connsiteX25" fmla="*/ 22860 w 832915"/>
                  <a:gd name="connsiteY25" fmla="*/ 69657 h 185035"/>
                  <a:gd name="connsiteX26" fmla="*/ 0 w 832915"/>
                  <a:gd name="connsiteY26" fmla="*/ 22859 h 185035"/>
                  <a:gd name="connsiteX27" fmla="*/ 0 w 832915"/>
                  <a:gd name="connsiteY27" fmla="*/ 22859 h 185035"/>
                  <a:gd name="connsiteX28" fmla="*/ 0 w 832915"/>
                  <a:gd name="connsiteY28" fmla="*/ 22860 h 185035"/>
                  <a:gd name="connsiteX29" fmla="*/ 22860 w 832915"/>
                  <a:gd name="connsiteY29" fmla="*/ 0 h 185035"/>
                  <a:gd name="connsiteX30" fmla="*/ 810055 w 832915"/>
                  <a:gd name="connsiteY30" fmla="*/ 0 h 185035"/>
                  <a:gd name="connsiteX31" fmla="*/ 832915 w 832915"/>
                  <a:gd name="connsiteY31" fmla="*/ 22860 h 185035"/>
                  <a:gd name="connsiteX32" fmla="*/ 832914 w 832915"/>
                  <a:gd name="connsiteY32" fmla="*/ 22860 h 185035"/>
                  <a:gd name="connsiteX33" fmla="*/ 810054 w 832915"/>
                  <a:gd name="connsiteY33" fmla="*/ 45720 h 185035"/>
                  <a:gd name="connsiteX34" fmla="*/ 22860 w 832915"/>
                  <a:gd name="connsiteY34" fmla="*/ 45719 h 185035"/>
                  <a:gd name="connsiteX35" fmla="*/ 6696 w 832915"/>
                  <a:gd name="connsiteY35" fmla="*/ 39023 h 185035"/>
                  <a:gd name="connsiteX36" fmla="*/ 0 w 832915"/>
                  <a:gd name="connsiteY36" fmla="*/ 22859 h 185035"/>
                  <a:gd name="connsiteX37" fmla="*/ 6696 w 832915"/>
                  <a:gd name="connsiteY37" fmla="*/ 6696 h 185035"/>
                  <a:gd name="connsiteX38" fmla="*/ 22860 w 832915"/>
                  <a:gd name="connsiteY38" fmla="*/ 0 h 18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32915" h="185035">
                    <a:moveTo>
                      <a:pt x="0" y="162174"/>
                    </a:moveTo>
                    <a:lnTo>
                      <a:pt x="0" y="162175"/>
                    </a:lnTo>
                    <a:lnTo>
                      <a:pt x="0" y="162175"/>
                    </a:lnTo>
                    <a:close/>
                    <a:moveTo>
                      <a:pt x="22860" y="139315"/>
                    </a:moveTo>
                    <a:lnTo>
                      <a:pt x="810055" y="139315"/>
                    </a:lnTo>
                    <a:cubicBezTo>
                      <a:pt x="822680" y="139315"/>
                      <a:pt x="832915" y="149550"/>
                      <a:pt x="832915" y="162175"/>
                    </a:cubicBezTo>
                    <a:lnTo>
                      <a:pt x="832914" y="162175"/>
                    </a:lnTo>
                    <a:cubicBezTo>
                      <a:pt x="832914" y="174800"/>
                      <a:pt x="822679" y="185035"/>
                      <a:pt x="810054" y="185035"/>
                    </a:cubicBezTo>
                    <a:lnTo>
                      <a:pt x="22860" y="185034"/>
                    </a:lnTo>
                    <a:cubicBezTo>
                      <a:pt x="16548" y="185034"/>
                      <a:pt x="10833" y="182475"/>
                      <a:pt x="6696" y="178338"/>
                    </a:cubicBezTo>
                    <a:lnTo>
                      <a:pt x="0" y="162175"/>
                    </a:lnTo>
                    <a:lnTo>
                      <a:pt x="6696" y="146011"/>
                    </a:lnTo>
                    <a:cubicBezTo>
                      <a:pt x="10833" y="141874"/>
                      <a:pt x="16548" y="139315"/>
                      <a:pt x="22860" y="139315"/>
                    </a:cubicBezTo>
                    <a:close/>
                    <a:moveTo>
                      <a:pt x="0" y="92516"/>
                    </a:moveTo>
                    <a:lnTo>
                      <a:pt x="0" y="92517"/>
                    </a:lnTo>
                    <a:lnTo>
                      <a:pt x="0" y="92517"/>
                    </a:lnTo>
                    <a:close/>
                    <a:moveTo>
                      <a:pt x="22860" y="69657"/>
                    </a:moveTo>
                    <a:lnTo>
                      <a:pt x="810055" y="69657"/>
                    </a:lnTo>
                    <a:cubicBezTo>
                      <a:pt x="822680" y="69657"/>
                      <a:pt x="832915" y="79892"/>
                      <a:pt x="832915" y="92517"/>
                    </a:cubicBezTo>
                    <a:lnTo>
                      <a:pt x="832914" y="92517"/>
                    </a:lnTo>
                    <a:cubicBezTo>
                      <a:pt x="832914" y="105142"/>
                      <a:pt x="822679" y="115377"/>
                      <a:pt x="810054" y="115377"/>
                    </a:cubicBezTo>
                    <a:lnTo>
                      <a:pt x="22860" y="115376"/>
                    </a:lnTo>
                    <a:cubicBezTo>
                      <a:pt x="16548" y="115376"/>
                      <a:pt x="10833" y="112817"/>
                      <a:pt x="6696" y="108680"/>
                    </a:cubicBezTo>
                    <a:lnTo>
                      <a:pt x="0" y="92517"/>
                    </a:lnTo>
                    <a:lnTo>
                      <a:pt x="6696" y="76353"/>
                    </a:lnTo>
                    <a:cubicBezTo>
                      <a:pt x="10833" y="72216"/>
                      <a:pt x="16548" y="69657"/>
                      <a:pt x="22860" y="69657"/>
                    </a:cubicBezTo>
                    <a:close/>
                    <a:moveTo>
                      <a:pt x="0" y="22859"/>
                    </a:moveTo>
                    <a:lnTo>
                      <a:pt x="0" y="22859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810055" y="0"/>
                    </a:lnTo>
                    <a:cubicBezTo>
                      <a:pt x="822680" y="0"/>
                      <a:pt x="832915" y="10235"/>
                      <a:pt x="832915" y="22860"/>
                    </a:cubicBezTo>
                    <a:lnTo>
                      <a:pt x="832914" y="22860"/>
                    </a:lnTo>
                    <a:cubicBezTo>
                      <a:pt x="832914" y="35485"/>
                      <a:pt x="822679" y="45720"/>
                      <a:pt x="810054" y="45720"/>
                    </a:cubicBez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59"/>
                    </a:lnTo>
                    <a:lnTo>
                      <a:pt x="6696" y="6696"/>
                    </a:lnTo>
                    <a:cubicBezTo>
                      <a:pt x="10833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正方形/長方形 25">
                <a:extLst>
                  <a:ext uri="{FF2B5EF4-FFF2-40B4-BE49-F238E27FC236}">
                    <a16:creationId xmlns:a16="http://schemas.microsoft.com/office/drawing/2014/main" id="{7107D20A-8ABA-8532-A438-A711D42B163D}"/>
                  </a:ext>
                </a:extLst>
              </p:cNvPr>
              <p:cNvSpPr/>
              <p:nvPr/>
            </p:nvSpPr>
            <p:spPr bwMode="auto">
              <a:xfrm>
                <a:off x="3044783" y="3085654"/>
                <a:ext cx="355642" cy="215375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6179CC10-C56E-62A7-34DE-282A10405F23}"/>
                </a:ext>
              </a:extLst>
            </p:cNvPr>
            <p:cNvSpPr/>
            <p:nvPr/>
          </p:nvSpPr>
          <p:spPr bwMode="auto">
            <a:xfrm>
              <a:off x="-3192807" y="2135150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453405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16</Words>
  <Application>Microsoft Office PowerPoint</Application>
  <PresentationFormat>A4 210 x 297 mm</PresentationFormat>
  <Paragraphs>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契約者以外乗入禁止の貼り紙</dc:title>
  <dc:subject>契約者以外乗入禁止の貼り紙</dc:subject>
  <dc:creator>でじけろお</dc:creator>
  <cp:lastModifiedBy>Keroo</cp:lastModifiedBy>
  <cp:revision>1</cp:revision>
  <dcterms:created xsi:type="dcterms:W3CDTF">2014-12-04T06:28:23Z</dcterms:created>
  <dcterms:modified xsi:type="dcterms:W3CDTF">2025-07-22T16:58:29Z</dcterms:modified>
  <cp:version>1</cp:version>
</cp:coreProperties>
</file>