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98" r:id="rId3"/>
    <p:sldId id="297" r:id="rId4"/>
    <p:sldId id="30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DA32A71-3B26-2473-B42C-E5126831F520}"/>
              </a:ext>
            </a:extLst>
          </p:cNvPr>
          <p:cNvGrpSpPr/>
          <p:nvPr/>
        </p:nvGrpSpPr>
        <p:grpSpPr>
          <a:xfrm>
            <a:off x="949234" y="758254"/>
            <a:ext cx="4917096" cy="8389492"/>
            <a:chOff x="949234" y="758254"/>
            <a:chExt cx="4917096" cy="8389492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E904CFC-52A8-AB85-8EE6-C9AF7DF983E0}"/>
                </a:ext>
              </a:extLst>
            </p:cNvPr>
            <p:cNvSpPr txBox="1"/>
            <p:nvPr/>
          </p:nvSpPr>
          <p:spPr>
            <a:xfrm rot="5400000">
              <a:off x="-2005629" y="3713117"/>
              <a:ext cx="8389492" cy="247976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effectLst/>
                </a:rPr>
                <a:t>乗入禁止</a:t>
              </a:r>
              <a:endParaRPr lang="en-US" altLang="zh-TW" sz="8800" dirty="0">
                <a:effectLst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033F2B9-4A01-CDF5-93E9-070C1D4C0362}"/>
                </a:ext>
              </a:extLst>
            </p:cNvPr>
            <p:cNvSpPr txBox="1"/>
            <p:nvPr/>
          </p:nvSpPr>
          <p:spPr>
            <a:xfrm rot="5400000">
              <a:off x="823549" y="4104965"/>
              <a:ext cx="8389492" cy="169607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solidFill>
                    <a:srgbClr val="FFFF00"/>
                  </a:solidFill>
                  <a:effectLst/>
                </a:rPr>
                <a:t>契約者以外</a:t>
              </a:r>
              <a:endParaRPr lang="en-US" altLang="zh-TW" sz="88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111BAD2-372D-A981-A0B0-4AE9309B6BBC}"/>
              </a:ext>
            </a:extLst>
          </p:cNvPr>
          <p:cNvGrpSpPr/>
          <p:nvPr/>
        </p:nvGrpSpPr>
        <p:grpSpPr>
          <a:xfrm>
            <a:off x="540888" y="441433"/>
            <a:ext cx="5733788" cy="9023133"/>
            <a:chOff x="949234" y="758253"/>
            <a:chExt cx="4917096" cy="8389493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21B4DFF-17DE-6FF6-492E-933ADADFA047}"/>
                </a:ext>
              </a:extLst>
            </p:cNvPr>
            <p:cNvSpPr txBox="1"/>
            <p:nvPr/>
          </p:nvSpPr>
          <p:spPr>
            <a:xfrm rot="5400000">
              <a:off x="-1833464" y="3540951"/>
              <a:ext cx="8389492" cy="282409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1CBE579-CFD0-7D65-D4DA-AA3A27A8185C}"/>
                </a:ext>
              </a:extLst>
            </p:cNvPr>
            <p:cNvSpPr txBox="1"/>
            <p:nvPr/>
          </p:nvSpPr>
          <p:spPr>
            <a:xfrm rot="5400000">
              <a:off x="823549" y="4104965"/>
              <a:ext cx="8389492" cy="1696070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契約者以外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C410F39-04B3-4CB6-A56A-0FEC5F136BCC}"/>
              </a:ext>
            </a:extLst>
          </p:cNvPr>
          <p:cNvSpPr/>
          <p:nvPr/>
        </p:nvSpPr>
        <p:spPr>
          <a:xfrm>
            <a:off x="131413" y="126363"/>
            <a:ext cx="6608272" cy="42591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5A1EB0-28E7-9206-BD0B-2495BBDDF553}"/>
              </a:ext>
            </a:extLst>
          </p:cNvPr>
          <p:cNvGrpSpPr/>
          <p:nvPr/>
        </p:nvGrpSpPr>
        <p:grpSpPr>
          <a:xfrm>
            <a:off x="297979" y="4756291"/>
            <a:ext cx="6275140" cy="4558832"/>
            <a:chOff x="686696" y="851462"/>
            <a:chExt cx="8532608" cy="5156192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4239047-C0A3-5D9D-9EFA-7A6B0A07C1B5}"/>
                </a:ext>
              </a:extLst>
            </p:cNvPr>
            <p:cNvSpPr txBox="1"/>
            <p:nvPr/>
          </p:nvSpPr>
          <p:spPr>
            <a:xfrm>
              <a:off x="686696" y="3158970"/>
              <a:ext cx="8532608" cy="28486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9FE89FA-54DF-2E53-F001-AE6C23FF4CA0}"/>
                </a:ext>
              </a:extLst>
            </p:cNvPr>
            <p:cNvSpPr txBox="1"/>
            <p:nvPr/>
          </p:nvSpPr>
          <p:spPr>
            <a:xfrm>
              <a:off x="686696" y="851462"/>
              <a:ext cx="8532608" cy="187521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契約者以外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6450BE3-DAF8-441A-7DDA-EE66F0106B3A}"/>
              </a:ext>
            </a:extLst>
          </p:cNvPr>
          <p:cNvGrpSpPr/>
          <p:nvPr/>
        </p:nvGrpSpPr>
        <p:grpSpPr>
          <a:xfrm>
            <a:off x="1542239" y="362607"/>
            <a:ext cx="3786620" cy="3786620"/>
            <a:chOff x="-3327920" y="2004398"/>
            <a:chExt cx="2735056" cy="273505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8E9DFAE2-44B4-F2A9-CDD8-169DB72A7CAA}"/>
                </a:ext>
              </a:extLst>
            </p:cNvPr>
            <p:cNvSpPr/>
            <p:nvPr/>
          </p:nvSpPr>
          <p:spPr bwMode="auto">
            <a:xfrm>
              <a:off x="-3327920" y="2004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DF32597E-5BE8-09F2-BDAC-5F3BCD13F50D}"/>
                </a:ext>
              </a:extLst>
            </p:cNvPr>
            <p:cNvSpPr/>
            <p:nvPr/>
          </p:nvSpPr>
          <p:spPr bwMode="auto">
            <a:xfrm>
              <a:off x="-3167756" y="2177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6583AEC-32B9-984B-2A11-21E4B22C7552}"/>
                </a:ext>
              </a:extLst>
            </p:cNvPr>
            <p:cNvSpPr/>
            <p:nvPr/>
          </p:nvSpPr>
          <p:spPr bwMode="auto">
            <a:xfrm>
              <a:off x="-3248958" y="2083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B9249FB-C831-6556-A748-333CA10A45A5}"/>
                </a:ext>
              </a:extLst>
            </p:cNvPr>
            <p:cNvGrpSpPr/>
            <p:nvPr/>
          </p:nvGrpSpPr>
          <p:grpSpPr>
            <a:xfrm>
              <a:off x="-2965790" y="2723949"/>
              <a:ext cx="2010796" cy="1410102"/>
              <a:chOff x="2378319" y="2258871"/>
              <a:chExt cx="1688570" cy="1184137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5FF3F54-7665-3741-2A7A-CF3CF016E674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A96B15CF-9983-C351-DFAC-4772BA8AC286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12B155B2-D6BD-2441-9E6C-F7B4B1ED3FE3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44B78D14-18A2-193F-92A1-DB58A1454F71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65F8150F-D983-2E23-3509-CD0A65BEFC95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1AC0AED-5B7A-418F-EF9F-F8519F0215CE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4024811-57F6-8519-D64E-DD99FE75EDF5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10CCCB95-54AF-C43C-B97B-BF8F6942D43D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EA422A4-2779-2F72-82FE-9C104083C5E6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014D0747-7F3D-64FA-59B1-39374EA05E11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710DF9F-AE9F-1484-2376-CA6F7164A15D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604F95A1-0C5F-E19F-9D77-9C56CC6E4E87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5E2B448-B6AF-8053-C695-87B9EA47B6E7}"/>
                </a:ext>
              </a:extLst>
            </p:cNvPr>
            <p:cNvSpPr/>
            <p:nvPr/>
          </p:nvSpPr>
          <p:spPr bwMode="auto">
            <a:xfrm>
              <a:off x="-3192807" y="2135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567D3-AFF8-2164-F23B-C2F05957F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E72ADB9-8E74-147D-513D-4B8C7E83C03D}"/>
              </a:ext>
            </a:extLst>
          </p:cNvPr>
          <p:cNvGrpSpPr/>
          <p:nvPr/>
        </p:nvGrpSpPr>
        <p:grpSpPr>
          <a:xfrm>
            <a:off x="3590961" y="6658025"/>
            <a:ext cx="2806541" cy="2806541"/>
            <a:chOff x="-3327920" y="2004398"/>
            <a:chExt cx="2735056" cy="273505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F369D01C-76E8-51D5-B623-FB6C5CAF4272}"/>
                </a:ext>
              </a:extLst>
            </p:cNvPr>
            <p:cNvSpPr/>
            <p:nvPr/>
          </p:nvSpPr>
          <p:spPr bwMode="auto">
            <a:xfrm>
              <a:off x="-3327920" y="2004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ADE16CE8-DA3D-63E1-C89A-F4D662180422}"/>
                </a:ext>
              </a:extLst>
            </p:cNvPr>
            <p:cNvSpPr/>
            <p:nvPr/>
          </p:nvSpPr>
          <p:spPr bwMode="auto">
            <a:xfrm>
              <a:off x="-3167756" y="2177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F91A6C4-A4D4-3180-2A31-9B8BAA7A17B4}"/>
                </a:ext>
              </a:extLst>
            </p:cNvPr>
            <p:cNvSpPr/>
            <p:nvPr/>
          </p:nvSpPr>
          <p:spPr bwMode="auto">
            <a:xfrm>
              <a:off x="-3248958" y="2083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25F9DA3-AB88-E8D6-5ECD-E46E65CC4F95}"/>
                </a:ext>
              </a:extLst>
            </p:cNvPr>
            <p:cNvGrpSpPr/>
            <p:nvPr/>
          </p:nvGrpSpPr>
          <p:grpSpPr>
            <a:xfrm>
              <a:off x="-2965790" y="2723949"/>
              <a:ext cx="2010796" cy="1410102"/>
              <a:chOff x="2378319" y="2258871"/>
              <a:chExt cx="1688570" cy="1184137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98D26AE-D616-8373-9178-41192C7F81BB}"/>
                  </a:ext>
                </a:extLst>
              </p:cNvPr>
              <p:cNvSpPr/>
              <p:nvPr/>
            </p:nvSpPr>
            <p:spPr bwMode="auto">
              <a:xfrm>
                <a:off x="3789250" y="2629188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EE25056D-9827-EB25-256E-BA6FA5378162}"/>
                  </a:ext>
                </a:extLst>
              </p:cNvPr>
              <p:cNvSpPr/>
              <p:nvPr/>
            </p:nvSpPr>
            <p:spPr bwMode="auto">
              <a:xfrm>
                <a:off x="2464384" y="2629189"/>
                <a:ext cx="179453" cy="137019"/>
              </a:xfrm>
              <a:prstGeom prst="roundRect">
                <a:avLst>
                  <a:gd name="adj" fmla="val 39839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63DEEBB8-18BC-0B80-08BF-30C6CFDC2F07}"/>
                  </a:ext>
                </a:extLst>
              </p:cNvPr>
              <p:cNvSpPr/>
              <p:nvPr/>
            </p:nvSpPr>
            <p:spPr bwMode="auto">
              <a:xfrm>
                <a:off x="2547528" y="2258871"/>
                <a:ext cx="1350150" cy="630070"/>
              </a:xfrm>
              <a:prstGeom prst="trapezoid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AAC1A9BF-24EE-3087-7F66-725D8B172CF1}"/>
                  </a:ext>
                </a:extLst>
              </p:cNvPr>
              <p:cNvSpPr/>
              <p:nvPr/>
            </p:nvSpPr>
            <p:spPr bwMode="auto">
              <a:xfrm>
                <a:off x="2590249" y="2303875"/>
                <a:ext cx="1264708" cy="597455"/>
              </a:xfrm>
              <a:prstGeom prst="trapezoid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5406B201-3972-DA93-430B-281ECCD947F5}"/>
                  </a:ext>
                </a:extLst>
              </p:cNvPr>
              <p:cNvSpPr/>
              <p:nvPr/>
            </p:nvSpPr>
            <p:spPr bwMode="auto">
              <a:xfrm>
                <a:off x="2435016" y="3159053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7B2648E4-4DDA-44E7-A2A0-0FC7F5F1F1C3}"/>
                  </a:ext>
                </a:extLst>
              </p:cNvPr>
              <p:cNvSpPr/>
              <p:nvPr/>
            </p:nvSpPr>
            <p:spPr bwMode="auto">
              <a:xfrm>
                <a:off x="3773474" y="3159052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46C8B5A0-55FD-3CE6-63C0-D02CD1FFC8F6}"/>
                  </a:ext>
                </a:extLst>
              </p:cNvPr>
              <p:cNvSpPr/>
              <p:nvPr/>
            </p:nvSpPr>
            <p:spPr bwMode="auto">
              <a:xfrm>
                <a:off x="2435016" y="2753927"/>
                <a:ext cx="1575175" cy="495054"/>
              </a:xfrm>
              <a:prstGeom prst="roundRect">
                <a:avLst>
                  <a:gd name="adj" fmla="val 2384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A2AE571-3E4C-032C-5237-AFE32CD40955}"/>
                  </a:ext>
                </a:extLst>
              </p:cNvPr>
              <p:cNvSpPr/>
              <p:nvPr/>
            </p:nvSpPr>
            <p:spPr bwMode="auto">
              <a:xfrm>
                <a:off x="2492280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8A34545C-2539-DB93-90B1-6E7D1941AFCE}"/>
                  </a:ext>
                </a:extLst>
              </p:cNvPr>
              <p:cNvSpPr/>
              <p:nvPr/>
            </p:nvSpPr>
            <p:spPr bwMode="auto">
              <a:xfrm>
                <a:off x="3726947" y="2822605"/>
                <a:ext cx="226988" cy="2269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6D9A509E-0DD2-ABE6-434E-31F858B6B2BE}"/>
                  </a:ext>
                </a:extLst>
              </p:cNvPr>
              <p:cNvSpPr/>
              <p:nvPr/>
            </p:nvSpPr>
            <p:spPr bwMode="auto">
              <a:xfrm>
                <a:off x="2378319" y="3111622"/>
                <a:ext cx="1688570" cy="159030"/>
              </a:xfrm>
              <a:prstGeom prst="roundRect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B0E4409-21D5-D4B6-9EF2-657AEA05DE44}"/>
                  </a:ext>
                </a:extLst>
              </p:cNvPr>
              <p:cNvSpPr/>
              <p:nvPr/>
            </p:nvSpPr>
            <p:spPr bwMode="auto">
              <a:xfrm>
                <a:off x="2806028" y="2819648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59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59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86490869-A7D8-ED27-C216-44BA85A4F1DB}"/>
                  </a:ext>
                </a:extLst>
              </p:cNvPr>
              <p:cNvSpPr/>
              <p:nvPr/>
            </p:nvSpPr>
            <p:spPr bwMode="auto">
              <a:xfrm>
                <a:off x="3044783" y="3085654"/>
                <a:ext cx="355642" cy="2153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F21F7C9-B16D-47CE-062E-307F555D7EA7}"/>
                </a:ext>
              </a:extLst>
            </p:cNvPr>
            <p:cNvSpPr/>
            <p:nvPr/>
          </p:nvSpPr>
          <p:spPr bwMode="auto">
            <a:xfrm>
              <a:off x="-3192807" y="2135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30BAF4-E0B8-FB41-A7C0-6732FAA6C8D9}"/>
              </a:ext>
            </a:extLst>
          </p:cNvPr>
          <p:cNvGrpSpPr/>
          <p:nvPr/>
        </p:nvGrpSpPr>
        <p:grpSpPr>
          <a:xfrm>
            <a:off x="477825" y="441435"/>
            <a:ext cx="5436212" cy="9023132"/>
            <a:chOff x="949233" y="758255"/>
            <a:chExt cx="4661906" cy="8389492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BAF41A7-C858-3018-CB11-333C716BDE46}"/>
                </a:ext>
              </a:extLst>
            </p:cNvPr>
            <p:cNvSpPr txBox="1"/>
            <p:nvPr/>
          </p:nvSpPr>
          <p:spPr>
            <a:xfrm rot="5400000">
              <a:off x="-2042117" y="3749605"/>
              <a:ext cx="8389492" cy="240679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effectLst/>
                </a:rPr>
                <a:t>乗入禁止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E2120A8-597C-29A4-3C28-24FABE459221}"/>
                </a:ext>
              </a:extLst>
            </p:cNvPr>
            <p:cNvSpPr txBox="1"/>
            <p:nvPr/>
          </p:nvSpPr>
          <p:spPr>
            <a:xfrm rot="5400000">
              <a:off x="2111957" y="2751001"/>
              <a:ext cx="5490535" cy="1507828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契約者以外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8599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16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契約者以外乗入禁止の貼り紙</dc:title>
  <dc:subject>契約者以外乗入禁止の貼り紙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2025-07-22T16:58:27Z</dcterms:modified>
  <cp:version>1</cp:version>
</cp:coreProperties>
</file>