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29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744" y="5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1043735"/>
            <a:ext cx="7656286" cy="47265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保冷剤を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631F11-5FDB-E714-1518-0770815079AF}"/>
              </a:ext>
            </a:extLst>
          </p:cNvPr>
          <p:cNvSpPr txBox="1"/>
          <p:nvPr/>
        </p:nvSpPr>
        <p:spPr>
          <a:xfrm>
            <a:off x="442511" y="473725"/>
            <a:ext cx="9020978" cy="58665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保冷剤を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3B31616-3D5A-EEE1-AF4B-43F9C782ADBD}"/>
              </a:ext>
            </a:extLst>
          </p:cNvPr>
          <p:cNvSpPr/>
          <p:nvPr/>
        </p:nvSpPr>
        <p:spPr>
          <a:xfrm>
            <a:off x="2514601" y="303947"/>
            <a:ext cx="7107620" cy="6250106"/>
          </a:xfrm>
          <a:custGeom>
            <a:avLst/>
            <a:gdLst>
              <a:gd name="connsiteX0" fmla="*/ 930159 w 7929509"/>
              <a:gd name="connsiteY0" fmla="*/ 0 h 6250106"/>
              <a:gd name="connsiteX1" fmla="*/ 7421188 w 7929509"/>
              <a:gd name="connsiteY1" fmla="*/ 0 h 6250106"/>
              <a:gd name="connsiteX2" fmla="*/ 7929509 w 7929509"/>
              <a:gd name="connsiteY2" fmla="*/ 508321 h 6250106"/>
              <a:gd name="connsiteX3" fmla="*/ 7929509 w 7929509"/>
              <a:gd name="connsiteY3" fmla="*/ 5741785 h 6250106"/>
              <a:gd name="connsiteX4" fmla="*/ 7421188 w 7929509"/>
              <a:gd name="connsiteY4" fmla="*/ 6250106 h 6250106"/>
              <a:gd name="connsiteX5" fmla="*/ 930159 w 7929509"/>
              <a:gd name="connsiteY5" fmla="*/ 6250106 h 6250106"/>
              <a:gd name="connsiteX6" fmla="*/ 421838 w 7929509"/>
              <a:gd name="connsiteY6" fmla="*/ 5741785 h 6250106"/>
              <a:gd name="connsiteX7" fmla="*/ 421838 w 7929509"/>
              <a:gd name="connsiteY7" fmla="*/ 2998946 h 6250106"/>
              <a:gd name="connsiteX8" fmla="*/ 347509 w 7929509"/>
              <a:gd name="connsiteY8" fmla="*/ 3042017 h 6250106"/>
              <a:gd name="connsiteX9" fmla="*/ 20116 w 7929509"/>
              <a:gd name="connsiteY9" fmla="*/ 3414901 h 6250106"/>
              <a:gd name="connsiteX10" fmla="*/ 411320 w 7929509"/>
              <a:gd name="connsiteY10" fmla="*/ 2652421 h 6250106"/>
              <a:gd name="connsiteX11" fmla="*/ 421838 w 7929509"/>
              <a:gd name="connsiteY11" fmla="*/ 2648555 h 6250106"/>
              <a:gd name="connsiteX12" fmla="*/ 421838 w 7929509"/>
              <a:gd name="connsiteY12" fmla="*/ 508321 h 6250106"/>
              <a:gd name="connsiteX13" fmla="*/ 930159 w 7929509"/>
              <a:gd name="connsiteY13" fmla="*/ 0 h 625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29509" h="6250106">
                <a:moveTo>
                  <a:pt x="930159" y="0"/>
                </a:moveTo>
                <a:lnTo>
                  <a:pt x="7421188" y="0"/>
                </a:lnTo>
                <a:cubicBezTo>
                  <a:pt x="7701926" y="0"/>
                  <a:pt x="7929509" y="227583"/>
                  <a:pt x="7929509" y="508321"/>
                </a:cubicBezTo>
                <a:lnTo>
                  <a:pt x="7929509" y="5741785"/>
                </a:lnTo>
                <a:cubicBezTo>
                  <a:pt x="7929509" y="6022523"/>
                  <a:pt x="7701926" y="6250106"/>
                  <a:pt x="7421188" y="6250106"/>
                </a:cubicBezTo>
                <a:lnTo>
                  <a:pt x="930159" y="6250106"/>
                </a:lnTo>
                <a:cubicBezTo>
                  <a:pt x="649421" y="6250106"/>
                  <a:pt x="421838" y="6022523"/>
                  <a:pt x="421838" y="5741785"/>
                </a:cubicBezTo>
                <a:lnTo>
                  <a:pt x="421838" y="2998946"/>
                </a:lnTo>
                <a:lnTo>
                  <a:pt x="347509" y="3042017"/>
                </a:lnTo>
                <a:cubicBezTo>
                  <a:pt x="204451" y="3135351"/>
                  <a:pt x="89770" y="3264178"/>
                  <a:pt x="20116" y="3414901"/>
                </a:cubicBezTo>
                <a:cubicBezTo>
                  <a:pt x="-60985" y="3112229"/>
                  <a:pt x="109878" y="2795788"/>
                  <a:pt x="411320" y="2652421"/>
                </a:cubicBezTo>
                <a:lnTo>
                  <a:pt x="421838" y="2648555"/>
                </a:lnTo>
                <a:lnTo>
                  <a:pt x="421838" y="508321"/>
                </a:lnTo>
                <a:cubicBezTo>
                  <a:pt x="421838" y="227583"/>
                  <a:pt x="649421" y="0"/>
                  <a:pt x="93015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5E04C15-6320-FCD3-C48A-A52CB91D6B94}"/>
              </a:ext>
            </a:extLst>
          </p:cNvPr>
          <p:cNvSpPr txBox="1"/>
          <p:nvPr/>
        </p:nvSpPr>
        <p:spPr>
          <a:xfrm>
            <a:off x="3310299" y="863715"/>
            <a:ext cx="5955040" cy="36338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保冷剤を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BC69B41-C619-F71E-6502-7D9D9709BC31}"/>
              </a:ext>
            </a:extLst>
          </p:cNvPr>
          <p:cNvSpPr txBox="1"/>
          <p:nvPr/>
        </p:nvSpPr>
        <p:spPr>
          <a:xfrm>
            <a:off x="3369699" y="5057310"/>
            <a:ext cx="5907652" cy="10465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忘れないように！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4AE3356-A034-E043-2BC2-492BFEC07968}"/>
              </a:ext>
            </a:extLst>
          </p:cNvPr>
          <p:cNvGrpSpPr/>
          <p:nvPr/>
        </p:nvGrpSpPr>
        <p:grpSpPr>
          <a:xfrm>
            <a:off x="182470" y="2924060"/>
            <a:ext cx="2817986" cy="3629993"/>
            <a:chOff x="1084508" y="1471662"/>
            <a:chExt cx="2817986" cy="3629993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C96600C-92CC-86AF-C606-4609A3B5A890}"/>
                </a:ext>
              </a:extLst>
            </p:cNvPr>
            <p:cNvSpPr/>
            <p:nvPr/>
          </p:nvSpPr>
          <p:spPr bwMode="auto">
            <a:xfrm rot="5400000">
              <a:off x="1475629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DF41499-228C-F56B-48C1-1CE50ED00514}"/>
                </a:ext>
              </a:extLst>
            </p:cNvPr>
            <p:cNvSpPr/>
            <p:nvPr/>
          </p:nvSpPr>
          <p:spPr bwMode="auto">
            <a:xfrm rot="16200000" flipH="1">
              <a:off x="2825780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F0A51D9-BE6F-A95A-9C7D-064D6FE4B4C8}"/>
                </a:ext>
              </a:extLst>
            </p:cNvPr>
            <p:cNvSpPr/>
            <p:nvPr/>
          </p:nvSpPr>
          <p:spPr bwMode="auto">
            <a:xfrm>
              <a:off x="1084508" y="1947864"/>
              <a:ext cx="2817986" cy="2628370"/>
            </a:xfrm>
            <a:custGeom>
              <a:avLst/>
              <a:gdLst>
                <a:gd name="connsiteX0" fmla="*/ 1425269 w 2817986"/>
                <a:gd name="connsiteY0" fmla="*/ 0 h 2628370"/>
                <a:gd name="connsiteX1" fmla="*/ 2077507 w 2817986"/>
                <a:gd name="connsiteY1" fmla="*/ 689453 h 2628370"/>
                <a:gd name="connsiteX2" fmla="*/ 2130937 w 2817986"/>
                <a:gd name="connsiteY2" fmla="*/ 827793 h 2628370"/>
                <a:gd name="connsiteX3" fmla="*/ 2149820 w 2817986"/>
                <a:gd name="connsiteY3" fmla="*/ 837107 h 2628370"/>
                <a:gd name="connsiteX4" fmla="*/ 2752210 w 2817986"/>
                <a:gd name="connsiteY4" fmla="*/ 2019251 h 2628370"/>
                <a:gd name="connsiteX5" fmla="*/ 2386655 w 2817986"/>
                <a:gd name="connsiteY5" fmla="*/ 1600430 h 2628370"/>
                <a:gd name="connsiteX6" fmla="*/ 2328887 w 2817986"/>
                <a:gd name="connsiteY6" fmla="*/ 1553428 h 2628370"/>
                <a:gd name="connsiteX7" fmla="*/ 2339812 w 2817986"/>
                <a:gd name="connsiteY7" fmla="*/ 1644859 h 2628370"/>
                <a:gd name="connsiteX8" fmla="*/ 2344492 w 2817986"/>
                <a:gd name="connsiteY8" fmla="*/ 1744866 h 2628370"/>
                <a:gd name="connsiteX9" fmla="*/ 1414409 w 2817986"/>
                <a:gd name="connsiteY9" fmla="*/ 2628370 h 2628370"/>
                <a:gd name="connsiteX10" fmla="*/ 484326 w 2817986"/>
                <a:gd name="connsiteY10" fmla="*/ 1744866 h 2628370"/>
                <a:gd name="connsiteX11" fmla="*/ 489250 w 2817986"/>
                <a:gd name="connsiteY11" fmla="*/ 1644859 h 2628370"/>
                <a:gd name="connsiteX12" fmla="*/ 502045 w 2817986"/>
                <a:gd name="connsiteY12" fmla="*/ 1542895 h 2628370"/>
                <a:gd name="connsiteX13" fmla="*/ 431331 w 2817986"/>
                <a:gd name="connsiteY13" fmla="*/ 1600430 h 2628370"/>
                <a:gd name="connsiteX14" fmla="*/ 65776 w 2817986"/>
                <a:gd name="connsiteY14" fmla="*/ 2019251 h 2628370"/>
                <a:gd name="connsiteX15" fmla="*/ 668166 w 2817986"/>
                <a:gd name="connsiteY15" fmla="*/ 837107 h 2628370"/>
                <a:gd name="connsiteX16" fmla="*/ 712607 w 2817986"/>
                <a:gd name="connsiteY16" fmla="*/ 813356 h 2628370"/>
                <a:gd name="connsiteX17" fmla="*/ 762171 w 2817986"/>
                <a:gd name="connsiteY17" fmla="*/ 689453 h 2628370"/>
                <a:gd name="connsiteX18" fmla="*/ 1425269 w 2817986"/>
                <a:gd name="connsiteY18" fmla="*/ 0 h 26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17986" h="2628370">
                  <a:moveTo>
                    <a:pt x="1425269" y="0"/>
                  </a:moveTo>
                  <a:cubicBezTo>
                    <a:pt x="1682104" y="0"/>
                    <a:pt x="1911910" y="314230"/>
                    <a:pt x="2077507" y="689453"/>
                  </a:cubicBezTo>
                  <a:lnTo>
                    <a:pt x="2130937" y="827793"/>
                  </a:lnTo>
                  <a:lnTo>
                    <a:pt x="2149820" y="837107"/>
                  </a:lnTo>
                  <a:cubicBezTo>
                    <a:pt x="2682043" y="1144386"/>
                    <a:pt x="2951743" y="1673651"/>
                    <a:pt x="2752210" y="2019251"/>
                  </a:cubicBezTo>
                  <a:cubicBezTo>
                    <a:pt x="2652682" y="1871098"/>
                    <a:pt x="2528963" y="1729794"/>
                    <a:pt x="2386655" y="1600430"/>
                  </a:cubicBezTo>
                  <a:lnTo>
                    <a:pt x="2328887" y="1553428"/>
                  </a:lnTo>
                  <a:lnTo>
                    <a:pt x="2339812" y="1644859"/>
                  </a:lnTo>
                  <a:cubicBezTo>
                    <a:pt x="2342908" y="1680869"/>
                    <a:pt x="2344492" y="1714369"/>
                    <a:pt x="2344492" y="1744866"/>
                  </a:cubicBezTo>
                  <a:cubicBezTo>
                    <a:pt x="2344492" y="2232812"/>
                    <a:pt x="1928080" y="2628370"/>
                    <a:pt x="1414409" y="2628370"/>
                  </a:cubicBezTo>
                  <a:cubicBezTo>
                    <a:pt x="900738" y="2628370"/>
                    <a:pt x="484326" y="2232812"/>
                    <a:pt x="484326" y="1744866"/>
                  </a:cubicBezTo>
                  <a:cubicBezTo>
                    <a:pt x="484326" y="1714369"/>
                    <a:pt x="485995" y="1680869"/>
                    <a:pt x="489250" y="1644859"/>
                  </a:cubicBezTo>
                  <a:lnTo>
                    <a:pt x="502045" y="1542895"/>
                  </a:lnTo>
                  <a:lnTo>
                    <a:pt x="431331" y="1600430"/>
                  </a:lnTo>
                  <a:cubicBezTo>
                    <a:pt x="289023" y="1729794"/>
                    <a:pt x="165304" y="1871098"/>
                    <a:pt x="65776" y="2019251"/>
                  </a:cubicBezTo>
                  <a:cubicBezTo>
                    <a:pt x="-133757" y="1673651"/>
                    <a:pt x="135943" y="1144386"/>
                    <a:pt x="668166" y="837107"/>
                  </a:cubicBezTo>
                  <a:lnTo>
                    <a:pt x="712607" y="813356"/>
                  </a:lnTo>
                  <a:lnTo>
                    <a:pt x="762171" y="689453"/>
                  </a:lnTo>
                  <a:cubicBezTo>
                    <a:pt x="933197" y="314230"/>
                    <a:pt x="1168433" y="0"/>
                    <a:pt x="142526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8926071-DE4D-AF43-90E1-98A977748814}"/>
                </a:ext>
              </a:extLst>
            </p:cNvPr>
            <p:cNvSpPr/>
            <p:nvPr/>
          </p:nvSpPr>
          <p:spPr bwMode="auto">
            <a:xfrm>
              <a:off x="1683134" y="1471662"/>
              <a:ext cx="1631566" cy="3003838"/>
            </a:xfrm>
            <a:custGeom>
              <a:avLst/>
              <a:gdLst>
                <a:gd name="connsiteX0" fmla="*/ 815783 w 1631566"/>
                <a:gd name="connsiteY0" fmla="*/ 0 h 3003838"/>
                <a:gd name="connsiteX1" fmla="*/ 1517266 w 1631566"/>
                <a:gd name="connsiteY1" fmla="*/ 701483 h 3003838"/>
                <a:gd name="connsiteX2" fmla="*/ 1397464 w 1631566"/>
                <a:gd name="connsiteY2" fmla="*/ 1093689 h 3003838"/>
                <a:gd name="connsiteX3" fmla="*/ 1360838 w 1631566"/>
                <a:gd name="connsiteY3" fmla="*/ 1138080 h 3003838"/>
                <a:gd name="connsiteX4" fmla="*/ 1397392 w 1631566"/>
                <a:gd name="connsiteY4" fmla="*/ 1213541 h 3003838"/>
                <a:gd name="connsiteX5" fmla="*/ 1631566 w 1631566"/>
                <a:gd name="connsiteY5" fmla="*/ 2188055 h 3003838"/>
                <a:gd name="connsiteX6" fmla="*/ 815783 w 1631566"/>
                <a:gd name="connsiteY6" fmla="*/ 3003838 h 3003838"/>
                <a:gd name="connsiteX7" fmla="*/ 0 w 1631566"/>
                <a:gd name="connsiteY7" fmla="*/ 2188055 h 3003838"/>
                <a:gd name="connsiteX8" fmla="*/ 243700 w 1631566"/>
                <a:gd name="connsiteY8" fmla="*/ 1213541 h 3003838"/>
                <a:gd name="connsiteX9" fmla="*/ 277335 w 1631566"/>
                <a:gd name="connsiteY9" fmla="*/ 1146087 h 3003838"/>
                <a:gd name="connsiteX10" fmla="*/ 234102 w 1631566"/>
                <a:gd name="connsiteY10" fmla="*/ 1093689 h 3003838"/>
                <a:gd name="connsiteX11" fmla="*/ 114300 w 1631566"/>
                <a:gd name="connsiteY11" fmla="*/ 701483 h 3003838"/>
                <a:gd name="connsiteX12" fmla="*/ 815783 w 1631566"/>
                <a:gd name="connsiteY12" fmla="*/ 0 h 300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1566" h="3003838">
                  <a:moveTo>
                    <a:pt x="815783" y="0"/>
                  </a:moveTo>
                  <a:cubicBezTo>
                    <a:pt x="1203201" y="0"/>
                    <a:pt x="1517266" y="314065"/>
                    <a:pt x="1517266" y="701483"/>
                  </a:cubicBezTo>
                  <a:cubicBezTo>
                    <a:pt x="1517266" y="846765"/>
                    <a:pt x="1473101" y="981731"/>
                    <a:pt x="1397464" y="1093689"/>
                  </a:cubicBezTo>
                  <a:lnTo>
                    <a:pt x="1360838" y="1138080"/>
                  </a:lnTo>
                  <a:lnTo>
                    <a:pt x="1397392" y="1213541"/>
                  </a:lnTo>
                  <a:cubicBezTo>
                    <a:pt x="1542638" y="1560003"/>
                    <a:pt x="1631566" y="1962783"/>
                    <a:pt x="1631566" y="2188055"/>
                  </a:cubicBezTo>
                  <a:cubicBezTo>
                    <a:pt x="1631566" y="2638600"/>
                    <a:pt x="1266328" y="3003838"/>
                    <a:pt x="815783" y="3003838"/>
                  </a:cubicBezTo>
                  <a:cubicBezTo>
                    <a:pt x="365238" y="3003838"/>
                    <a:pt x="0" y="2638600"/>
                    <a:pt x="0" y="2188055"/>
                  </a:cubicBezTo>
                  <a:cubicBezTo>
                    <a:pt x="0" y="1962783"/>
                    <a:pt x="93691" y="1560003"/>
                    <a:pt x="243700" y="1213541"/>
                  </a:cubicBezTo>
                  <a:lnTo>
                    <a:pt x="277335" y="1146087"/>
                  </a:lnTo>
                  <a:lnTo>
                    <a:pt x="234102" y="1093689"/>
                  </a:lnTo>
                  <a:cubicBezTo>
                    <a:pt x="158465" y="981731"/>
                    <a:pt x="114300" y="846765"/>
                    <a:pt x="114300" y="701483"/>
                  </a:cubicBezTo>
                  <a:cubicBezTo>
                    <a:pt x="114300" y="314065"/>
                    <a:pt x="428365" y="0"/>
                    <a:pt x="8157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8104EDF-BCBC-E0E6-D271-CB67D07E773C}"/>
                </a:ext>
              </a:extLst>
            </p:cNvPr>
            <p:cNvSpPr/>
            <p:nvPr/>
          </p:nvSpPr>
          <p:spPr bwMode="auto">
            <a:xfrm>
              <a:off x="1992977" y="2169778"/>
              <a:ext cx="1001048" cy="715175"/>
            </a:xfrm>
            <a:custGeom>
              <a:avLst/>
              <a:gdLst>
                <a:gd name="connsiteX0" fmla="*/ 506368 w 1001048"/>
                <a:gd name="connsiteY0" fmla="*/ 0 h 715175"/>
                <a:gd name="connsiteX1" fmla="*/ 1001048 w 1001048"/>
                <a:gd name="connsiteY1" fmla="*/ 357914 h 715175"/>
                <a:gd name="connsiteX2" fmla="*/ 780372 w 1001048"/>
                <a:gd name="connsiteY2" fmla="*/ 508191 h 715175"/>
                <a:gd name="connsiteX3" fmla="*/ 745333 w 1001048"/>
                <a:gd name="connsiteY3" fmla="*/ 515077 h 715175"/>
                <a:gd name="connsiteX4" fmla="*/ 742781 w 1001048"/>
                <a:gd name="connsiteY4" fmla="*/ 521941 h 715175"/>
                <a:gd name="connsiteX5" fmla="*/ 503588 w 1001048"/>
                <a:gd name="connsiteY5" fmla="*/ 715175 h 715175"/>
                <a:gd name="connsiteX6" fmla="*/ 259224 w 1001048"/>
                <a:gd name="connsiteY6" fmla="*/ 521941 h 715175"/>
                <a:gd name="connsiteX7" fmla="*/ 256624 w 1001048"/>
                <a:gd name="connsiteY7" fmla="*/ 515256 h 715175"/>
                <a:gd name="connsiteX8" fmla="*/ 220676 w 1001048"/>
                <a:gd name="connsiteY8" fmla="*/ 508191 h 715175"/>
                <a:gd name="connsiteX9" fmla="*/ 0 w 1001048"/>
                <a:gd name="connsiteY9" fmla="*/ 357914 h 715175"/>
                <a:gd name="connsiteX10" fmla="*/ 506368 w 1001048"/>
                <a:gd name="connsiteY10" fmla="*/ 0 h 71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715175">
                  <a:moveTo>
                    <a:pt x="506368" y="0"/>
                  </a:moveTo>
                  <a:cubicBezTo>
                    <a:pt x="782800" y="0"/>
                    <a:pt x="1001048" y="257824"/>
                    <a:pt x="1001048" y="357914"/>
                  </a:cubicBezTo>
                  <a:cubicBezTo>
                    <a:pt x="1001048" y="420470"/>
                    <a:pt x="913512" y="475623"/>
                    <a:pt x="780372" y="508191"/>
                  </a:cubicBezTo>
                  <a:lnTo>
                    <a:pt x="745333" y="515077"/>
                  </a:lnTo>
                  <a:lnTo>
                    <a:pt x="742781" y="521941"/>
                  </a:lnTo>
                  <a:cubicBezTo>
                    <a:pt x="703809" y="607293"/>
                    <a:pt x="612277" y="715175"/>
                    <a:pt x="503588" y="715175"/>
                  </a:cubicBezTo>
                  <a:cubicBezTo>
                    <a:pt x="394898" y="715175"/>
                    <a:pt x="299920" y="607293"/>
                    <a:pt x="259224" y="521941"/>
                  </a:cubicBezTo>
                  <a:lnTo>
                    <a:pt x="256624" y="515256"/>
                  </a:lnTo>
                  <a:lnTo>
                    <a:pt x="220676" y="508191"/>
                  </a:lnTo>
                  <a:cubicBezTo>
                    <a:pt x="87536" y="475623"/>
                    <a:pt x="0" y="420470"/>
                    <a:pt x="0" y="357914"/>
                  </a:cubicBezTo>
                  <a:cubicBezTo>
                    <a:pt x="0" y="257824"/>
                    <a:pt x="229936" y="0"/>
                    <a:pt x="50636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A82CEDC-5716-25EA-6694-D824C9DFE962}"/>
                </a:ext>
              </a:extLst>
            </p:cNvPr>
            <p:cNvSpPr/>
            <p:nvPr/>
          </p:nvSpPr>
          <p:spPr bwMode="auto">
            <a:xfrm>
              <a:off x="2081877" y="2511644"/>
              <a:ext cx="823248" cy="254415"/>
            </a:xfrm>
            <a:custGeom>
              <a:avLst/>
              <a:gdLst>
                <a:gd name="connsiteX0" fmla="*/ 996109 w 1001048"/>
                <a:gd name="connsiteY0" fmla="*/ 0 h 379233"/>
                <a:gd name="connsiteX1" fmla="*/ 1001048 w 1001048"/>
                <a:gd name="connsiteY1" fmla="*/ 21969 h 379233"/>
                <a:gd name="connsiteX2" fmla="*/ 780372 w 1001048"/>
                <a:gd name="connsiteY2" fmla="*/ 172246 h 379233"/>
                <a:gd name="connsiteX3" fmla="*/ 503588 w 1001048"/>
                <a:gd name="connsiteY3" fmla="*/ 379230 h 379233"/>
                <a:gd name="connsiteX4" fmla="*/ 220676 w 1001048"/>
                <a:gd name="connsiteY4" fmla="*/ 172246 h 379233"/>
                <a:gd name="connsiteX5" fmla="*/ 0 w 1001048"/>
                <a:gd name="connsiteY5" fmla="*/ 21969 h 379233"/>
                <a:gd name="connsiteX6" fmla="*/ 4766 w 1001048"/>
                <a:gd name="connsiteY6" fmla="*/ 1792 h 379233"/>
                <a:gd name="connsiteX7" fmla="*/ 26275 w 1001048"/>
                <a:gd name="connsiteY7" fmla="*/ 6180 h 379233"/>
                <a:gd name="connsiteX8" fmla="*/ 114166 w 1001048"/>
                <a:gd name="connsiteY8" fmla="*/ 20171 h 379233"/>
                <a:gd name="connsiteX9" fmla="*/ 504754 w 1001048"/>
                <a:gd name="connsiteY9" fmla="*/ 196442 h 379233"/>
                <a:gd name="connsiteX10" fmla="*/ 886883 w 1001048"/>
                <a:gd name="connsiteY10" fmla="*/ 20171 h 37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379233">
                  <a:moveTo>
                    <a:pt x="996109" y="0"/>
                  </a:moveTo>
                  <a:lnTo>
                    <a:pt x="1001048" y="21969"/>
                  </a:lnTo>
                  <a:cubicBezTo>
                    <a:pt x="1001048" y="84525"/>
                    <a:pt x="939308" y="135001"/>
                    <a:pt x="780372" y="172246"/>
                  </a:cubicBezTo>
                  <a:cubicBezTo>
                    <a:pt x="621436" y="209491"/>
                    <a:pt x="599024" y="380085"/>
                    <a:pt x="503588" y="379230"/>
                  </a:cubicBezTo>
                  <a:cubicBezTo>
                    <a:pt x="408152" y="378375"/>
                    <a:pt x="409382" y="215914"/>
                    <a:pt x="220676" y="172246"/>
                  </a:cubicBezTo>
                  <a:cubicBezTo>
                    <a:pt x="31970" y="128578"/>
                    <a:pt x="0" y="84525"/>
                    <a:pt x="0" y="21969"/>
                  </a:cubicBezTo>
                  <a:lnTo>
                    <a:pt x="4766" y="1792"/>
                  </a:lnTo>
                  <a:lnTo>
                    <a:pt x="26275" y="6180"/>
                  </a:lnTo>
                  <a:cubicBezTo>
                    <a:pt x="52415" y="10869"/>
                    <a:pt x="81600" y="15522"/>
                    <a:pt x="114166" y="20171"/>
                  </a:cubicBezTo>
                  <a:cubicBezTo>
                    <a:pt x="374693" y="57359"/>
                    <a:pt x="372995" y="195713"/>
                    <a:pt x="504754" y="196442"/>
                  </a:cubicBezTo>
                  <a:cubicBezTo>
                    <a:pt x="636513" y="197170"/>
                    <a:pt x="667455" y="51889"/>
                    <a:pt x="886883" y="201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BD826082-85A5-834B-D874-124B2D84E8AB}"/>
                </a:ext>
              </a:extLst>
            </p:cNvPr>
            <p:cNvSpPr/>
            <p:nvPr/>
          </p:nvSpPr>
          <p:spPr bwMode="auto">
            <a:xfrm>
              <a:off x="1947201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5623A802-EBF3-6700-9A80-C9647EE6C757}"/>
                </a:ext>
              </a:extLst>
            </p:cNvPr>
            <p:cNvSpPr/>
            <p:nvPr/>
          </p:nvSpPr>
          <p:spPr bwMode="auto">
            <a:xfrm>
              <a:off x="2014334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ACA5800E-A768-037D-50D3-6886369C3E03}"/>
                </a:ext>
              </a:extLst>
            </p:cNvPr>
            <p:cNvSpPr/>
            <p:nvPr/>
          </p:nvSpPr>
          <p:spPr bwMode="auto">
            <a:xfrm>
              <a:off x="2737776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69D35009-A8B0-320C-0DBA-F9674E433C19}"/>
                </a:ext>
              </a:extLst>
            </p:cNvPr>
            <p:cNvSpPr/>
            <p:nvPr/>
          </p:nvSpPr>
          <p:spPr bwMode="auto">
            <a:xfrm>
              <a:off x="2804909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08FF466-F2B6-932F-E70C-EBE0CDC89DB8}"/>
                </a:ext>
              </a:extLst>
            </p:cNvPr>
            <p:cNvSpPr/>
            <p:nvPr/>
          </p:nvSpPr>
          <p:spPr bwMode="auto">
            <a:xfrm>
              <a:off x="1890376" y="1471663"/>
              <a:ext cx="1206250" cy="686473"/>
            </a:xfrm>
            <a:custGeom>
              <a:avLst/>
              <a:gdLst>
                <a:gd name="connsiteX0" fmla="*/ 601362 w 1206250"/>
                <a:gd name="connsiteY0" fmla="*/ 0 h 686473"/>
                <a:gd name="connsiteX1" fmla="*/ 1183043 w 1206250"/>
                <a:gd name="connsiteY1" fmla="*/ 309277 h 686473"/>
                <a:gd name="connsiteX2" fmla="*/ 1206250 w 1206250"/>
                <a:gd name="connsiteY2" fmla="*/ 352034 h 686473"/>
                <a:gd name="connsiteX3" fmla="*/ 1182971 w 1206250"/>
                <a:gd name="connsiteY3" fmla="*/ 382347 h 686473"/>
                <a:gd name="connsiteX4" fmla="*/ 610887 w 1206250"/>
                <a:gd name="connsiteY4" fmla="*/ 686473 h 686473"/>
                <a:gd name="connsiteX5" fmla="*/ 29279 w 1206250"/>
                <a:gd name="connsiteY5" fmla="*/ 382347 h 686473"/>
                <a:gd name="connsiteX6" fmla="*/ 0 w 1206250"/>
                <a:gd name="connsiteY6" fmla="*/ 345538 h 686473"/>
                <a:gd name="connsiteX7" fmla="*/ 19682 w 1206250"/>
                <a:gd name="connsiteY7" fmla="*/ 309277 h 686473"/>
                <a:gd name="connsiteX8" fmla="*/ 601362 w 1206250"/>
                <a:gd name="connsiteY8" fmla="*/ 0 h 6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250" h="686473">
                  <a:moveTo>
                    <a:pt x="601362" y="0"/>
                  </a:moveTo>
                  <a:cubicBezTo>
                    <a:pt x="843499" y="0"/>
                    <a:pt x="1056981" y="122682"/>
                    <a:pt x="1183043" y="309277"/>
                  </a:cubicBezTo>
                  <a:lnTo>
                    <a:pt x="1206250" y="352034"/>
                  </a:lnTo>
                  <a:lnTo>
                    <a:pt x="1182971" y="382347"/>
                  </a:lnTo>
                  <a:cubicBezTo>
                    <a:pt x="1037724" y="547863"/>
                    <a:pt x="836160" y="686473"/>
                    <a:pt x="610887" y="686473"/>
                  </a:cubicBezTo>
                  <a:cubicBezTo>
                    <a:pt x="385615" y="686473"/>
                    <a:pt x="179288" y="547863"/>
                    <a:pt x="29279" y="382347"/>
                  </a:cubicBezTo>
                  <a:lnTo>
                    <a:pt x="0" y="345538"/>
                  </a:lnTo>
                  <a:lnTo>
                    <a:pt x="19682" y="309277"/>
                  </a:lnTo>
                  <a:cubicBezTo>
                    <a:pt x="145743" y="122682"/>
                    <a:pt x="359226" y="0"/>
                    <a:pt x="601362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08274B-31CC-0EC8-3438-F46A80391648}"/>
              </a:ext>
            </a:extLst>
          </p:cNvPr>
          <p:cNvSpPr txBox="1"/>
          <p:nvPr/>
        </p:nvSpPr>
        <p:spPr>
          <a:xfrm>
            <a:off x="442512" y="728700"/>
            <a:ext cx="9020978" cy="520406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保冷剤を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入れる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074B21F-83C3-4FE4-3939-9231DF65D4C5}"/>
              </a:ext>
            </a:extLst>
          </p:cNvPr>
          <p:cNvGrpSpPr/>
          <p:nvPr/>
        </p:nvGrpSpPr>
        <p:grpSpPr>
          <a:xfrm>
            <a:off x="7383270" y="3609020"/>
            <a:ext cx="2185466" cy="2815211"/>
            <a:chOff x="1084508" y="1471662"/>
            <a:chExt cx="2817986" cy="362999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14B7E49-6873-F797-6121-2290DE31A6AE}"/>
                </a:ext>
              </a:extLst>
            </p:cNvPr>
            <p:cNvSpPr/>
            <p:nvPr/>
          </p:nvSpPr>
          <p:spPr bwMode="auto">
            <a:xfrm rot="5400000">
              <a:off x="1475629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3DBC256-9F35-D730-7EFB-7576769AB16C}"/>
                </a:ext>
              </a:extLst>
            </p:cNvPr>
            <p:cNvSpPr/>
            <p:nvPr/>
          </p:nvSpPr>
          <p:spPr bwMode="auto">
            <a:xfrm rot="16200000" flipH="1">
              <a:off x="2825780" y="4324583"/>
              <a:ext cx="699047" cy="855097"/>
            </a:xfrm>
            <a:custGeom>
              <a:avLst/>
              <a:gdLst>
                <a:gd name="connsiteX0" fmla="*/ 0 w 699047"/>
                <a:gd name="connsiteY0" fmla="*/ 265146 h 945106"/>
                <a:gd name="connsiteX1" fmla="*/ 58241 w 699047"/>
                <a:gd name="connsiteY1" fmla="*/ 47789 h 945106"/>
                <a:gd name="connsiteX2" fmla="*/ 342057 w 699047"/>
                <a:gd name="connsiteY2" fmla="*/ 171320 h 945106"/>
                <a:gd name="connsiteX3" fmla="*/ 356984 w 699047"/>
                <a:gd name="connsiteY3" fmla="*/ 148817 h 945106"/>
                <a:gd name="connsiteX4" fmla="*/ 699047 w 699047"/>
                <a:gd name="connsiteY4" fmla="*/ 0 h 945106"/>
                <a:gd name="connsiteX5" fmla="*/ 699047 w 699047"/>
                <a:gd name="connsiteY5" fmla="*/ 675075 h 945106"/>
                <a:gd name="connsiteX6" fmla="*/ 699047 w 699047"/>
                <a:gd name="connsiteY6" fmla="*/ 675076 h 945106"/>
                <a:gd name="connsiteX7" fmla="*/ 538478 w 699047"/>
                <a:gd name="connsiteY7" fmla="*/ 648550 h 945106"/>
                <a:gd name="connsiteX8" fmla="*/ 524419 w 699047"/>
                <a:gd name="connsiteY8" fmla="*/ 642307 h 945106"/>
                <a:gd name="connsiteX9" fmla="*/ 527933 w 699047"/>
                <a:gd name="connsiteY9" fmla="*/ 743771 h 945106"/>
                <a:gd name="connsiteX10" fmla="*/ 549095 w 699047"/>
                <a:gd name="connsiteY10" fmla="*/ 945106 h 945106"/>
                <a:gd name="connsiteX11" fmla="*/ 323367 w 699047"/>
                <a:gd name="connsiteY11" fmla="*/ 540061 h 945106"/>
                <a:gd name="connsiteX12" fmla="*/ 326706 w 699047"/>
                <a:gd name="connsiteY12" fmla="*/ 480615 h 945106"/>
                <a:gd name="connsiteX13" fmla="*/ 318951 w 699047"/>
                <a:gd name="connsiteY13" fmla="*/ 468923 h 945106"/>
                <a:gd name="connsiteX14" fmla="*/ 286533 w 699047"/>
                <a:gd name="connsiteY14" fmla="*/ 337538 h 945106"/>
                <a:gd name="connsiteX15" fmla="*/ 291375 w 699047"/>
                <a:gd name="connsiteY15" fmla="*/ 298235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9047" h="945106">
                  <a:moveTo>
                    <a:pt x="0" y="265146"/>
                  </a:moveTo>
                  <a:lnTo>
                    <a:pt x="58241" y="47789"/>
                  </a:lnTo>
                  <a:lnTo>
                    <a:pt x="342057" y="171320"/>
                  </a:lnTo>
                  <a:lnTo>
                    <a:pt x="356984" y="148817"/>
                  </a:lnTo>
                  <a:cubicBezTo>
                    <a:pt x="431116" y="59032"/>
                    <a:pt x="556657" y="0"/>
                    <a:pt x="699047" y="0"/>
                  </a:cubicBezTo>
                  <a:cubicBezTo>
                    <a:pt x="630295" y="221509"/>
                    <a:pt x="630295" y="453566"/>
                    <a:pt x="699047" y="675075"/>
                  </a:cubicBezTo>
                  <a:lnTo>
                    <a:pt x="699047" y="675076"/>
                  </a:lnTo>
                  <a:cubicBezTo>
                    <a:pt x="642091" y="675076"/>
                    <a:pt x="587831" y="665631"/>
                    <a:pt x="538478" y="648550"/>
                  </a:cubicBezTo>
                  <a:lnTo>
                    <a:pt x="524419" y="642307"/>
                  </a:lnTo>
                  <a:lnTo>
                    <a:pt x="527933" y="743771"/>
                  </a:lnTo>
                  <a:cubicBezTo>
                    <a:pt x="532636" y="811410"/>
                    <a:pt x="539689" y="878654"/>
                    <a:pt x="549095" y="945106"/>
                  </a:cubicBezTo>
                  <a:cubicBezTo>
                    <a:pt x="424429" y="945106"/>
                    <a:pt x="323367" y="763761"/>
                    <a:pt x="323367" y="540061"/>
                  </a:cubicBezTo>
                  <a:lnTo>
                    <a:pt x="326706" y="480615"/>
                  </a:lnTo>
                  <a:lnTo>
                    <a:pt x="318951" y="468923"/>
                  </a:lnTo>
                  <a:cubicBezTo>
                    <a:pt x="298076" y="428540"/>
                    <a:pt x="286533" y="384142"/>
                    <a:pt x="286533" y="337538"/>
                  </a:cubicBezTo>
                  <a:lnTo>
                    <a:pt x="291375" y="298235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B459736-B58B-5275-5033-EF354BF4B2DB}"/>
                </a:ext>
              </a:extLst>
            </p:cNvPr>
            <p:cNvSpPr/>
            <p:nvPr/>
          </p:nvSpPr>
          <p:spPr bwMode="auto">
            <a:xfrm>
              <a:off x="1084508" y="1947864"/>
              <a:ext cx="2817986" cy="2628370"/>
            </a:xfrm>
            <a:custGeom>
              <a:avLst/>
              <a:gdLst>
                <a:gd name="connsiteX0" fmla="*/ 1425269 w 2817986"/>
                <a:gd name="connsiteY0" fmla="*/ 0 h 2628370"/>
                <a:gd name="connsiteX1" fmla="*/ 2077507 w 2817986"/>
                <a:gd name="connsiteY1" fmla="*/ 689453 h 2628370"/>
                <a:gd name="connsiteX2" fmla="*/ 2130937 w 2817986"/>
                <a:gd name="connsiteY2" fmla="*/ 827793 h 2628370"/>
                <a:gd name="connsiteX3" fmla="*/ 2149820 w 2817986"/>
                <a:gd name="connsiteY3" fmla="*/ 837107 h 2628370"/>
                <a:gd name="connsiteX4" fmla="*/ 2752210 w 2817986"/>
                <a:gd name="connsiteY4" fmla="*/ 2019251 h 2628370"/>
                <a:gd name="connsiteX5" fmla="*/ 2386655 w 2817986"/>
                <a:gd name="connsiteY5" fmla="*/ 1600430 h 2628370"/>
                <a:gd name="connsiteX6" fmla="*/ 2328887 w 2817986"/>
                <a:gd name="connsiteY6" fmla="*/ 1553428 h 2628370"/>
                <a:gd name="connsiteX7" fmla="*/ 2339812 w 2817986"/>
                <a:gd name="connsiteY7" fmla="*/ 1644859 h 2628370"/>
                <a:gd name="connsiteX8" fmla="*/ 2344492 w 2817986"/>
                <a:gd name="connsiteY8" fmla="*/ 1744866 h 2628370"/>
                <a:gd name="connsiteX9" fmla="*/ 1414409 w 2817986"/>
                <a:gd name="connsiteY9" fmla="*/ 2628370 h 2628370"/>
                <a:gd name="connsiteX10" fmla="*/ 484326 w 2817986"/>
                <a:gd name="connsiteY10" fmla="*/ 1744866 h 2628370"/>
                <a:gd name="connsiteX11" fmla="*/ 489250 w 2817986"/>
                <a:gd name="connsiteY11" fmla="*/ 1644859 h 2628370"/>
                <a:gd name="connsiteX12" fmla="*/ 502045 w 2817986"/>
                <a:gd name="connsiteY12" fmla="*/ 1542895 h 2628370"/>
                <a:gd name="connsiteX13" fmla="*/ 431331 w 2817986"/>
                <a:gd name="connsiteY13" fmla="*/ 1600430 h 2628370"/>
                <a:gd name="connsiteX14" fmla="*/ 65776 w 2817986"/>
                <a:gd name="connsiteY14" fmla="*/ 2019251 h 2628370"/>
                <a:gd name="connsiteX15" fmla="*/ 668166 w 2817986"/>
                <a:gd name="connsiteY15" fmla="*/ 837107 h 2628370"/>
                <a:gd name="connsiteX16" fmla="*/ 712607 w 2817986"/>
                <a:gd name="connsiteY16" fmla="*/ 813356 h 2628370"/>
                <a:gd name="connsiteX17" fmla="*/ 762171 w 2817986"/>
                <a:gd name="connsiteY17" fmla="*/ 689453 h 2628370"/>
                <a:gd name="connsiteX18" fmla="*/ 1425269 w 2817986"/>
                <a:gd name="connsiteY18" fmla="*/ 0 h 262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17986" h="2628370">
                  <a:moveTo>
                    <a:pt x="1425269" y="0"/>
                  </a:moveTo>
                  <a:cubicBezTo>
                    <a:pt x="1682104" y="0"/>
                    <a:pt x="1911910" y="314230"/>
                    <a:pt x="2077507" y="689453"/>
                  </a:cubicBezTo>
                  <a:lnTo>
                    <a:pt x="2130937" y="827793"/>
                  </a:lnTo>
                  <a:lnTo>
                    <a:pt x="2149820" y="837107"/>
                  </a:lnTo>
                  <a:cubicBezTo>
                    <a:pt x="2682043" y="1144386"/>
                    <a:pt x="2951743" y="1673651"/>
                    <a:pt x="2752210" y="2019251"/>
                  </a:cubicBezTo>
                  <a:cubicBezTo>
                    <a:pt x="2652682" y="1871098"/>
                    <a:pt x="2528963" y="1729794"/>
                    <a:pt x="2386655" y="1600430"/>
                  </a:cubicBezTo>
                  <a:lnTo>
                    <a:pt x="2328887" y="1553428"/>
                  </a:lnTo>
                  <a:lnTo>
                    <a:pt x="2339812" y="1644859"/>
                  </a:lnTo>
                  <a:cubicBezTo>
                    <a:pt x="2342908" y="1680869"/>
                    <a:pt x="2344492" y="1714369"/>
                    <a:pt x="2344492" y="1744866"/>
                  </a:cubicBezTo>
                  <a:cubicBezTo>
                    <a:pt x="2344492" y="2232812"/>
                    <a:pt x="1928080" y="2628370"/>
                    <a:pt x="1414409" y="2628370"/>
                  </a:cubicBezTo>
                  <a:cubicBezTo>
                    <a:pt x="900738" y="2628370"/>
                    <a:pt x="484326" y="2232812"/>
                    <a:pt x="484326" y="1744866"/>
                  </a:cubicBezTo>
                  <a:cubicBezTo>
                    <a:pt x="484326" y="1714369"/>
                    <a:pt x="485995" y="1680869"/>
                    <a:pt x="489250" y="1644859"/>
                  </a:cubicBezTo>
                  <a:lnTo>
                    <a:pt x="502045" y="1542895"/>
                  </a:lnTo>
                  <a:lnTo>
                    <a:pt x="431331" y="1600430"/>
                  </a:lnTo>
                  <a:cubicBezTo>
                    <a:pt x="289023" y="1729794"/>
                    <a:pt x="165304" y="1871098"/>
                    <a:pt x="65776" y="2019251"/>
                  </a:cubicBezTo>
                  <a:cubicBezTo>
                    <a:pt x="-133757" y="1673651"/>
                    <a:pt x="135943" y="1144386"/>
                    <a:pt x="668166" y="837107"/>
                  </a:cubicBezTo>
                  <a:lnTo>
                    <a:pt x="712607" y="813356"/>
                  </a:lnTo>
                  <a:lnTo>
                    <a:pt x="762171" y="689453"/>
                  </a:lnTo>
                  <a:cubicBezTo>
                    <a:pt x="933197" y="314230"/>
                    <a:pt x="1168433" y="0"/>
                    <a:pt x="1425269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4D7A73B-B7F0-D6C2-F336-82C0875B9BD1}"/>
                </a:ext>
              </a:extLst>
            </p:cNvPr>
            <p:cNvSpPr/>
            <p:nvPr/>
          </p:nvSpPr>
          <p:spPr bwMode="auto">
            <a:xfrm>
              <a:off x="1683134" y="1471662"/>
              <a:ext cx="1631566" cy="3003838"/>
            </a:xfrm>
            <a:custGeom>
              <a:avLst/>
              <a:gdLst>
                <a:gd name="connsiteX0" fmla="*/ 815783 w 1631566"/>
                <a:gd name="connsiteY0" fmla="*/ 0 h 3003838"/>
                <a:gd name="connsiteX1" fmla="*/ 1517266 w 1631566"/>
                <a:gd name="connsiteY1" fmla="*/ 701483 h 3003838"/>
                <a:gd name="connsiteX2" fmla="*/ 1397464 w 1631566"/>
                <a:gd name="connsiteY2" fmla="*/ 1093689 h 3003838"/>
                <a:gd name="connsiteX3" fmla="*/ 1360838 w 1631566"/>
                <a:gd name="connsiteY3" fmla="*/ 1138080 h 3003838"/>
                <a:gd name="connsiteX4" fmla="*/ 1397392 w 1631566"/>
                <a:gd name="connsiteY4" fmla="*/ 1213541 h 3003838"/>
                <a:gd name="connsiteX5" fmla="*/ 1631566 w 1631566"/>
                <a:gd name="connsiteY5" fmla="*/ 2188055 h 3003838"/>
                <a:gd name="connsiteX6" fmla="*/ 815783 w 1631566"/>
                <a:gd name="connsiteY6" fmla="*/ 3003838 h 3003838"/>
                <a:gd name="connsiteX7" fmla="*/ 0 w 1631566"/>
                <a:gd name="connsiteY7" fmla="*/ 2188055 h 3003838"/>
                <a:gd name="connsiteX8" fmla="*/ 243700 w 1631566"/>
                <a:gd name="connsiteY8" fmla="*/ 1213541 h 3003838"/>
                <a:gd name="connsiteX9" fmla="*/ 277335 w 1631566"/>
                <a:gd name="connsiteY9" fmla="*/ 1146087 h 3003838"/>
                <a:gd name="connsiteX10" fmla="*/ 234102 w 1631566"/>
                <a:gd name="connsiteY10" fmla="*/ 1093689 h 3003838"/>
                <a:gd name="connsiteX11" fmla="*/ 114300 w 1631566"/>
                <a:gd name="connsiteY11" fmla="*/ 701483 h 3003838"/>
                <a:gd name="connsiteX12" fmla="*/ 815783 w 1631566"/>
                <a:gd name="connsiteY12" fmla="*/ 0 h 300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1566" h="3003838">
                  <a:moveTo>
                    <a:pt x="815783" y="0"/>
                  </a:moveTo>
                  <a:cubicBezTo>
                    <a:pt x="1203201" y="0"/>
                    <a:pt x="1517266" y="314065"/>
                    <a:pt x="1517266" y="701483"/>
                  </a:cubicBezTo>
                  <a:cubicBezTo>
                    <a:pt x="1517266" y="846765"/>
                    <a:pt x="1473101" y="981731"/>
                    <a:pt x="1397464" y="1093689"/>
                  </a:cubicBezTo>
                  <a:lnTo>
                    <a:pt x="1360838" y="1138080"/>
                  </a:lnTo>
                  <a:lnTo>
                    <a:pt x="1397392" y="1213541"/>
                  </a:lnTo>
                  <a:cubicBezTo>
                    <a:pt x="1542638" y="1560003"/>
                    <a:pt x="1631566" y="1962783"/>
                    <a:pt x="1631566" y="2188055"/>
                  </a:cubicBezTo>
                  <a:cubicBezTo>
                    <a:pt x="1631566" y="2638600"/>
                    <a:pt x="1266328" y="3003838"/>
                    <a:pt x="815783" y="3003838"/>
                  </a:cubicBezTo>
                  <a:cubicBezTo>
                    <a:pt x="365238" y="3003838"/>
                    <a:pt x="0" y="2638600"/>
                    <a:pt x="0" y="2188055"/>
                  </a:cubicBezTo>
                  <a:cubicBezTo>
                    <a:pt x="0" y="1962783"/>
                    <a:pt x="93691" y="1560003"/>
                    <a:pt x="243700" y="1213541"/>
                  </a:cubicBezTo>
                  <a:lnTo>
                    <a:pt x="277335" y="1146087"/>
                  </a:lnTo>
                  <a:lnTo>
                    <a:pt x="234102" y="1093689"/>
                  </a:lnTo>
                  <a:cubicBezTo>
                    <a:pt x="158465" y="981731"/>
                    <a:pt x="114300" y="846765"/>
                    <a:pt x="114300" y="701483"/>
                  </a:cubicBezTo>
                  <a:cubicBezTo>
                    <a:pt x="114300" y="314065"/>
                    <a:pt x="428365" y="0"/>
                    <a:pt x="8157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2D1A204-4B06-CA69-B21A-2B2FFC08753B}"/>
                </a:ext>
              </a:extLst>
            </p:cNvPr>
            <p:cNvSpPr/>
            <p:nvPr/>
          </p:nvSpPr>
          <p:spPr bwMode="auto">
            <a:xfrm>
              <a:off x="1992977" y="2169778"/>
              <a:ext cx="1001048" cy="715175"/>
            </a:xfrm>
            <a:custGeom>
              <a:avLst/>
              <a:gdLst>
                <a:gd name="connsiteX0" fmla="*/ 506368 w 1001048"/>
                <a:gd name="connsiteY0" fmla="*/ 0 h 715175"/>
                <a:gd name="connsiteX1" fmla="*/ 1001048 w 1001048"/>
                <a:gd name="connsiteY1" fmla="*/ 357914 h 715175"/>
                <a:gd name="connsiteX2" fmla="*/ 780372 w 1001048"/>
                <a:gd name="connsiteY2" fmla="*/ 508191 h 715175"/>
                <a:gd name="connsiteX3" fmla="*/ 745333 w 1001048"/>
                <a:gd name="connsiteY3" fmla="*/ 515077 h 715175"/>
                <a:gd name="connsiteX4" fmla="*/ 742781 w 1001048"/>
                <a:gd name="connsiteY4" fmla="*/ 521941 h 715175"/>
                <a:gd name="connsiteX5" fmla="*/ 503588 w 1001048"/>
                <a:gd name="connsiteY5" fmla="*/ 715175 h 715175"/>
                <a:gd name="connsiteX6" fmla="*/ 259224 w 1001048"/>
                <a:gd name="connsiteY6" fmla="*/ 521941 h 715175"/>
                <a:gd name="connsiteX7" fmla="*/ 256624 w 1001048"/>
                <a:gd name="connsiteY7" fmla="*/ 515256 h 715175"/>
                <a:gd name="connsiteX8" fmla="*/ 220676 w 1001048"/>
                <a:gd name="connsiteY8" fmla="*/ 508191 h 715175"/>
                <a:gd name="connsiteX9" fmla="*/ 0 w 1001048"/>
                <a:gd name="connsiteY9" fmla="*/ 357914 h 715175"/>
                <a:gd name="connsiteX10" fmla="*/ 506368 w 1001048"/>
                <a:gd name="connsiteY10" fmla="*/ 0 h 71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715175">
                  <a:moveTo>
                    <a:pt x="506368" y="0"/>
                  </a:moveTo>
                  <a:cubicBezTo>
                    <a:pt x="782800" y="0"/>
                    <a:pt x="1001048" y="257824"/>
                    <a:pt x="1001048" y="357914"/>
                  </a:cubicBezTo>
                  <a:cubicBezTo>
                    <a:pt x="1001048" y="420470"/>
                    <a:pt x="913512" y="475623"/>
                    <a:pt x="780372" y="508191"/>
                  </a:cubicBezTo>
                  <a:lnTo>
                    <a:pt x="745333" y="515077"/>
                  </a:lnTo>
                  <a:lnTo>
                    <a:pt x="742781" y="521941"/>
                  </a:lnTo>
                  <a:cubicBezTo>
                    <a:pt x="703809" y="607293"/>
                    <a:pt x="612277" y="715175"/>
                    <a:pt x="503588" y="715175"/>
                  </a:cubicBezTo>
                  <a:cubicBezTo>
                    <a:pt x="394898" y="715175"/>
                    <a:pt x="299920" y="607293"/>
                    <a:pt x="259224" y="521941"/>
                  </a:cubicBezTo>
                  <a:lnTo>
                    <a:pt x="256624" y="515256"/>
                  </a:lnTo>
                  <a:lnTo>
                    <a:pt x="220676" y="508191"/>
                  </a:lnTo>
                  <a:cubicBezTo>
                    <a:pt x="87536" y="475623"/>
                    <a:pt x="0" y="420470"/>
                    <a:pt x="0" y="357914"/>
                  </a:cubicBezTo>
                  <a:cubicBezTo>
                    <a:pt x="0" y="257824"/>
                    <a:pt x="229936" y="0"/>
                    <a:pt x="506368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078B304-6C4A-A703-91AD-0A084D8525DE}"/>
                </a:ext>
              </a:extLst>
            </p:cNvPr>
            <p:cNvSpPr/>
            <p:nvPr/>
          </p:nvSpPr>
          <p:spPr bwMode="auto">
            <a:xfrm>
              <a:off x="2081877" y="2511644"/>
              <a:ext cx="823248" cy="254415"/>
            </a:xfrm>
            <a:custGeom>
              <a:avLst/>
              <a:gdLst>
                <a:gd name="connsiteX0" fmla="*/ 996109 w 1001048"/>
                <a:gd name="connsiteY0" fmla="*/ 0 h 379233"/>
                <a:gd name="connsiteX1" fmla="*/ 1001048 w 1001048"/>
                <a:gd name="connsiteY1" fmla="*/ 21969 h 379233"/>
                <a:gd name="connsiteX2" fmla="*/ 780372 w 1001048"/>
                <a:gd name="connsiteY2" fmla="*/ 172246 h 379233"/>
                <a:gd name="connsiteX3" fmla="*/ 503588 w 1001048"/>
                <a:gd name="connsiteY3" fmla="*/ 379230 h 379233"/>
                <a:gd name="connsiteX4" fmla="*/ 220676 w 1001048"/>
                <a:gd name="connsiteY4" fmla="*/ 172246 h 379233"/>
                <a:gd name="connsiteX5" fmla="*/ 0 w 1001048"/>
                <a:gd name="connsiteY5" fmla="*/ 21969 h 379233"/>
                <a:gd name="connsiteX6" fmla="*/ 4766 w 1001048"/>
                <a:gd name="connsiteY6" fmla="*/ 1792 h 379233"/>
                <a:gd name="connsiteX7" fmla="*/ 26275 w 1001048"/>
                <a:gd name="connsiteY7" fmla="*/ 6180 h 379233"/>
                <a:gd name="connsiteX8" fmla="*/ 114166 w 1001048"/>
                <a:gd name="connsiteY8" fmla="*/ 20171 h 379233"/>
                <a:gd name="connsiteX9" fmla="*/ 504754 w 1001048"/>
                <a:gd name="connsiteY9" fmla="*/ 196442 h 379233"/>
                <a:gd name="connsiteX10" fmla="*/ 886883 w 1001048"/>
                <a:gd name="connsiteY10" fmla="*/ 20171 h 37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048" h="379233">
                  <a:moveTo>
                    <a:pt x="996109" y="0"/>
                  </a:moveTo>
                  <a:lnTo>
                    <a:pt x="1001048" y="21969"/>
                  </a:lnTo>
                  <a:cubicBezTo>
                    <a:pt x="1001048" y="84525"/>
                    <a:pt x="939308" y="135001"/>
                    <a:pt x="780372" y="172246"/>
                  </a:cubicBezTo>
                  <a:cubicBezTo>
                    <a:pt x="621436" y="209491"/>
                    <a:pt x="599024" y="380085"/>
                    <a:pt x="503588" y="379230"/>
                  </a:cubicBezTo>
                  <a:cubicBezTo>
                    <a:pt x="408152" y="378375"/>
                    <a:pt x="409382" y="215914"/>
                    <a:pt x="220676" y="172246"/>
                  </a:cubicBezTo>
                  <a:cubicBezTo>
                    <a:pt x="31970" y="128578"/>
                    <a:pt x="0" y="84525"/>
                    <a:pt x="0" y="21969"/>
                  </a:cubicBezTo>
                  <a:lnTo>
                    <a:pt x="4766" y="1792"/>
                  </a:lnTo>
                  <a:lnTo>
                    <a:pt x="26275" y="6180"/>
                  </a:lnTo>
                  <a:cubicBezTo>
                    <a:pt x="52415" y="10869"/>
                    <a:pt x="81600" y="15522"/>
                    <a:pt x="114166" y="20171"/>
                  </a:cubicBezTo>
                  <a:cubicBezTo>
                    <a:pt x="374693" y="57359"/>
                    <a:pt x="372995" y="195713"/>
                    <a:pt x="504754" y="196442"/>
                  </a:cubicBezTo>
                  <a:cubicBezTo>
                    <a:pt x="636513" y="197170"/>
                    <a:pt x="667455" y="51889"/>
                    <a:pt x="886883" y="20171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4456686-E1F3-6302-5BF8-3CAE125991FD}"/>
                </a:ext>
              </a:extLst>
            </p:cNvPr>
            <p:cNvSpPr/>
            <p:nvPr/>
          </p:nvSpPr>
          <p:spPr bwMode="auto">
            <a:xfrm>
              <a:off x="1947201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98495181-78A9-E5AF-2774-4955ED5BAF48}"/>
                </a:ext>
              </a:extLst>
            </p:cNvPr>
            <p:cNvSpPr/>
            <p:nvPr/>
          </p:nvSpPr>
          <p:spPr bwMode="auto">
            <a:xfrm>
              <a:off x="2014334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C0D061D-7126-52F1-4F3C-6977E21CD52E}"/>
                </a:ext>
              </a:extLst>
            </p:cNvPr>
            <p:cNvSpPr/>
            <p:nvPr/>
          </p:nvSpPr>
          <p:spPr bwMode="auto">
            <a:xfrm>
              <a:off x="2737776" y="1914122"/>
              <a:ext cx="309843" cy="3098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441EA2DE-D0B0-1742-1DF3-C7FBAD9E57AA}"/>
                </a:ext>
              </a:extLst>
            </p:cNvPr>
            <p:cNvSpPr/>
            <p:nvPr/>
          </p:nvSpPr>
          <p:spPr bwMode="auto">
            <a:xfrm>
              <a:off x="2804909" y="1985599"/>
              <a:ext cx="166892" cy="16689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380F77C-8FB7-BB4C-FAD1-3528F6452703}"/>
                </a:ext>
              </a:extLst>
            </p:cNvPr>
            <p:cNvSpPr/>
            <p:nvPr/>
          </p:nvSpPr>
          <p:spPr bwMode="auto">
            <a:xfrm>
              <a:off x="1890376" y="1471663"/>
              <a:ext cx="1206250" cy="686473"/>
            </a:xfrm>
            <a:custGeom>
              <a:avLst/>
              <a:gdLst>
                <a:gd name="connsiteX0" fmla="*/ 601362 w 1206250"/>
                <a:gd name="connsiteY0" fmla="*/ 0 h 686473"/>
                <a:gd name="connsiteX1" fmla="*/ 1183043 w 1206250"/>
                <a:gd name="connsiteY1" fmla="*/ 309277 h 686473"/>
                <a:gd name="connsiteX2" fmla="*/ 1206250 w 1206250"/>
                <a:gd name="connsiteY2" fmla="*/ 352034 h 686473"/>
                <a:gd name="connsiteX3" fmla="*/ 1182971 w 1206250"/>
                <a:gd name="connsiteY3" fmla="*/ 382347 h 686473"/>
                <a:gd name="connsiteX4" fmla="*/ 610887 w 1206250"/>
                <a:gd name="connsiteY4" fmla="*/ 686473 h 686473"/>
                <a:gd name="connsiteX5" fmla="*/ 29279 w 1206250"/>
                <a:gd name="connsiteY5" fmla="*/ 382347 h 686473"/>
                <a:gd name="connsiteX6" fmla="*/ 0 w 1206250"/>
                <a:gd name="connsiteY6" fmla="*/ 345538 h 686473"/>
                <a:gd name="connsiteX7" fmla="*/ 19682 w 1206250"/>
                <a:gd name="connsiteY7" fmla="*/ 309277 h 686473"/>
                <a:gd name="connsiteX8" fmla="*/ 601362 w 1206250"/>
                <a:gd name="connsiteY8" fmla="*/ 0 h 68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6250" h="686473">
                  <a:moveTo>
                    <a:pt x="601362" y="0"/>
                  </a:moveTo>
                  <a:cubicBezTo>
                    <a:pt x="843499" y="0"/>
                    <a:pt x="1056981" y="122682"/>
                    <a:pt x="1183043" y="309277"/>
                  </a:cubicBezTo>
                  <a:lnTo>
                    <a:pt x="1206250" y="352034"/>
                  </a:lnTo>
                  <a:lnTo>
                    <a:pt x="1182971" y="382347"/>
                  </a:lnTo>
                  <a:cubicBezTo>
                    <a:pt x="1037724" y="547863"/>
                    <a:pt x="836160" y="686473"/>
                    <a:pt x="610887" y="686473"/>
                  </a:cubicBezTo>
                  <a:cubicBezTo>
                    <a:pt x="385615" y="686473"/>
                    <a:pt x="179288" y="547863"/>
                    <a:pt x="29279" y="382347"/>
                  </a:cubicBezTo>
                  <a:lnTo>
                    <a:pt x="0" y="345538"/>
                  </a:lnTo>
                  <a:lnTo>
                    <a:pt x="19682" y="309277"/>
                  </a:lnTo>
                  <a:cubicBezTo>
                    <a:pt x="145743" y="122682"/>
                    <a:pt x="359226" y="0"/>
                    <a:pt x="601362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保冷剤を入れるの貼り紙</dc:title>
  <dc:subject>保冷剤を入れるの貼り紙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2025-07-22T17:31:49Z</dcterms:modified>
  <cp:version>1</cp:version>
</cp:coreProperties>
</file>