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FFCCCC"/>
    <a:srgbClr val="CC6600"/>
    <a:srgbClr val="99CCFF"/>
    <a:srgbClr val="FF0000"/>
    <a:srgbClr val="339933"/>
    <a:srgbClr val="FF6600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1110" y="85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838200" y="860343"/>
            <a:ext cx="8229600" cy="3732120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新しい電子レンジを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壊した方は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49" name="グループ化 448">
            <a:extLst>
              <a:ext uri="{FF2B5EF4-FFF2-40B4-BE49-F238E27FC236}">
                <a16:creationId xmlns:a16="http://schemas.microsoft.com/office/drawing/2014/main" id="{4C270260-CE51-3A67-EF6F-12AEF3A2986E}"/>
              </a:ext>
            </a:extLst>
          </p:cNvPr>
          <p:cNvGrpSpPr/>
          <p:nvPr/>
        </p:nvGrpSpPr>
        <p:grpSpPr>
          <a:xfrm>
            <a:off x="182470" y="153232"/>
            <a:ext cx="9541060" cy="6551537"/>
            <a:chOff x="182470" y="143635"/>
            <a:chExt cx="9541060" cy="6551537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D6B545B-6B94-F2B1-D242-3148C2FE2258}"/>
                </a:ext>
              </a:extLst>
            </p:cNvPr>
            <p:cNvGrpSpPr/>
            <p:nvPr/>
          </p:nvGrpSpPr>
          <p:grpSpPr>
            <a:xfrm>
              <a:off x="182470" y="143635"/>
              <a:ext cx="284087" cy="284087"/>
              <a:chOff x="348433" y="368660"/>
              <a:chExt cx="748194" cy="748194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B82B54C9-BB97-F2D8-1612-E7F6F3A59A6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4B894F53-8C30-8B04-0F56-09D403889C1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AB72E366-2891-59E2-6B8A-DA586CA8442A}"/>
                </a:ext>
              </a:extLst>
            </p:cNvPr>
            <p:cNvGrpSpPr/>
            <p:nvPr/>
          </p:nvGrpSpPr>
          <p:grpSpPr>
            <a:xfrm>
              <a:off x="538507" y="143635"/>
              <a:ext cx="284087" cy="284087"/>
              <a:chOff x="348433" y="368660"/>
              <a:chExt cx="748194" cy="748194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C628052-FFC5-53B4-8F0B-315B5D7E1F1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楕円 14">
                <a:extLst>
                  <a:ext uri="{FF2B5EF4-FFF2-40B4-BE49-F238E27FC236}">
                    <a16:creationId xmlns:a16="http://schemas.microsoft.com/office/drawing/2014/main" id="{9BAE796D-3650-A184-02C8-D17D11FDC70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4E91EBF-3DC0-671E-98FC-5246CD26C17B}"/>
                </a:ext>
              </a:extLst>
            </p:cNvPr>
            <p:cNvGrpSpPr/>
            <p:nvPr/>
          </p:nvGrpSpPr>
          <p:grpSpPr>
            <a:xfrm>
              <a:off x="894544" y="143635"/>
              <a:ext cx="284087" cy="284087"/>
              <a:chOff x="348433" y="368660"/>
              <a:chExt cx="748194" cy="748194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77BA28F-F6C2-5E63-C220-50D0367520F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D57910C4-C1A7-D6FA-2133-CCADE2D179B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4FF8BD30-E4EA-2915-AE91-CE9E04E05E5F}"/>
                </a:ext>
              </a:extLst>
            </p:cNvPr>
            <p:cNvGrpSpPr/>
            <p:nvPr/>
          </p:nvGrpSpPr>
          <p:grpSpPr>
            <a:xfrm>
              <a:off x="1250581" y="143635"/>
              <a:ext cx="284087" cy="284087"/>
              <a:chOff x="348433" y="368660"/>
              <a:chExt cx="748194" cy="748194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2EA46A7-E890-8D77-8EFF-5945DAFE493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9E3DEDD-CD8C-228E-5BB7-6CF4DB0445F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ACFF4E17-2842-8F49-F51A-4B69251B3EB9}"/>
                </a:ext>
              </a:extLst>
            </p:cNvPr>
            <p:cNvGrpSpPr/>
            <p:nvPr/>
          </p:nvGrpSpPr>
          <p:grpSpPr>
            <a:xfrm>
              <a:off x="1606618" y="143635"/>
              <a:ext cx="284087" cy="284087"/>
              <a:chOff x="348433" y="368660"/>
              <a:chExt cx="748194" cy="748194"/>
            </a:xfrm>
          </p:grpSpPr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9FC246C-A8CD-D677-87EB-6F8EE0655A6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C395AED4-08FA-3D0C-7130-09094F04E5D5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C8362C1F-1D15-DDBC-2E9A-4405DE3FB780}"/>
                </a:ext>
              </a:extLst>
            </p:cNvPr>
            <p:cNvGrpSpPr/>
            <p:nvPr/>
          </p:nvGrpSpPr>
          <p:grpSpPr>
            <a:xfrm>
              <a:off x="1962655" y="143635"/>
              <a:ext cx="284087" cy="284087"/>
              <a:chOff x="348433" y="368660"/>
              <a:chExt cx="748194" cy="748194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331D03A9-6142-863B-F5AF-CA4B964465D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822857FF-ED5F-D971-BB37-29375562323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B76A66F4-A25C-EB6F-D3BE-ADC8F84617D7}"/>
                </a:ext>
              </a:extLst>
            </p:cNvPr>
            <p:cNvGrpSpPr/>
            <p:nvPr/>
          </p:nvGrpSpPr>
          <p:grpSpPr>
            <a:xfrm>
              <a:off x="2318692" y="143635"/>
              <a:ext cx="284087" cy="284087"/>
              <a:chOff x="348433" y="368660"/>
              <a:chExt cx="748194" cy="748194"/>
            </a:xfrm>
          </p:grpSpPr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E486C0C4-6207-D85A-54B5-5F22B280C85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824102DA-CFFE-3874-6F40-063D9090AA05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A48807E3-7915-F967-2683-C0A000E90B39}"/>
                </a:ext>
              </a:extLst>
            </p:cNvPr>
            <p:cNvGrpSpPr/>
            <p:nvPr/>
          </p:nvGrpSpPr>
          <p:grpSpPr>
            <a:xfrm>
              <a:off x="2674729" y="143635"/>
              <a:ext cx="284087" cy="284087"/>
              <a:chOff x="348433" y="368660"/>
              <a:chExt cx="748194" cy="748194"/>
            </a:xfrm>
          </p:grpSpPr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E7E3C32B-C6AD-6447-B627-3FBB2A1005F9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BBF30040-7B6B-B944-175E-C450ED352F0B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0" name="グループ化 129">
              <a:extLst>
                <a:ext uri="{FF2B5EF4-FFF2-40B4-BE49-F238E27FC236}">
                  <a16:creationId xmlns:a16="http://schemas.microsoft.com/office/drawing/2014/main" id="{8B0A2FF8-3470-1EF5-3463-39FC8E6FDF9C}"/>
                </a:ext>
              </a:extLst>
            </p:cNvPr>
            <p:cNvGrpSpPr/>
            <p:nvPr/>
          </p:nvGrpSpPr>
          <p:grpSpPr>
            <a:xfrm>
              <a:off x="3030766" y="143635"/>
              <a:ext cx="284087" cy="284087"/>
              <a:chOff x="348433" y="368660"/>
              <a:chExt cx="748194" cy="748194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FAAB936A-791F-7B57-156A-9E0B07A6FE7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50707E5D-9B00-E19D-7113-A571859F413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E75A17C0-1A65-F386-A156-0A70ECC7621D}"/>
                </a:ext>
              </a:extLst>
            </p:cNvPr>
            <p:cNvGrpSpPr/>
            <p:nvPr/>
          </p:nvGrpSpPr>
          <p:grpSpPr>
            <a:xfrm>
              <a:off x="3386803" y="143635"/>
              <a:ext cx="284087" cy="284087"/>
              <a:chOff x="348433" y="368660"/>
              <a:chExt cx="748194" cy="748194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110570A6-BE52-8D98-5D96-013F2CC3F5F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5D4D69ED-A75A-69A3-EFE4-7A273B1D5E3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6" name="グループ化 135">
              <a:extLst>
                <a:ext uri="{FF2B5EF4-FFF2-40B4-BE49-F238E27FC236}">
                  <a16:creationId xmlns:a16="http://schemas.microsoft.com/office/drawing/2014/main" id="{BDDCBC06-EBC2-31C6-4549-BA0156DF78DD}"/>
                </a:ext>
              </a:extLst>
            </p:cNvPr>
            <p:cNvGrpSpPr/>
            <p:nvPr/>
          </p:nvGrpSpPr>
          <p:grpSpPr>
            <a:xfrm>
              <a:off x="3742840" y="143635"/>
              <a:ext cx="284087" cy="284087"/>
              <a:chOff x="348433" y="368660"/>
              <a:chExt cx="748194" cy="748194"/>
            </a:xfrm>
          </p:grpSpPr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08A920CF-FA41-8927-E0A4-AE158656B3F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722F2252-2FD0-6C4E-7F21-1650BFB2F9D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C3F919E2-9E7C-747D-278A-9364FEDDED3B}"/>
                </a:ext>
              </a:extLst>
            </p:cNvPr>
            <p:cNvGrpSpPr/>
            <p:nvPr/>
          </p:nvGrpSpPr>
          <p:grpSpPr>
            <a:xfrm>
              <a:off x="4098877" y="143635"/>
              <a:ext cx="284087" cy="284087"/>
              <a:chOff x="348433" y="368660"/>
              <a:chExt cx="748194" cy="748194"/>
            </a:xfrm>
          </p:grpSpPr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DE984FAA-6283-BE98-87FA-280E197F40C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9844B09C-886B-8172-29A4-9FD19E9BC2B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2" name="グループ化 141">
              <a:extLst>
                <a:ext uri="{FF2B5EF4-FFF2-40B4-BE49-F238E27FC236}">
                  <a16:creationId xmlns:a16="http://schemas.microsoft.com/office/drawing/2014/main" id="{7C3FFA41-1A71-A975-FEE2-99F3337A327D}"/>
                </a:ext>
              </a:extLst>
            </p:cNvPr>
            <p:cNvGrpSpPr/>
            <p:nvPr/>
          </p:nvGrpSpPr>
          <p:grpSpPr>
            <a:xfrm>
              <a:off x="4454914" y="143635"/>
              <a:ext cx="284087" cy="284087"/>
              <a:chOff x="348433" y="368660"/>
              <a:chExt cx="748194" cy="748194"/>
            </a:xfrm>
          </p:grpSpPr>
          <p:sp>
            <p:nvSpPr>
              <p:cNvPr id="143" name="フリーフォーム: 図形 142">
                <a:extLst>
                  <a:ext uri="{FF2B5EF4-FFF2-40B4-BE49-F238E27FC236}">
                    <a16:creationId xmlns:a16="http://schemas.microsoft.com/office/drawing/2014/main" id="{DB938831-1010-5565-E442-8410FB47132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4608177A-F75B-807B-698E-DCC70D5766C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7BF1B2D6-FCBF-D9FF-E5C2-1F0F9DFD40F0}"/>
                </a:ext>
              </a:extLst>
            </p:cNvPr>
            <p:cNvGrpSpPr/>
            <p:nvPr/>
          </p:nvGrpSpPr>
          <p:grpSpPr>
            <a:xfrm>
              <a:off x="4810951" y="143635"/>
              <a:ext cx="284087" cy="284087"/>
              <a:chOff x="348433" y="368660"/>
              <a:chExt cx="748194" cy="748194"/>
            </a:xfrm>
          </p:grpSpPr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D34982FD-6EC1-C773-AAB7-894CFBB8B32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4A533319-B809-D2B6-C868-B28387DB125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A64C8456-BD34-94D6-0485-3A32C7C173FD}"/>
                </a:ext>
              </a:extLst>
            </p:cNvPr>
            <p:cNvGrpSpPr/>
            <p:nvPr/>
          </p:nvGrpSpPr>
          <p:grpSpPr>
            <a:xfrm>
              <a:off x="5166988" y="143635"/>
              <a:ext cx="284087" cy="284087"/>
              <a:chOff x="348433" y="368660"/>
              <a:chExt cx="748194" cy="748194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C7C69770-3314-9772-6D0A-B5D73F4CE02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36D5A07A-810E-5848-B11D-B13290D6CD8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7D4144D-1790-6DF8-0C89-72983647BBA6}"/>
                </a:ext>
              </a:extLst>
            </p:cNvPr>
            <p:cNvGrpSpPr/>
            <p:nvPr/>
          </p:nvGrpSpPr>
          <p:grpSpPr>
            <a:xfrm>
              <a:off x="5523025" y="143635"/>
              <a:ext cx="284087" cy="284087"/>
              <a:chOff x="348433" y="368660"/>
              <a:chExt cx="748194" cy="748194"/>
            </a:xfrm>
          </p:grpSpPr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2DA2D92E-B006-409E-2665-95E2991D51E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楕円 153">
                <a:extLst>
                  <a:ext uri="{FF2B5EF4-FFF2-40B4-BE49-F238E27FC236}">
                    <a16:creationId xmlns:a16="http://schemas.microsoft.com/office/drawing/2014/main" id="{2FB3208B-47C7-A487-355C-5CA33C26964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5" name="グループ化 154">
              <a:extLst>
                <a:ext uri="{FF2B5EF4-FFF2-40B4-BE49-F238E27FC236}">
                  <a16:creationId xmlns:a16="http://schemas.microsoft.com/office/drawing/2014/main" id="{FFCBEF9A-1699-044A-C5B3-49A3F93E7923}"/>
                </a:ext>
              </a:extLst>
            </p:cNvPr>
            <p:cNvGrpSpPr/>
            <p:nvPr/>
          </p:nvGrpSpPr>
          <p:grpSpPr>
            <a:xfrm>
              <a:off x="5879062" y="143635"/>
              <a:ext cx="284087" cy="284087"/>
              <a:chOff x="348433" y="368660"/>
              <a:chExt cx="748194" cy="748194"/>
            </a:xfrm>
          </p:grpSpPr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823C89D8-8EA3-D327-9E51-32CC25F195C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6C46FB5D-52EF-90C5-069C-D849689452C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DB0AD35-3161-74FF-1194-BB7B48B143B2}"/>
                </a:ext>
              </a:extLst>
            </p:cNvPr>
            <p:cNvGrpSpPr/>
            <p:nvPr/>
          </p:nvGrpSpPr>
          <p:grpSpPr>
            <a:xfrm>
              <a:off x="6235099" y="143635"/>
              <a:ext cx="284087" cy="284087"/>
              <a:chOff x="348433" y="368660"/>
              <a:chExt cx="748194" cy="748194"/>
            </a:xfrm>
          </p:grpSpPr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0FF2EBC6-1806-F9B3-8A52-090F91D09D0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159">
                <a:extLst>
                  <a:ext uri="{FF2B5EF4-FFF2-40B4-BE49-F238E27FC236}">
                    <a16:creationId xmlns:a16="http://schemas.microsoft.com/office/drawing/2014/main" id="{8C52F947-DC8F-8FD7-26EC-2060B5A76D0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1" name="グループ化 160">
              <a:extLst>
                <a:ext uri="{FF2B5EF4-FFF2-40B4-BE49-F238E27FC236}">
                  <a16:creationId xmlns:a16="http://schemas.microsoft.com/office/drawing/2014/main" id="{2F609FC6-4DD9-2293-3C6A-271E21A43E03}"/>
                </a:ext>
              </a:extLst>
            </p:cNvPr>
            <p:cNvGrpSpPr/>
            <p:nvPr/>
          </p:nvGrpSpPr>
          <p:grpSpPr>
            <a:xfrm>
              <a:off x="6591136" y="143635"/>
              <a:ext cx="284087" cy="284087"/>
              <a:chOff x="348433" y="368660"/>
              <a:chExt cx="748194" cy="748194"/>
            </a:xfrm>
          </p:grpSpPr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603A59F0-413E-19E0-C609-874A315DBA9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F179CA06-14D6-2F4C-9FA9-70F804EB2CA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6A42BE8A-3647-FC5D-A374-82B7CC2B9043}"/>
                </a:ext>
              </a:extLst>
            </p:cNvPr>
            <p:cNvGrpSpPr/>
            <p:nvPr/>
          </p:nvGrpSpPr>
          <p:grpSpPr>
            <a:xfrm>
              <a:off x="6947173" y="143635"/>
              <a:ext cx="284087" cy="284087"/>
              <a:chOff x="348433" y="368660"/>
              <a:chExt cx="748194" cy="748194"/>
            </a:xfrm>
          </p:grpSpPr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1F919578-FDC3-870C-80C5-5B940D4CBA0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CD673FC3-D9B5-E4FC-0AE7-CC95F99D3CC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8FCCE17E-06F9-08CE-6837-5BE6E39FD380}"/>
                </a:ext>
              </a:extLst>
            </p:cNvPr>
            <p:cNvGrpSpPr/>
            <p:nvPr/>
          </p:nvGrpSpPr>
          <p:grpSpPr>
            <a:xfrm>
              <a:off x="7303210" y="143635"/>
              <a:ext cx="284087" cy="284087"/>
              <a:chOff x="348433" y="368660"/>
              <a:chExt cx="748194" cy="748194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67DABD8-7A4E-8C7B-72CA-F45B70E2735C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楕円 168">
                <a:extLst>
                  <a:ext uri="{FF2B5EF4-FFF2-40B4-BE49-F238E27FC236}">
                    <a16:creationId xmlns:a16="http://schemas.microsoft.com/office/drawing/2014/main" id="{07604513-3FF0-2A0C-E62E-0C2AA3FA7C6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AA44E3C-8062-7543-D528-9C4E91EDEC5B}"/>
                </a:ext>
              </a:extLst>
            </p:cNvPr>
            <p:cNvGrpSpPr/>
            <p:nvPr/>
          </p:nvGrpSpPr>
          <p:grpSpPr>
            <a:xfrm>
              <a:off x="7659247" y="143635"/>
              <a:ext cx="284087" cy="284087"/>
              <a:chOff x="348433" y="368660"/>
              <a:chExt cx="748194" cy="748194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40DAA5AA-252E-207E-CA41-1F81064AD37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19F7D4F8-AB0D-5497-9616-794A869A237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833F0650-F719-2315-F5B6-4FA1104F27FC}"/>
                </a:ext>
              </a:extLst>
            </p:cNvPr>
            <p:cNvGrpSpPr/>
            <p:nvPr/>
          </p:nvGrpSpPr>
          <p:grpSpPr>
            <a:xfrm>
              <a:off x="8015284" y="143635"/>
              <a:ext cx="284087" cy="284087"/>
              <a:chOff x="348433" y="368660"/>
              <a:chExt cx="748194" cy="748194"/>
            </a:xfrm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F4A003D9-B619-1B62-E21D-082FA35FB61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83C8F1C8-F323-3DEA-89E9-40060078C98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B2F6293B-812E-C7EF-7EC7-206EC88F171F}"/>
                </a:ext>
              </a:extLst>
            </p:cNvPr>
            <p:cNvGrpSpPr/>
            <p:nvPr/>
          </p:nvGrpSpPr>
          <p:grpSpPr>
            <a:xfrm>
              <a:off x="8371321" y="143635"/>
              <a:ext cx="284087" cy="284087"/>
              <a:chOff x="348433" y="368660"/>
              <a:chExt cx="748194" cy="748194"/>
            </a:xfrm>
          </p:grpSpPr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496541B-818D-D514-1CAF-150066A6A4D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D2F0400C-71AB-93DD-D114-2328DCA56C8B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5080082E-28BD-7D86-2794-0860E081F238}"/>
                </a:ext>
              </a:extLst>
            </p:cNvPr>
            <p:cNvGrpSpPr/>
            <p:nvPr/>
          </p:nvGrpSpPr>
          <p:grpSpPr>
            <a:xfrm>
              <a:off x="8727358" y="143635"/>
              <a:ext cx="284087" cy="284087"/>
              <a:chOff x="348433" y="368660"/>
              <a:chExt cx="748194" cy="748194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DE77FFB-D115-C1CB-4DD2-CFDC9D1DB77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88AB6B1A-007E-ECC4-BFB2-CCD5D16FDC7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006976F1-A3F0-B244-0ACB-9751F2F6CE43}"/>
                </a:ext>
              </a:extLst>
            </p:cNvPr>
            <p:cNvGrpSpPr/>
            <p:nvPr/>
          </p:nvGrpSpPr>
          <p:grpSpPr>
            <a:xfrm>
              <a:off x="9083395" y="143635"/>
              <a:ext cx="284087" cy="284087"/>
              <a:chOff x="348433" y="368660"/>
              <a:chExt cx="748194" cy="748194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C4E7DF5-AD48-E604-B87D-93FA82A78E77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楕円 183">
                <a:extLst>
                  <a:ext uri="{FF2B5EF4-FFF2-40B4-BE49-F238E27FC236}">
                    <a16:creationId xmlns:a16="http://schemas.microsoft.com/office/drawing/2014/main" id="{C9E0FC80-02C8-2C5A-004C-4F98039549D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5" name="グループ化 184">
              <a:extLst>
                <a:ext uri="{FF2B5EF4-FFF2-40B4-BE49-F238E27FC236}">
                  <a16:creationId xmlns:a16="http://schemas.microsoft.com/office/drawing/2014/main" id="{B2D31DD4-0403-70BB-9C87-D3DDC953911D}"/>
                </a:ext>
              </a:extLst>
            </p:cNvPr>
            <p:cNvGrpSpPr/>
            <p:nvPr/>
          </p:nvGrpSpPr>
          <p:grpSpPr>
            <a:xfrm>
              <a:off x="9439443" y="143635"/>
              <a:ext cx="284087" cy="284087"/>
              <a:chOff x="348433" y="368660"/>
              <a:chExt cx="748194" cy="748194"/>
            </a:xfrm>
          </p:grpSpPr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FF5EAD4F-CE1E-C21E-D022-B400B8E32319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楕円 186">
                <a:extLst>
                  <a:ext uri="{FF2B5EF4-FFF2-40B4-BE49-F238E27FC236}">
                    <a16:creationId xmlns:a16="http://schemas.microsoft.com/office/drawing/2014/main" id="{56112375-021B-1719-A16F-A3F780AB029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6" name="グループ化 195">
              <a:extLst>
                <a:ext uri="{FF2B5EF4-FFF2-40B4-BE49-F238E27FC236}">
                  <a16:creationId xmlns:a16="http://schemas.microsoft.com/office/drawing/2014/main" id="{C0E59707-7D89-6E78-9E2E-86DAC660FC4B}"/>
                </a:ext>
              </a:extLst>
            </p:cNvPr>
            <p:cNvGrpSpPr/>
            <p:nvPr/>
          </p:nvGrpSpPr>
          <p:grpSpPr>
            <a:xfrm>
              <a:off x="182470" y="6411085"/>
              <a:ext cx="284087" cy="284087"/>
              <a:chOff x="348433" y="368660"/>
              <a:chExt cx="748194" cy="748194"/>
            </a:xfrm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442CC817-2910-3C8E-AC0D-995BD70A288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楕円 275">
                <a:extLst>
                  <a:ext uri="{FF2B5EF4-FFF2-40B4-BE49-F238E27FC236}">
                    <a16:creationId xmlns:a16="http://schemas.microsoft.com/office/drawing/2014/main" id="{5462C125-3616-7CE3-AFD2-26834D0B05F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7" name="グループ化 196">
              <a:extLst>
                <a:ext uri="{FF2B5EF4-FFF2-40B4-BE49-F238E27FC236}">
                  <a16:creationId xmlns:a16="http://schemas.microsoft.com/office/drawing/2014/main" id="{8006EB43-8478-D779-8557-9FF1E352ADEC}"/>
                </a:ext>
              </a:extLst>
            </p:cNvPr>
            <p:cNvGrpSpPr/>
            <p:nvPr/>
          </p:nvGrpSpPr>
          <p:grpSpPr>
            <a:xfrm>
              <a:off x="538507" y="6411085"/>
              <a:ext cx="284087" cy="284087"/>
              <a:chOff x="348433" y="368660"/>
              <a:chExt cx="748194" cy="748194"/>
            </a:xfrm>
          </p:grpSpPr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21F3C5FD-1CCB-E9DF-4708-57DF5E1F7A5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E37A04D5-C0A0-BD2F-955A-82D25D41007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A06EE7AF-9123-E003-E4D8-FB1886C452F7}"/>
                </a:ext>
              </a:extLst>
            </p:cNvPr>
            <p:cNvGrpSpPr/>
            <p:nvPr/>
          </p:nvGrpSpPr>
          <p:grpSpPr>
            <a:xfrm>
              <a:off x="894544" y="6411085"/>
              <a:ext cx="284087" cy="284087"/>
              <a:chOff x="348433" y="368660"/>
              <a:chExt cx="748194" cy="748194"/>
            </a:xfrm>
          </p:grpSpPr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93F853E8-9552-FB7D-CD65-1A62BF2F14E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6DD55E79-284A-EC38-5368-6D4CE5F9120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1A64ACD7-0D30-55B5-CCF0-4A5069499B17}"/>
                </a:ext>
              </a:extLst>
            </p:cNvPr>
            <p:cNvGrpSpPr/>
            <p:nvPr/>
          </p:nvGrpSpPr>
          <p:grpSpPr>
            <a:xfrm>
              <a:off x="1250581" y="6411085"/>
              <a:ext cx="284087" cy="284087"/>
              <a:chOff x="348433" y="368660"/>
              <a:chExt cx="748194" cy="748194"/>
            </a:xfrm>
          </p:grpSpPr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7C385E10-DEAB-2A1E-8129-6E113222AD6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0" name="楕円 269">
                <a:extLst>
                  <a:ext uri="{FF2B5EF4-FFF2-40B4-BE49-F238E27FC236}">
                    <a16:creationId xmlns:a16="http://schemas.microsoft.com/office/drawing/2014/main" id="{8FFE3F49-6033-5139-6521-E44AA7E0201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8655D492-08E5-2A0B-316E-133FA100AC2C}"/>
                </a:ext>
              </a:extLst>
            </p:cNvPr>
            <p:cNvGrpSpPr/>
            <p:nvPr/>
          </p:nvGrpSpPr>
          <p:grpSpPr>
            <a:xfrm>
              <a:off x="1606618" y="6411085"/>
              <a:ext cx="284087" cy="284087"/>
              <a:chOff x="348433" y="368660"/>
              <a:chExt cx="748194" cy="748194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4C140EC-E285-0001-B758-3AD61924FAC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8" name="楕円 267">
                <a:extLst>
                  <a:ext uri="{FF2B5EF4-FFF2-40B4-BE49-F238E27FC236}">
                    <a16:creationId xmlns:a16="http://schemas.microsoft.com/office/drawing/2014/main" id="{08654CC5-203C-5E22-6142-66B8732CBE1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646835AF-9683-CCFE-6CD4-9A2ACC768ACF}"/>
                </a:ext>
              </a:extLst>
            </p:cNvPr>
            <p:cNvGrpSpPr/>
            <p:nvPr/>
          </p:nvGrpSpPr>
          <p:grpSpPr>
            <a:xfrm>
              <a:off x="1962655" y="6411085"/>
              <a:ext cx="284087" cy="284087"/>
              <a:chOff x="348433" y="368660"/>
              <a:chExt cx="748194" cy="748194"/>
            </a:xfrm>
          </p:grpSpPr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DC7F592D-0121-C6FA-6A12-E8E558C06E0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6" name="楕円 265">
                <a:extLst>
                  <a:ext uri="{FF2B5EF4-FFF2-40B4-BE49-F238E27FC236}">
                    <a16:creationId xmlns:a16="http://schemas.microsoft.com/office/drawing/2014/main" id="{5AF4DB35-E1F0-832A-5C9F-3219ADF9862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5A03AA20-B437-B95F-3152-8CD4C1F52759}"/>
                </a:ext>
              </a:extLst>
            </p:cNvPr>
            <p:cNvGrpSpPr/>
            <p:nvPr/>
          </p:nvGrpSpPr>
          <p:grpSpPr>
            <a:xfrm>
              <a:off x="2318692" y="6411085"/>
              <a:ext cx="284087" cy="284087"/>
              <a:chOff x="348433" y="368660"/>
              <a:chExt cx="748194" cy="748194"/>
            </a:xfrm>
          </p:grpSpPr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D6E29B29-11F8-B3C8-9C93-41C021828D2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916360A0-E73D-DD8B-104C-957684CFF75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5ED27F68-8C1B-8DBA-5D69-7D353634355A}"/>
                </a:ext>
              </a:extLst>
            </p:cNvPr>
            <p:cNvGrpSpPr/>
            <p:nvPr/>
          </p:nvGrpSpPr>
          <p:grpSpPr>
            <a:xfrm>
              <a:off x="2674729" y="6411085"/>
              <a:ext cx="284087" cy="284087"/>
              <a:chOff x="348433" y="368660"/>
              <a:chExt cx="748194" cy="748194"/>
            </a:xfrm>
          </p:grpSpPr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45727F0-D35D-8BAC-AF10-529F2A18DB9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CD221324-92C1-CFAD-B2A5-3C083ACE253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01DE40D5-269E-920E-A35A-4F7E6CEF9757}"/>
                </a:ext>
              </a:extLst>
            </p:cNvPr>
            <p:cNvGrpSpPr/>
            <p:nvPr/>
          </p:nvGrpSpPr>
          <p:grpSpPr>
            <a:xfrm>
              <a:off x="3030766" y="6411085"/>
              <a:ext cx="284087" cy="284087"/>
              <a:chOff x="348433" y="368660"/>
              <a:chExt cx="748194" cy="748194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701D182B-D983-769E-AC03-E333174A0A8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D682E8AF-E6D2-7BC8-3BD3-13603FD0BC4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5" name="グループ化 204">
              <a:extLst>
                <a:ext uri="{FF2B5EF4-FFF2-40B4-BE49-F238E27FC236}">
                  <a16:creationId xmlns:a16="http://schemas.microsoft.com/office/drawing/2014/main" id="{859A955E-45B7-6325-8BD3-69D741CE0475}"/>
                </a:ext>
              </a:extLst>
            </p:cNvPr>
            <p:cNvGrpSpPr/>
            <p:nvPr/>
          </p:nvGrpSpPr>
          <p:grpSpPr>
            <a:xfrm>
              <a:off x="3386803" y="6411085"/>
              <a:ext cx="284087" cy="284087"/>
              <a:chOff x="348433" y="368660"/>
              <a:chExt cx="748194" cy="748194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5C0C28BE-6C96-3D22-9513-04FCC34D4A9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楕円 257">
                <a:extLst>
                  <a:ext uri="{FF2B5EF4-FFF2-40B4-BE49-F238E27FC236}">
                    <a16:creationId xmlns:a16="http://schemas.microsoft.com/office/drawing/2014/main" id="{4574EC77-F9D0-4822-45CD-67BD917ACBF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F3E62A4E-B6A9-0BC7-40A1-1BEA0B6F6051}"/>
                </a:ext>
              </a:extLst>
            </p:cNvPr>
            <p:cNvGrpSpPr/>
            <p:nvPr/>
          </p:nvGrpSpPr>
          <p:grpSpPr>
            <a:xfrm>
              <a:off x="3742840" y="6411085"/>
              <a:ext cx="284087" cy="284087"/>
              <a:chOff x="348433" y="368660"/>
              <a:chExt cx="748194" cy="748194"/>
            </a:xfrm>
          </p:grpSpPr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1A449950-EEFD-71D0-574A-EF65998A148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楕円 255">
                <a:extLst>
                  <a:ext uri="{FF2B5EF4-FFF2-40B4-BE49-F238E27FC236}">
                    <a16:creationId xmlns:a16="http://schemas.microsoft.com/office/drawing/2014/main" id="{246661E9-73BF-4963-DEA3-3DCA567EA9B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7" name="グループ化 206">
              <a:extLst>
                <a:ext uri="{FF2B5EF4-FFF2-40B4-BE49-F238E27FC236}">
                  <a16:creationId xmlns:a16="http://schemas.microsoft.com/office/drawing/2014/main" id="{DDD7C57F-84F7-8FC9-3FD2-19F87D0AFDBB}"/>
                </a:ext>
              </a:extLst>
            </p:cNvPr>
            <p:cNvGrpSpPr/>
            <p:nvPr/>
          </p:nvGrpSpPr>
          <p:grpSpPr>
            <a:xfrm>
              <a:off x="4098877" y="6411085"/>
              <a:ext cx="284087" cy="284087"/>
              <a:chOff x="348433" y="368660"/>
              <a:chExt cx="748194" cy="748194"/>
            </a:xfrm>
          </p:grpSpPr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1138A558-23C1-AA7F-0369-8D7E3A3586C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26C5DA6D-3F58-EF31-1081-2F8F7079BCE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3077DB27-EF88-721B-F02A-46F714A6E580}"/>
                </a:ext>
              </a:extLst>
            </p:cNvPr>
            <p:cNvGrpSpPr/>
            <p:nvPr/>
          </p:nvGrpSpPr>
          <p:grpSpPr>
            <a:xfrm>
              <a:off x="4454914" y="6411085"/>
              <a:ext cx="284087" cy="284087"/>
              <a:chOff x="348433" y="368660"/>
              <a:chExt cx="748194" cy="748194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D94283AD-3A45-CE5C-F91D-10FEEA36307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1FE1DD60-7B05-E677-3889-0052CC28EFC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60FE9410-71E6-D040-D03D-FA624B511ED0}"/>
                </a:ext>
              </a:extLst>
            </p:cNvPr>
            <p:cNvGrpSpPr/>
            <p:nvPr/>
          </p:nvGrpSpPr>
          <p:grpSpPr>
            <a:xfrm>
              <a:off x="4810951" y="6411085"/>
              <a:ext cx="284087" cy="284087"/>
              <a:chOff x="348433" y="368660"/>
              <a:chExt cx="748194" cy="748194"/>
            </a:xfrm>
          </p:grpSpPr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7AEC78F7-196B-55F0-7E47-ED0C5D9463A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A11B70C0-6786-65B8-32AF-72F42EA13BE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029E54FB-BAB2-95CB-0F8D-503D4C4E4F04}"/>
                </a:ext>
              </a:extLst>
            </p:cNvPr>
            <p:cNvGrpSpPr/>
            <p:nvPr/>
          </p:nvGrpSpPr>
          <p:grpSpPr>
            <a:xfrm>
              <a:off x="5166988" y="6411085"/>
              <a:ext cx="284087" cy="284087"/>
              <a:chOff x="348433" y="368660"/>
              <a:chExt cx="748194" cy="748194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35F7911F-9CE5-4CC9-A6EA-E028D12819F7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062FFDA5-A45F-1DF3-A118-3E26EBCCF36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504F33DD-10E5-FDFF-A951-47279911E293}"/>
                </a:ext>
              </a:extLst>
            </p:cNvPr>
            <p:cNvGrpSpPr/>
            <p:nvPr/>
          </p:nvGrpSpPr>
          <p:grpSpPr>
            <a:xfrm>
              <a:off x="5523025" y="6411085"/>
              <a:ext cx="284087" cy="284087"/>
              <a:chOff x="348433" y="368660"/>
              <a:chExt cx="748194" cy="748194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A6C7CC31-503F-66C0-5B2D-FF8F883EACF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C5E7CD94-9FEF-EA13-5BA7-CF08F47F4B5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F39DF466-2AF6-3797-C484-EA29DF2C4217}"/>
                </a:ext>
              </a:extLst>
            </p:cNvPr>
            <p:cNvGrpSpPr/>
            <p:nvPr/>
          </p:nvGrpSpPr>
          <p:grpSpPr>
            <a:xfrm>
              <a:off x="5879062" y="6411085"/>
              <a:ext cx="284087" cy="284087"/>
              <a:chOff x="348433" y="368660"/>
              <a:chExt cx="748194" cy="748194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3DA6D6B5-EF71-D268-2381-F47E3715B66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C7235F4F-8530-EFF5-7E25-A1888969D83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3" name="グループ化 212">
              <a:extLst>
                <a:ext uri="{FF2B5EF4-FFF2-40B4-BE49-F238E27FC236}">
                  <a16:creationId xmlns:a16="http://schemas.microsoft.com/office/drawing/2014/main" id="{778E3E56-A2ED-991E-64CF-2E795D702D8D}"/>
                </a:ext>
              </a:extLst>
            </p:cNvPr>
            <p:cNvGrpSpPr/>
            <p:nvPr/>
          </p:nvGrpSpPr>
          <p:grpSpPr>
            <a:xfrm>
              <a:off x="6235099" y="6411085"/>
              <a:ext cx="284087" cy="284087"/>
              <a:chOff x="348433" y="368660"/>
              <a:chExt cx="748194" cy="748194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07B981D0-40A4-45A8-2DCA-84B58FC98A4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A3A72CF3-E99E-591A-E5D0-CF802367C97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4" name="グループ化 213">
              <a:extLst>
                <a:ext uri="{FF2B5EF4-FFF2-40B4-BE49-F238E27FC236}">
                  <a16:creationId xmlns:a16="http://schemas.microsoft.com/office/drawing/2014/main" id="{754D3449-6541-5B43-704A-4C77511DB65A}"/>
                </a:ext>
              </a:extLst>
            </p:cNvPr>
            <p:cNvGrpSpPr/>
            <p:nvPr/>
          </p:nvGrpSpPr>
          <p:grpSpPr>
            <a:xfrm>
              <a:off x="6591136" y="6411085"/>
              <a:ext cx="284087" cy="284087"/>
              <a:chOff x="348433" y="368660"/>
              <a:chExt cx="748194" cy="748194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C9F4EF8A-08BC-07F7-C393-1ECB906D35C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DC2BBC5D-74C6-34C6-7CF3-DD349FB50CC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E272AC4A-DCEA-9D04-9842-894851D14E87}"/>
                </a:ext>
              </a:extLst>
            </p:cNvPr>
            <p:cNvGrpSpPr/>
            <p:nvPr/>
          </p:nvGrpSpPr>
          <p:grpSpPr>
            <a:xfrm>
              <a:off x="6947173" y="6411085"/>
              <a:ext cx="284087" cy="284087"/>
              <a:chOff x="348433" y="368660"/>
              <a:chExt cx="748194" cy="748194"/>
            </a:xfrm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8466D86-F18F-1A42-87EE-8F2B1118B77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9A687A8A-E058-20E5-5D7F-299C57E7137D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096DCF05-BFD4-16D0-7762-FACCB157A219}"/>
                </a:ext>
              </a:extLst>
            </p:cNvPr>
            <p:cNvGrpSpPr/>
            <p:nvPr/>
          </p:nvGrpSpPr>
          <p:grpSpPr>
            <a:xfrm>
              <a:off x="7303210" y="6411085"/>
              <a:ext cx="284087" cy="284087"/>
              <a:chOff x="348433" y="368660"/>
              <a:chExt cx="748194" cy="748194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832AD01D-9BAA-B14B-A74E-CF6A5DED0A5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楕円 235">
                <a:extLst>
                  <a:ext uri="{FF2B5EF4-FFF2-40B4-BE49-F238E27FC236}">
                    <a16:creationId xmlns:a16="http://schemas.microsoft.com/office/drawing/2014/main" id="{932CB48B-9671-A2D0-8107-93E8EB282A8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E24C8F8A-FB98-47D8-4FC3-0DBA339E2AF6}"/>
                </a:ext>
              </a:extLst>
            </p:cNvPr>
            <p:cNvGrpSpPr/>
            <p:nvPr/>
          </p:nvGrpSpPr>
          <p:grpSpPr>
            <a:xfrm>
              <a:off x="7659247" y="6411085"/>
              <a:ext cx="284087" cy="284087"/>
              <a:chOff x="348433" y="368660"/>
              <a:chExt cx="748194" cy="748194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89362B9C-6AAB-A4A7-2E63-06F1EB9B1105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50BFD7BD-1610-F627-572C-BD435302DEE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8" name="グループ化 217">
              <a:extLst>
                <a:ext uri="{FF2B5EF4-FFF2-40B4-BE49-F238E27FC236}">
                  <a16:creationId xmlns:a16="http://schemas.microsoft.com/office/drawing/2014/main" id="{63B95D1E-A25B-8454-92B3-1C0EFA845F79}"/>
                </a:ext>
              </a:extLst>
            </p:cNvPr>
            <p:cNvGrpSpPr/>
            <p:nvPr/>
          </p:nvGrpSpPr>
          <p:grpSpPr>
            <a:xfrm>
              <a:off x="8015284" y="6411085"/>
              <a:ext cx="284087" cy="284087"/>
              <a:chOff x="348433" y="368660"/>
              <a:chExt cx="748194" cy="748194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FC055A12-C5B4-414C-CA09-2B730CEEE32F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24638993-E339-52D4-6CA0-77CD4E79393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B36C8328-44D9-999E-7112-13557F0F5C3F}"/>
                </a:ext>
              </a:extLst>
            </p:cNvPr>
            <p:cNvGrpSpPr/>
            <p:nvPr/>
          </p:nvGrpSpPr>
          <p:grpSpPr>
            <a:xfrm>
              <a:off x="8371321" y="6411085"/>
              <a:ext cx="284087" cy="284087"/>
              <a:chOff x="348433" y="368660"/>
              <a:chExt cx="748194" cy="748194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CFB3D5B1-FB9B-B25D-83B4-C3986999880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939BFA5E-1F8C-FBBD-7D73-302A8954883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F4D4DDE7-FD6A-FD31-D8CE-CC832217A4AE}"/>
                </a:ext>
              </a:extLst>
            </p:cNvPr>
            <p:cNvGrpSpPr/>
            <p:nvPr/>
          </p:nvGrpSpPr>
          <p:grpSpPr>
            <a:xfrm>
              <a:off x="8727358" y="6411085"/>
              <a:ext cx="284087" cy="284087"/>
              <a:chOff x="348433" y="368660"/>
              <a:chExt cx="748194" cy="748194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39D58CD-84A8-2F43-8E38-73B55E819837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楕円 227">
                <a:extLst>
                  <a:ext uri="{FF2B5EF4-FFF2-40B4-BE49-F238E27FC236}">
                    <a16:creationId xmlns:a16="http://schemas.microsoft.com/office/drawing/2014/main" id="{AE0370D8-992E-09F7-6435-67376D20DE5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7B3A814B-657B-0501-B687-206A7BD91631}"/>
                </a:ext>
              </a:extLst>
            </p:cNvPr>
            <p:cNvGrpSpPr/>
            <p:nvPr/>
          </p:nvGrpSpPr>
          <p:grpSpPr>
            <a:xfrm>
              <a:off x="9083395" y="6411085"/>
              <a:ext cx="284087" cy="284087"/>
              <a:chOff x="348433" y="368660"/>
              <a:chExt cx="748194" cy="748194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F5D6DEBD-CFF6-7861-8331-4A2AC2CC722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楕円 225">
                <a:extLst>
                  <a:ext uri="{FF2B5EF4-FFF2-40B4-BE49-F238E27FC236}">
                    <a16:creationId xmlns:a16="http://schemas.microsoft.com/office/drawing/2014/main" id="{3DE87795-2787-1279-4AEA-DCD4DDA6B8F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A1B08181-9969-71E7-92D1-F4D6E0E8721C}"/>
                </a:ext>
              </a:extLst>
            </p:cNvPr>
            <p:cNvGrpSpPr/>
            <p:nvPr/>
          </p:nvGrpSpPr>
          <p:grpSpPr>
            <a:xfrm>
              <a:off x="9439443" y="6411085"/>
              <a:ext cx="284087" cy="284087"/>
              <a:chOff x="348433" y="368660"/>
              <a:chExt cx="748194" cy="748194"/>
            </a:xfrm>
          </p:grpSpPr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02F27208-326C-04EE-821E-55E1EDA6A8B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楕円 223">
                <a:extLst>
                  <a:ext uri="{FF2B5EF4-FFF2-40B4-BE49-F238E27FC236}">
                    <a16:creationId xmlns:a16="http://schemas.microsoft.com/office/drawing/2014/main" id="{514859BA-217E-B96B-8BA9-7BE0E1FCE44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9" name="グループ化 278">
              <a:extLst>
                <a:ext uri="{FF2B5EF4-FFF2-40B4-BE49-F238E27FC236}">
                  <a16:creationId xmlns:a16="http://schemas.microsoft.com/office/drawing/2014/main" id="{C833E6FB-0C5C-14F5-2867-FECF95C9FF88}"/>
                </a:ext>
              </a:extLst>
            </p:cNvPr>
            <p:cNvGrpSpPr/>
            <p:nvPr/>
          </p:nvGrpSpPr>
          <p:grpSpPr>
            <a:xfrm>
              <a:off x="182470" y="535351"/>
              <a:ext cx="284087" cy="284087"/>
              <a:chOff x="348433" y="368660"/>
              <a:chExt cx="748194" cy="748194"/>
            </a:xfrm>
          </p:grpSpPr>
          <p:sp>
            <p:nvSpPr>
              <p:cNvPr id="355" name="フリーフォーム: 図形 354">
                <a:extLst>
                  <a:ext uri="{FF2B5EF4-FFF2-40B4-BE49-F238E27FC236}">
                    <a16:creationId xmlns:a16="http://schemas.microsoft.com/office/drawing/2014/main" id="{970D52D1-72B9-AA9B-302E-1CC43E49BAF8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6" name="楕円 355">
                <a:extLst>
                  <a:ext uri="{FF2B5EF4-FFF2-40B4-BE49-F238E27FC236}">
                    <a16:creationId xmlns:a16="http://schemas.microsoft.com/office/drawing/2014/main" id="{60CC678D-8352-4914-B0E2-BDD3F2FBCBE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FE7B1109-03C5-FC4A-78A3-99C8DBF01C28}"/>
                </a:ext>
              </a:extLst>
            </p:cNvPr>
            <p:cNvGrpSpPr/>
            <p:nvPr/>
          </p:nvGrpSpPr>
          <p:grpSpPr>
            <a:xfrm>
              <a:off x="182470" y="927067"/>
              <a:ext cx="284087" cy="284087"/>
              <a:chOff x="348433" y="368660"/>
              <a:chExt cx="748194" cy="748194"/>
            </a:xfrm>
          </p:grpSpPr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3F0DABFE-84B2-74E8-3DA6-0ADDDF47A97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89D9E591-B632-31C8-6EC0-6F4533201AE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2" name="グループ化 361">
              <a:extLst>
                <a:ext uri="{FF2B5EF4-FFF2-40B4-BE49-F238E27FC236}">
                  <a16:creationId xmlns:a16="http://schemas.microsoft.com/office/drawing/2014/main" id="{9D3BF798-AF2A-7C35-6B35-2619A20991CA}"/>
                </a:ext>
              </a:extLst>
            </p:cNvPr>
            <p:cNvGrpSpPr/>
            <p:nvPr/>
          </p:nvGrpSpPr>
          <p:grpSpPr>
            <a:xfrm>
              <a:off x="182470" y="1318783"/>
              <a:ext cx="284087" cy="284087"/>
              <a:chOff x="348433" y="368660"/>
              <a:chExt cx="748194" cy="748194"/>
            </a:xfrm>
          </p:grpSpPr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C132E489-E514-E463-C3A7-BB499A3015C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4" name="楕円 363">
                <a:extLst>
                  <a:ext uri="{FF2B5EF4-FFF2-40B4-BE49-F238E27FC236}">
                    <a16:creationId xmlns:a16="http://schemas.microsoft.com/office/drawing/2014/main" id="{0A2FBE05-1DBB-7B45-3D0D-ECAA359F0EC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64838E77-C48B-CA4C-E426-E8D978F34922}"/>
                </a:ext>
              </a:extLst>
            </p:cNvPr>
            <p:cNvGrpSpPr/>
            <p:nvPr/>
          </p:nvGrpSpPr>
          <p:grpSpPr>
            <a:xfrm>
              <a:off x="182470" y="1710499"/>
              <a:ext cx="284087" cy="284087"/>
              <a:chOff x="348433" y="368660"/>
              <a:chExt cx="748194" cy="748194"/>
            </a:xfrm>
          </p:grpSpPr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A082890A-9189-6B25-E227-22E842EBD45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421B198E-0630-B020-D213-A9595F719FE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11BEB5CF-AAAE-A494-A773-EC34558B68EC}"/>
                </a:ext>
              </a:extLst>
            </p:cNvPr>
            <p:cNvGrpSpPr/>
            <p:nvPr/>
          </p:nvGrpSpPr>
          <p:grpSpPr>
            <a:xfrm>
              <a:off x="182470" y="2102215"/>
              <a:ext cx="284087" cy="284087"/>
              <a:chOff x="348433" y="368660"/>
              <a:chExt cx="748194" cy="748194"/>
            </a:xfrm>
          </p:grpSpPr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79966BC4-2DDF-8915-DA8D-086042DF4BE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A9613C03-5756-E6F1-A29D-6AF4070D14A8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1" name="グループ化 370">
              <a:extLst>
                <a:ext uri="{FF2B5EF4-FFF2-40B4-BE49-F238E27FC236}">
                  <a16:creationId xmlns:a16="http://schemas.microsoft.com/office/drawing/2014/main" id="{CB50F52A-354C-B0ED-CC98-BB36B8D87FC6}"/>
                </a:ext>
              </a:extLst>
            </p:cNvPr>
            <p:cNvGrpSpPr/>
            <p:nvPr/>
          </p:nvGrpSpPr>
          <p:grpSpPr>
            <a:xfrm>
              <a:off x="182470" y="2493931"/>
              <a:ext cx="284087" cy="284087"/>
              <a:chOff x="348433" y="368660"/>
              <a:chExt cx="748194" cy="748194"/>
            </a:xfrm>
          </p:grpSpPr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461D800C-26DC-2EBF-4274-B43250C7B147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3" name="楕円 372">
                <a:extLst>
                  <a:ext uri="{FF2B5EF4-FFF2-40B4-BE49-F238E27FC236}">
                    <a16:creationId xmlns:a16="http://schemas.microsoft.com/office/drawing/2014/main" id="{6E3D9B0B-E417-6B74-3DD4-535A079E05C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4" name="グループ化 373">
              <a:extLst>
                <a:ext uri="{FF2B5EF4-FFF2-40B4-BE49-F238E27FC236}">
                  <a16:creationId xmlns:a16="http://schemas.microsoft.com/office/drawing/2014/main" id="{9D18407C-0F91-F44B-186C-E7069F55E4C1}"/>
                </a:ext>
              </a:extLst>
            </p:cNvPr>
            <p:cNvGrpSpPr/>
            <p:nvPr/>
          </p:nvGrpSpPr>
          <p:grpSpPr>
            <a:xfrm>
              <a:off x="182470" y="2885647"/>
              <a:ext cx="284087" cy="284087"/>
              <a:chOff x="348433" y="368660"/>
              <a:chExt cx="748194" cy="748194"/>
            </a:xfrm>
          </p:grpSpPr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EAECF8C4-79FB-CB11-884E-9227C2AEE7C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375">
                <a:extLst>
                  <a:ext uri="{FF2B5EF4-FFF2-40B4-BE49-F238E27FC236}">
                    <a16:creationId xmlns:a16="http://schemas.microsoft.com/office/drawing/2014/main" id="{FE6724E3-2AC2-FB4A-6BF8-A2812A798AA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77" name="グループ化 376">
              <a:extLst>
                <a:ext uri="{FF2B5EF4-FFF2-40B4-BE49-F238E27FC236}">
                  <a16:creationId xmlns:a16="http://schemas.microsoft.com/office/drawing/2014/main" id="{AE960C38-2342-2C97-EF1A-35BB76885CC4}"/>
                </a:ext>
              </a:extLst>
            </p:cNvPr>
            <p:cNvGrpSpPr/>
            <p:nvPr/>
          </p:nvGrpSpPr>
          <p:grpSpPr>
            <a:xfrm>
              <a:off x="182470" y="3277363"/>
              <a:ext cx="284087" cy="284087"/>
              <a:chOff x="348433" y="368660"/>
              <a:chExt cx="748194" cy="748194"/>
            </a:xfrm>
          </p:grpSpPr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7FCD4855-3CED-E8C5-9304-199033DC4EB6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9" name="楕円 378">
                <a:extLst>
                  <a:ext uri="{FF2B5EF4-FFF2-40B4-BE49-F238E27FC236}">
                    <a16:creationId xmlns:a16="http://schemas.microsoft.com/office/drawing/2014/main" id="{DB446734-C2C8-C58F-E257-8CAB2B3FD69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0" name="グループ化 379">
              <a:extLst>
                <a:ext uri="{FF2B5EF4-FFF2-40B4-BE49-F238E27FC236}">
                  <a16:creationId xmlns:a16="http://schemas.microsoft.com/office/drawing/2014/main" id="{79FE781E-A762-35F4-1813-3D3C546E8B9C}"/>
                </a:ext>
              </a:extLst>
            </p:cNvPr>
            <p:cNvGrpSpPr/>
            <p:nvPr/>
          </p:nvGrpSpPr>
          <p:grpSpPr>
            <a:xfrm>
              <a:off x="182470" y="3669079"/>
              <a:ext cx="284087" cy="284087"/>
              <a:chOff x="348433" y="368660"/>
              <a:chExt cx="748194" cy="748194"/>
            </a:xfrm>
          </p:grpSpPr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CAC691E8-21AB-844B-8DEB-E118355EE83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楕円 381">
                <a:extLst>
                  <a:ext uri="{FF2B5EF4-FFF2-40B4-BE49-F238E27FC236}">
                    <a16:creationId xmlns:a16="http://schemas.microsoft.com/office/drawing/2014/main" id="{3757E191-35A4-69AF-EC91-C48A14C9121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3" name="グループ化 382">
              <a:extLst>
                <a:ext uri="{FF2B5EF4-FFF2-40B4-BE49-F238E27FC236}">
                  <a16:creationId xmlns:a16="http://schemas.microsoft.com/office/drawing/2014/main" id="{FE7BF210-C1DE-6753-F3D7-A93446AA905E}"/>
                </a:ext>
              </a:extLst>
            </p:cNvPr>
            <p:cNvGrpSpPr/>
            <p:nvPr/>
          </p:nvGrpSpPr>
          <p:grpSpPr>
            <a:xfrm>
              <a:off x="182470" y="4060795"/>
              <a:ext cx="284087" cy="284087"/>
              <a:chOff x="348433" y="368660"/>
              <a:chExt cx="748194" cy="748194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7B0766EC-D8C8-86F7-EC8B-96EDEDE532B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5" name="楕円 384">
                <a:extLst>
                  <a:ext uri="{FF2B5EF4-FFF2-40B4-BE49-F238E27FC236}">
                    <a16:creationId xmlns:a16="http://schemas.microsoft.com/office/drawing/2014/main" id="{E4A8D460-3EC1-0D50-989E-C20547800D9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EA39241D-3EB0-F8D9-6895-FE6D76A0EFA6}"/>
                </a:ext>
              </a:extLst>
            </p:cNvPr>
            <p:cNvGrpSpPr/>
            <p:nvPr/>
          </p:nvGrpSpPr>
          <p:grpSpPr>
            <a:xfrm>
              <a:off x="182470" y="4452511"/>
              <a:ext cx="284087" cy="284087"/>
              <a:chOff x="348433" y="368660"/>
              <a:chExt cx="748194" cy="748194"/>
            </a:xfrm>
          </p:grpSpPr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851C7EA0-A756-04C3-ACBD-8B3CC565E35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8" name="楕円 387">
                <a:extLst>
                  <a:ext uri="{FF2B5EF4-FFF2-40B4-BE49-F238E27FC236}">
                    <a16:creationId xmlns:a16="http://schemas.microsoft.com/office/drawing/2014/main" id="{F83EE034-23B1-1384-8046-6A2ADA9408F7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23D25CD4-4AFD-D9D5-BBF0-BEA8AABA08EE}"/>
                </a:ext>
              </a:extLst>
            </p:cNvPr>
            <p:cNvGrpSpPr/>
            <p:nvPr/>
          </p:nvGrpSpPr>
          <p:grpSpPr>
            <a:xfrm>
              <a:off x="182470" y="4844227"/>
              <a:ext cx="284087" cy="284087"/>
              <a:chOff x="348433" y="368660"/>
              <a:chExt cx="748194" cy="748194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175630BB-2112-4E3C-1041-A73B0EA8604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1" name="楕円 390">
                <a:extLst>
                  <a:ext uri="{FF2B5EF4-FFF2-40B4-BE49-F238E27FC236}">
                    <a16:creationId xmlns:a16="http://schemas.microsoft.com/office/drawing/2014/main" id="{54F8184E-87BE-2961-EDC7-7FAF8A4A53A3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2" name="グループ化 391">
              <a:extLst>
                <a:ext uri="{FF2B5EF4-FFF2-40B4-BE49-F238E27FC236}">
                  <a16:creationId xmlns:a16="http://schemas.microsoft.com/office/drawing/2014/main" id="{54C17A95-69BE-4BF2-9D52-5AA483023DF5}"/>
                </a:ext>
              </a:extLst>
            </p:cNvPr>
            <p:cNvGrpSpPr/>
            <p:nvPr/>
          </p:nvGrpSpPr>
          <p:grpSpPr>
            <a:xfrm>
              <a:off x="182470" y="5235943"/>
              <a:ext cx="284087" cy="284087"/>
              <a:chOff x="348433" y="368660"/>
              <a:chExt cx="748194" cy="748194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7B654DF9-5578-E65B-6217-9E5D3D9E6D0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413E56B5-2C72-DFC4-DA0D-50FE4C9A3FE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5" name="グループ化 394">
              <a:extLst>
                <a:ext uri="{FF2B5EF4-FFF2-40B4-BE49-F238E27FC236}">
                  <a16:creationId xmlns:a16="http://schemas.microsoft.com/office/drawing/2014/main" id="{AD113949-CD65-1F63-F95D-BFFA02F0DE0A}"/>
                </a:ext>
              </a:extLst>
            </p:cNvPr>
            <p:cNvGrpSpPr/>
            <p:nvPr/>
          </p:nvGrpSpPr>
          <p:grpSpPr>
            <a:xfrm>
              <a:off x="182470" y="5627659"/>
              <a:ext cx="284087" cy="284087"/>
              <a:chOff x="348433" y="368660"/>
              <a:chExt cx="748194" cy="748194"/>
            </a:xfrm>
          </p:grpSpPr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3F8D2E64-6139-863B-87ED-C1B7E98A200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211A9878-33CC-4EA5-DD15-8C9B50E8B6C6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2436CC33-28FE-3438-02E2-26B7A8A29EDE}"/>
                </a:ext>
              </a:extLst>
            </p:cNvPr>
            <p:cNvGrpSpPr/>
            <p:nvPr/>
          </p:nvGrpSpPr>
          <p:grpSpPr>
            <a:xfrm>
              <a:off x="182470" y="6019375"/>
              <a:ext cx="284087" cy="284087"/>
              <a:chOff x="348433" y="368660"/>
              <a:chExt cx="748194" cy="748194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144C79FB-347D-C04C-1888-F90AD641641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楕円 399">
                <a:extLst>
                  <a:ext uri="{FF2B5EF4-FFF2-40B4-BE49-F238E27FC236}">
                    <a16:creationId xmlns:a16="http://schemas.microsoft.com/office/drawing/2014/main" id="{2BA08418-A91C-B268-050D-C03358C67D4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D532C20F-F81E-76C4-374D-376AB28CAAC7}"/>
                </a:ext>
              </a:extLst>
            </p:cNvPr>
            <p:cNvGrpSpPr/>
            <p:nvPr/>
          </p:nvGrpSpPr>
          <p:grpSpPr>
            <a:xfrm>
              <a:off x="9438103" y="535351"/>
              <a:ext cx="284087" cy="284087"/>
              <a:chOff x="348433" y="368660"/>
              <a:chExt cx="748194" cy="748194"/>
            </a:xfrm>
          </p:grpSpPr>
          <p:sp>
            <p:nvSpPr>
              <p:cNvPr id="405" name="フリーフォーム: 図形 404">
                <a:extLst>
                  <a:ext uri="{FF2B5EF4-FFF2-40B4-BE49-F238E27FC236}">
                    <a16:creationId xmlns:a16="http://schemas.microsoft.com/office/drawing/2014/main" id="{F8631944-DF9B-5E3E-CF59-F1D47E3E482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AF6E2BBD-26F8-FBBD-F179-09A3B0C0A88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10DB4D1F-34BF-7C44-1CF0-79CF41AC3E3B}"/>
                </a:ext>
              </a:extLst>
            </p:cNvPr>
            <p:cNvGrpSpPr/>
            <p:nvPr/>
          </p:nvGrpSpPr>
          <p:grpSpPr>
            <a:xfrm>
              <a:off x="9438103" y="927067"/>
              <a:ext cx="284087" cy="284087"/>
              <a:chOff x="348433" y="368660"/>
              <a:chExt cx="748194" cy="748194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8827E70E-6C83-B67C-D82C-1E89A8A4021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871B29DB-B397-89BE-E6A1-A07F69DC6D1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E8D9E3F4-16C5-6483-D4DF-66A3A5C2B149}"/>
                </a:ext>
              </a:extLst>
            </p:cNvPr>
            <p:cNvGrpSpPr/>
            <p:nvPr/>
          </p:nvGrpSpPr>
          <p:grpSpPr>
            <a:xfrm>
              <a:off x="9438103" y="1318783"/>
              <a:ext cx="284087" cy="284087"/>
              <a:chOff x="348433" y="368660"/>
              <a:chExt cx="748194" cy="748194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0850DB9A-30DD-8D1D-5E3E-D9153102F7FB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2" name="楕円 411">
                <a:extLst>
                  <a:ext uri="{FF2B5EF4-FFF2-40B4-BE49-F238E27FC236}">
                    <a16:creationId xmlns:a16="http://schemas.microsoft.com/office/drawing/2014/main" id="{28A09C5A-E3CE-97AE-E3BB-3ABA4451AF8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3" name="グループ化 412">
              <a:extLst>
                <a:ext uri="{FF2B5EF4-FFF2-40B4-BE49-F238E27FC236}">
                  <a16:creationId xmlns:a16="http://schemas.microsoft.com/office/drawing/2014/main" id="{F0432D34-A4DA-8E59-9B71-1805C3E3F11A}"/>
                </a:ext>
              </a:extLst>
            </p:cNvPr>
            <p:cNvGrpSpPr/>
            <p:nvPr/>
          </p:nvGrpSpPr>
          <p:grpSpPr>
            <a:xfrm>
              <a:off x="9438103" y="1710499"/>
              <a:ext cx="284087" cy="284087"/>
              <a:chOff x="348433" y="368660"/>
              <a:chExt cx="748194" cy="748194"/>
            </a:xfrm>
          </p:grpSpPr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BE87DC14-615E-0B98-9788-E76EC9DAD05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A4570661-ECF9-4360-3C4F-977077C0C31F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134DFF55-ED90-6498-15A7-4C5BB1C131D2}"/>
                </a:ext>
              </a:extLst>
            </p:cNvPr>
            <p:cNvGrpSpPr/>
            <p:nvPr/>
          </p:nvGrpSpPr>
          <p:grpSpPr>
            <a:xfrm>
              <a:off x="9438103" y="2102215"/>
              <a:ext cx="284087" cy="284087"/>
              <a:chOff x="348433" y="368660"/>
              <a:chExt cx="748194" cy="748194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B9A503D0-EB2B-316F-7447-E3B14FDEF52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DCF5BBB0-C12F-2DC3-0B7D-79543427A6B1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9" name="グループ化 418">
              <a:extLst>
                <a:ext uri="{FF2B5EF4-FFF2-40B4-BE49-F238E27FC236}">
                  <a16:creationId xmlns:a16="http://schemas.microsoft.com/office/drawing/2014/main" id="{02ACA906-7A21-B63D-0666-A7DE7AAD06E6}"/>
                </a:ext>
              </a:extLst>
            </p:cNvPr>
            <p:cNvGrpSpPr/>
            <p:nvPr/>
          </p:nvGrpSpPr>
          <p:grpSpPr>
            <a:xfrm>
              <a:off x="9438103" y="2493931"/>
              <a:ext cx="284087" cy="284087"/>
              <a:chOff x="348433" y="368660"/>
              <a:chExt cx="748194" cy="748194"/>
            </a:xfrm>
          </p:grpSpPr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F1C1ADB1-63C4-7E9C-4509-510DC392AF8A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楕円 420">
                <a:extLst>
                  <a:ext uri="{FF2B5EF4-FFF2-40B4-BE49-F238E27FC236}">
                    <a16:creationId xmlns:a16="http://schemas.microsoft.com/office/drawing/2014/main" id="{0B29A6F3-D61B-204A-BBD0-A6E8D685E0A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2" name="グループ化 421">
              <a:extLst>
                <a:ext uri="{FF2B5EF4-FFF2-40B4-BE49-F238E27FC236}">
                  <a16:creationId xmlns:a16="http://schemas.microsoft.com/office/drawing/2014/main" id="{C78362FC-0EF9-A448-867E-E7D74237A300}"/>
                </a:ext>
              </a:extLst>
            </p:cNvPr>
            <p:cNvGrpSpPr/>
            <p:nvPr/>
          </p:nvGrpSpPr>
          <p:grpSpPr>
            <a:xfrm>
              <a:off x="9438103" y="2885647"/>
              <a:ext cx="284087" cy="284087"/>
              <a:chOff x="348433" y="368660"/>
              <a:chExt cx="748194" cy="748194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532D563E-3550-E6AA-6193-88226BCEB25C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4" name="楕円 423">
                <a:extLst>
                  <a:ext uri="{FF2B5EF4-FFF2-40B4-BE49-F238E27FC236}">
                    <a16:creationId xmlns:a16="http://schemas.microsoft.com/office/drawing/2014/main" id="{81584A1A-C9BA-F452-D626-59E8679D5F5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E520C4B4-39D6-5A3B-8E99-C2F890D421FD}"/>
                </a:ext>
              </a:extLst>
            </p:cNvPr>
            <p:cNvGrpSpPr/>
            <p:nvPr/>
          </p:nvGrpSpPr>
          <p:grpSpPr>
            <a:xfrm>
              <a:off x="9438103" y="3277363"/>
              <a:ext cx="284087" cy="284087"/>
              <a:chOff x="348433" y="368660"/>
              <a:chExt cx="748194" cy="748194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394CFED4-1879-9D5D-7109-4557E6420B23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7" name="楕円 426">
                <a:extLst>
                  <a:ext uri="{FF2B5EF4-FFF2-40B4-BE49-F238E27FC236}">
                    <a16:creationId xmlns:a16="http://schemas.microsoft.com/office/drawing/2014/main" id="{F1F9FE98-24CE-5FD7-A436-3A3E8249517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F2614836-7683-66BF-47C8-522F5632204A}"/>
                </a:ext>
              </a:extLst>
            </p:cNvPr>
            <p:cNvGrpSpPr/>
            <p:nvPr/>
          </p:nvGrpSpPr>
          <p:grpSpPr>
            <a:xfrm>
              <a:off x="9438103" y="3669079"/>
              <a:ext cx="284087" cy="284087"/>
              <a:chOff x="348433" y="368660"/>
              <a:chExt cx="748194" cy="748194"/>
            </a:xfrm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6EB81936-33C6-D46A-73BF-B06FB6F555AE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楕円 429">
                <a:extLst>
                  <a:ext uri="{FF2B5EF4-FFF2-40B4-BE49-F238E27FC236}">
                    <a16:creationId xmlns:a16="http://schemas.microsoft.com/office/drawing/2014/main" id="{F5C6BCC7-EC84-626E-4D06-5392BD1AF2FE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44D82166-B6DE-DDFE-9387-04AB3CD62D6B}"/>
                </a:ext>
              </a:extLst>
            </p:cNvPr>
            <p:cNvGrpSpPr/>
            <p:nvPr/>
          </p:nvGrpSpPr>
          <p:grpSpPr>
            <a:xfrm>
              <a:off x="9438103" y="4060795"/>
              <a:ext cx="284087" cy="284087"/>
              <a:chOff x="348433" y="368660"/>
              <a:chExt cx="748194" cy="748194"/>
            </a:xfrm>
          </p:grpSpPr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A52160D5-AB5C-19CD-F928-D4C9D7BACFED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楕円 432">
                <a:extLst>
                  <a:ext uri="{FF2B5EF4-FFF2-40B4-BE49-F238E27FC236}">
                    <a16:creationId xmlns:a16="http://schemas.microsoft.com/office/drawing/2014/main" id="{E98801D0-2907-4F2B-6507-14D5D241C5AA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4" name="グループ化 433">
              <a:extLst>
                <a:ext uri="{FF2B5EF4-FFF2-40B4-BE49-F238E27FC236}">
                  <a16:creationId xmlns:a16="http://schemas.microsoft.com/office/drawing/2014/main" id="{DD4C5BEE-6F68-BD84-B933-9821EBE54C3F}"/>
                </a:ext>
              </a:extLst>
            </p:cNvPr>
            <p:cNvGrpSpPr/>
            <p:nvPr/>
          </p:nvGrpSpPr>
          <p:grpSpPr>
            <a:xfrm>
              <a:off x="9438103" y="4452511"/>
              <a:ext cx="284087" cy="284087"/>
              <a:chOff x="348433" y="368660"/>
              <a:chExt cx="748194" cy="748194"/>
            </a:xfrm>
          </p:grpSpPr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14631DA6-B051-0EAF-A070-DF1EBE7FFDEC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楕円 435">
                <a:extLst>
                  <a:ext uri="{FF2B5EF4-FFF2-40B4-BE49-F238E27FC236}">
                    <a16:creationId xmlns:a16="http://schemas.microsoft.com/office/drawing/2014/main" id="{5525FA5C-D60C-4F0E-F648-41A3B2F4DC14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7" name="グループ化 436">
              <a:extLst>
                <a:ext uri="{FF2B5EF4-FFF2-40B4-BE49-F238E27FC236}">
                  <a16:creationId xmlns:a16="http://schemas.microsoft.com/office/drawing/2014/main" id="{1550F29F-8171-07E6-679B-46F6792C0AE1}"/>
                </a:ext>
              </a:extLst>
            </p:cNvPr>
            <p:cNvGrpSpPr/>
            <p:nvPr/>
          </p:nvGrpSpPr>
          <p:grpSpPr>
            <a:xfrm>
              <a:off x="9438103" y="4844227"/>
              <a:ext cx="284087" cy="284087"/>
              <a:chOff x="348433" y="368660"/>
              <a:chExt cx="748194" cy="748194"/>
            </a:xfrm>
          </p:grpSpPr>
          <p:sp>
            <p:nvSpPr>
              <p:cNvPr id="438" name="フリーフォーム: 図形 437">
                <a:extLst>
                  <a:ext uri="{FF2B5EF4-FFF2-40B4-BE49-F238E27FC236}">
                    <a16:creationId xmlns:a16="http://schemas.microsoft.com/office/drawing/2014/main" id="{C00C3BF9-6EBA-B89E-FFF0-316D8ABABA44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楕円 438">
                <a:extLst>
                  <a:ext uri="{FF2B5EF4-FFF2-40B4-BE49-F238E27FC236}">
                    <a16:creationId xmlns:a16="http://schemas.microsoft.com/office/drawing/2014/main" id="{FFCE17DF-8CD6-30F2-C5C6-30FF983A4769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0" name="グループ化 439">
              <a:extLst>
                <a:ext uri="{FF2B5EF4-FFF2-40B4-BE49-F238E27FC236}">
                  <a16:creationId xmlns:a16="http://schemas.microsoft.com/office/drawing/2014/main" id="{84016954-E22C-62E5-5A4E-9A94FA3065D2}"/>
                </a:ext>
              </a:extLst>
            </p:cNvPr>
            <p:cNvGrpSpPr/>
            <p:nvPr/>
          </p:nvGrpSpPr>
          <p:grpSpPr>
            <a:xfrm>
              <a:off x="9438103" y="5235943"/>
              <a:ext cx="284087" cy="284087"/>
              <a:chOff x="348433" y="368660"/>
              <a:chExt cx="748194" cy="748194"/>
            </a:xfrm>
          </p:grpSpPr>
          <p:sp>
            <p:nvSpPr>
              <p:cNvPr id="441" name="フリーフォーム: 図形 440">
                <a:extLst>
                  <a:ext uri="{FF2B5EF4-FFF2-40B4-BE49-F238E27FC236}">
                    <a16:creationId xmlns:a16="http://schemas.microsoft.com/office/drawing/2014/main" id="{4B4603C6-B018-4B13-89D3-A03FB3F02582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2" name="楕円 441">
                <a:extLst>
                  <a:ext uri="{FF2B5EF4-FFF2-40B4-BE49-F238E27FC236}">
                    <a16:creationId xmlns:a16="http://schemas.microsoft.com/office/drawing/2014/main" id="{FE56AFD9-D158-09CA-D57F-388C111A96BC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EE14F487-26D2-4CF4-CE38-E74AAB4A657E}"/>
                </a:ext>
              </a:extLst>
            </p:cNvPr>
            <p:cNvGrpSpPr/>
            <p:nvPr/>
          </p:nvGrpSpPr>
          <p:grpSpPr>
            <a:xfrm>
              <a:off x="9438103" y="5627659"/>
              <a:ext cx="284087" cy="284087"/>
              <a:chOff x="348433" y="368660"/>
              <a:chExt cx="748194" cy="748194"/>
            </a:xfrm>
          </p:grpSpPr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403206D7-46DE-0D1C-7845-3753A84E6CB0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6699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楕円 444">
                <a:extLst>
                  <a:ext uri="{FF2B5EF4-FFF2-40B4-BE49-F238E27FC236}">
                    <a16:creationId xmlns:a16="http://schemas.microsoft.com/office/drawing/2014/main" id="{59F5DEC1-30D7-568C-31AC-A865F8896062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6" name="グループ化 445">
              <a:extLst>
                <a:ext uri="{FF2B5EF4-FFF2-40B4-BE49-F238E27FC236}">
                  <a16:creationId xmlns:a16="http://schemas.microsoft.com/office/drawing/2014/main" id="{5DF8C9ED-540B-1FD2-EA73-CF2FA33A1D99}"/>
                </a:ext>
              </a:extLst>
            </p:cNvPr>
            <p:cNvGrpSpPr/>
            <p:nvPr/>
          </p:nvGrpSpPr>
          <p:grpSpPr>
            <a:xfrm>
              <a:off x="9438103" y="6019375"/>
              <a:ext cx="284087" cy="284087"/>
              <a:chOff x="348433" y="368660"/>
              <a:chExt cx="748194" cy="748194"/>
            </a:xfrm>
          </p:grpSpPr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A6E4D44F-E9C5-8EF7-D443-8F69D0A4B281}"/>
                  </a:ext>
                </a:extLst>
              </p:cNvPr>
              <p:cNvSpPr/>
              <p:nvPr/>
            </p:nvSpPr>
            <p:spPr>
              <a:xfrm>
                <a:off x="348433" y="368660"/>
                <a:ext cx="748194" cy="748194"/>
              </a:xfrm>
              <a:custGeom>
                <a:avLst/>
                <a:gdLst>
                  <a:gd name="connsiteX0" fmla="*/ 374097 w 748194"/>
                  <a:gd name="connsiteY0" fmla="*/ 478164 h 748194"/>
                  <a:gd name="connsiteX1" fmla="*/ 419102 w 748194"/>
                  <a:gd name="connsiteY1" fmla="*/ 613179 h 748194"/>
                  <a:gd name="connsiteX2" fmla="*/ 374097 w 748194"/>
                  <a:gd name="connsiteY2" fmla="*/ 748194 h 748194"/>
                  <a:gd name="connsiteX3" fmla="*/ 329092 w 748194"/>
                  <a:gd name="connsiteY3" fmla="*/ 613179 h 748194"/>
                  <a:gd name="connsiteX4" fmla="*/ 374097 w 748194"/>
                  <a:gd name="connsiteY4" fmla="*/ 478164 h 748194"/>
                  <a:gd name="connsiteX5" fmla="*/ 467573 w 748194"/>
                  <a:gd name="connsiteY5" fmla="*/ 442799 h 748194"/>
                  <a:gd name="connsiteX6" fmla="*/ 574977 w 748194"/>
                  <a:gd name="connsiteY6" fmla="*/ 511330 h 748194"/>
                  <a:gd name="connsiteX7" fmla="*/ 638624 w 748194"/>
                  <a:gd name="connsiteY7" fmla="*/ 638624 h 748194"/>
                  <a:gd name="connsiteX8" fmla="*/ 511330 w 748194"/>
                  <a:gd name="connsiteY8" fmla="*/ 574977 h 748194"/>
                  <a:gd name="connsiteX9" fmla="*/ 447684 w 748194"/>
                  <a:gd name="connsiteY9" fmla="*/ 447684 h 748194"/>
                  <a:gd name="connsiteX10" fmla="*/ 467573 w 748194"/>
                  <a:gd name="connsiteY10" fmla="*/ 442799 h 748194"/>
                  <a:gd name="connsiteX11" fmla="*/ 280621 w 748194"/>
                  <a:gd name="connsiteY11" fmla="*/ 442799 h 748194"/>
                  <a:gd name="connsiteX12" fmla="*/ 300511 w 748194"/>
                  <a:gd name="connsiteY12" fmla="*/ 447684 h 748194"/>
                  <a:gd name="connsiteX13" fmla="*/ 236864 w 748194"/>
                  <a:gd name="connsiteY13" fmla="*/ 574977 h 748194"/>
                  <a:gd name="connsiteX14" fmla="*/ 109570 w 748194"/>
                  <a:gd name="connsiteY14" fmla="*/ 638624 h 748194"/>
                  <a:gd name="connsiteX15" fmla="*/ 173217 w 748194"/>
                  <a:gd name="connsiteY15" fmla="*/ 511330 h 748194"/>
                  <a:gd name="connsiteX16" fmla="*/ 280621 w 748194"/>
                  <a:gd name="connsiteY16" fmla="*/ 442799 h 748194"/>
                  <a:gd name="connsiteX17" fmla="*/ 613179 w 748194"/>
                  <a:gd name="connsiteY17" fmla="*/ 329092 h 748194"/>
                  <a:gd name="connsiteX18" fmla="*/ 748194 w 748194"/>
                  <a:gd name="connsiteY18" fmla="*/ 374097 h 748194"/>
                  <a:gd name="connsiteX19" fmla="*/ 613179 w 748194"/>
                  <a:gd name="connsiteY19" fmla="*/ 419102 h 748194"/>
                  <a:gd name="connsiteX20" fmla="*/ 478164 w 748194"/>
                  <a:gd name="connsiteY20" fmla="*/ 374097 h 748194"/>
                  <a:gd name="connsiteX21" fmla="*/ 613179 w 748194"/>
                  <a:gd name="connsiteY21" fmla="*/ 329092 h 748194"/>
                  <a:gd name="connsiteX22" fmla="*/ 135015 w 748194"/>
                  <a:gd name="connsiteY22" fmla="*/ 329092 h 748194"/>
                  <a:gd name="connsiteX23" fmla="*/ 270030 w 748194"/>
                  <a:gd name="connsiteY23" fmla="*/ 374097 h 748194"/>
                  <a:gd name="connsiteX24" fmla="*/ 135015 w 748194"/>
                  <a:gd name="connsiteY24" fmla="*/ 419102 h 748194"/>
                  <a:gd name="connsiteX25" fmla="*/ 0 w 748194"/>
                  <a:gd name="connsiteY25" fmla="*/ 374097 h 748194"/>
                  <a:gd name="connsiteX26" fmla="*/ 135015 w 748194"/>
                  <a:gd name="connsiteY26" fmla="*/ 329092 h 748194"/>
                  <a:gd name="connsiteX27" fmla="*/ 618734 w 748194"/>
                  <a:gd name="connsiteY27" fmla="*/ 104686 h 748194"/>
                  <a:gd name="connsiteX28" fmla="*/ 638624 w 748194"/>
                  <a:gd name="connsiteY28" fmla="*/ 109570 h 748194"/>
                  <a:gd name="connsiteX29" fmla="*/ 574977 w 748194"/>
                  <a:gd name="connsiteY29" fmla="*/ 236864 h 748194"/>
                  <a:gd name="connsiteX30" fmla="*/ 447684 w 748194"/>
                  <a:gd name="connsiteY30" fmla="*/ 300511 h 748194"/>
                  <a:gd name="connsiteX31" fmla="*/ 511330 w 748194"/>
                  <a:gd name="connsiteY31" fmla="*/ 173217 h 748194"/>
                  <a:gd name="connsiteX32" fmla="*/ 618734 w 748194"/>
                  <a:gd name="connsiteY32" fmla="*/ 104686 h 748194"/>
                  <a:gd name="connsiteX33" fmla="*/ 129460 w 748194"/>
                  <a:gd name="connsiteY33" fmla="*/ 104686 h 748194"/>
                  <a:gd name="connsiteX34" fmla="*/ 236864 w 748194"/>
                  <a:gd name="connsiteY34" fmla="*/ 173217 h 748194"/>
                  <a:gd name="connsiteX35" fmla="*/ 300511 w 748194"/>
                  <a:gd name="connsiteY35" fmla="*/ 300511 h 748194"/>
                  <a:gd name="connsiteX36" fmla="*/ 173217 w 748194"/>
                  <a:gd name="connsiteY36" fmla="*/ 236864 h 748194"/>
                  <a:gd name="connsiteX37" fmla="*/ 109570 w 748194"/>
                  <a:gd name="connsiteY37" fmla="*/ 109570 h 748194"/>
                  <a:gd name="connsiteX38" fmla="*/ 129460 w 748194"/>
                  <a:gd name="connsiteY38" fmla="*/ 104686 h 748194"/>
                  <a:gd name="connsiteX39" fmla="*/ 374097 w 748194"/>
                  <a:gd name="connsiteY39" fmla="*/ 0 h 748194"/>
                  <a:gd name="connsiteX40" fmla="*/ 419102 w 748194"/>
                  <a:gd name="connsiteY40" fmla="*/ 135015 h 748194"/>
                  <a:gd name="connsiteX41" fmla="*/ 374097 w 748194"/>
                  <a:gd name="connsiteY41" fmla="*/ 270030 h 748194"/>
                  <a:gd name="connsiteX42" fmla="*/ 329092 w 748194"/>
                  <a:gd name="connsiteY42" fmla="*/ 135015 h 748194"/>
                  <a:gd name="connsiteX43" fmla="*/ 374097 w 748194"/>
                  <a:gd name="connsiteY43" fmla="*/ 0 h 748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748194" h="748194">
                    <a:moveTo>
                      <a:pt x="374097" y="478164"/>
                    </a:moveTo>
                    <a:cubicBezTo>
                      <a:pt x="398953" y="478164"/>
                      <a:pt x="419102" y="538612"/>
                      <a:pt x="419102" y="613179"/>
                    </a:cubicBezTo>
                    <a:cubicBezTo>
                      <a:pt x="419102" y="687746"/>
                      <a:pt x="398953" y="748194"/>
                      <a:pt x="374097" y="748194"/>
                    </a:cubicBezTo>
                    <a:cubicBezTo>
                      <a:pt x="349241" y="748194"/>
                      <a:pt x="329092" y="687746"/>
                      <a:pt x="329092" y="613179"/>
                    </a:cubicBezTo>
                    <a:cubicBezTo>
                      <a:pt x="329092" y="538612"/>
                      <a:pt x="349241" y="478164"/>
                      <a:pt x="374097" y="478164"/>
                    </a:cubicBezTo>
                    <a:close/>
                    <a:moveTo>
                      <a:pt x="467573" y="442799"/>
                    </a:moveTo>
                    <a:cubicBezTo>
                      <a:pt x="493488" y="445870"/>
                      <a:pt x="535432" y="471785"/>
                      <a:pt x="574977" y="511330"/>
                    </a:cubicBezTo>
                    <a:cubicBezTo>
                      <a:pt x="627704" y="564057"/>
                      <a:pt x="656199" y="621048"/>
                      <a:pt x="638624" y="638624"/>
                    </a:cubicBezTo>
                    <a:cubicBezTo>
                      <a:pt x="621048" y="656199"/>
                      <a:pt x="564057" y="627704"/>
                      <a:pt x="511330" y="574977"/>
                    </a:cubicBezTo>
                    <a:cubicBezTo>
                      <a:pt x="458603" y="522250"/>
                      <a:pt x="430108" y="465259"/>
                      <a:pt x="447684" y="447684"/>
                    </a:cubicBezTo>
                    <a:cubicBezTo>
                      <a:pt x="452077" y="443290"/>
                      <a:pt x="458935" y="441775"/>
                      <a:pt x="467573" y="442799"/>
                    </a:cubicBezTo>
                    <a:close/>
                    <a:moveTo>
                      <a:pt x="280621" y="442799"/>
                    </a:moveTo>
                    <a:cubicBezTo>
                      <a:pt x="289259" y="441775"/>
                      <a:pt x="296117" y="443290"/>
                      <a:pt x="300511" y="447684"/>
                    </a:cubicBezTo>
                    <a:cubicBezTo>
                      <a:pt x="318086" y="465259"/>
                      <a:pt x="289591" y="522250"/>
                      <a:pt x="236864" y="574977"/>
                    </a:cubicBezTo>
                    <a:cubicBezTo>
                      <a:pt x="184137" y="627704"/>
                      <a:pt x="127146" y="656199"/>
                      <a:pt x="109570" y="638624"/>
                    </a:cubicBezTo>
                    <a:cubicBezTo>
                      <a:pt x="91995" y="621048"/>
                      <a:pt x="120490" y="564057"/>
                      <a:pt x="173217" y="511330"/>
                    </a:cubicBezTo>
                    <a:cubicBezTo>
                      <a:pt x="212762" y="471785"/>
                      <a:pt x="254706" y="445870"/>
                      <a:pt x="280621" y="442799"/>
                    </a:cubicBezTo>
                    <a:close/>
                    <a:moveTo>
                      <a:pt x="613179" y="329092"/>
                    </a:moveTo>
                    <a:cubicBezTo>
                      <a:pt x="687746" y="329092"/>
                      <a:pt x="748194" y="349241"/>
                      <a:pt x="748194" y="374097"/>
                    </a:cubicBezTo>
                    <a:cubicBezTo>
                      <a:pt x="748194" y="398953"/>
                      <a:pt x="687746" y="419102"/>
                      <a:pt x="613179" y="419102"/>
                    </a:cubicBezTo>
                    <a:cubicBezTo>
                      <a:pt x="538612" y="419102"/>
                      <a:pt x="478164" y="398953"/>
                      <a:pt x="478164" y="374097"/>
                    </a:cubicBezTo>
                    <a:cubicBezTo>
                      <a:pt x="478164" y="349241"/>
                      <a:pt x="538612" y="329092"/>
                      <a:pt x="613179" y="329092"/>
                    </a:cubicBezTo>
                    <a:close/>
                    <a:moveTo>
                      <a:pt x="135015" y="329092"/>
                    </a:moveTo>
                    <a:cubicBezTo>
                      <a:pt x="209582" y="329092"/>
                      <a:pt x="270030" y="349241"/>
                      <a:pt x="270030" y="374097"/>
                    </a:cubicBezTo>
                    <a:cubicBezTo>
                      <a:pt x="270030" y="398953"/>
                      <a:pt x="209582" y="419102"/>
                      <a:pt x="135015" y="419102"/>
                    </a:cubicBezTo>
                    <a:cubicBezTo>
                      <a:pt x="60448" y="419102"/>
                      <a:pt x="0" y="398953"/>
                      <a:pt x="0" y="374097"/>
                    </a:cubicBezTo>
                    <a:cubicBezTo>
                      <a:pt x="0" y="349241"/>
                      <a:pt x="60448" y="329092"/>
                      <a:pt x="135015" y="329092"/>
                    </a:cubicBezTo>
                    <a:close/>
                    <a:moveTo>
                      <a:pt x="618734" y="104686"/>
                    </a:moveTo>
                    <a:cubicBezTo>
                      <a:pt x="627372" y="103662"/>
                      <a:pt x="634230" y="105177"/>
                      <a:pt x="638624" y="109570"/>
                    </a:cubicBezTo>
                    <a:cubicBezTo>
                      <a:pt x="656199" y="127146"/>
                      <a:pt x="627704" y="184137"/>
                      <a:pt x="574977" y="236864"/>
                    </a:cubicBezTo>
                    <a:cubicBezTo>
                      <a:pt x="522250" y="289591"/>
                      <a:pt x="465259" y="318086"/>
                      <a:pt x="447684" y="300511"/>
                    </a:cubicBezTo>
                    <a:cubicBezTo>
                      <a:pt x="430108" y="282935"/>
                      <a:pt x="458603" y="225944"/>
                      <a:pt x="511330" y="173217"/>
                    </a:cubicBezTo>
                    <a:cubicBezTo>
                      <a:pt x="550875" y="133672"/>
                      <a:pt x="592819" y="107757"/>
                      <a:pt x="618734" y="104686"/>
                    </a:cubicBezTo>
                    <a:close/>
                    <a:moveTo>
                      <a:pt x="129460" y="104686"/>
                    </a:moveTo>
                    <a:cubicBezTo>
                      <a:pt x="155375" y="107757"/>
                      <a:pt x="197319" y="133672"/>
                      <a:pt x="236864" y="173217"/>
                    </a:cubicBezTo>
                    <a:cubicBezTo>
                      <a:pt x="289591" y="225944"/>
                      <a:pt x="318086" y="282935"/>
                      <a:pt x="300511" y="300511"/>
                    </a:cubicBezTo>
                    <a:cubicBezTo>
                      <a:pt x="282935" y="318086"/>
                      <a:pt x="225944" y="289591"/>
                      <a:pt x="173217" y="236864"/>
                    </a:cubicBezTo>
                    <a:cubicBezTo>
                      <a:pt x="120490" y="184137"/>
                      <a:pt x="91995" y="127146"/>
                      <a:pt x="109570" y="109570"/>
                    </a:cubicBezTo>
                    <a:cubicBezTo>
                      <a:pt x="113964" y="105177"/>
                      <a:pt x="120822" y="103662"/>
                      <a:pt x="129460" y="104686"/>
                    </a:cubicBezTo>
                    <a:close/>
                    <a:moveTo>
                      <a:pt x="374097" y="0"/>
                    </a:moveTo>
                    <a:cubicBezTo>
                      <a:pt x="398953" y="0"/>
                      <a:pt x="419102" y="60448"/>
                      <a:pt x="419102" y="135015"/>
                    </a:cubicBezTo>
                    <a:cubicBezTo>
                      <a:pt x="419102" y="209582"/>
                      <a:pt x="398953" y="270030"/>
                      <a:pt x="374097" y="270030"/>
                    </a:cubicBezTo>
                    <a:cubicBezTo>
                      <a:pt x="349241" y="270030"/>
                      <a:pt x="329092" y="209582"/>
                      <a:pt x="329092" y="135015"/>
                    </a:cubicBezTo>
                    <a:cubicBezTo>
                      <a:pt x="329092" y="60448"/>
                      <a:pt x="349241" y="0"/>
                      <a:pt x="374097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E2972B9D-2B73-E000-1511-1919223420D5}"/>
                  </a:ext>
                </a:extLst>
              </p:cNvPr>
              <p:cNvSpPr/>
              <p:nvPr/>
            </p:nvSpPr>
            <p:spPr>
              <a:xfrm>
                <a:off x="659247" y="679474"/>
                <a:ext cx="126566" cy="12656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450" name="テキスト ボックス 449">
            <a:extLst>
              <a:ext uri="{FF2B5EF4-FFF2-40B4-BE49-F238E27FC236}">
                <a16:creationId xmlns:a16="http://schemas.microsoft.com/office/drawing/2014/main" id="{286CAB6F-1059-7AF0-E2AD-0A17F8990A4F}"/>
              </a:ext>
            </a:extLst>
          </p:cNvPr>
          <p:cNvSpPr txBox="1"/>
          <p:nvPr/>
        </p:nvSpPr>
        <p:spPr>
          <a:xfrm>
            <a:off x="838200" y="5262990"/>
            <a:ext cx="8229600" cy="72345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4193EA4-9BBA-91B1-036B-DE0DDB4C12A2}"/>
              </a:ext>
            </a:extLst>
          </p:cNvPr>
          <p:cNvGrpSpPr/>
          <p:nvPr/>
        </p:nvGrpSpPr>
        <p:grpSpPr>
          <a:xfrm>
            <a:off x="2108845" y="2667715"/>
            <a:ext cx="4968230" cy="2999862"/>
            <a:chOff x="182470" y="1853825"/>
            <a:chExt cx="4424249" cy="2671402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44C112B8-6DAA-3D1B-87F1-D47A4C56B881}"/>
                </a:ext>
              </a:extLst>
            </p:cNvPr>
            <p:cNvSpPr/>
            <p:nvPr/>
          </p:nvSpPr>
          <p:spPr bwMode="auto">
            <a:xfrm>
              <a:off x="182470" y="2033845"/>
              <a:ext cx="2295255" cy="1485165"/>
            </a:xfrm>
            <a:prstGeom prst="roundRect">
              <a:avLst>
                <a:gd name="adj" fmla="val 6085"/>
              </a:avLst>
            </a:prstGeom>
            <a:solidFill>
              <a:schemeClr val="bg1">
                <a:lumMod val="95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3CB87D7D-6316-0FBA-DB77-1A2CE5CF4D28}"/>
                </a:ext>
              </a:extLst>
            </p:cNvPr>
            <p:cNvSpPr/>
            <p:nvPr/>
          </p:nvSpPr>
          <p:spPr bwMode="auto">
            <a:xfrm>
              <a:off x="366714" y="2228740"/>
              <a:ext cx="1300162" cy="1095375"/>
            </a:xfrm>
            <a:prstGeom prst="roundRect">
              <a:avLst>
                <a:gd name="adj" fmla="val 6085"/>
              </a:avLst>
            </a:prstGeom>
            <a:solidFill>
              <a:schemeClr val="accent5">
                <a:lumMod val="9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FDBC30D-AECA-9071-41B0-F31505F8EF26}"/>
                </a:ext>
              </a:extLst>
            </p:cNvPr>
            <p:cNvSpPr/>
            <p:nvPr/>
          </p:nvSpPr>
          <p:spPr bwMode="auto">
            <a:xfrm>
              <a:off x="2041278" y="2632513"/>
              <a:ext cx="263772" cy="263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01887FB7-A0DE-2AA9-05E6-8685533560B2}"/>
                </a:ext>
              </a:extLst>
            </p:cNvPr>
            <p:cNvSpPr/>
            <p:nvPr/>
          </p:nvSpPr>
          <p:spPr bwMode="auto">
            <a:xfrm>
              <a:off x="2041278" y="3061138"/>
              <a:ext cx="263772" cy="26377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8768D626-D4D9-D488-5211-67B6C03D0C59}"/>
                </a:ext>
              </a:extLst>
            </p:cNvPr>
            <p:cNvSpPr/>
            <p:nvPr/>
          </p:nvSpPr>
          <p:spPr bwMode="auto">
            <a:xfrm>
              <a:off x="1989845" y="2228850"/>
              <a:ext cx="343780" cy="208658"/>
            </a:xfrm>
            <a:prstGeom prst="roundRect">
              <a:avLst>
                <a:gd name="adj" fmla="val 6085"/>
              </a:avLst>
            </a:prstGeom>
            <a:solidFill>
              <a:schemeClr val="bg1">
                <a:lumMod val="5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722A4259-9D72-83C7-E5A1-20DEDF9DD9F0}"/>
                </a:ext>
              </a:extLst>
            </p:cNvPr>
            <p:cNvSpPr/>
            <p:nvPr/>
          </p:nvSpPr>
          <p:spPr bwMode="auto">
            <a:xfrm rot="10800000">
              <a:off x="404813" y="3519007"/>
              <a:ext cx="275394" cy="143355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台形 9">
              <a:extLst>
                <a:ext uri="{FF2B5EF4-FFF2-40B4-BE49-F238E27FC236}">
                  <a16:creationId xmlns:a16="http://schemas.microsoft.com/office/drawing/2014/main" id="{218BBA3F-B774-EE9D-23EB-50874D808F54}"/>
                </a:ext>
              </a:extLst>
            </p:cNvPr>
            <p:cNvSpPr/>
            <p:nvPr/>
          </p:nvSpPr>
          <p:spPr bwMode="auto">
            <a:xfrm rot="10800000">
              <a:off x="2038351" y="3519007"/>
              <a:ext cx="275394" cy="143355"/>
            </a:xfrm>
            <a:prstGeom prst="trapezoid">
              <a:avLst/>
            </a:prstGeom>
            <a:solidFill>
              <a:schemeClr val="bg1">
                <a:lumMod val="50000"/>
              </a:schemeClr>
            </a:solidFill>
            <a:ln w="7620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23E308FE-9DBA-7127-7A64-47667B22D5ED}"/>
                </a:ext>
              </a:extLst>
            </p:cNvPr>
            <p:cNvCxnSpPr/>
            <p:nvPr/>
          </p:nvCxnSpPr>
          <p:spPr bwMode="auto">
            <a:xfrm>
              <a:off x="1863498" y="2033845"/>
              <a:ext cx="0" cy="1485165"/>
            </a:xfrm>
            <a:prstGeom prst="line">
              <a:avLst/>
            </a:prstGeom>
            <a:noFill/>
            <a:ln w="76200">
              <a:solidFill>
                <a:srgbClr val="6633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7E867255-BB9A-310E-BA26-95E7C56359A6}"/>
                </a:ext>
              </a:extLst>
            </p:cNvPr>
            <p:cNvGrpSpPr/>
            <p:nvPr/>
          </p:nvGrpSpPr>
          <p:grpSpPr>
            <a:xfrm>
              <a:off x="680207" y="2492703"/>
              <a:ext cx="721518" cy="538162"/>
              <a:chOff x="4005263" y="2519363"/>
              <a:chExt cx="721518" cy="538162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CF4FD77E-614D-AEDD-F61E-CC8C978DE287}"/>
                  </a:ext>
                </a:extLst>
              </p:cNvPr>
              <p:cNvSpPr/>
              <p:nvPr/>
            </p:nvSpPr>
            <p:spPr bwMode="auto">
              <a:xfrm>
                <a:off x="4005263" y="2559844"/>
                <a:ext cx="552450" cy="471487"/>
              </a:xfrm>
              <a:custGeom>
                <a:avLst/>
                <a:gdLst>
                  <a:gd name="connsiteX0" fmla="*/ 0 w 552450"/>
                  <a:gd name="connsiteY0" fmla="*/ 471487 h 471487"/>
                  <a:gd name="connsiteX1" fmla="*/ 180975 w 552450"/>
                  <a:gd name="connsiteY1" fmla="*/ 450056 h 471487"/>
                  <a:gd name="connsiteX2" fmla="*/ 309562 w 552450"/>
                  <a:gd name="connsiteY2" fmla="*/ 264319 h 471487"/>
                  <a:gd name="connsiteX3" fmla="*/ 435768 w 552450"/>
                  <a:gd name="connsiteY3" fmla="*/ 204787 h 471487"/>
                  <a:gd name="connsiteX4" fmla="*/ 552450 w 552450"/>
                  <a:gd name="connsiteY4" fmla="*/ 0 h 471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52450" h="471487">
                    <a:moveTo>
                      <a:pt x="0" y="471487"/>
                    </a:moveTo>
                    <a:lnTo>
                      <a:pt x="180975" y="450056"/>
                    </a:lnTo>
                    <a:lnTo>
                      <a:pt x="309562" y="264319"/>
                    </a:lnTo>
                    <a:lnTo>
                      <a:pt x="435768" y="204787"/>
                    </a:lnTo>
                    <a:lnTo>
                      <a:pt x="552450" y="0"/>
                    </a:lnTo>
                  </a:path>
                </a:pathLst>
              </a:custGeom>
              <a:noFill/>
              <a:ln w="76200" cap="rnd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4FB36E79-465F-7C7B-D00B-1D1FC7EB592D}"/>
                  </a:ext>
                </a:extLst>
              </p:cNvPr>
              <p:cNvSpPr/>
              <p:nvPr/>
            </p:nvSpPr>
            <p:spPr bwMode="auto">
              <a:xfrm>
                <a:off x="4067175" y="2519363"/>
                <a:ext cx="497681" cy="538162"/>
              </a:xfrm>
              <a:custGeom>
                <a:avLst/>
                <a:gdLst>
                  <a:gd name="connsiteX0" fmla="*/ 0 w 497681"/>
                  <a:gd name="connsiteY0" fmla="*/ 0 h 538162"/>
                  <a:gd name="connsiteX1" fmla="*/ 61913 w 497681"/>
                  <a:gd name="connsiteY1" fmla="*/ 171450 h 538162"/>
                  <a:gd name="connsiteX2" fmla="*/ 242888 w 497681"/>
                  <a:gd name="connsiteY2" fmla="*/ 297656 h 538162"/>
                  <a:gd name="connsiteX3" fmla="*/ 357188 w 497681"/>
                  <a:gd name="connsiteY3" fmla="*/ 369093 h 538162"/>
                  <a:gd name="connsiteX4" fmla="*/ 390525 w 497681"/>
                  <a:gd name="connsiteY4" fmla="*/ 495300 h 538162"/>
                  <a:gd name="connsiteX5" fmla="*/ 497681 w 497681"/>
                  <a:gd name="connsiteY5" fmla="*/ 538162 h 5381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7681" h="538162">
                    <a:moveTo>
                      <a:pt x="0" y="0"/>
                    </a:moveTo>
                    <a:lnTo>
                      <a:pt x="61913" y="171450"/>
                    </a:lnTo>
                    <a:lnTo>
                      <a:pt x="242888" y="297656"/>
                    </a:lnTo>
                    <a:lnTo>
                      <a:pt x="357188" y="369093"/>
                    </a:lnTo>
                    <a:lnTo>
                      <a:pt x="390525" y="495300"/>
                    </a:lnTo>
                    <a:lnTo>
                      <a:pt x="497681" y="538162"/>
                    </a:lnTo>
                  </a:path>
                </a:pathLst>
              </a:custGeom>
              <a:noFill/>
              <a:ln w="76200" cap="rnd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4A701197-99DE-3569-C654-31AF2846B38E}"/>
                  </a:ext>
                </a:extLst>
              </p:cNvPr>
              <p:cNvSpPr/>
              <p:nvPr/>
            </p:nvSpPr>
            <p:spPr bwMode="auto">
              <a:xfrm>
                <a:off x="4448175" y="2743200"/>
                <a:ext cx="278606" cy="80963"/>
              </a:xfrm>
              <a:custGeom>
                <a:avLst/>
                <a:gdLst>
                  <a:gd name="connsiteX0" fmla="*/ 0 w 278606"/>
                  <a:gd name="connsiteY0" fmla="*/ 23813 h 80963"/>
                  <a:gd name="connsiteX1" fmla="*/ 102394 w 278606"/>
                  <a:gd name="connsiteY1" fmla="*/ 80963 h 80963"/>
                  <a:gd name="connsiteX2" fmla="*/ 278606 w 278606"/>
                  <a:gd name="connsiteY2" fmla="*/ 0 h 80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78606" h="80963">
                    <a:moveTo>
                      <a:pt x="0" y="23813"/>
                    </a:moveTo>
                    <a:lnTo>
                      <a:pt x="102394" y="80963"/>
                    </a:lnTo>
                    <a:lnTo>
                      <a:pt x="278606" y="0"/>
                    </a:lnTo>
                  </a:path>
                </a:pathLst>
              </a:custGeom>
              <a:noFill/>
              <a:ln w="76200" cap="rnd">
                <a:solidFill>
                  <a:srgbClr val="66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B7AD87D-343E-1444-0FA7-C63E87F73E20}"/>
                </a:ext>
              </a:extLst>
            </p:cNvPr>
            <p:cNvSpPr/>
            <p:nvPr/>
          </p:nvSpPr>
          <p:spPr bwMode="auto">
            <a:xfrm>
              <a:off x="3100189" y="3183574"/>
              <a:ext cx="1235602" cy="1341653"/>
            </a:xfrm>
            <a:custGeom>
              <a:avLst/>
              <a:gdLst>
                <a:gd name="connsiteX0" fmla="*/ 78419 w 1275364"/>
                <a:gd name="connsiteY0" fmla="*/ 121491 h 1304728"/>
                <a:gd name="connsiteX1" fmla="*/ 68894 w 1275364"/>
                <a:gd name="connsiteY1" fmla="*/ 750141 h 1304728"/>
                <a:gd name="connsiteX2" fmla="*/ 140332 w 1275364"/>
                <a:gd name="connsiteY2" fmla="*/ 1188291 h 1304728"/>
                <a:gd name="connsiteX3" fmla="*/ 454657 w 1275364"/>
                <a:gd name="connsiteY3" fmla="*/ 1254966 h 1304728"/>
                <a:gd name="connsiteX4" fmla="*/ 483232 w 1275364"/>
                <a:gd name="connsiteY4" fmla="*/ 1083516 h 1304728"/>
                <a:gd name="connsiteX5" fmla="*/ 759457 w 1275364"/>
                <a:gd name="connsiteY5" fmla="*/ 1083516 h 1304728"/>
                <a:gd name="connsiteX6" fmla="*/ 768982 w 1275364"/>
                <a:gd name="connsiteY6" fmla="*/ 1245441 h 1304728"/>
                <a:gd name="connsiteX7" fmla="*/ 1135694 w 1275364"/>
                <a:gd name="connsiteY7" fmla="*/ 1264491 h 1304728"/>
                <a:gd name="connsiteX8" fmla="*/ 1273807 w 1275364"/>
                <a:gd name="connsiteY8" fmla="*/ 726329 h 1304728"/>
                <a:gd name="connsiteX9" fmla="*/ 1059494 w 1275364"/>
                <a:gd name="connsiteY9" fmla="*/ 54816 h 1304728"/>
                <a:gd name="connsiteX10" fmla="*/ 78419 w 1275364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8018"/>
                <a:gd name="connsiteX1" fmla="*/ 69385 w 1275855"/>
                <a:gd name="connsiteY1" fmla="*/ 750141 h 1308018"/>
                <a:gd name="connsiteX2" fmla="*/ 152730 w 1275855"/>
                <a:gd name="connsiteY2" fmla="*/ 1240679 h 1308018"/>
                <a:gd name="connsiteX3" fmla="*/ 459910 w 1275855"/>
                <a:gd name="connsiteY3" fmla="*/ 1276397 h 1308018"/>
                <a:gd name="connsiteX4" fmla="*/ 483723 w 1275855"/>
                <a:gd name="connsiteY4" fmla="*/ 1083516 h 1308018"/>
                <a:gd name="connsiteX5" fmla="*/ 759948 w 1275855"/>
                <a:gd name="connsiteY5" fmla="*/ 1083516 h 1308018"/>
                <a:gd name="connsiteX6" fmla="*/ 769473 w 1275855"/>
                <a:gd name="connsiteY6" fmla="*/ 1245441 h 1308018"/>
                <a:gd name="connsiteX7" fmla="*/ 1136185 w 1275855"/>
                <a:gd name="connsiteY7" fmla="*/ 1264491 h 1308018"/>
                <a:gd name="connsiteX8" fmla="*/ 1274298 w 1275855"/>
                <a:gd name="connsiteY8" fmla="*/ 726329 h 1308018"/>
                <a:gd name="connsiteX9" fmla="*/ 1059985 w 1275855"/>
                <a:gd name="connsiteY9" fmla="*/ 54816 h 1308018"/>
                <a:gd name="connsiteX10" fmla="*/ 78910 w 1275855"/>
                <a:gd name="connsiteY10" fmla="*/ 121491 h 130801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093"/>
                <a:gd name="connsiteX1" fmla="*/ 69385 w 1275855"/>
                <a:gd name="connsiteY1" fmla="*/ 750141 h 1304093"/>
                <a:gd name="connsiteX2" fmla="*/ 152730 w 1275855"/>
                <a:gd name="connsiteY2" fmla="*/ 1240679 h 1304093"/>
                <a:gd name="connsiteX3" fmla="*/ 459910 w 1275855"/>
                <a:gd name="connsiteY3" fmla="*/ 1276397 h 1304093"/>
                <a:gd name="connsiteX4" fmla="*/ 505154 w 1275855"/>
                <a:gd name="connsiteY4" fmla="*/ 1083516 h 1304093"/>
                <a:gd name="connsiteX5" fmla="*/ 740898 w 1275855"/>
                <a:gd name="connsiteY5" fmla="*/ 1100185 h 1304093"/>
                <a:gd name="connsiteX6" fmla="*/ 769473 w 1275855"/>
                <a:gd name="connsiteY6" fmla="*/ 1245441 h 1304093"/>
                <a:gd name="connsiteX7" fmla="*/ 1136185 w 1275855"/>
                <a:gd name="connsiteY7" fmla="*/ 1264491 h 1304093"/>
                <a:gd name="connsiteX8" fmla="*/ 1274298 w 1275855"/>
                <a:gd name="connsiteY8" fmla="*/ 726329 h 1304093"/>
                <a:gd name="connsiteX9" fmla="*/ 1059985 w 1275855"/>
                <a:gd name="connsiteY9" fmla="*/ 54816 h 1304093"/>
                <a:gd name="connsiteX10" fmla="*/ 78910 w 1275855"/>
                <a:gd name="connsiteY10" fmla="*/ 121491 h 1304093"/>
                <a:gd name="connsiteX0" fmla="*/ 78910 w 1275763"/>
                <a:gd name="connsiteY0" fmla="*/ 121491 h 1332709"/>
                <a:gd name="connsiteX1" fmla="*/ 69385 w 1275763"/>
                <a:gd name="connsiteY1" fmla="*/ 750141 h 1332709"/>
                <a:gd name="connsiteX2" fmla="*/ 152730 w 1275763"/>
                <a:gd name="connsiteY2" fmla="*/ 1240679 h 1332709"/>
                <a:gd name="connsiteX3" fmla="*/ 459910 w 1275763"/>
                <a:gd name="connsiteY3" fmla="*/ 1276397 h 1332709"/>
                <a:gd name="connsiteX4" fmla="*/ 505154 w 1275763"/>
                <a:gd name="connsiteY4" fmla="*/ 1083516 h 1332709"/>
                <a:gd name="connsiteX5" fmla="*/ 740898 w 1275763"/>
                <a:gd name="connsiteY5" fmla="*/ 1100185 h 1332709"/>
                <a:gd name="connsiteX6" fmla="*/ 800429 w 1275763"/>
                <a:gd name="connsiteY6" fmla="*/ 1307354 h 1332709"/>
                <a:gd name="connsiteX7" fmla="*/ 1136185 w 1275763"/>
                <a:gd name="connsiteY7" fmla="*/ 1264491 h 1332709"/>
                <a:gd name="connsiteX8" fmla="*/ 1274298 w 1275763"/>
                <a:gd name="connsiteY8" fmla="*/ 726329 h 1332709"/>
                <a:gd name="connsiteX9" fmla="*/ 1059985 w 1275763"/>
                <a:gd name="connsiteY9" fmla="*/ 54816 h 1332709"/>
                <a:gd name="connsiteX10" fmla="*/ 78910 w 1275763"/>
                <a:gd name="connsiteY10" fmla="*/ 121491 h 1332709"/>
                <a:gd name="connsiteX0" fmla="*/ 78910 w 1275763"/>
                <a:gd name="connsiteY0" fmla="*/ 121491 h 1330825"/>
                <a:gd name="connsiteX1" fmla="*/ 69385 w 1275763"/>
                <a:gd name="connsiteY1" fmla="*/ 750141 h 1330825"/>
                <a:gd name="connsiteX2" fmla="*/ 152730 w 1275763"/>
                <a:gd name="connsiteY2" fmla="*/ 1240679 h 1330825"/>
                <a:gd name="connsiteX3" fmla="*/ 459910 w 1275763"/>
                <a:gd name="connsiteY3" fmla="*/ 1276397 h 1330825"/>
                <a:gd name="connsiteX4" fmla="*/ 505154 w 1275763"/>
                <a:gd name="connsiteY4" fmla="*/ 1083516 h 1330825"/>
                <a:gd name="connsiteX5" fmla="*/ 740898 w 1275763"/>
                <a:gd name="connsiteY5" fmla="*/ 1100185 h 1330825"/>
                <a:gd name="connsiteX6" fmla="*/ 800429 w 1275763"/>
                <a:gd name="connsiteY6" fmla="*/ 1307354 h 1330825"/>
                <a:gd name="connsiteX7" fmla="*/ 1136185 w 1275763"/>
                <a:gd name="connsiteY7" fmla="*/ 1264491 h 1330825"/>
                <a:gd name="connsiteX8" fmla="*/ 1274298 w 1275763"/>
                <a:gd name="connsiteY8" fmla="*/ 726329 h 1330825"/>
                <a:gd name="connsiteX9" fmla="*/ 1059985 w 1275763"/>
                <a:gd name="connsiteY9" fmla="*/ 54816 h 1330825"/>
                <a:gd name="connsiteX10" fmla="*/ 78910 w 1275763"/>
                <a:gd name="connsiteY10" fmla="*/ 121491 h 1330825"/>
                <a:gd name="connsiteX0" fmla="*/ 72419 w 1269272"/>
                <a:gd name="connsiteY0" fmla="*/ 130374 h 1339708"/>
                <a:gd name="connsiteX1" fmla="*/ 62894 w 1269272"/>
                <a:gd name="connsiteY1" fmla="*/ 759024 h 1339708"/>
                <a:gd name="connsiteX2" fmla="*/ 146239 w 1269272"/>
                <a:gd name="connsiteY2" fmla="*/ 1249562 h 1339708"/>
                <a:gd name="connsiteX3" fmla="*/ 453419 w 1269272"/>
                <a:gd name="connsiteY3" fmla="*/ 1285280 h 1339708"/>
                <a:gd name="connsiteX4" fmla="*/ 498663 w 1269272"/>
                <a:gd name="connsiteY4" fmla="*/ 1092399 h 1339708"/>
                <a:gd name="connsiteX5" fmla="*/ 734407 w 1269272"/>
                <a:gd name="connsiteY5" fmla="*/ 1109068 h 1339708"/>
                <a:gd name="connsiteX6" fmla="*/ 793938 w 1269272"/>
                <a:gd name="connsiteY6" fmla="*/ 1316237 h 1339708"/>
                <a:gd name="connsiteX7" fmla="*/ 1129694 w 1269272"/>
                <a:gd name="connsiteY7" fmla="*/ 1273374 h 1339708"/>
                <a:gd name="connsiteX8" fmla="*/ 1267807 w 1269272"/>
                <a:gd name="connsiteY8" fmla="*/ 735212 h 1339708"/>
                <a:gd name="connsiteX9" fmla="*/ 965388 w 1269272"/>
                <a:gd name="connsiteY9" fmla="*/ 51793 h 1339708"/>
                <a:gd name="connsiteX10" fmla="*/ 72419 w 1269272"/>
                <a:gd name="connsiteY10" fmla="*/ 130374 h 1339708"/>
                <a:gd name="connsiteX0" fmla="*/ 89010 w 1233476"/>
                <a:gd name="connsiteY0" fmla="*/ 123300 h 1342159"/>
                <a:gd name="connsiteX1" fmla="*/ 27098 w 1233476"/>
                <a:gd name="connsiteY1" fmla="*/ 761475 h 1342159"/>
                <a:gd name="connsiteX2" fmla="*/ 110443 w 1233476"/>
                <a:gd name="connsiteY2" fmla="*/ 1252013 h 1342159"/>
                <a:gd name="connsiteX3" fmla="*/ 417623 w 1233476"/>
                <a:gd name="connsiteY3" fmla="*/ 1287731 h 1342159"/>
                <a:gd name="connsiteX4" fmla="*/ 462867 w 1233476"/>
                <a:gd name="connsiteY4" fmla="*/ 1094850 h 1342159"/>
                <a:gd name="connsiteX5" fmla="*/ 698611 w 1233476"/>
                <a:gd name="connsiteY5" fmla="*/ 1111519 h 1342159"/>
                <a:gd name="connsiteX6" fmla="*/ 758142 w 1233476"/>
                <a:gd name="connsiteY6" fmla="*/ 1318688 h 1342159"/>
                <a:gd name="connsiteX7" fmla="*/ 1093898 w 1233476"/>
                <a:gd name="connsiteY7" fmla="*/ 1275825 h 1342159"/>
                <a:gd name="connsiteX8" fmla="*/ 1232011 w 1233476"/>
                <a:gd name="connsiteY8" fmla="*/ 737663 h 1342159"/>
                <a:gd name="connsiteX9" fmla="*/ 929592 w 1233476"/>
                <a:gd name="connsiteY9" fmla="*/ 54244 h 1342159"/>
                <a:gd name="connsiteX10" fmla="*/ 89010 w 1233476"/>
                <a:gd name="connsiteY10" fmla="*/ 123300 h 1342159"/>
                <a:gd name="connsiteX0" fmla="*/ 76700 w 1221166"/>
                <a:gd name="connsiteY0" fmla="*/ 123199 h 1342058"/>
                <a:gd name="connsiteX1" fmla="*/ 40982 w 1221166"/>
                <a:gd name="connsiteY1" fmla="*/ 758993 h 1342058"/>
                <a:gd name="connsiteX2" fmla="*/ 98133 w 1221166"/>
                <a:gd name="connsiteY2" fmla="*/ 1251912 h 1342058"/>
                <a:gd name="connsiteX3" fmla="*/ 405313 w 1221166"/>
                <a:gd name="connsiteY3" fmla="*/ 1287630 h 1342058"/>
                <a:gd name="connsiteX4" fmla="*/ 450557 w 1221166"/>
                <a:gd name="connsiteY4" fmla="*/ 1094749 h 1342058"/>
                <a:gd name="connsiteX5" fmla="*/ 686301 w 1221166"/>
                <a:gd name="connsiteY5" fmla="*/ 1111418 h 1342058"/>
                <a:gd name="connsiteX6" fmla="*/ 745832 w 1221166"/>
                <a:gd name="connsiteY6" fmla="*/ 1318587 h 1342058"/>
                <a:gd name="connsiteX7" fmla="*/ 1081588 w 1221166"/>
                <a:gd name="connsiteY7" fmla="*/ 1275724 h 1342058"/>
                <a:gd name="connsiteX8" fmla="*/ 1219701 w 1221166"/>
                <a:gd name="connsiteY8" fmla="*/ 737562 h 1342058"/>
                <a:gd name="connsiteX9" fmla="*/ 917282 w 1221166"/>
                <a:gd name="connsiteY9" fmla="*/ 54143 h 1342058"/>
                <a:gd name="connsiteX10" fmla="*/ 76700 w 1221166"/>
                <a:gd name="connsiteY10" fmla="*/ 123199 h 1342058"/>
                <a:gd name="connsiteX0" fmla="*/ 81746 w 1226212"/>
                <a:gd name="connsiteY0" fmla="*/ 123199 h 1342058"/>
                <a:gd name="connsiteX1" fmla="*/ 46028 w 1226212"/>
                <a:gd name="connsiteY1" fmla="*/ 758993 h 1342058"/>
                <a:gd name="connsiteX2" fmla="*/ 103179 w 1226212"/>
                <a:gd name="connsiteY2" fmla="*/ 1251912 h 1342058"/>
                <a:gd name="connsiteX3" fmla="*/ 410359 w 1226212"/>
                <a:gd name="connsiteY3" fmla="*/ 1287630 h 1342058"/>
                <a:gd name="connsiteX4" fmla="*/ 455603 w 1226212"/>
                <a:gd name="connsiteY4" fmla="*/ 1094749 h 1342058"/>
                <a:gd name="connsiteX5" fmla="*/ 691347 w 1226212"/>
                <a:gd name="connsiteY5" fmla="*/ 1111418 h 1342058"/>
                <a:gd name="connsiteX6" fmla="*/ 750878 w 1226212"/>
                <a:gd name="connsiteY6" fmla="*/ 1318587 h 1342058"/>
                <a:gd name="connsiteX7" fmla="*/ 1086634 w 1226212"/>
                <a:gd name="connsiteY7" fmla="*/ 1275724 h 1342058"/>
                <a:gd name="connsiteX8" fmla="*/ 1224747 w 1226212"/>
                <a:gd name="connsiteY8" fmla="*/ 737562 h 1342058"/>
                <a:gd name="connsiteX9" fmla="*/ 922328 w 1226212"/>
                <a:gd name="connsiteY9" fmla="*/ 54143 h 1342058"/>
                <a:gd name="connsiteX10" fmla="*/ 81746 w 1226212"/>
                <a:gd name="connsiteY10" fmla="*/ 123199 h 1342058"/>
                <a:gd name="connsiteX0" fmla="*/ 91136 w 1235602"/>
                <a:gd name="connsiteY0" fmla="*/ 122794 h 1341653"/>
                <a:gd name="connsiteX1" fmla="*/ 36368 w 1235602"/>
                <a:gd name="connsiteY1" fmla="*/ 749063 h 1341653"/>
                <a:gd name="connsiteX2" fmla="*/ 112569 w 1235602"/>
                <a:gd name="connsiteY2" fmla="*/ 1251507 h 1341653"/>
                <a:gd name="connsiteX3" fmla="*/ 419749 w 1235602"/>
                <a:gd name="connsiteY3" fmla="*/ 1287225 h 1341653"/>
                <a:gd name="connsiteX4" fmla="*/ 464993 w 1235602"/>
                <a:gd name="connsiteY4" fmla="*/ 1094344 h 1341653"/>
                <a:gd name="connsiteX5" fmla="*/ 700737 w 1235602"/>
                <a:gd name="connsiteY5" fmla="*/ 1111013 h 1341653"/>
                <a:gd name="connsiteX6" fmla="*/ 760268 w 1235602"/>
                <a:gd name="connsiteY6" fmla="*/ 1318182 h 1341653"/>
                <a:gd name="connsiteX7" fmla="*/ 1096024 w 1235602"/>
                <a:gd name="connsiteY7" fmla="*/ 1275319 h 1341653"/>
                <a:gd name="connsiteX8" fmla="*/ 1234137 w 1235602"/>
                <a:gd name="connsiteY8" fmla="*/ 737157 h 1341653"/>
                <a:gd name="connsiteX9" fmla="*/ 931718 w 1235602"/>
                <a:gd name="connsiteY9" fmla="*/ 53738 h 1341653"/>
                <a:gd name="connsiteX10" fmla="*/ 91136 w 1235602"/>
                <a:gd name="connsiteY10" fmla="*/ 122794 h 134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5602" h="1341653">
                  <a:moveTo>
                    <a:pt x="91136" y="122794"/>
                  </a:moveTo>
                  <a:cubicBezTo>
                    <a:pt x="-58089" y="238681"/>
                    <a:pt x="16128" y="546656"/>
                    <a:pt x="36368" y="749063"/>
                  </a:cubicBezTo>
                  <a:cubicBezTo>
                    <a:pt x="56608" y="951470"/>
                    <a:pt x="48672" y="1161813"/>
                    <a:pt x="112569" y="1251507"/>
                  </a:cubicBezTo>
                  <a:cubicBezTo>
                    <a:pt x="176466" y="1341201"/>
                    <a:pt x="361012" y="1313419"/>
                    <a:pt x="419749" y="1287225"/>
                  </a:cubicBezTo>
                  <a:cubicBezTo>
                    <a:pt x="478486" y="1261031"/>
                    <a:pt x="418162" y="1123713"/>
                    <a:pt x="464993" y="1094344"/>
                  </a:cubicBezTo>
                  <a:cubicBezTo>
                    <a:pt x="511824" y="1064975"/>
                    <a:pt x="651525" y="1073707"/>
                    <a:pt x="700737" y="1111013"/>
                  </a:cubicBezTo>
                  <a:cubicBezTo>
                    <a:pt x="749950" y="1148319"/>
                    <a:pt x="722962" y="1295560"/>
                    <a:pt x="760268" y="1318182"/>
                  </a:cubicBezTo>
                  <a:cubicBezTo>
                    <a:pt x="797574" y="1340804"/>
                    <a:pt x="1017046" y="1372156"/>
                    <a:pt x="1096024" y="1275319"/>
                  </a:cubicBezTo>
                  <a:cubicBezTo>
                    <a:pt x="1175002" y="1178482"/>
                    <a:pt x="1246837" y="938769"/>
                    <a:pt x="1234137" y="737157"/>
                  </a:cubicBezTo>
                  <a:cubicBezTo>
                    <a:pt x="1221437" y="535545"/>
                    <a:pt x="1122218" y="156132"/>
                    <a:pt x="931718" y="53738"/>
                  </a:cubicBezTo>
                  <a:cubicBezTo>
                    <a:pt x="741218" y="-48656"/>
                    <a:pt x="240361" y="6907"/>
                    <a:pt x="91136" y="122794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A38F9030-F88B-F54B-0B2D-1EC499A6234A}"/>
                </a:ext>
              </a:extLst>
            </p:cNvPr>
            <p:cNvSpPr/>
            <p:nvPr/>
          </p:nvSpPr>
          <p:spPr bwMode="auto">
            <a:xfrm>
              <a:off x="4197655" y="3965014"/>
              <a:ext cx="360361" cy="341312"/>
            </a:xfrm>
            <a:prstGeom prst="ellipse">
              <a:avLst/>
            </a:pr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1B6BACEC-C5A8-2281-453E-69C4CBAC56E5}"/>
                </a:ext>
              </a:extLst>
            </p:cNvPr>
            <p:cNvSpPr/>
            <p:nvPr/>
          </p:nvSpPr>
          <p:spPr bwMode="auto">
            <a:xfrm>
              <a:off x="2686502" y="1853825"/>
              <a:ext cx="1920217" cy="1714481"/>
            </a:xfrm>
            <a:custGeom>
              <a:avLst/>
              <a:gdLst>
                <a:gd name="connsiteX0" fmla="*/ 279071 w 1920217"/>
                <a:gd name="connsiteY0" fmla="*/ 0 h 1714481"/>
                <a:gd name="connsiteX1" fmla="*/ 552472 w 1920217"/>
                <a:gd name="connsiteY1" fmla="*/ 196027 h 1714481"/>
                <a:gd name="connsiteX2" fmla="*/ 553818 w 1920217"/>
                <a:gd name="connsiteY2" fmla="*/ 207769 h 1714481"/>
                <a:gd name="connsiteX3" fmla="*/ 586391 w 1920217"/>
                <a:gd name="connsiteY3" fmla="*/ 193189 h 1714481"/>
                <a:gd name="connsiteX4" fmla="*/ 960108 w 1920217"/>
                <a:gd name="connsiteY4" fmla="*/ 130969 h 1714481"/>
                <a:gd name="connsiteX5" fmla="*/ 1333825 w 1920217"/>
                <a:gd name="connsiteY5" fmla="*/ 193189 h 1714481"/>
                <a:gd name="connsiteX6" fmla="*/ 1366399 w 1920217"/>
                <a:gd name="connsiteY6" fmla="*/ 207769 h 1714481"/>
                <a:gd name="connsiteX7" fmla="*/ 1367745 w 1920217"/>
                <a:gd name="connsiteY7" fmla="*/ 196027 h 1714481"/>
                <a:gd name="connsiteX8" fmla="*/ 1641146 w 1920217"/>
                <a:gd name="connsiteY8" fmla="*/ 0 h 1714481"/>
                <a:gd name="connsiteX9" fmla="*/ 1920217 w 1920217"/>
                <a:gd name="connsiteY9" fmla="*/ 245505 h 1714481"/>
                <a:gd name="connsiteX10" fmla="*/ 1749773 w 1920217"/>
                <a:gd name="connsiteY10" fmla="*/ 471717 h 1714481"/>
                <a:gd name="connsiteX11" fmla="*/ 1748311 w 1920217"/>
                <a:gd name="connsiteY11" fmla="*/ 472117 h 1714481"/>
                <a:gd name="connsiteX12" fmla="*/ 1756245 w 1920217"/>
                <a:gd name="connsiteY12" fmla="*/ 480047 h 1714481"/>
                <a:gd name="connsiteX13" fmla="*/ 1920216 w 1920217"/>
                <a:gd name="connsiteY13" fmla="*/ 922725 h 1714481"/>
                <a:gd name="connsiteX14" fmla="*/ 960108 w 1920217"/>
                <a:gd name="connsiteY14" fmla="*/ 1714481 h 1714481"/>
                <a:gd name="connsiteX15" fmla="*/ 0 w 1920217"/>
                <a:gd name="connsiteY15" fmla="*/ 922725 h 1714481"/>
                <a:gd name="connsiteX16" fmla="*/ 163971 w 1920217"/>
                <a:gd name="connsiteY16" fmla="*/ 480047 h 1714481"/>
                <a:gd name="connsiteX17" fmla="*/ 171906 w 1920217"/>
                <a:gd name="connsiteY17" fmla="*/ 472116 h 1714481"/>
                <a:gd name="connsiteX18" fmla="*/ 170444 w 1920217"/>
                <a:gd name="connsiteY18" fmla="*/ 471717 h 1714481"/>
                <a:gd name="connsiteX19" fmla="*/ 0 w 1920217"/>
                <a:gd name="connsiteY19" fmla="*/ 245505 h 1714481"/>
                <a:gd name="connsiteX20" fmla="*/ 279071 w 1920217"/>
                <a:gd name="connsiteY20" fmla="*/ 0 h 171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20217" h="1714481">
                  <a:moveTo>
                    <a:pt x="279071" y="0"/>
                  </a:moveTo>
                  <a:cubicBezTo>
                    <a:pt x="413932" y="0"/>
                    <a:pt x="526450" y="84155"/>
                    <a:pt x="552472" y="196027"/>
                  </a:cubicBezTo>
                  <a:lnTo>
                    <a:pt x="553818" y="207769"/>
                  </a:lnTo>
                  <a:lnTo>
                    <a:pt x="586391" y="193189"/>
                  </a:lnTo>
                  <a:cubicBezTo>
                    <a:pt x="701256" y="153124"/>
                    <a:pt x="827545" y="130969"/>
                    <a:pt x="960108" y="130969"/>
                  </a:cubicBezTo>
                  <a:cubicBezTo>
                    <a:pt x="1092671" y="130969"/>
                    <a:pt x="1218960" y="153124"/>
                    <a:pt x="1333825" y="193189"/>
                  </a:cubicBezTo>
                  <a:lnTo>
                    <a:pt x="1366399" y="207769"/>
                  </a:lnTo>
                  <a:lnTo>
                    <a:pt x="1367745" y="196027"/>
                  </a:lnTo>
                  <a:cubicBezTo>
                    <a:pt x="1393767" y="84155"/>
                    <a:pt x="1506285" y="0"/>
                    <a:pt x="1641146" y="0"/>
                  </a:cubicBezTo>
                  <a:cubicBezTo>
                    <a:pt x="1795273" y="0"/>
                    <a:pt x="1920217" y="109916"/>
                    <a:pt x="1920217" y="245505"/>
                  </a:cubicBezTo>
                  <a:cubicBezTo>
                    <a:pt x="1920217" y="347197"/>
                    <a:pt x="1849936" y="434448"/>
                    <a:pt x="1749773" y="471717"/>
                  </a:cubicBezTo>
                  <a:lnTo>
                    <a:pt x="1748311" y="472117"/>
                  </a:lnTo>
                  <a:lnTo>
                    <a:pt x="1756245" y="480047"/>
                  </a:lnTo>
                  <a:cubicBezTo>
                    <a:pt x="1859768" y="606412"/>
                    <a:pt x="1920216" y="758747"/>
                    <a:pt x="1920216" y="922725"/>
                  </a:cubicBezTo>
                  <a:cubicBezTo>
                    <a:pt x="1920216" y="1360000"/>
                    <a:pt x="1490361" y="1714481"/>
                    <a:pt x="960108" y="1714481"/>
                  </a:cubicBezTo>
                  <a:cubicBezTo>
                    <a:pt x="429855" y="1714481"/>
                    <a:pt x="0" y="1360000"/>
                    <a:pt x="0" y="922725"/>
                  </a:cubicBezTo>
                  <a:cubicBezTo>
                    <a:pt x="0" y="758747"/>
                    <a:pt x="60448" y="606412"/>
                    <a:pt x="163971" y="480047"/>
                  </a:cubicBezTo>
                  <a:lnTo>
                    <a:pt x="171906" y="472116"/>
                  </a:lnTo>
                  <a:lnTo>
                    <a:pt x="170444" y="471717"/>
                  </a:lnTo>
                  <a:cubicBezTo>
                    <a:pt x="70281" y="434448"/>
                    <a:pt x="0" y="347197"/>
                    <a:pt x="0" y="245505"/>
                  </a:cubicBezTo>
                  <a:cubicBezTo>
                    <a:pt x="0" y="109916"/>
                    <a:pt x="124944" y="0"/>
                    <a:pt x="279071" y="0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9D4BE6B-9123-29C0-C265-A41146AFA071}"/>
                </a:ext>
              </a:extLst>
            </p:cNvPr>
            <p:cNvSpPr/>
            <p:nvPr/>
          </p:nvSpPr>
          <p:spPr bwMode="auto">
            <a:xfrm>
              <a:off x="2862975" y="2036338"/>
              <a:ext cx="245506" cy="210954"/>
            </a:xfrm>
            <a:custGeom>
              <a:avLst/>
              <a:gdLst>
                <a:gd name="connsiteX0" fmla="*/ 125741 w 245506"/>
                <a:gd name="connsiteY0" fmla="*/ 0 h 210954"/>
                <a:gd name="connsiteX1" fmla="*/ 241601 w 245506"/>
                <a:gd name="connsiteY1" fmla="*/ 67560 h 210954"/>
                <a:gd name="connsiteX2" fmla="*/ 245506 w 245506"/>
                <a:gd name="connsiteY2" fmla="*/ 84575 h 210954"/>
                <a:gd name="connsiteX3" fmla="*/ 104736 w 245506"/>
                <a:gd name="connsiteY3" fmla="*/ 180356 h 210954"/>
                <a:gd name="connsiteX4" fmla="*/ 74122 w 245506"/>
                <a:gd name="connsiteY4" fmla="*/ 210954 h 210954"/>
                <a:gd name="connsiteX5" fmla="*/ 36829 w 245506"/>
                <a:gd name="connsiteY5" fmla="*/ 188835 h 210954"/>
                <a:gd name="connsiteX6" fmla="*/ 0 w 245506"/>
                <a:gd name="connsiteY6" fmla="*/ 110617 h 210954"/>
                <a:gd name="connsiteX7" fmla="*/ 125741 w 245506"/>
                <a:gd name="connsiteY7" fmla="*/ 0 h 21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506" h="210954">
                  <a:moveTo>
                    <a:pt x="125741" y="0"/>
                  </a:moveTo>
                  <a:cubicBezTo>
                    <a:pt x="177825" y="0"/>
                    <a:pt x="222512" y="27858"/>
                    <a:pt x="241601" y="67560"/>
                  </a:cubicBezTo>
                  <a:lnTo>
                    <a:pt x="245506" y="84575"/>
                  </a:lnTo>
                  <a:lnTo>
                    <a:pt x="104736" y="180356"/>
                  </a:lnTo>
                  <a:lnTo>
                    <a:pt x="74122" y="210954"/>
                  </a:lnTo>
                  <a:lnTo>
                    <a:pt x="36829" y="188835"/>
                  </a:lnTo>
                  <a:cubicBezTo>
                    <a:pt x="14074" y="168817"/>
                    <a:pt x="0" y="141163"/>
                    <a:pt x="0" y="110617"/>
                  </a:cubicBezTo>
                  <a:cubicBezTo>
                    <a:pt x="0" y="49525"/>
                    <a:pt x="56296" y="0"/>
                    <a:pt x="125741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B5123B3-A490-AD2B-2A8E-A8D91A3A81C8}"/>
                </a:ext>
              </a:extLst>
            </p:cNvPr>
            <p:cNvSpPr/>
            <p:nvPr/>
          </p:nvSpPr>
          <p:spPr bwMode="auto">
            <a:xfrm>
              <a:off x="4201081" y="2036339"/>
              <a:ext cx="248057" cy="214747"/>
            </a:xfrm>
            <a:custGeom>
              <a:avLst/>
              <a:gdLst>
                <a:gd name="connsiteX0" fmla="*/ 122316 w 248057"/>
                <a:gd name="connsiteY0" fmla="*/ 0 h 214747"/>
                <a:gd name="connsiteX1" fmla="*/ 248057 w 248057"/>
                <a:gd name="connsiteY1" fmla="*/ 110617 h 214747"/>
                <a:gd name="connsiteX2" fmla="*/ 171260 w 248057"/>
                <a:gd name="connsiteY2" fmla="*/ 212541 h 214747"/>
                <a:gd name="connsiteX3" fmla="*/ 158838 w 248057"/>
                <a:gd name="connsiteY3" fmla="*/ 214747 h 214747"/>
                <a:gd name="connsiteX4" fmla="*/ 124429 w 248057"/>
                <a:gd name="connsiteY4" fmla="*/ 180356 h 214747"/>
                <a:gd name="connsiteX5" fmla="*/ 0 w 248057"/>
                <a:gd name="connsiteY5" fmla="*/ 95694 h 214747"/>
                <a:gd name="connsiteX6" fmla="*/ 6456 w 248057"/>
                <a:gd name="connsiteY6" fmla="*/ 67560 h 214747"/>
                <a:gd name="connsiteX7" fmla="*/ 122316 w 248057"/>
                <a:gd name="connsiteY7" fmla="*/ 0 h 21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057" h="214747">
                  <a:moveTo>
                    <a:pt x="122316" y="0"/>
                  </a:moveTo>
                  <a:cubicBezTo>
                    <a:pt x="191761" y="0"/>
                    <a:pt x="248057" y="49525"/>
                    <a:pt x="248057" y="110617"/>
                  </a:cubicBezTo>
                  <a:cubicBezTo>
                    <a:pt x="248057" y="156436"/>
                    <a:pt x="216391" y="195749"/>
                    <a:pt x="171260" y="212541"/>
                  </a:cubicBezTo>
                  <a:lnTo>
                    <a:pt x="158838" y="214747"/>
                  </a:lnTo>
                  <a:lnTo>
                    <a:pt x="124429" y="180356"/>
                  </a:lnTo>
                  <a:lnTo>
                    <a:pt x="0" y="95694"/>
                  </a:lnTo>
                  <a:lnTo>
                    <a:pt x="6456" y="67560"/>
                  </a:lnTo>
                  <a:cubicBezTo>
                    <a:pt x="25545" y="27858"/>
                    <a:pt x="70232" y="0"/>
                    <a:pt x="122316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71BB9A79-121F-4873-8E8B-789472B28800}"/>
                </a:ext>
              </a:extLst>
            </p:cNvPr>
            <p:cNvSpPr/>
            <p:nvPr/>
          </p:nvSpPr>
          <p:spPr bwMode="auto">
            <a:xfrm>
              <a:off x="3141124" y="2892032"/>
              <a:ext cx="758004" cy="502443"/>
            </a:xfrm>
            <a:prstGeom prst="ellipse">
              <a:avLst/>
            </a:prstGeom>
            <a:solidFill>
              <a:srgbClr val="FF9933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897C3E68-8A2D-57F0-D55A-C94572090F7F}"/>
                </a:ext>
              </a:extLst>
            </p:cNvPr>
            <p:cNvSpPr/>
            <p:nvPr/>
          </p:nvSpPr>
          <p:spPr bwMode="auto">
            <a:xfrm>
              <a:off x="3110577" y="2603500"/>
              <a:ext cx="118398" cy="253974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C9404A26-2DDF-F6B3-EACF-077EDB675918}"/>
                </a:ext>
              </a:extLst>
            </p:cNvPr>
            <p:cNvSpPr/>
            <p:nvPr/>
          </p:nvSpPr>
          <p:spPr bwMode="auto">
            <a:xfrm>
              <a:off x="3812252" y="2603500"/>
              <a:ext cx="118398" cy="253974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AA7561AF-459C-7537-CB36-596C19B7D2E1}"/>
                </a:ext>
              </a:extLst>
            </p:cNvPr>
            <p:cNvSpPr/>
            <p:nvPr/>
          </p:nvSpPr>
          <p:spPr bwMode="auto">
            <a:xfrm>
              <a:off x="3840612" y="2439128"/>
              <a:ext cx="229505" cy="86191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B0F548DF-E02F-9712-C1F1-FCD77FE8EB58}"/>
                </a:ext>
              </a:extLst>
            </p:cNvPr>
            <p:cNvSpPr/>
            <p:nvPr/>
          </p:nvSpPr>
          <p:spPr bwMode="auto">
            <a:xfrm flipH="1">
              <a:off x="3037337" y="2439128"/>
              <a:ext cx="191871" cy="86191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98671FFB-7B35-483F-7E22-2126C90466B0}"/>
                </a:ext>
              </a:extLst>
            </p:cNvPr>
            <p:cNvSpPr/>
            <p:nvPr/>
          </p:nvSpPr>
          <p:spPr bwMode="auto">
            <a:xfrm>
              <a:off x="4043814" y="2979653"/>
              <a:ext cx="325954" cy="124276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2FA48F7D-F215-CA4C-25CE-5B34E0B1279D}"/>
                </a:ext>
              </a:extLst>
            </p:cNvPr>
            <p:cNvSpPr/>
            <p:nvPr/>
          </p:nvSpPr>
          <p:spPr bwMode="auto">
            <a:xfrm>
              <a:off x="2869064" y="2979653"/>
              <a:ext cx="231774" cy="120341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324F6CB7-3F6D-6E1F-2B32-5EBE0C35B806}"/>
                </a:ext>
              </a:extLst>
            </p:cNvPr>
            <p:cNvSpPr/>
            <p:nvPr/>
          </p:nvSpPr>
          <p:spPr bwMode="auto">
            <a:xfrm>
              <a:off x="3421514" y="2872135"/>
              <a:ext cx="163288" cy="76960"/>
            </a:xfrm>
            <a:prstGeom prst="ellipse">
              <a:avLst/>
            </a:prstGeom>
            <a:solidFill>
              <a:srgbClr val="6633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26" name="直線コネクタ 25">
              <a:extLst>
                <a:ext uri="{FF2B5EF4-FFF2-40B4-BE49-F238E27FC236}">
                  <a16:creationId xmlns:a16="http://schemas.microsoft.com/office/drawing/2014/main" id="{AC2E2198-42CC-693B-9432-C0D9CFF8C515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503158" y="2969903"/>
              <a:ext cx="5444" cy="138822"/>
            </a:xfrm>
            <a:prstGeom prst="line">
              <a:avLst/>
            </a:pr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</p:cxn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C7481AA-21B7-C2C4-8AD8-6AAD2558B578}"/>
                </a:ext>
              </a:extLst>
            </p:cNvPr>
            <p:cNvSpPr/>
            <p:nvPr/>
          </p:nvSpPr>
          <p:spPr bwMode="auto">
            <a:xfrm>
              <a:off x="3359718" y="3125093"/>
              <a:ext cx="350714" cy="66889"/>
            </a:xfrm>
            <a:custGeom>
              <a:avLst/>
              <a:gdLst>
                <a:gd name="connsiteX0" fmla="*/ 128874 w 257748"/>
                <a:gd name="connsiteY0" fmla="*/ 0 h 90010"/>
                <a:gd name="connsiteX1" fmla="*/ 253279 w 257748"/>
                <a:gd name="connsiteY1" fmla="*/ 70961 h 90010"/>
                <a:gd name="connsiteX2" fmla="*/ 257748 w 257748"/>
                <a:gd name="connsiteY2" fmla="*/ 90010 h 90010"/>
                <a:gd name="connsiteX3" fmla="*/ 0 w 257748"/>
                <a:gd name="connsiteY3" fmla="*/ 90010 h 90010"/>
                <a:gd name="connsiteX4" fmla="*/ 4469 w 257748"/>
                <a:gd name="connsiteY4" fmla="*/ 70961 h 90010"/>
                <a:gd name="connsiteX5" fmla="*/ 128874 w 257748"/>
                <a:gd name="connsiteY5" fmla="*/ 0 h 90010"/>
                <a:gd name="connsiteX0" fmla="*/ 128874 w 253279"/>
                <a:gd name="connsiteY0" fmla="*/ 0 h 208594"/>
                <a:gd name="connsiteX1" fmla="*/ 253279 w 253279"/>
                <a:gd name="connsiteY1" fmla="*/ 70961 h 208594"/>
                <a:gd name="connsiteX2" fmla="*/ 249301 w 253279"/>
                <a:gd name="connsiteY2" fmla="*/ 208594 h 208594"/>
                <a:gd name="connsiteX3" fmla="*/ 0 w 253279"/>
                <a:gd name="connsiteY3" fmla="*/ 90010 h 208594"/>
                <a:gd name="connsiteX4" fmla="*/ 4469 w 253279"/>
                <a:gd name="connsiteY4" fmla="*/ 70961 h 208594"/>
                <a:gd name="connsiteX5" fmla="*/ 128874 w 253279"/>
                <a:gd name="connsiteY5" fmla="*/ 0 h 208594"/>
                <a:gd name="connsiteX0" fmla="*/ 249301 w 314172"/>
                <a:gd name="connsiteY0" fmla="*/ 208594 h 296164"/>
                <a:gd name="connsiteX1" fmla="*/ 0 w 314172"/>
                <a:gd name="connsiteY1" fmla="*/ 90010 h 296164"/>
                <a:gd name="connsiteX2" fmla="*/ 4469 w 314172"/>
                <a:gd name="connsiteY2" fmla="*/ 70961 h 296164"/>
                <a:gd name="connsiteX3" fmla="*/ 128874 w 314172"/>
                <a:gd name="connsiteY3" fmla="*/ 0 h 296164"/>
                <a:gd name="connsiteX4" fmla="*/ 253279 w 314172"/>
                <a:gd name="connsiteY4" fmla="*/ 70961 h 296164"/>
                <a:gd name="connsiteX5" fmla="*/ 314172 w 314172"/>
                <a:gd name="connsiteY5" fmla="*/ 296164 h 296164"/>
                <a:gd name="connsiteX0" fmla="*/ 0 w 314172"/>
                <a:gd name="connsiteY0" fmla="*/ 90010 h 296164"/>
                <a:gd name="connsiteX1" fmla="*/ 4469 w 314172"/>
                <a:gd name="connsiteY1" fmla="*/ 70961 h 296164"/>
                <a:gd name="connsiteX2" fmla="*/ 128874 w 314172"/>
                <a:gd name="connsiteY2" fmla="*/ 0 h 296164"/>
                <a:gd name="connsiteX3" fmla="*/ 253279 w 314172"/>
                <a:gd name="connsiteY3" fmla="*/ 70961 h 296164"/>
                <a:gd name="connsiteX4" fmla="*/ 314172 w 314172"/>
                <a:gd name="connsiteY4" fmla="*/ 296164 h 296164"/>
                <a:gd name="connsiteX0" fmla="*/ 0 w 253279"/>
                <a:gd name="connsiteY0" fmla="*/ 90010 h 90010"/>
                <a:gd name="connsiteX1" fmla="*/ 4469 w 253279"/>
                <a:gd name="connsiteY1" fmla="*/ 70961 h 90010"/>
                <a:gd name="connsiteX2" fmla="*/ 128874 w 253279"/>
                <a:gd name="connsiteY2" fmla="*/ 0 h 90010"/>
                <a:gd name="connsiteX3" fmla="*/ 253279 w 253279"/>
                <a:gd name="connsiteY3" fmla="*/ 70961 h 90010"/>
                <a:gd name="connsiteX0" fmla="*/ 0 w 248810"/>
                <a:gd name="connsiteY0" fmla="*/ 70961 h 70961"/>
                <a:gd name="connsiteX1" fmla="*/ 124405 w 248810"/>
                <a:gd name="connsiteY1" fmla="*/ 0 h 70961"/>
                <a:gd name="connsiteX2" fmla="*/ 248810 w 248810"/>
                <a:gd name="connsiteY2" fmla="*/ 70961 h 70961"/>
                <a:gd name="connsiteX0" fmla="*/ 0 w 248810"/>
                <a:gd name="connsiteY0" fmla="*/ 112010 h 112010"/>
                <a:gd name="connsiteX1" fmla="*/ 112580 w 248810"/>
                <a:gd name="connsiteY1" fmla="*/ 0 h 112010"/>
                <a:gd name="connsiteX2" fmla="*/ 248810 w 248810"/>
                <a:gd name="connsiteY2" fmla="*/ 112010 h 11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810" h="112010">
                  <a:moveTo>
                    <a:pt x="0" y="112010"/>
                  </a:moveTo>
                  <a:cubicBezTo>
                    <a:pt x="20497" y="70309"/>
                    <a:pt x="56655" y="0"/>
                    <a:pt x="112580" y="0"/>
                  </a:cubicBezTo>
                  <a:cubicBezTo>
                    <a:pt x="168506" y="0"/>
                    <a:pt x="228314" y="70309"/>
                    <a:pt x="248810" y="112010"/>
                  </a:cubicBezTo>
                </a:path>
              </a:pathLst>
            </a:custGeom>
            <a:noFill/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BAC15ED0-1CD3-C581-E19B-EFD015B4F623}"/>
                </a:ext>
              </a:extLst>
            </p:cNvPr>
            <p:cNvSpPr/>
            <p:nvPr/>
          </p:nvSpPr>
          <p:spPr bwMode="auto">
            <a:xfrm>
              <a:off x="2964969" y="3440513"/>
              <a:ext cx="611817" cy="543566"/>
            </a:xfrm>
            <a:custGeom>
              <a:avLst/>
              <a:gdLst>
                <a:gd name="connsiteX0" fmla="*/ 171489 w 574665"/>
                <a:gd name="connsiteY0" fmla="*/ 0 h 601784"/>
                <a:gd name="connsiteX1" fmla="*/ 39 w 574665"/>
                <a:gd name="connsiteY1" fmla="*/ 326231 h 601784"/>
                <a:gd name="connsiteX2" fmla="*/ 159583 w 574665"/>
                <a:gd name="connsiteY2" fmla="*/ 597694 h 601784"/>
                <a:gd name="connsiteX3" fmla="*/ 531058 w 574665"/>
                <a:gd name="connsiteY3" fmla="*/ 464344 h 601784"/>
                <a:gd name="connsiteX4" fmla="*/ 550108 w 574665"/>
                <a:gd name="connsiteY4" fmla="*/ 128587 h 601784"/>
                <a:gd name="connsiteX5" fmla="*/ 376276 w 574665"/>
                <a:gd name="connsiteY5" fmla="*/ 92869 h 601784"/>
                <a:gd name="connsiteX6" fmla="*/ 271501 w 574665"/>
                <a:gd name="connsiteY6" fmla="*/ 271462 h 601784"/>
                <a:gd name="connsiteX7" fmla="*/ 209589 w 574665"/>
                <a:gd name="connsiteY7" fmla="*/ 300037 h 601784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71558 w 574722"/>
                <a:gd name="connsiteY6" fmla="*/ 271462 h 607032"/>
                <a:gd name="connsiteX7" fmla="*/ 209646 w 574722"/>
                <a:gd name="connsiteY7" fmla="*/ 300037 h 607032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09646 w 574722"/>
                <a:gd name="connsiteY6" fmla="*/ 300037 h 607032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603035"/>
                <a:gd name="connsiteY0" fmla="*/ 0 h 608458"/>
                <a:gd name="connsiteX1" fmla="*/ 96 w 603035"/>
                <a:gd name="connsiteY1" fmla="*/ 326231 h 608458"/>
                <a:gd name="connsiteX2" fmla="*/ 159640 w 603035"/>
                <a:gd name="connsiteY2" fmla="*/ 597694 h 608458"/>
                <a:gd name="connsiteX3" fmla="*/ 531115 w 603035"/>
                <a:gd name="connsiteY3" fmla="*/ 464344 h 608458"/>
                <a:gd name="connsiteX4" fmla="*/ 585883 w 603035"/>
                <a:gd name="connsiteY4" fmla="*/ 142874 h 608458"/>
                <a:gd name="connsiteX5" fmla="*/ 376333 w 603035"/>
                <a:gd name="connsiteY5" fmla="*/ 92869 h 608458"/>
                <a:gd name="connsiteX6" fmla="*/ 209646 w 603035"/>
                <a:gd name="connsiteY6" fmla="*/ 300037 h 608458"/>
                <a:gd name="connsiteX0" fmla="*/ 136711 w 603125"/>
                <a:gd name="connsiteY0" fmla="*/ 28607 h 535465"/>
                <a:gd name="connsiteX1" fmla="*/ 186 w 603125"/>
                <a:gd name="connsiteY1" fmla="*/ 253238 h 535465"/>
                <a:gd name="connsiteX2" fmla="*/ 159730 w 603125"/>
                <a:gd name="connsiteY2" fmla="*/ 524701 h 535465"/>
                <a:gd name="connsiteX3" fmla="*/ 531205 w 603125"/>
                <a:gd name="connsiteY3" fmla="*/ 391351 h 535465"/>
                <a:gd name="connsiteX4" fmla="*/ 585973 w 603125"/>
                <a:gd name="connsiteY4" fmla="*/ 69881 h 535465"/>
                <a:gd name="connsiteX5" fmla="*/ 376423 w 603125"/>
                <a:gd name="connsiteY5" fmla="*/ 19876 h 535465"/>
                <a:gd name="connsiteX6" fmla="*/ 209736 w 603125"/>
                <a:gd name="connsiteY6" fmla="*/ 227044 h 535465"/>
                <a:gd name="connsiteX0" fmla="*/ 112266 w 604080"/>
                <a:gd name="connsiteY0" fmla="*/ 0 h 548133"/>
                <a:gd name="connsiteX1" fmla="*/ 1141 w 604080"/>
                <a:gd name="connsiteY1" fmla="*/ 265906 h 548133"/>
                <a:gd name="connsiteX2" fmla="*/ 160685 w 604080"/>
                <a:gd name="connsiteY2" fmla="*/ 537369 h 548133"/>
                <a:gd name="connsiteX3" fmla="*/ 532160 w 604080"/>
                <a:gd name="connsiteY3" fmla="*/ 404019 h 548133"/>
                <a:gd name="connsiteX4" fmla="*/ 586928 w 604080"/>
                <a:gd name="connsiteY4" fmla="*/ 82549 h 548133"/>
                <a:gd name="connsiteX5" fmla="*/ 377378 w 604080"/>
                <a:gd name="connsiteY5" fmla="*/ 32544 h 548133"/>
                <a:gd name="connsiteX6" fmla="*/ 210691 w 604080"/>
                <a:gd name="connsiteY6" fmla="*/ 239712 h 548133"/>
                <a:gd name="connsiteX0" fmla="*/ 142967 w 603031"/>
                <a:gd name="connsiteY0" fmla="*/ 0 h 548133"/>
                <a:gd name="connsiteX1" fmla="*/ 92 w 603031"/>
                <a:gd name="connsiteY1" fmla="*/ 265906 h 548133"/>
                <a:gd name="connsiteX2" fmla="*/ 159636 w 603031"/>
                <a:gd name="connsiteY2" fmla="*/ 537369 h 548133"/>
                <a:gd name="connsiteX3" fmla="*/ 531111 w 603031"/>
                <a:gd name="connsiteY3" fmla="*/ 404019 h 548133"/>
                <a:gd name="connsiteX4" fmla="*/ 585879 w 603031"/>
                <a:gd name="connsiteY4" fmla="*/ 82549 h 548133"/>
                <a:gd name="connsiteX5" fmla="*/ 376329 w 603031"/>
                <a:gd name="connsiteY5" fmla="*/ 32544 h 548133"/>
                <a:gd name="connsiteX6" fmla="*/ 209642 w 603031"/>
                <a:gd name="connsiteY6" fmla="*/ 239712 h 548133"/>
                <a:gd name="connsiteX0" fmla="*/ 143116 w 603180"/>
                <a:gd name="connsiteY0" fmla="*/ 0 h 548133"/>
                <a:gd name="connsiteX1" fmla="*/ 241 w 603180"/>
                <a:gd name="connsiteY1" fmla="*/ 265906 h 548133"/>
                <a:gd name="connsiteX2" fmla="*/ 159785 w 603180"/>
                <a:gd name="connsiteY2" fmla="*/ 537369 h 548133"/>
                <a:gd name="connsiteX3" fmla="*/ 531260 w 603180"/>
                <a:gd name="connsiteY3" fmla="*/ 404019 h 548133"/>
                <a:gd name="connsiteX4" fmla="*/ 586028 w 603180"/>
                <a:gd name="connsiteY4" fmla="*/ 82549 h 548133"/>
                <a:gd name="connsiteX5" fmla="*/ 376478 w 603180"/>
                <a:gd name="connsiteY5" fmla="*/ 32544 h 548133"/>
                <a:gd name="connsiteX6" fmla="*/ 209791 w 603180"/>
                <a:gd name="connsiteY6" fmla="*/ 239712 h 548133"/>
                <a:gd name="connsiteX0" fmla="*/ 162062 w 622126"/>
                <a:gd name="connsiteY0" fmla="*/ 0 h 539690"/>
                <a:gd name="connsiteX1" fmla="*/ 137 w 622126"/>
                <a:gd name="connsiteY1" fmla="*/ 319881 h 539690"/>
                <a:gd name="connsiteX2" fmla="*/ 178731 w 622126"/>
                <a:gd name="connsiteY2" fmla="*/ 537369 h 539690"/>
                <a:gd name="connsiteX3" fmla="*/ 550206 w 622126"/>
                <a:gd name="connsiteY3" fmla="*/ 404019 h 539690"/>
                <a:gd name="connsiteX4" fmla="*/ 604974 w 622126"/>
                <a:gd name="connsiteY4" fmla="*/ 82549 h 539690"/>
                <a:gd name="connsiteX5" fmla="*/ 395424 w 622126"/>
                <a:gd name="connsiteY5" fmla="*/ 32544 h 539690"/>
                <a:gd name="connsiteX6" fmla="*/ 228737 w 622126"/>
                <a:gd name="connsiteY6" fmla="*/ 239712 h 539690"/>
                <a:gd name="connsiteX0" fmla="*/ 162062 w 611817"/>
                <a:gd name="connsiteY0" fmla="*/ 0 h 543566"/>
                <a:gd name="connsiteX1" fmla="*/ 137 w 611817"/>
                <a:gd name="connsiteY1" fmla="*/ 319881 h 543566"/>
                <a:gd name="connsiteX2" fmla="*/ 178731 w 611817"/>
                <a:gd name="connsiteY2" fmla="*/ 537369 h 543566"/>
                <a:gd name="connsiteX3" fmla="*/ 515281 w 611817"/>
                <a:gd name="connsiteY3" fmla="*/ 435769 h 543566"/>
                <a:gd name="connsiteX4" fmla="*/ 604974 w 611817"/>
                <a:gd name="connsiteY4" fmla="*/ 82549 h 543566"/>
                <a:gd name="connsiteX5" fmla="*/ 395424 w 611817"/>
                <a:gd name="connsiteY5" fmla="*/ 32544 h 543566"/>
                <a:gd name="connsiteX6" fmla="*/ 228737 w 611817"/>
                <a:gd name="connsiteY6" fmla="*/ 239712 h 543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817" h="543566">
                  <a:moveTo>
                    <a:pt x="162062" y="0"/>
                  </a:moveTo>
                  <a:cubicBezTo>
                    <a:pt x="36054" y="100607"/>
                    <a:pt x="-2641" y="230320"/>
                    <a:pt x="137" y="319881"/>
                  </a:cubicBezTo>
                  <a:cubicBezTo>
                    <a:pt x="2915" y="409442"/>
                    <a:pt x="92874" y="518054"/>
                    <a:pt x="178731" y="537369"/>
                  </a:cubicBezTo>
                  <a:cubicBezTo>
                    <a:pt x="264588" y="556684"/>
                    <a:pt x="427572" y="533003"/>
                    <a:pt x="515281" y="435769"/>
                  </a:cubicBezTo>
                  <a:cubicBezTo>
                    <a:pt x="602990" y="338535"/>
                    <a:pt x="624950" y="149753"/>
                    <a:pt x="604974" y="82549"/>
                  </a:cubicBezTo>
                  <a:cubicBezTo>
                    <a:pt x="584998" y="15345"/>
                    <a:pt x="462893" y="-10319"/>
                    <a:pt x="395424" y="32544"/>
                  </a:cubicBezTo>
                  <a:cubicBezTo>
                    <a:pt x="327955" y="75407"/>
                    <a:pt x="263463" y="196552"/>
                    <a:pt x="228737" y="23971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EFBF40E6-F088-722A-161A-868185A7AE31}"/>
                </a:ext>
              </a:extLst>
            </p:cNvPr>
            <p:cNvSpPr/>
            <p:nvPr/>
          </p:nvSpPr>
          <p:spPr bwMode="auto">
            <a:xfrm>
              <a:off x="3431831" y="3475437"/>
              <a:ext cx="614363" cy="521245"/>
            </a:xfrm>
            <a:custGeom>
              <a:avLst/>
              <a:gdLst>
                <a:gd name="connsiteX0" fmla="*/ 528671 w 612014"/>
                <a:gd name="connsiteY0" fmla="*/ 169089 h 504006"/>
                <a:gd name="connsiteX1" fmla="*/ 400083 w 612014"/>
                <a:gd name="connsiteY1" fmla="*/ 178614 h 504006"/>
                <a:gd name="connsiteX2" fmla="*/ 190533 w 612014"/>
                <a:gd name="connsiteY2" fmla="*/ 20 h 504006"/>
                <a:gd name="connsiteX3" fmla="*/ 33 w 612014"/>
                <a:gd name="connsiteY3" fmla="*/ 169089 h 504006"/>
                <a:gd name="connsiteX4" fmla="*/ 204821 w 612014"/>
                <a:gd name="connsiteY4" fmla="*/ 473889 h 504006"/>
                <a:gd name="connsiteX5" fmla="*/ 612014 w 612014"/>
                <a:gd name="connsiteY5" fmla="*/ 476270 h 504006"/>
                <a:gd name="connsiteX0" fmla="*/ 529265 w 612608"/>
                <a:gd name="connsiteY0" fmla="*/ 171469 h 506386"/>
                <a:gd name="connsiteX1" fmla="*/ 400677 w 612608"/>
                <a:gd name="connsiteY1" fmla="*/ 180994 h 506386"/>
                <a:gd name="connsiteX2" fmla="*/ 150646 w 612608"/>
                <a:gd name="connsiteY2" fmla="*/ 19 h 506386"/>
                <a:gd name="connsiteX3" fmla="*/ 627 w 612608"/>
                <a:gd name="connsiteY3" fmla="*/ 171469 h 506386"/>
                <a:gd name="connsiteX4" fmla="*/ 205415 w 612608"/>
                <a:gd name="connsiteY4" fmla="*/ 476269 h 506386"/>
                <a:gd name="connsiteX5" fmla="*/ 612608 w 612608"/>
                <a:gd name="connsiteY5" fmla="*/ 478650 h 506386"/>
                <a:gd name="connsiteX0" fmla="*/ 529885 w 613228"/>
                <a:gd name="connsiteY0" fmla="*/ 171569 h 506486"/>
                <a:gd name="connsiteX1" fmla="*/ 401297 w 613228"/>
                <a:gd name="connsiteY1" fmla="*/ 181094 h 506486"/>
                <a:gd name="connsiteX2" fmla="*/ 151266 w 613228"/>
                <a:gd name="connsiteY2" fmla="*/ 119 h 506486"/>
                <a:gd name="connsiteX3" fmla="*/ 1247 w 613228"/>
                <a:gd name="connsiteY3" fmla="*/ 171569 h 506486"/>
                <a:gd name="connsiteX4" fmla="*/ 206035 w 613228"/>
                <a:gd name="connsiteY4" fmla="*/ 476369 h 506486"/>
                <a:gd name="connsiteX5" fmla="*/ 613228 w 613228"/>
                <a:gd name="connsiteY5" fmla="*/ 478750 h 506486"/>
                <a:gd name="connsiteX0" fmla="*/ 529250 w 612593"/>
                <a:gd name="connsiteY0" fmla="*/ 171648 h 506565"/>
                <a:gd name="connsiteX1" fmla="*/ 400662 w 612593"/>
                <a:gd name="connsiteY1" fmla="*/ 181173 h 506565"/>
                <a:gd name="connsiteX2" fmla="*/ 150631 w 612593"/>
                <a:gd name="connsiteY2" fmla="*/ 198 h 506565"/>
                <a:gd name="connsiteX3" fmla="*/ 612 w 612593"/>
                <a:gd name="connsiteY3" fmla="*/ 171648 h 506565"/>
                <a:gd name="connsiteX4" fmla="*/ 205400 w 612593"/>
                <a:gd name="connsiteY4" fmla="*/ 476448 h 506565"/>
                <a:gd name="connsiteX5" fmla="*/ 612593 w 612593"/>
                <a:gd name="connsiteY5" fmla="*/ 478829 h 506565"/>
                <a:gd name="connsiteX0" fmla="*/ 528640 w 611983"/>
                <a:gd name="connsiteY0" fmla="*/ 171664 h 506581"/>
                <a:gd name="connsiteX1" fmla="*/ 400052 w 611983"/>
                <a:gd name="connsiteY1" fmla="*/ 181189 h 506581"/>
                <a:gd name="connsiteX2" fmla="*/ 150021 w 611983"/>
                <a:gd name="connsiteY2" fmla="*/ 214 h 506581"/>
                <a:gd name="connsiteX3" fmla="*/ 2 w 611983"/>
                <a:gd name="connsiteY3" fmla="*/ 171664 h 506581"/>
                <a:gd name="connsiteX4" fmla="*/ 204790 w 611983"/>
                <a:gd name="connsiteY4" fmla="*/ 476464 h 506581"/>
                <a:gd name="connsiteX5" fmla="*/ 611983 w 611983"/>
                <a:gd name="connsiteY5" fmla="*/ 478845 h 506581"/>
                <a:gd name="connsiteX0" fmla="*/ 531020 w 614363"/>
                <a:gd name="connsiteY0" fmla="*/ 171451 h 506368"/>
                <a:gd name="connsiteX1" fmla="*/ 402432 w 614363"/>
                <a:gd name="connsiteY1" fmla="*/ 180976 h 506368"/>
                <a:gd name="connsiteX2" fmla="*/ 152401 w 614363"/>
                <a:gd name="connsiteY2" fmla="*/ 1 h 506368"/>
                <a:gd name="connsiteX3" fmla="*/ 1 w 614363"/>
                <a:gd name="connsiteY3" fmla="*/ 183357 h 506368"/>
                <a:gd name="connsiteX4" fmla="*/ 207170 w 614363"/>
                <a:gd name="connsiteY4" fmla="*/ 476251 h 506368"/>
                <a:gd name="connsiteX5" fmla="*/ 614363 w 614363"/>
                <a:gd name="connsiteY5" fmla="*/ 478632 h 506368"/>
                <a:gd name="connsiteX0" fmla="*/ 531020 w 614363"/>
                <a:gd name="connsiteY0" fmla="*/ 171451 h 521245"/>
                <a:gd name="connsiteX1" fmla="*/ 402432 w 614363"/>
                <a:gd name="connsiteY1" fmla="*/ 180976 h 521245"/>
                <a:gd name="connsiteX2" fmla="*/ 152401 w 614363"/>
                <a:gd name="connsiteY2" fmla="*/ 1 h 521245"/>
                <a:gd name="connsiteX3" fmla="*/ 1 w 614363"/>
                <a:gd name="connsiteY3" fmla="*/ 183357 h 521245"/>
                <a:gd name="connsiteX4" fmla="*/ 207170 w 614363"/>
                <a:gd name="connsiteY4" fmla="*/ 476251 h 521245"/>
                <a:gd name="connsiteX5" fmla="*/ 614363 w 614363"/>
                <a:gd name="connsiteY5" fmla="*/ 478632 h 52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4363" h="521245">
                  <a:moveTo>
                    <a:pt x="531020" y="171451"/>
                  </a:moveTo>
                  <a:cubicBezTo>
                    <a:pt x="494904" y="190302"/>
                    <a:pt x="465535" y="209551"/>
                    <a:pt x="402432" y="180976"/>
                  </a:cubicBezTo>
                  <a:cubicBezTo>
                    <a:pt x="339329" y="152401"/>
                    <a:pt x="219473" y="-396"/>
                    <a:pt x="152401" y="1"/>
                  </a:cubicBezTo>
                  <a:cubicBezTo>
                    <a:pt x="85329" y="398"/>
                    <a:pt x="398" y="58738"/>
                    <a:pt x="1" y="183357"/>
                  </a:cubicBezTo>
                  <a:cubicBezTo>
                    <a:pt x="-396" y="307976"/>
                    <a:pt x="105173" y="425054"/>
                    <a:pt x="207170" y="476251"/>
                  </a:cubicBezTo>
                  <a:cubicBezTo>
                    <a:pt x="309167" y="527448"/>
                    <a:pt x="461765" y="543521"/>
                    <a:pt x="614363" y="47863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楕円 38">
              <a:extLst>
                <a:ext uri="{FF2B5EF4-FFF2-40B4-BE49-F238E27FC236}">
                  <a16:creationId xmlns:a16="http://schemas.microsoft.com/office/drawing/2014/main" id="{B29807B5-C6C5-2742-6B89-5DAB45CEECBC}"/>
                </a:ext>
              </a:extLst>
            </p:cNvPr>
            <p:cNvSpPr/>
            <p:nvPr/>
          </p:nvSpPr>
          <p:spPr bwMode="auto">
            <a:xfrm>
              <a:off x="4005673" y="3232550"/>
              <a:ext cx="191983" cy="363504"/>
            </a:xfrm>
            <a:custGeom>
              <a:avLst/>
              <a:gdLst>
                <a:gd name="connsiteX0" fmla="*/ 0 w 191941"/>
                <a:gd name="connsiteY0" fmla="*/ 107933 h 215866"/>
                <a:gd name="connsiteX1" fmla="*/ 95971 w 191941"/>
                <a:gd name="connsiteY1" fmla="*/ 0 h 215866"/>
                <a:gd name="connsiteX2" fmla="*/ 191942 w 191941"/>
                <a:gd name="connsiteY2" fmla="*/ 107933 h 215866"/>
                <a:gd name="connsiteX3" fmla="*/ 95971 w 191941"/>
                <a:gd name="connsiteY3" fmla="*/ 215866 h 215866"/>
                <a:gd name="connsiteX4" fmla="*/ 0 w 191941"/>
                <a:gd name="connsiteY4" fmla="*/ 107933 h 215866"/>
                <a:gd name="connsiteX0" fmla="*/ 41 w 191983"/>
                <a:gd name="connsiteY0" fmla="*/ 255571 h 363504"/>
                <a:gd name="connsiteX1" fmla="*/ 105537 w 191983"/>
                <a:gd name="connsiteY1" fmla="*/ 0 h 363504"/>
                <a:gd name="connsiteX2" fmla="*/ 191983 w 191983"/>
                <a:gd name="connsiteY2" fmla="*/ 255571 h 363504"/>
                <a:gd name="connsiteX3" fmla="*/ 96012 w 191983"/>
                <a:gd name="connsiteY3" fmla="*/ 363504 h 363504"/>
                <a:gd name="connsiteX4" fmla="*/ 41 w 191983"/>
                <a:gd name="connsiteY4" fmla="*/ 255571 h 363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83" h="363504">
                  <a:moveTo>
                    <a:pt x="41" y="255571"/>
                  </a:moveTo>
                  <a:cubicBezTo>
                    <a:pt x="1629" y="194987"/>
                    <a:pt x="52534" y="0"/>
                    <a:pt x="105537" y="0"/>
                  </a:cubicBezTo>
                  <a:cubicBezTo>
                    <a:pt x="158540" y="0"/>
                    <a:pt x="191983" y="195961"/>
                    <a:pt x="191983" y="255571"/>
                  </a:cubicBezTo>
                  <a:cubicBezTo>
                    <a:pt x="191983" y="315181"/>
                    <a:pt x="149015" y="363504"/>
                    <a:pt x="96012" y="363504"/>
                  </a:cubicBezTo>
                  <a:cubicBezTo>
                    <a:pt x="43009" y="363504"/>
                    <a:pt x="-1547" y="316155"/>
                    <a:pt x="41" y="255571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687734A-87FC-4442-0EB2-2831DFFD2ACC}"/>
              </a:ext>
            </a:extLst>
          </p:cNvPr>
          <p:cNvSpPr txBox="1"/>
          <p:nvPr/>
        </p:nvSpPr>
        <p:spPr>
          <a:xfrm>
            <a:off x="447675" y="481344"/>
            <a:ext cx="9010650" cy="183532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新しい電子レンジを壊した方は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4249C8C-279F-00E1-9C79-7149E5756FC2}"/>
              </a:ext>
            </a:extLst>
          </p:cNvPr>
          <p:cNvSpPr txBox="1"/>
          <p:nvPr/>
        </p:nvSpPr>
        <p:spPr>
          <a:xfrm>
            <a:off x="485775" y="6008140"/>
            <a:ext cx="8934450" cy="53624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7A2ADFF1-0407-107C-3FE1-523FAB26454D}"/>
              </a:ext>
            </a:extLst>
          </p:cNvPr>
          <p:cNvGrpSpPr/>
          <p:nvPr/>
        </p:nvGrpSpPr>
        <p:grpSpPr>
          <a:xfrm>
            <a:off x="7283188" y="3268813"/>
            <a:ext cx="2156316" cy="2999862"/>
            <a:chOff x="2904374" y="5544235"/>
            <a:chExt cx="2156316" cy="2999862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A5EF7502-E847-1581-A620-5C1354F64FAE}"/>
                </a:ext>
              </a:extLst>
            </p:cNvPr>
            <p:cNvSpPr/>
            <p:nvPr/>
          </p:nvSpPr>
          <p:spPr bwMode="auto">
            <a:xfrm>
              <a:off x="3368925" y="7037482"/>
              <a:ext cx="1387525" cy="1506615"/>
            </a:xfrm>
            <a:custGeom>
              <a:avLst/>
              <a:gdLst>
                <a:gd name="connsiteX0" fmla="*/ 78419 w 1275364"/>
                <a:gd name="connsiteY0" fmla="*/ 121491 h 1304728"/>
                <a:gd name="connsiteX1" fmla="*/ 68894 w 1275364"/>
                <a:gd name="connsiteY1" fmla="*/ 750141 h 1304728"/>
                <a:gd name="connsiteX2" fmla="*/ 140332 w 1275364"/>
                <a:gd name="connsiteY2" fmla="*/ 1188291 h 1304728"/>
                <a:gd name="connsiteX3" fmla="*/ 454657 w 1275364"/>
                <a:gd name="connsiteY3" fmla="*/ 1254966 h 1304728"/>
                <a:gd name="connsiteX4" fmla="*/ 483232 w 1275364"/>
                <a:gd name="connsiteY4" fmla="*/ 1083516 h 1304728"/>
                <a:gd name="connsiteX5" fmla="*/ 759457 w 1275364"/>
                <a:gd name="connsiteY5" fmla="*/ 1083516 h 1304728"/>
                <a:gd name="connsiteX6" fmla="*/ 768982 w 1275364"/>
                <a:gd name="connsiteY6" fmla="*/ 1245441 h 1304728"/>
                <a:gd name="connsiteX7" fmla="*/ 1135694 w 1275364"/>
                <a:gd name="connsiteY7" fmla="*/ 1264491 h 1304728"/>
                <a:gd name="connsiteX8" fmla="*/ 1273807 w 1275364"/>
                <a:gd name="connsiteY8" fmla="*/ 726329 h 1304728"/>
                <a:gd name="connsiteX9" fmla="*/ 1059494 w 1275364"/>
                <a:gd name="connsiteY9" fmla="*/ 54816 h 1304728"/>
                <a:gd name="connsiteX10" fmla="*/ 78419 w 1275364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5148 w 1275855"/>
                <a:gd name="connsiteY3" fmla="*/ 1254966 h 1304728"/>
                <a:gd name="connsiteX4" fmla="*/ 483723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8018"/>
                <a:gd name="connsiteX1" fmla="*/ 69385 w 1275855"/>
                <a:gd name="connsiteY1" fmla="*/ 750141 h 1308018"/>
                <a:gd name="connsiteX2" fmla="*/ 152730 w 1275855"/>
                <a:gd name="connsiteY2" fmla="*/ 1240679 h 1308018"/>
                <a:gd name="connsiteX3" fmla="*/ 459910 w 1275855"/>
                <a:gd name="connsiteY3" fmla="*/ 1276397 h 1308018"/>
                <a:gd name="connsiteX4" fmla="*/ 483723 w 1275855"/>
                <a:gd name="connsiteY4" fmla="*/ 1083516 h 1308018"/>
                <a:gd name="connsiteX5" fmla="*/ 759948 w 1275855"/>
                <a:gd name="connsiteY5" fmla="*/ 1083516 h 1308018"/>
                <a:gd name="connsiteX6" fmla="*/ 769473 w 1275855"/>
                <a:gd name="connsiteY6" fmla="*/ 1245441 h 1308018"/>
                <a:gd name="connsiteX7" fmla="*/ 1136185 w 1275855"/>
                <a:gd name="connsiteY7" fmla="*/ 1264491 h 1308018"/>
                <a:gd name="connsiteX8" fmla="*/ 1274298 w 1275855"/>
                <a:gd name="connsiteY8" fmla="*/ 726329 h 1308018"/>
                <a:gd name="connsiteX9" fmla="*/ 1059985 w 1275855"/>
                <a:gd name="connsiteY9" fmla="*/ 54816 h 1308018"/>
                <a:gd name="connsiteX10" fmla="*/ 78910 w 1275855"/>
                <a:gd name="connsiteY10" fmla="*/ 121491 h 130801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728"/>
                <a:gd name="connsiteX1" fmla="*/ 69385 w 1275855"/>
                <a:gd name="connsiteY1" fmla="*/ 750141 h 1304728"/>
                <a:gd name="connsiteX2" fmla="*/ 152730 w 1275855"/>
                <a:gd name="connsiteY2" fmla="*/ 1240679 h 1304728"/>
                <a:gd name="connsiteX3" fmla="*/ 459910 w 1275855"/>
                <a:gd name="connsiteY3" fmla="*/ 1276397 h 1304728"/>
                <a:gd name="connsiteX4" fmla="*/ 505154 w 1275855"/>
                <a:gd name="connsiteY4" fmla="*/ 1083516 h 1304728"/>
                <a:gd name="connsiteX5" fmla="*/ 759948 w 1275855"/>
                <a:gd name="connsiteY5" fmla="*/ 1083516 h 1304728"/>
                <a:gd name="connsiteX6" fmla="*/ 769473 w 1275855"/>
                <a:gd name="connsiteY6" fmla="*/ 1245441 h 1304728"/>
                <a:gd name="connsiteX7" fmla="*/ 1136185 w 1275855"/>
                <a:gd name="connsiteY7" fmla="*/ 1264491 h 1304728"/>
                <a:gd name="connsiteX8" fmla="*/ 1274298 w 1275855"/>
                <a:gd name="connsiteY8" fmla="*/ 726329 h 1304728"/>
                <a:gd name="connsiteX9" fmla="*/ 1059985 w 1275855"/>
                <a:gd name="connsiteY9" fmla="*/ 54816 h 1304728"/>
                <a:gd name="connsiteX10" fmla="*/ 78910 w 1275855"/>
                <a:gd name="connsiteY10" fmla="*/ 121491 h 1304728"/>
                <a:gd name="connsiteX0" fmla="*/ 78910 w 1275855"/>
                <a:gd name="connsiteY0" fmla="*/ 121491 h 1304093"/>
                <a:gd name="connsiteX1" fmla="*/ 69385 w 1275855"/>
                <a:gd name="connsiteY1" fmla="*/ 750141 h 1304093"/>
                <a:gd name="connsiteX2" fmla="*/ 152730 w 1275855"/>
                <a:gd name="connsiteY2" fmla="*/ 1240679 h 1304093"/>
                <a:gd name="connsiteX3" fmla="*/ 459910 w 1275855"/>
                <a:gd name="connsiteY3" fmla="*/ 1276397 h 1304093"/>
                <a:gd name="connsiteX4" fmla="*/ 505154 w 1275855"/>
                <a:gd name="connsiteY4" fmla="*/ 1083516 h 1304093"/>
                <a:gd name="connsiteX5" fmla="*/ 740898 w 1275855"/>
                <a:gd name="connsiteY5" fmla="*/ 1100185 h 1304093"/>
                <a:gd name="connsiteX6" fmla="*/ 769473 w 1275855"/>
                <a:gd name="connsiteY6" fmla="*/ 1245441 h 1304093"/>
                <a:gd name="connsiteX7" fmla="*/ 1136185 w 1275855"/>
                <a:gd name="connsiteY7" fmla="*/ 1264491 h 1304093"/>
                <a:gd name="connsiteX8" fmla="*/ 1274298 w 1275855"/>
                <a:gd name="connsiteY8" fmla="*/ 726329 h 1304093"/>
                <a:gd name="connsiteX9" fmla="*/ 1059985 w 1275855"/>
                <a:gd name="connsiteY9" fmla="*/ 54816 h 1304093"/>
                <a:gd name="connsiteX10" fmla="*/ 78910 w 1275855"/>
                <a:gd name="connsiteY10" fmla="*/ 121491 h 1304093"/>
                <a:gd name="connsiteX0" fmla="*/ 78910 w 1275763"/>
                <a:gd name="connsiteY0" fmla="*/ 121491 h 1332709"/>
                <a:gd name="connsiteX1" fmla="*/ 69385 w 1275763"/>
                <a:gd name="connsiteY1" fmla="*/ 750141 h 1332709"/>
                <a:gd name="connsiteX2" fmla="*/ 152730 w 1275763"/>
                <a:gd name="connsiteY2" fmla="*/ 1240679 h 1332709"/>
                <a:gd name="connsiteX3" fmla="*/ 459910 w 1275763"/>
                <a:gd name="connsiteY3" fmla="*/ 1276397 h 1332709"/>
                <a:gd name="connsiteX4" fmla="*/ 505154 w 1275763"/>
                <a:gd name="connsiteY4" fmla="*/ 1083516 h 1332709"/>
                <a:gd name="connsiteX5" fmla="*/ 740898 w 1275763"/>
                <a:gd name="connsiteY5" fmla="*/ 1100185 h 1332709"/>
                <a:gd name="connsiteX6" fmla="*/ 800429 w 1275763"/>
                <a:gd name="connsiteY6" fmla="*/ 1307354 h 1332709"/>
                <a:gd name="connsiteX7" fmla="*/ 1136185 w 1275763"/>
                <a:gd name="connsiteY7" fmla="*/ 1264491 h 1332709"/>
                <a:gd name="connsiteX8" fmla="*/ 1274298 w 1275763"/>
                <a:gd name="connsiteY8" fmla="*/ 726329 h 1332709"/>
                <a:gd name="connsiteX9" fmla="*/ 1059985 w 1275763"/>
                <a:gd name="connsiteY9" fmla="*/ 54816 h 1332709"/>
                <a:gd name="connsiteX10" fmla="*/ 78910 w 1275763"/>
                <a:gd name="connsiteY10" fmla="*/ 121491 h 1332709"/>
                <a:gd name="connsiteX0" fmla="*/ 78910 w 1275763"/>
                <a:gd name="connsiteY0" fmla="*/ 121491 h 1330825"/>
                <a:gd name="connsiteX1" fmla="*/ 69385 w 1275763"/>
                <a:gd name="connsiteY1" fmla="*/ 750141 h 1330825"/>
                <a:gd name="connsiteX2" fmla="*/ 152730 w 1275763"/>
                <a:gd name="connsiteY2" fmla="*/ 1240679 h 1330825"/>
                <a:gd name="connsiteX3" fmla="*/ 459910 w 1275763"/>
                <a:gd name="connsiteY3" fmla="*/ 1276397 h 1330825"/>
                <a:gd name="connsiteX4" fmla="*/ 505154 w 1275763"/>
                <a:gd name="connsiteY4" fmla="*/ 1083516 h 1330825"/>
                <a:gd name="connsiteX5" fmla="*/ 740898 w 1275763"/>
                <a:gd name="connsiteY5" fmla="*/ 1100185 h 1330825"/>
                <a:gd name="connsiteX6" fmla="*/ 800429 w 1275763"/>
                <a:gd name="connsiteY6" fmla="*/ 1307354 h 1330825"/>
                <a:gd name="connsiteX7" fmla="*/ 1136185 w 1275763"/>
                <a:gd name="connsiteY7" fmla="*/ 1264491 h 1330825"/>
                <a:gd name="connsiteX8" fmla="*/ 1274298 w 1275763"/>
                <a:gd name="connsiteY8" fmla="*/ 726329 h 1330825"/>
                <a:gd name="connsiteX9" fmla="*/ 1059985 w 1275763"/>
                <a:gd name="connsiteY9" fmla="*/ 54816 h 1330825"/>
                <a:gd name="connsiteX10" fmla="*/ 78910 w 1275763"/>
                <a:gd name="connsiteY10" fmla="*/ 121491 h 1330825"/>
                <a:gd name="connsiteX0" fmla="*/ 72419 w 1269272"/>
                <a:gd name="connsiteY0" fmla="*/ 130374 h 1339708"/>
                <a:gd name="connsiteX1" fmla="*/ 62894 w 1269272"/>
                <a:gd name="connsiteY1" fmla="*/ 759024 h 1339708"/>
                <a:gd name="connsiteX2" fmla="*/ 146239 w 1269272"/>
                <a:gd name="connsiteY2" fmla="*/ 1249562 h 1339708"/>
                <a:gd name="connsiteX3" fmla="*/ 453419 w 1269272"/>
                <a:gd name="connsiteY3" fmla="*/ 1285280 h 1339708"/>
                <a:gd name="connsiteX4" fmla="*/ 498663 w 1269272"/>
                <a:gd name="connsiteY4" fmla="*/ 1092399 h 1339708"/>
                <a:gd name="connsiteX5" fmla="*/ 734407 w 1269272"/>
                <a:gd name="connsiteY5" fmla="*/ 1109068 h 1339708"/>
                <a:gd name="connsiteX6" fmla="*/ 793938 w 1269272"/>
                <a:gd name="connsiteY6" fmla="*/ 1316237 h 1339708"/>
                <a:gd name="connsiteX7" fmla="*/ 1129694 w 1269272"/>
                <a:gd name="connsiteY7" fmla="*/ 1273374 h 1339708"/>
                <a:gd name="connsiteX8" fmla="*/ 1267807 w 1269272"/>
                <a:gd name="connsiteY8" fmla="*/ 735212 h 1339708"/>
                <a:gd name="connsiteX9" fmla="*/ 965388 w 1269272"/>
                <a:gd name="connsiteY9" fmla="*/ 51793 h 1339708"/>
                <a:gd name="connsiteX10" fmla="*/ 72419 w 1269272"/>
                <a:gd name="connsiteY10" fmla="*/ 130374 h 1339708"/>
                <a:gd name="connsiteX0" fmla="*/ 89010 w 1233476"/>
                <a:gd name="connsiteY0" fmla="*/ 123300 h 1342159"/>
                <a:gd name="connsiteX1" fmla="*/ 27098 w 1233476"/>
                <a:gd name="connsiteY1" fmla="*/ 761475 h 1342159"/>
                <a:gd name="connsiteX2" fmla="*/ 110443 w 1233476"/>
                <a:gd name="connsiteY2" fmla="*/ 1252013 h 1342159"/>
                <a:gd name="connsiteX3" fmla="*/ 417623 w 1233476"/>
                <a:gd name="connsiteY3" fmla="*/ 1287731 h 1342159"/>
                <a:gd name="connsiteX4" fmla="*/ 462867 w 1233476"/>
                <a:gd name="connsiteY4" fmla="*/ 1094850 h 1342159"/>
                <a:gd name="connsiteX5" fmla="*/ 698611 w 1233476"/>
                <a:gd name="connsiteY5" fmla="*/ 1111519 h 1342159"/>
                <a:gd name="connsiteX6" fmla="*/ 758142 w 1233476"/>
                <a:gd name="connsiteY6" fmla="*/ 1318688 h 1342159"/>
                <a:gd name="connsiteX7" fmla="*/ 1093898 w 1233476"/>
                <a:gd name="connsiteY7" fmla="*/ 1275825 h 1342159"/>
                <a:gd name="connsiteX8" fmla="*/ 1232011 w 1233476"/>
                <a:gd name="connsiteY8" fmla="*/ 737663 h 1342159"/>
                <a:gd name="connsiteX9" fmla="*/ 929592 w 1233476"/>
                <a:gd name="connsiteY9" fmla="*/ 54244 h 1342159"/>
                <a:gd name="connsiteX10" fmla="*/ 89010 w 1233476"/>
                <a:gd name="connsiteY10" fmla="*/ 123300 h 1342159"/>
                <a:gd name="connsiteX0" fmla="*/ 76700 w 1221166"/>
                <a:gd name="connsiteY0" fmla="*/ 123199 h 1342058"/>
                <a:gd name="connsiteX1" fmla="*/ 40982 w 1221166"/>
                <a:gd name="connsiteY1" fmla="*/ 758993 h 1342058"/>
                <a:gd name="connsiteX2" fmla="*/ 98133 w 1221166"/>
                <a:gd name="connsiteY2" fmla="*/ 1251912 h 1342058"/>
                <a:gd name="connsiteX3" fmla="*/ 405313 w 1221166"/>
                <a:gd name="connsiteY3" fmla="*/ 1287630 h 1342058"/>
                <a:gd name="connsiteX4" fmla="*/ 450557 w 1221166"/>
                <a:gd name="connsiteY4" fmla="*/ 1094749 h 1342058"/>
                <a:gd name="connsiteX5" fmla="*/ 686301 w 1221166"/>
                <a:gd name="connsiteY5" fmla="*/ 1111418 h 1342058"/>
                <a:gd name="connsiteX6" fmla="*/ 745832 w 1221166"/>
                <a:gd name="connsiteY6" fmla="*/ 1318587 h 1342058"/>
                <a:gd name="connsiteX7" fmla="*/ 1081588 w 1221166"/>
                <a:gd name="connsiteY7" fmla="*/ 1275724 h 1342058"/>
                <a:gd name="connsiteX8" fmla="*/ 1219701 w 1221166"/>
                <a:gd name="connsiteY8" fmla="*/ 737562 h 1342058"/>
                <a:gd name="connsiteX9" fmla="*/ 917282 w 1221166"/>
                <a:gd name="connsiteY9" fmla="*/ 54143 h 1342058"/>
                <a:gd name="connsiteX10" fmla="*/ 76700 w 1221166"/>
                <a:gd name="connsiteY10" fmla="*/ 123199 h 1342058"/>
                <a:gd name="connsiteX0" fmla="*/ 81746 w 1226212"/>
                <a:gd name="connsiteY0" fmla="*/ 123199 h 1342058"/>
                <a:gd name="connsiteX1" fmla="*/ 46028 w 1226212"/>
                <a:gd name="connsiteY1" fmla="*/ 758993 h 1342058"/>
                <a:gd name="connsiteX2" fmla="*/ 103179 w 1226212"/>
                <a:gd name="connsiteY2" fmla="*/ 1251912 h 1342058"/>
                <a:gd name="connsiteX3" fmla="*/ 410359 w 1226212"/>
                <a:gd name="connsiteY3" fmla="*/ 1287630 h 1342058"/>
                <a:gd name="connsiteX4" fmla="*/ 455603 w 1226212"/>
                <a:gd name="connsiteY4" fmla="*/ 1094749 h 1342058"/>
                <a:gd name="connsiteX5" fmla="*/ 691347 w 1226212"/>
                <a:gd name="connsiteY5" fmla="*/ 1111418 h 1342058"/>
                <a:gd name="connsiteX6" fmla="*/ 750878 w 1226212"/>
                <a:gd name="connsiteY6" fmla="*/ 1318587 h 1342058"/>
                <a:gd name="connsiteX7" fmla="*/ 1086634 w 1226212"/>
                <a:gd name="connsiteY7" fmla="*/ 1275724 h 1342058"/>
                <a:gd name="connsiteX8" fmla="*/ 1224747 w 1226212"/>
                <a:gd name="connsiteY8" fmla="*/ 737562 h 1342058"/>
                <a:gd name="connsiteX9" fmla="*/ 922328 w 1226212"/>
                <a:gd name="connsiteY9" fmla="*/ 54143 h 1342058"/>
                <a:gd name="connsiteX10" fmla="*/ 81746 w 1226212"/>
                <a:gd name="connsiteY10" fmla="*/ 123199 h 1342058"/>
                <a:gd name="connsiteX0" fmla="*/ 91136 w 1235602"/>
                <a:gd name="connsiteY0" fmla="*/ 122794 h 1341653"/>
                <a:gd name="connsiteX1" fmla="*/ 36368 w 1235602"/>
                <a:gd name="connsiteY1" fmla="*/ 749063 h 1341653"/>
                <a:gd name="connsiteX2" fmla="*/ 112569 w 1235602"/>
                <a:gd name="connsiteY2" fmla="*/ 1251507 h 1341653"/>
                <a:gd name="connsiteX3" fmla="*/ 419749 w 1235602"/>
                <a:gd name="connsiteY3" fmla="*/ 1287225 h 1341653"/>
                <a:gd name="connsiteX4" fmla="*/ 464993 w 1235602"/>
                <a:gd name="connsiteY4" fmla="*/ 1094344 h 1341653"/>
                <a:gd name="connsiteX5" fmla="*/ 700737 w 1235602"/>
                <a:gd name="connsiteY5" fmla="*/ 1111013 h 1341653"/>
                <a:gd name="connsiteX6" fmla="*/ 760268 w 1235602"/>
                <a:gd name="connsiteY6" fmla="*/ 1318182 h 1341653"/>
                <a:gd name="connsiteX7" fmla="*/ 1096024 w 1235602"/>
                <a:gd name="connsiteY7" fmla="*/ 1275319 h 1341653"/>
                <a:gd name="connsiteX8" fmla="*/ 1234137 w 1235602"/>
                <a:gd name="connsiteY8" fmla="*/ 737157 h 1341653"/>
                <a:gd name="connsiteX9" fmla="*/ 931718 w 1235602"/>
                <a:gd name="connsiteY9" fmla="*/ 53738 h 1341653"/>
                <a:gd name="connsiteX10" fmla="*/ 91136 w 1235602"/>
                <a:gd name="connsiteY10" fmla="*/ 122794 h 1341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35602" h="1341653">
                  <a:moveTo>
                    <a:pt x="91136" y="122794"/>
                  </a:moveTo>
                  <a:cubicBezTo>
                    <a:pt x="-58089" y="238681"/>
                    <a:pt x="16128" y="546656"/>
                    <a:pt x="36368" y="749063"/>
                  </a:cubicBezTo>
                  <a:cubicBezTo>
                    <a:pt x="56608" y="951470"/>
                    <a:pt x="48672" y="1161813"/>
                    <a:pt x="112569" y="1251507"/>
                  </a:cubicBezTo>
                  <a:cubicBezTo>
                    <a:pt x="176466" y="1341201"/>
                    <a:pt x="361012" y="1313419"/>
                    <a:pt x="419749" y="1287225"/>
                  </a:cubicBezTo>
                  <a:cubicBezTo>
                    <a:pt x="478486" y="1261031"/>
                    <a:pt x="418162" y="1123713"/>
                    <a:pt x="464993" y="1094344"/>
                  </a:cubicBezTo>
                  <a:cubicBezTo>
                    <a:pt x="511824" y="1064975"/>
                    <a:pt x="651525" y="1073707"/>
                    <a:pt x="700737" y="1111013"/>
                  </a:cubicBezTo>
                  <a:cubicBezTo>
                    <a:pt x="749950" y="1148319"/>
                    <a:pt x="722962" y="1295560"/>
                    <a:pt x="760268" y="1318182"/>
                  </a:cubicBezTo>
                  <a:cubicBezTo>
                    <a:pt x="797574" y="1340804"/>
                    <a:pt x="1017046" y="1372156"/>
                    <a:pt x="1096024" y="1275319"/>
                  </a:cubicBezTo>
                  <a:cubicBezTo>
                    <a:pt x="1175002" y="1178482"/>
                    <a:pt x="1246837" y="938769"/>
                    <a:pt x="1234137" y="737157"/>
                  </a:cubicBezTo>
                  <a:cubicBezTo>
                    <a:pt x="1221437" y="535545"/>
                    <a:pt x="1122218" y="156132"/>
                    <a:pt x="931718" y="53738"/>
                  </a:cubicBezTo>
                  <a:cubicBezTo>
                    <a:pt x="741218" y="-48656"/>
                    <a:pt x="240361" y="6907"/>
                    <a:pt x="91136" y="122794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D30CD125-53BC-66B5-A169-F4DF6BCCDB44}"/>
                </a:ext>
              </a:extLst>
            </p:cNvPr>
            <p:cNvSpPr/>
            <p:nvPr/>
          </p:nvSpPr>
          <p:spPr bwMode="auto">
            <a:xfrm>
              <a:off x="4601330" y="7915003"/>
              <a:ext cx="404669" cy="383278"/>
            </a:xfrm>
            <a:prstGeom prst="ellipse">
              <a:avLst/>
            </a:pr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3D8DE846-B170-3696-047E-FCBAB21CFCED}"/>
                </a:ext>
              </a:extLst>
            </p:cNvPr>
            <p:cNvSpPr/>
            <p:nvPr/>
          </p:nvSpPr>
          <p:spPr bwMode="auto">
            <a:xfrm>
              <a:off x="2904374" y="5544235"/>
              <a:ext cx="2156316" cy="1925284"/>
            </a:xfrm>
            <a:custGeom>
              <a:avLst/>
              <a:gdLst>
                <a:gd name="connsiteX0" fmla="*/ 279071 w 1920217"/>
                <a:gd name="connsiteY0" fmla="*/ 0 h 1714481"/>
                <a:gd name="connsiteX1" fmla="*/ 552472 w 1920217"/>
                <a:gd name="connsiteY1" fmla="*/ 196027 h 1714481"/>
                <a:gd name="connsiteX2" fmla="*/ 553818 w 1920217"/>
                <a:gd name="connsiteY2" fmla="*/ 207769 h 1714481"/>
                <a:gd name="connsiteX3" fmla="*/ 586391 w 1920217"/>
                <a:gd name="connsiteY3" fmla="*/ 193189 h 1714481"/>
                <a:gd name="connsiteX4" fmla="*/ 960108 w 1920217"/>
                <a:gd name="connsiteY4" fmla="*/ 130969 h 1714481"/>
                <a:gd name="connsiteX5" fmla="*/ 1333825 w 1920217"/>
                <a:gd name="connsiteY5" fmla="*/ 193189 h 1714481"/>
                <a:gd name="connsiteX6" fmla="*/ 1366399 w 1920217"/>
                <a:gd name="connsiteY6" fmla="*/ 207769 h 1714481"/>
                <a:gd name="connsiteX7" fmla="*/ 1367745 w 1920217"/>
                <a:gd name="connsiteY7" fmla="*/ 196027 h 1714481"/>
                <a:gd name="connsiteX8" fmla="*/ 1641146 w 1920217"/>
                <a:gd name="connsiteY8" fmla="*/ 0 h 1714481"/>
                <a:gd name="connsiteX9" fmla="*/ 1920217 w 1920217"/>
                <a:gd name="connsiteY9" fmla="*/ 245505 h 1714481"/>
                <a:gd name="connsiteX10" fmla="*/ 1749773 w 1920217"/>
                <a:gd name="connsiteY10" fmla="*/ 471717 h 1714481"/>
                <a:gd name="connsiteX11" fmla="*/ 1748311 w 1920217"/>
                <a:gd name="connsiteY11" fmla="*/ 472117 h 1714481"/>
                <a:gd name="connsiteX12" fmla="*/ 1756245 w 1920217"/>
                <a:gd name="connsiteY12" fmla="*/ 480047 h 1714481"/>
                <a:gd name="connsiteX13" fmla="*/ 1920216 w 1920217"/>
                <a:gd name="connsiteY13" fmla="*/ 922725 h 1714481"/>
                <a:gd name="connsiteX14" fmla="*/ 960108 w 1920217"/>
                <a:gd name="connsiteY14" fmla="*/ 1714481 h 1714481"/>
                <a:gd name="connsiteX15" fmla="*/ 0 w 1920217"/>
                <a:gd name="connsiteY15" fmla="*/ 922725 h 1714481"/>
                <a:gd name="connsiteX16" fmla="*/ 163971 w 1920217"/>
                <a:gd name="connsiteY16" fmla="*/ 480047 h 1714481"/>
                <a:gd name="connsiteX17" fmla="*/ 171906 w 1920217"/>
                <a:gd name="connsiteY17" fmla="*/ 472116 h 1714481"/>
                <a:gd name="connsiteX18" fmla="*/ 170444 w 1920217"/>
                <a:gd name="connsiteY18" fmla="*/ 471717 h 1714481"/>
                <a:gd name="connsiteX19" fmla="*/ 0 w 1920217"/>
                <a:gd name="connsiteY19" fmla="*/ 245505 h 1714481"/>
                <a:gd name="connsiteX20" fmla="*/ 279071 w 1920217"/>
                <a:gd name="connsiteY20" fmla="*/ 0 h 1714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20217" h="1714481">
                  <a:moveTo>
                    <a:pt x="279071" y="0"/>
                  </a:moveTo>
                  <a:cubicBezTo>
                    <a:pt x="413932" y="0"/>
                    <a:pt x="526450" y="84155"/>
                    <a:pt x="552472" y="196027"/>
                  </a:cubicBezTo>
                  <a:lnTo>
                    <a:pt x="553818" y="207769"/>
                  </a:lnTo>
                  <a:lnTo>
                    <a:pt x="586391" y="193189"/>
                  </a:lnTo>
                  <a:cubicBezTo>
                    <a:pt x="701256" y="153124"/>
                    <a:pt x="827545" y="130969"/>
                    <a:pt x="960108" y="130969"/>
                  </a:cubicBezTo>
                  <a:cubicBezTo>
                    <a:pt x="1092671" y="130969"/>
                    <a:pt x="1218960" y="153124"/>
                    <a:pt x="1333825" y="193189"/>
                  </a:cubicBezTo>
                  <a:lnTo>
                    <a:pt x="1366399" y="207769"/>
                  </a:lnTo>
                  <a:lnTo>
                    <a:pt x="1367745" y="196027"/>
                  </a:lnTo>
                  <a:cubicBezTo>
                    <a:pt x="1393767" y="84155"/>
                    <a:pt x="1506285" y="0"/>
                    <a:pt x="1641146" y="0"/>
                  </a:cubicBezTo>
                  <a:cubicBezTo>
                    <a:pt x="1795273" y="0"/>
                    <a:pt x="1920217" y="109916"/>
                    <a:pt x="1920217" y="245505"/>
                  </a:cubicBezTo>
                  <a:cubicBezTo>
                    <a:pt x="1920217" y="347197"/>
                    <a:pt x="1849936" y="434448"/>
                    <a:pt x="1749773" y="471717"/>
                  </a:cubicBezTo>
                  <a:lnTo>
                    <a:pt x="1748311" y="472117"/>
                  </a:lnTo>
                  <a:lnTo>
                    <a:pt x="1756245" y="480047"/>
                  </a:lnTo>
                  <a:cubicBezTo>
                    <a:pt x="1859768" y="606412"/>
                    <a:pt x="1920216" y="758747"/>
                    <a:pt x="1920216" y="922725"/>
                  </a:cubicBezTo>
                  <a:cubicBezTo>
                    <a:pt x="1920216" y="1360000"/>
                    <a:pt x="1490361" y="1714481"/>
                    <a:pt x="960108" y="1714481"/>
                  </a:cubicBezTo>
                  <a:cubicBezTo>
                    <a:pt x="429855" y="1714481"/>
                    <a:pt x="0" y="1360000"/>
                    <a:pt x="0" y="922725"/>
                  </a:cubicBezTo>
                  <a:cubicBezTo>
                    <a:pt x="0" y="758747"/>
                    <a:pt x="60448" y="606412"/>
                    <a:pt x="163971" y="480047"/>
                  </a:cubicBezTo>
                  <a:lnTo>
                    <a:pt x="171906" y="472116"/>
                  </a:lnTo>
                  <a:lnTo>
                    <a:pt x="170444" y="471717"/>
                  </a:lnTo>
                  <a:cubicBezTo>
                    <a:pt x="70281" y="434448"/>
                    <a:pt x="0" y="347197"/>
                    <a:pt x="0" y="245505"/>
                  </a:cubicBezTo>
                  <a:cubicBezTo>
                    <a:pt x="0" y="109916"/>
                    <a:pt x="124944" y="0"/>
                    <a:pt x="279071" y="0"/>
                  </a:cubicBezTo>
                  <a:close/>
                </a:path>
              </a:pathLst>
            </a:custGeom>
            <a:solidFill>
              <a:srgbClr val="CC66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C39836BD-58BE-C36C-9BE5-83AD74BD960C}"/>
                </a:ext>
              </a:extLst>
            </p:cNvPr>
            <p:cNvSpPr/>
            <p:nvPr/>
          </p:nvSpPr>
          <p:spPr bwMode="auto">
            <a:xfrm>
              <a:off x="3102545" y="5749189"/>
              <a:ext cx="275692" cy="236892"/>
            </a:xfrm>
            <a:custGeom>
              <a:avLst/>
              <a:gdLst>
                <a:gd name="connsiteX0" fmla="*/ 125741 w 245506"/>
                <a:gd name="connsiteY0" fmla="*/ 0 h 210954"/>
                <a:gd name="connsiteX1" fmla="*/ 241601 w 245506"/>
                <a:gd name="connsiteY1" fmla="*/ 67560 h 210954"/>
                <a:gd name="connsiteX2" fmla="*/ 245506 w 245506"/>
                <a:gd name="connsiteY2" fmla="*/ 84575 h 210954"/>
                <a:gd name="connsiteX3" fmla="*/ 104736 w 245506"/>
                <a:gd name="connsiteY3" fmla="*/ 180356 h 210954"/>
                <a:gd name="connsiteX4" fmla="*/ 74122 w 245506"/>
                <a:gd name="connsiteY4" fmla="*/ 210954 h 210954"/>
                <a:gd name="connsiteX5" fmla="*/ 36829 w 245506"/>
                <a:gd name="connsiteY5" fmla="*/ 188835 h 210954"/>
                <a:gd name="connsiteX6" fmla="*/ 0 w 245506"/>
                <a:gd name="connsiteY6" fmla="*/ 110617 h 210954"/>
                <a:gd name="connsiteX7" fmla="*/ 125741 w 245506"/>
                <a:gd name="connsiteY7" fmla="*/ 0 h 210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5506" h="210954">
                  <a:moveTo>
                    <a:pt x="125741" y="0"/>
                  </a:moveTo>
                  <a:cubicBezTo>
                    <a:pt x="177825" y="0"/>
                    <a:pt x="222512" y="27858"/>
                    <a:pt x="241601" y="67560"/>
                  </a:cubicBezTo>
                  <a:lnTo>
                    <a:pt x="245506" y="84575"/>
                  </a:lnTo>
                  <a:lnTo>
                    <a:pt x="104736" y="180356"/>
                  </a:lnTo>
                  <a:lnTo>
                    <a:pt x="74122" y="210954"/>
                  </a:lnTo>
                  <a:lnTo>
                    <a:pt x="36829" y="188835"/>
                  </a:lnTo>
                  <a:cubicBezTo>
                    <a:pt x="14074" y="168817"/>
                    <a:pt x="0" y="141163"/>
                    <a:pt x="0" y="110617"/>
                  </a:cubicBezTo>
                  <a:cubicBezTo>
                    <a:pt x="0" y="49525"/>
                    <a:pt x="56296" y="0"/>
                    <a:pt x="125741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765241B8-B445-B66B-0E56-E34E82E805DE}"/>
                </a:ext>
              </a:extLst>
            </p:cNvPr>
            <p:cNvSpPr/>
            <p:nvPr/>
          </p:nvSpPr>
          <p:spPr bwMode="auto">
            <a:xfrm>
              <a:off x="4605177" y="5749190"/>
              <a:ext cx="278557" cy="241151"/>
            </a:xfrm>
            <a:custGeom>
              <a:avLst/>
              <a:gdLst>
                <a:gd name="connsiteX0" fmla="*/ 122316 w 248057"/>
                <a:gd name="connsiteY0" fmla="*/ 0 h 214747"/>
                <a:gd name="connsiteX1" fmla="*/ 248057 w 248057"/>
                <a:gd name="connsiteY1" fmla="*/ 110617 h 214747"/>
                <a:gd name="connsiteX2" fmla="*/ 171260 w 248057"/>
                <a:gd name="connsiteY2" fmla="*/ 212541 h 214747"/>
                <a:gd name="connsiteX3" fmla="*/ 158838 w 248057"/>
                <a:gd name="connsiteY3" fmla="*/ 214747 h 214747"/>
                <a:gd name="connsiteX4" fmla="*/ 124429 w 248057"/>
                <a:gd name="connsiteY4" fmla="*/ 180356 h 214747"/>
                <a:gd name="connsiteX5" fmla="*/ 0 w 248057"/>
                <a:gd name="connsiteY5" fmla="*/ 95694 h 214747"/>
                <a:gd name="connsiteX6" fmla="*/ 6456 w 248057"/>
                <a:gd name="connsiteY6" fmla="*/ 67560 h 214747"/>
                <a:gd name="connsiteX7" fmla="*/ 122316 w 248057"/>
                <a:gd name="connsiteY7" fmla="*/ 0 h 214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48057" h="214747">
                  <a:moveTo>
                    <a:pt x="122316" y="0"/>
                  </a:moveTo>
                  <a:cubicBezTo>
                    <a:pt x="191761" y="0"/>
                    <a:pt x="248057" y="49525"/>
                    <a:pt x="248057" y="110617"/>
                  </a:cubicBezTo>
                  <a:cubicBezTo>
                    <a:pt x="248057" y="156436"/>
                    <a:pt x="216391" y="195749"/>
                    <a:pt x="171260" y="212541"/>
                  </a:cubicBezTo>
                  <a:lnTo>
                    <a:pt x="158838" y="214747"/>
                  </a:lnTo>
                  <a:lnTo>
                    <a:pt x="124429" y="180356"/>
                  </a:lnTo>
                  <a:lnTo>
                    <a:pt x="0" y="95694"/>
                  </a:lnTo>
                  <a:lnTo>
                    <a:pt x="6456" y="67560"/>
                  </a:lnTo>
                  <a:cubicBezTo>
                    <a:pt x="25545" y="27858"/>
                    <a:pt x="70232" y="0"/>
                    <a:pt x="122316" y="0"/>
                  </a:cubicBezTo>
                  <a:close/>
                </a:path>
              </a:pathLst>
            </a:custGeom>
            <a:solidFill>
              <a:srgbClr val="FFCCFF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92E1E47F-1523-3CA8-F99E-D45EAF915F80}"/>
                </a:ext>
              </a:extLst>
            </p:cNvPr>
            <p:cNvSpPr/>
            <p:nvPr/>
          </p:nvSpPr>
          <p:spPr bwMode="auto">
            <a:xfrm>
              <a:off x="3414894" y="6710094"/>
              <a:ext cx="851204" cy="564220"/>
            </a:xfrm>
            <a:prstGeom prst="ellipse">
              <a:avLst/>
            </a:prstGeom>
            <a:solidFill>
              <a:srgbClr val="FF9933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ED5F18CF-7B05-6F4F-84C8-6DB49C0578B0}"/>
                </a:ext>
              </a:extLst>
            </p:cNvPr>
            <p:cNvSpPr/>
            <p:nvPr/>
          </p:nvSpPr>
          <p:spPr bwMode="auto">
            <a:xfrm>
              <a:off x="3380591" y="6386086"/>
              <a:ext cx="132956" cy="285201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BB0F6291-DE72-F48E-9012-7C4AF99C0BB2}"/>
                </a:ext>
              </a:extLst>
            </p:cNvPr>
            <p:cNvSpPr/>
            <p:nvPr/>
          </p:nvSpPr>
          <p:spPr bwMode="auto">
            <a:xfrm>
              <a:off x="4168540" y="6386086"/>
              <a:ext cx="132956" cy="285201"/>
            </a:xfrm>
            <a:prstGeom prst="ellipse">
              <a:avLst/>
            </a:prstGeom>
            <a:solidFill>
              <a:srgbClr val="663300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" name="フリーフォーム: 図形 135">
              <a:extLst>
                <a:ext uri="{FF2B5EF4-FFF2-40B4-BE49-F238E27FC236}">
                  <a16:creationId xmlns:a16="http://schemas.microsoft.com/office/drawing/2014/main" id="{6A2F046B-E404-45BB-21CB-D4693F1BE860}"/>
                </a:ext>
              </a:extLst>
            </p:cNvPr>
            <p:cNvSpPr/>
            <p:nvPr/>
          </p:nvSpPr>
          <p:spPr bwMode="auto">
            <a:xfrm>
              <a:off x="4200387" y="6201503"/>
              <a:ext cx="257724" cy="96789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72FFACAA-1C2E-8036-9A1A-DD81FF84EA23}"/>
                </a:ext>
              </a:extLst>
            </p:cNvPr>
            <p:cNvSpPr/>
            <p:nvPr/>
          </p:nvSpPr>
          <p:spPr bwMode="auto">
            <a:xfrm flipH="1">
              <a:off x="3298346" y="6201503"/>
              <a:ext cx="215462" cy="96789"/>
            </a:xfrm>
            <a:custGeom>
              <a:avLst/>
              <a:gdLst>
                <a:gd name="connsiteX0" fmla="*/ 0 w 234950"/>
                <a:gd name="connsiteY0" fmla="*/ 0 h 146481"/>
                <a:gd name="connsiteX1" fmla="*/ 82550 w 234950"/>
                <a:gd name="connsiteY1" fmla="*/ 123825 h 146481"/>
                <a:gd name="connsiteX2" fmla="*/ 234950 w 234950"/>
                <a:gd name="connsiteY2" fmla="*/ 146050 h 146481"/>
                <a:gd name="connsiteX0" fmla="*/ 0 w 234950"/>
                <a:gd name="connsiteY0" fmla="*/ 0 h 149414"/>
                <a:gd name="connsiteX1" fmla="*/ 82550 w 234950"/>
                <a:gd name="connsiteY1" fmla="*/ 123825 h 149414"/>
                <a:gd name="connsiteX2" fmla="*/ 234950 w 234950"/>
                <a:gd name="connsiteY2" fmla="*/ 146050 h 1494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34950" h="149414">
                  <a:moveTo>
                    <a:pt x="0" y="0"/>
                  </a:moveTo>
                  <a:cubicBezTo>
                    <a:pt x="21696" y="49741"/>
                    <a:pt x="43392" y="99483"/>
                    <a:pt x="82550" y="123825"/>
                  </a:cubicBezTo>
                  <a:cubicBezTo>
                    <a:pt x="134408" y="160867"/>
                    <a:pt x="178329" y="147108"/>
                    <a:pt x="234950" y="146050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E73823CB-A931-57DC-014B-8B8A9BC5ACAF}"/>
                </a:ext>
              </a:extLst>
            </p:cNvPr>
            <p:cNvSpPr/>
            <p:nvPr/>
          </p:nvSpPr>
          <p:spPr bwMode="auto">
            <a:xfrm>
              <a:off x="4428573" y="6808488"/>
              <a:ext cx="366031" cy="139556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BEE31791-0DCB-A327-535D-3785FE25A13C}"/>
                </a:ext>
              </a:extLst>
            </p:cNvPr>
            <p:cNvSpPr/>
            <p:nvPr/>
          </p:nvSpPr>
          <p:spPr bwMode="auto">
            <a:xfrm>
              <a:off x="3109383" y="6808488"/>
              <a:ext cx="260272" cy="135137"/>
            </a:xfrm>
            <a:prstGeom prst="ellipse">
              <a:avLst/>
            </a:prstGeom>
            <a:solidFill>
              <a:srgbClr val="FF66CC"/>
            </a:solidFill>
            <a:ln w="571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" name="楕円 139">
              <a:extLst>
                <a:ext uri="{FF2B5EF4-FFF2-40B4-BE49-F238E27FC236}">
                  <a16:creationId xmlns:a16="http://schemas.microsoft.com/office/drawing/2014/main" id="{7F4A29A8-82A0-C219-D0CF-94E3E06BF0E6}"/>
                </a:ext>
              </a:extLst>
            </p:cNvPr>
            <p:cNvSpPr/>
            <p:nvPr/>
          </p:nvSpPr>
          <p:spPr bwMode="auto">
            <a:xfrm>
              <a:off x="3729759" y="6687750"/>
              <a:ext cx="183365" cy="86423"/>
            </a:xfrm>
            <a:prstGeom prst="ellipse">
              <a:avLst/>
            </a:prstGeom>
            <a:solidFill>
              <a:srgbClr val="66330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141" name="直線コネクタ 140">
              <a:extLst>
                <a:ext uri="{FF2B5EF4-FFF2-40B4-BE49-F238E27FC236}">
                  <a16:creationId xmlns:a16="http://schemas.microsoft.com/office/drawing/2014/main" id="{369964CB-A1EE-4453-53A9-5A289D72E2D4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3821441" y="6797539"/>
              <a:ext cx="6113" cy="155891"/>
            </a:xfrm>
            <a:prstGeom prst="line">
              <a:avLst/>
            </a:pr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</p:cxn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62DF3B5B-DBB1-098D-8BA0-B91234AC9697}"/>
                </a:ext>
              </a:extLst>
            </p:cNvPr>
            <p:cNvSpPr/>
            <p:nvPr/>
          </p:nvSpPr>
          <p:spPr bwMode="auto">
            <a:xfrm>
              <a:off x="3660365" y="6971811"/>
              <a:ext cx="393836" cy="75113"/>
            </a:xfrm>
            <a:custGeom>
              <a:avLst/>
              <a:gdLst>
                <a:gd name="connsiteX0" fmla="*/ 128874 w 257748"/>
                <a:gd name="connsiteY0" fmla="*/ 0 h 90010"/>
                <a:gd name="connsiteX1" fmla="*/ 253279 w 257748"/>
                <a:gd name="connsiteY1" fmla="*/ 70961 h 90010"/>
                <a:gd name="connsiteX2" fmla="*/ 257748 w 257748"/>
                <a:gd name="connsiteY2" fmla="*/ 90010 h 90010"/>
                <a:gd name="connsiteX3" fmla="*/ 0 w 257748"/>
                <a:gd name="connsiteY3" fmla="*/ 90010 h 90010"/>
                <a:gd name="connsiteX4" fmla="*/ 4469 w 257748"/>
                <a:gd name="connsiteY4" fmla="*/ 70961 h 90010"/>
                <a:gd name="connsiteX5" fmla="*/ 128874 w 257748"/>
                <a:gd name="connsiteY5" fmla="*/ 0 h 90010"/>
                <a:gd name="connsiteX0" fmla="*/ 128874 w 253279"/>
                <a:gd name="connsiteY0" fmla="*/ 0 h 208594"/>
                <a:gd name="connsiteX1" fmla="*/ 253279 w 253279"/>
                <a:gd name="connsiteY1" fmla="*/ 70961 h 208594"/>
                <a:gd name="connsiteX2" fmla="*/ 249301 w 253279"/>
                <a:gd name="connsiteY2" fmla="*/ 208594 h 208594"/>
                <a:gd name="connsiteX3" fmla="*/ 0 w 253279"/>
                <a:gd name="connsiteY3" fmla="*/ 90010 h 208594"/>
                <a:gd name="connsiteX4" fmla="*/ 4469 w 253279"/>
                <a:gd name="connsiteY4" fmla="*/ 70961 h 208594"/>
                <a:gd name="connsiteX5" fmla="*/ 128874 w 253279"/>
                <a:gd name="connsiteY5" fmla="*/ 0 h 208594"/>
                <a:gd name="connsiteX0" fmla="*/ 249301 w 314172"/>
                <a:gd name="connsiteY0" fmla="*/ 208594 h 296164"/>
                <a:gd name="connsiteX1" fmla="*/ 0 w 314172"/>
                <a:gd name="connsiteY1" fmla="*/ 90010 h 296164"/>
                <a:gd name="connsiteX2" fmla="*/ 4469 w 314172"/>
                <a:gd name="connsiteY2" fmla="*/ 70961 h 296164"/>
                <a:gd name="connsiteX3" fmla="*/ 128874 w 314172"/>
                <a:gd name="connsiteY3" fmla="*/ 0 h 296164"/>
                <a:gd name="connsiteX4" fmla="*/ 253279 w 314172"/>
                <a:gd name="connsiteY4" fmla="*/ 70961 h 296164"/>
                <a:gd name="connsiteX5" fmla="*/ 314172 w 314172"/>
                <a:gd name="connsiteY5" fmla="*/ 296164 h 296164"/>
                <a:gd name="connsiteX0" fmla="*/ 0 w 314172"/>
                <a:gd name="connsiteY0" fmla="*/ 90010 h 296164"/>
                <a:gd name="connsiteX1" fmla="*/ 4469 w 314172"/>
                <a:gd name="connsiteY1" fmla="*/ 70961 h 296164"/>
                <a:gd name="connsiteX2" fmla="*/ 128874 w 314172"/>
                <a:gd name="connsiteY2" fmla="*/ 0 h 296164"/>
                <a:gd name="connsiteX3" fmla="*/ 253279 w 314172"/>
                <a:gd name="connsiteY3" fmla="*/ 70961 h 296164"/>
                <a:gd name="connsiteX4" fmla="*/ 314172 w 314172"/>
                <a:gd name="connsiteY4" fmla="*/ 296164 h 296164"/>
                <a:gd name="connsiteX0" fmla="*/ 0 w 253279"/>
                <a:gd name="connsiteY0" fmla="*/ 90010 h 90010"/>
                <a:gd name="connsiteX1" fmla="*/ 4469 w 253279"/>
                <a:gd name="connsiteY1" fmla="*/ 70961 h 90010"/>
                <a:gd name="connsiteX2" fmla="*/ 128874 w 253279"/>
                <a:gd name="connsiteY2" fmla="*/ 0 h 90010"/>
                <a:gd name="connsiteX3" fmla="*/ 253279 w 253279"/>
                <a:gd name="connsiteY3" fmla="*/ 70961 h 90010"/>
                <a:gd name="connsiteX0" fmla="*/ 0 w 248810"/>
                <a:gd name="connsiteY0" fmla="*/ 70961 h 70961"/>
                <a:gd name="connsiteX1" fmla="*/ 124405 w 248810"/>
                <a:gd name="connsiteY1" fmla="*/ 0 h 70961"/>
                <a:gd name="connsiteX2" fmla="*/ 248810 w 248810"/>
                <a:gd name="connsiteY2" fmla="*/ 70961 h 70961"/>
                <a:gd name="connsiteX0" fmla="*/ 0 w 248810"/>
                <a:gd name="connsiteY0" fmla="*/ 112010 h 112010"/>
                <a:gd name="connsiteX1" fmla="*/ 112580 w 248810"/>
                <a:gd name="connsiteY1" fmla="*/ 0 h 112010"/>
                <a:gd name="connsiteX2" fmla="*/ 248810 w 248810"/>
                <a:gd name="connsiteY2" fmla="*/ 112010 h 112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810" h="112010">
                  <a:moveTo>
                    <a:pt x="0" y="112010"/>
                  </a:moveTo>
                  <a:cubicBezTo>
                    <a:pt x="20497" y="70309"/>
                    <a:pt x="56655" y="0"/>
                    <a:pt x="112580" y="0"/>
                  </a:cubicBezTo>
                  <a:cubicBezTo>
                    <a:pt x="168506" y="0"/>
                    <a:pt x="228314" y="70309"/>
                    <a:pt x="248810" y="112010"/>
                  </a:cubicBezTo>
                </a:path>
              </a:pathLst>
            </a:custGeom>
            <a:noFill/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9E22CB03-4D35-1749-E2B1-316DA4AC2126}"/>
                </a:ext>
              </a:extLst>
            </p:cNvPr>
            <p:cNvSpPr/>
            <p:nvPr/>
          </p:nvSpPr>
          <p:spPr bwMode="auto">
            <a:xfrm>
              <a:off x="3217080" y="7326013"/>
              <a:ext cx="687043" cy="610400"/>
            </a:xfrm>
            <a:custGeom>
              <a:avLst/>
              <a:gdLst>
                <a:gd name="connsiteX0" fmla="*/ 171489 w 574665"/>
                <a:gd name="connsiteY0" fmla="*/ 0 h 601784"/>
                <a:gd name="connsiteX1" fmla="*/ 39 w 574665"/>
                <a:gd name="connsiteY1" fmla="*/ 326231 h 601784"/>
                <a:gd name="connsiteX2" fmla="*/ 159583 w 574665"/>
                <a:gd name="connsiteY2" fmla="*/ 597694 h 601784"/>
                <a:gd name="connsiteX3" fmla="*/ 531058 w 574665"/>
                <a:gd name="connsiteY3" fmla="*/ 464344 h 601784"/>
                <a:gd name="connsiteX4" fmla="*/ 550108 w 574665"/>
                <a:gd name="connsiteY4" fmla="*/ 128587 h 601784"/>
                <a:gd name="connsiteX5" fmla="*/ 376276 w 574665"/>
                <a:gd name="connsiteY5" fmla="*/ 92869 h 601784"/>
                <a:gd name="connsiteX6" fmla="*/ 271501 w 574665"/>
                <a:gd name="connsiteY6" fmla="*/ 271462 h 601784"/>
                <a:gd name="connsiteX7" fmla="*/ 209589 w 574665"/>
                <a:gd name="connsiteY7" fmla="*/ 300037 h 601784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71558 w 574722"/>
                <a:gd name="connsiteY6" fmla="*/ 271462 h 607032"/>
                <a:gd name="connsiteX7" fmla="*/ 209646 w 574722"/>
                <a:gd name="connsiteY7" fmla="*/ 300037 h 607032"/>
                <a:gd name="connsiteX0" fmla="*/ 171546 w 574722"/>
                <a:gd name="connsiteY0" fmla="*/ 0 h 607032"/>
                <a:gd name="connsiteX1" fmla="*/ 96 w 574722"/>
                <a:gd name="connsiteY1" fmla="*/ 326231 h 607032"/>
                <a:gd name="connsiteX2" fmla="*/ 159640 w 574722"/>
                <a:gd name="connsiteY2" fmla="*/ 597694 h 607032"/>
                <a:gd name="connsiteX3" fmla="*/ 531115 w 574722"/>
                <a:gd name="connsiteY3" fmla="*/ 464344 h 607032"/>
                <a:gd name="connsiteX4" fmla="*/ 550165 w 574722"/>
                <a:gd name="connsiteY4" fmla="*/ 128587 h 607032"/>
                <a:gd name="connsiteX5" fmla="*/ 376333 w 574722"/>
                <a:gd name="connsiteY5" fmla="*/ 92869 h 607032"/>
                <a:gd name="connsiteX6" fmla="*/ 209646 w 574722"/>
                <a:gd name="connsiteY6" fmla="*/ 300037 h 607032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598943"/>
                <a:gd name="connsiteY0" fmla="*/ 0 h 606877"/>
                <a:gd name="connsiteX1" fmla="*/ 96 w 598943"/>
                <a:gd name="connsiteY1" fmla="*/ 326231 h 606877"/>
                <a:gd name="connsiteX2" fmla="*/ 159640 w 598943"/>
                <a:gd name="connsiteY2" fmla="*/ 597694 h 606877"/>
                <a:gd name="connsiteX3" fmla="*/ 531115 w 598943"/>
                <a:gd name="connsiteY3" fmla="*/ 464344 h 606877"/>
                <a:gd name="connsiteX4" fmla="*/ 585883 w 598943"/>
                <a:gd name="connsiteY4" fmla="*/ 142874 h 606877"/>
                <a:gd name="connsiteX5" fmla="*/ 376333 w 598943"/>
                <a:gd name="connsiteY5" fmla="*/ 92869 h 606877"/>
                <a:gd name="connsiteX6" fmla="*/ 209646 w 598943"/>
                <a:gd name="connsiteY6" fmla="*/ 300037 h 606877"/>
                <a:gd name="connsiteX0" fmla="*/ 171546 w 603035"/>
                <a:gd name="connsiteY0" fmla="*/ 0 h 608458"/>
                <a:gd name="connsiteX1" fmla="*/ 96 w 603035"/>
                <a:gd name="connsiteY1" fmla="*/ 326231 h 608458"/>
                <a:gd name="connsiteX2" fmla="*/ 159640 w 603035"/>
                <a:gd name="connsiteY2" fmla="*/ 597694 h 608458"/>
                <a:gd name="connsiteX3" fmla="*/ 531115 w 603035"/>
                <a:gd name="connsiteY3" fmla="*/ 464344 h 608458"/>
                <a:gd name="connsiteX4" fmla="*/ 585883 w 603035"/>
                <a:gd name="connsiteY4" fmla="*/ 142874 h 608458"/>
                <a:gd name="connsiteX5" fmla="*/ 376333 w 603035"/>
                <a:gd name="connsiteY5" fmla="*/ 92869 h 608458"/>
                <a:gd name="connsiteX6" fmla="*/ 209646 w 603035"/>
                <a:gd name="connsiteY6" fmla="*/ 300037 h 608458"/>
                <a:gd name="connsiteX0" fmla="*/ 136711 w 603125"/>
                <a:gd name="connsiteY0" fmla="*/ 28607 h 535465"/>
                <a:gd name="connsiteX1" fmla="*/ 186 w 603125"/>
                <a:gd name="connsiteY1" fmla="*/ 253238 h 535465"/>
                <a:gd name="connsiteX2" fmla="*/ 159730 w 603125"/>
                <a:gd name="connsiteY2" fmla="*/ 524701 h 535465"/>
                <a:gd name="connsiteX3" fmla="*/ 531205 w 603125"/>
                <a:gd name="connsiteY3" fmla="*/ 391351 h 535465"/>
                <a:gd name="connsiteX4" fmla="*/ 585973 w 603125"/>
                <a:gd name="connsiteY4" fmla="*/ 69881 h 535465"/>
                <a:gd name="connsiteX5" fmla="*/ 376423 w 603125"/>
                <a:gd name="connsiteY5" fmla="*/ 19876 h 535465"/>
                <a:gd name="connsiteX6" fmla="*/ 209736 w 603125"/>
                <a:gd name="connsiteY6" fmla="*/ 227044 h 535465"/>
                <a:gd name="connsiteX0" fmla="*/ 112266 w 604080"/>
                <a:gd name="connsiteY0" fmla="*/ 0 h 548133"/>
                <a:gd name="connsiteX1" fmla="*/ 1141 w 604080"/>
                <a:gd name="connsiteY1" fmla="*/ 265906 h 548133"/>
                <a:gd name="connsiteX2" fmla="*/ 160685 w 604080"/>
                <a:gd name="connsiteY2" fmla="*/ 537369 h 548133"/>
                <a:gd name="connsiteX3" fmla="*/ 532160 w 604080"/>
                <a:gd name="connsiteY3" fmla="*/ 404019 h 548133"/>
                <a:gd name="connsiteX4" fmla="*/ 586928 w 604080"/>
                <a:gd name="connsiteY4" fmla="*/ 82549 h 548133"/>
                <a:gd name="connsiteX5" fmla="*/ 377378 w 604080"/>
                <a:gd name="connsiteY5" fmla="*/ 32544 h 548133"/>
                <a:gd name="connsiteX6" fmla="*/ 210691 w 604080"/>
                <a:gd name="connsiteY6" fmla="*/ 239712 h 548133"/>
                <a:gd name="connsiteX0" fmla="*/ 142967 w 603031"/>
                <a:gd name="connsiteY0" fmla="*/ 0 h 548133"/>
                <a:gd name="connsiteX1" fmla="*/ 92 w 603031"/>
                <a:gd name="connsiteY1" fmla="*/ 265906 h 548133"/>
                <a:gd name="connsiteX2" fmla="*/ 159636 w 603031"/>
                <a:gd name="connsiteY2" fmla="*/ 537369 h 548133"/>
                <a:gd name="connsiteX3" fmla="*/ 531111 w 603031"/>
                <a:gd name="connsiteY3" fmla="*/ 404019 h 548133"/>
                <a:gd name="connsiteX4" fmla="*/ 585879 w 603031"/>
                <a:gd name="connsiteY4" fmla="*/ 82549 h 548133"/>
                <a:gd name="connsiteX5" fmla="*/ 376329 w 603031"/>
                <a:gd name="connsiteY5" fmla="*/ 32544 h 548133"/>
                <a:gd name="connsiteX6" fmla="*/ 209642 w 603031"/>
                <a:gd name="connsiteY6" fmla="*/ 239712 h 548133"/>
                <a:gd name="connsiteX0" fmla="*/ 143116 w 603180"/>
                <a:gd name="connsiteY0" fmla="*/ 0 h 548133"/>
                <a:gd name="connsiteX1" fmla="*/ 241 w 603180"/>
                <a:gd name="connsiteY1" fmla="*/ 265906 h 548133"/>
                <a:gd name="connsiteX2" fmla="*/ 159785 w 603180"/>
                <a:gd name="connsiteY2" fmla="*/ 537369 h 548133"/>
                <a:gd name="connsiteX3" fmla="*/ 531260 w 603180"/>
                <a:gd name="connsiteY3" fmla="*/ 404019 h 548133"/>
                <a:gd name="connsiteX4" fmla="*/ 586028 w 603180"/>
                <a:gd name="connsiteY4" fmla="*/ 82549 h 548133"/>
                <a:gd name="connsiteX5" fmla="*/ 376478 w 603180"/>
                <a:gd name="connsiteY5" fmla="*/ 32544 h 548133"/>
                <a:gd name="connsiteX6" fmla="*/ 209791 w 603180"/>
                <a:gd name="connsiteY6" fmla="*/ 239712 h 548133"/>
                <a:gd name="connsiteX0" fmla="*/ 162062 w 622126"/>
                <a:gd name="connsiteY0" fmla="*/ 0 h 539690"/>
                <a:gd name="connsiteX1" fmla="*/ 137 w 622126"/>
                <a:gd name="connsiteY1" fmla="*/ 319881 h 539690"/>
                <a:gd name="connsiteX2" fmla="*/ 178731 w 622126"/>
                <a:gd name="connsiteY2" fmla="*/ 537369 h 539690"/>
                <a:gd name="connsiteX3" fmla="*/ 550206 w 622126"/>
                <a:gd name="connsiteY3" fmla="*/ 404019 h 539690"/>
                <a:gd name="connsiteX4" fmla="*/ 604974 w 622126"/>
                <a:gd name="connsiteY4" fmla="*/ 82549 h 539690"/>
                <a:gd name="connsiteX5" fmla="*/ 395424 w 622126"/>
                <a:gd name="connsiteY5" fmla="*/ 32544 h 539690"/>
                <a:gd name="connsiteX6" fmla="*/ 228737 w 622126"/>
                <a:gd name="connsiteY6" fmla="*/ 239712 h 539690"/>
                <a:gd name="connsiteX0" fmla="*/ 162062 w 611817"/>
                <a:gd name="connsiteY0" fmla="*/ 0 h 543566"/>
                <a:gd name="connsiteX1" fmla="*/ 137 w 611817"/>
                <a:gd name="connsiteY1" fmla="*/ 319881 h 543566"/>
                <a:gd name="connsiteX2" fmla="*/ 178731 w 611817"/>
                <a:gd name="connsiteY2" fmla="*/ 537369 h 543566"/>
                <a:gd name="connsiteX3" fmla="*/ 515281 w 611817"/>
                <a:gd name="connsiteY3" fmla="*/ 435769 h 543566"/>
                <a:gd name="connsiteX4" fmla="*/ 604974 w 611817"/>
                <a:gd name="connsiteY4" fmla="*/ 82549 h 543566"/>
                <a:gd name="connsiteX5" fmla="*/ 395424 w 611817"/>
                <a:gd name="connsiteY5" fmla="*/ 32544 h 543566"/>
                <a:gd name="connsiteX6" fmla="*/ 228737 w 611817"/>
                <a:gd name="connsiteY6" fmla="*/ 239712 h 543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817" h="543566">
                  <a:moveTo>
                    <a:pt x="162062" y="0"/>
                  </a:moveTo>
                  <a:cubicBezTo>
                    <a:pt x="36054" y="100607"/>
                    <a:pt x="-2641" y="230320"/>
                    <a:pt x="137" y="319881"/>
                  </a:cubicBezTo>
                  <a:cubicBezTo>
                    <a:pt x="2915" y="409442"/>
                    <a:pt x="92874" y="518054"/>
                    <a:pt x="178731" y="537369"/>
                  </a:cubicBezTo>
                  <a:cubicBezTo>
                    <a:pt x="264588" y="556684"/>
                    <a:pt x="427572" y="533003"/>
                    <a:pt x="515281" y="435769"/>
                  </a:cubicBezTo>
                  <a:cubicBezTo>
                    <a:pt x="602990" y="338535"/>
                    <a:pt x="624950" y="149753"/>
                    <a:pt x="604974" y="82549"/>
                  </a:cubicBezTo>
                  <a:cubicBezTo>
                    <a:pt x="584998" y="15345"/>
                    <a:pt x="462893" y="-10319"/>
                    <a:pt x="395424" y="32544"/>
                  </a:cubicBezTo>
                  <a:cubicBezTo>
                    <a:pt x="327955" y="75407"/>
                    <a:pt x="263463" y="196552"/>
                    <a:pt x="228737" y="23971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71608C97-D3F7-72A6-E8A9-DF71F4D08939}"/>
                </a:ext>
              </a:extLst>
            </p:cNvPr>
            <p:cNvSpPr/>
            <p:nvPr/>
          </p:nvSpPr>
          <p:spPr bwMode="auto">
            <a:xfrm>
              <a:off x="3741344" y="7365231"/>
              <a:ext cx="689902" cy="585334"/>
            </a:xfrm>
            <a:custGeom>
              <a:avLst/>
              <a:gdLst>
                <a:gd name="connsiteX0" fmla="*/ 528671 w 612014"/>
                <a:gd name="connsiteY0" fmla="*/ 169089 h 504006"/>
                <a:gd name="connsiteX1" fmla="*/ 400083 w 612014"/>
                <a:gd name="connsiteY1" fmla="*/ 178614 h 504006"/>
                <a:gd name="connsiteX2" fmla="*/ 190533 w 612014"/>
                <a:gd name="connsiteY2" fmla="*/ 20 h 504006"/>
                <a:gd name="connsiteX3" fmla="*/ 33 w 612014"/>
                <a:gd name="connsiteY3" fmla="*/ 169089 h 504006"/>
                <a:gd name="connsiteX4" fmla="*/ 204821 w 612014"/>
                <a:gd name="connsiteY4" fmla="*/ 473889 h 504006"/>
                <a:gd name="connsiteX5" fmla="*/ 612014 w 612014"/>
                <a:gd name="connsiteY5" fmla="*/ 476270 h 504006"/>
                <a:gd name="connsiteX0" fmla="*/ 529265 w 612608"/>
                <a:gd name="connsiteY0" fmla="*/ 171469 h 506386"/>
                <a:gd name="connsiteX1" fmla="*/ 400677 w 612608"/>
                <a:gd name="connsiteY1" fmla="*/ 180994 h 506386"/>
                <a:gd name="connsiteX2" fmla="*/ 150646 w 612608"/>
                <a:gd name="connsiteY2" fmla="*/ 19 h 506386"/>
                <a:gd name="connsiteX3" fmla="*/ 627 w 612608"/>
                <a:gd name="connsiteY3" fmla="*/ 171469 h 506386"/>
                <a:gd name="connsiteX4" fmla="*/ 205415 w 612608"/>
                <a:gd name="connsiteY4" fmla="*/ 476269 h 506386"/>
                <a:gd name="connsiteX5" fmla="*/ 612608 w 612608"/>
                <a:gd name="connsiteY5" fmla="*/ 478650 h 506386"/>
                <a:gd name="connsiteX0" fmla="*/ 529885 w 613228"/>
                <a:gd name="connsiteY0" fmla="*/ 171569 h 506486"/>
                <a:gd name="connsiteX1" fmla="*/ 401297 w 613228"/>
                <a:gd name="connsiteY1" fmla="*/ 181094 h 506486"/>
                <a:gd name="connsiteX2" fmla="*/ 151266 w 613228"/>
                <a:gd name="connsiteY2" fmla="*/ 119 h 506486"/>
                <a:gd name="connsiteX3" fmla="*/ 1247 w 613228"/>
                <a:gd name="connsiteY3" fmla="*/ 171569 h 506486"/>
                <a:gd name="connsiteX4" fmla="*/ 206035 w 613228"/>
                <a:gd name="connsiteY4" fmla="*/ 476369 h 506486"/>
                <a:gd name="connsiteX5" fmla="*/ 613228 w 613228"/>
                <a:gd name="connsiteY5" fmla="*/ 478750 h 506486"/>
                <a:gd name="connsiteX0" fmla="*/ 529250 w 612593"/>
                <a:gd name="connsiteY0" fmla="*/ 171648 h 506565"/>
                <a:gd name="connsiteX1" fmla="*/ 400662 w 612593"/>
                <a:gd name="connsiteY1" fmla="*/ 181173 h 506565"/>
                <a:gd name="connsiteX2" fmla="*/ 150631 w 612593"/>
                <a:gd name="connsiteY2" fmla="*/ 198 h 506565"/>
                <a:gd name="connsiteX3" fmla="*/ 612 w 612593"/>
                <a:gd name="connsiteY3" fmla="*/ 171648 h 506565"/>
                <a:gd name="connsiteX4" fmla="*/ 205400 w 612593"/>
                <a:gd name="connsiteY4" fmla="*/ 476448 h 506565"/>
                <a:gd name="connsiteX5" fmla="*/ 612593 w 612593"/>
                <a:gd name="connsiteY5" fmla="*/ 478829 h 506565"/>
                <a:gd name="connsiteX0" fmla="*/ 528640 w 611983"/>
                <a:gd name="connsiteY0" fmla="*/ 171664 h 506581"/>
                <a:gd name="connsiteX1" fmla="*/ 400052 w 611983"/>
                <a:gd name="connsiteY1" fmla="*/ 181189 h 506581"/>
                <a:gd name="connsiteX2" fmla="*/ 150021 w 611983"/>
                <a:gd name="connsiteY2" fmla="*/ 214 h 506581"/>
                <a:gd name="connsiteX3" fmla="*/ 2 w 611983"/>
                <a:gd name="connsiteY3" fmla="*/ 171664 h 506581"/>
                <a:gd name="connsiteX4" fmla="*/ 204790 w 611983"/>
                <a:gd name="connsiteY4" fmla="*/ 476464 h 506581"/>
                <a:gd name="connsiteX5" fmla="*/ 611983 w 611983"/>
                <a:gd name="connsiteY5" fmla="*/ 478845 h 506581"/>
                <a:gd name="connsiteX0" fmla="*/ 531020 w 614363"/>
                <a:gd name="connsiteY0" fmla="*/ 171451 h 506368"/>
                <a:gd name="connsiteX1" fmla="*/ 402432 w 614363"/>
                <a:gd name="connsiteY1" fmla="*/ 180976 h 506368"/>
                <a:gd name="connsiteX2" fmla="*/ 152401 w 614363"/>
                <a:gd name="connsiteY2" fmla="*/ 1 h 506368"/>
                <a:gd name="connsiteX3" fmla="*/ 1 w 614363"/>
                <a:gd name="connsiteY3" fmla="*/ 183357 h 506368"/>
                <a:gd name="connsiteX4" fmla="*/ 207170 w 614363"/>
                <a:gd name="connsiteY4" fmla="*/ 476251 h 506368"/>
                <a:gd name="connsiteX5" fmla="*/ 614363 w 614363"/>
                <a:gd name="connsiteY5" fmla="*/ 478632 h 506368"/>
                <a:gd name="connsiteX0" fmla="*/ 531020 w 614363"/>
                <a:gd name="connsiteY0" fmla="*/ 171451 h 521245"/>
                <a:gd name="connsiteX1" fmla="*/ 402432 w 614363"/>
                <a:gd name="connsiteY1" fmla="*/ 180976 h 521245"/>
                <a:gd name="connsiteX2" fmla="*/ 152401 w 614363"/>
                <a:gd name="connsiteY2" fmla="*/ 1 h 521245"/>
                <a:gd name="connsiteX3" fmla="*/ 1 w 614363"/>
                <a:gd name="connsiteY3" fmla="*/ 183357 h 521245"/>
                <a:gd name="connsiteX4" fmla="*/ 207170 w 614363"/>
                <a:gd name="connsiteY4" fmla="*/ 476251 h 521245"/>
                <a:gd name="connsiteX5" fmla="*/ 614363 w 614363"/>
                <a:gd name="connsiteY5" fmla="*/ 478632 h 521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4363" h="521245">
                  <a:moveTo>
                    <a:pt x="531020" y="171451"/>
                  </a:moveTo>
                  <a:cubicBezTo>
                    <a:pt x="494904" y="190302"/>
                    <a:pt x="465535" y="209551"/>
                    <a:pt x="402432" y="180976"/>
                  </a:cubicBezTo>
                  <a:cubicBezTo>
                    <a:pt x="339329" y="152401"/>
                    <a:pt x="219473" y="-396"/>
                    <a:pt x="152401" y="1"/>
                  </a:cubicBezTo>
                  <a:cubicBezTo>
                    <a:pt x="85329" y="398"/>
                    <a:pt x="398" y="58738"/>
                    <a:pt x="1" y="183357"/>
                  </a:cubicBezTo>
                  <a:cubicBezTo>
                    <a:pt x="-396" y="307976"/>
                    <a:pt x="105173" y="425054"/>
                    <a:pt x="207170" y="476251"/>
                  </a:cubicBezTo>
                  <a:cubicBezTo>
                    <a:pt x="309167" y="527448"/>
                    <a:pt x="461765" y="543521"/>
                    <a:pt x="614363" y="478632"/>
                  </a:cubicBezTo>
                </a:path>
              </a:pathLst>
            </a:custGeom>
            <a:solidFill>
              <a:srgbClr val="CC6600"/>
            </a:solidFill>
            <a:ln w="57150" cap="rnd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45" name="楕円 38">
              <a:extLst>
                <a:ext uri="{FF2B5EF4-FFF2-40B4-BE49-F238E27FC236}">
                  <a16:creationId xmlns:a16="http://schemas.microsoft.com/office/drawing/2014/main" id="{4E2B22DC-E7BE-2D1D-C2DC-157E97986F36}"/>
                </a:ext>
              </a:extLst>
            </p:cNvPr>
            <p:cNvSpPr/>
            <p:nvPr/>
          </p:nvSpPr>
          <p:spPr bwMode="auto">
            <a:xfrm>
              <a:off x="4385743" y="7092480"/>
              <a:ext cx="215588" cy="408198"/>
            </a:xfrm>
            <a:custGeom>
              <a:avLst/>
              <a:gdLst>
                <a:gd name="connsiteX0" fmla="*/ 0 w 191941"/>
                <a:gd name="connsiteY0" fmla="*/ 107933 h 215866"/>
                <a:gd name="connsiteX1" fmla="*/ 95971 w 191941"/>
                <a:gd name="connsiteY1" fmla="*/ 0 h 215866"/>
                <a:gd name="connsiteX2" fmla="*/ 191942 w 191941"/>
                <a:gd name="connsiteY2" fmla="*/ 107933 h 215866"/>
                <a:gd name="connsiteX3" fmla="*/ 95971 w 191941"/>
                <a:gd name="connsiteY3" fmla="*/ 215866 h 215866"/>
                <a:gd name="connsiteX4" fmla="*/ 0 w 191941"/>
                <a:gd name="connsiteY4" fmla="*/ 107933 h 215866"/>
                <a:gd name="connsiteX0" fmla="*/ 41 w 191983"/>
                <a:gd name="connsiteY0" fmla="*/ 255571 h 363504"/>
                <a:gd name="connsiteX1" fmla="*/ 105537 w 191983"/>
                <a:gd name="connsiteY1" fmla="*/ 0 h 363504"/>
                <a:gd name="connsiteX2" fmla="*/ 191983 w 191983"/>
                <a:gd name="connsiteY2" fmla="*/ 255571 h 363504"/>
                <a:gd name="connsiteX3" fmla="*/ 96012 w 191983"/>
                <a:gd name="connsiteY3" fmla="*/ 363504 h 363504"/>
                <a:gd name="connsiteX4" fmla="*/ 41 w 191983"/>
                <a:gd name="connsiteY4" fmla="*/ 255571 h 363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1983" h="363504">
                  <a:moveTo>
                    <a:pt x="41" y="255571"/>
                  </a:moveTo>
                  <a:cubicBezTo>
                    <a:pt x="1629" y="194987"/>
                    <a:pt x="52534" y="0"/>
                    <a:pt x="105537" y="0"/>
                  </a:cubicBezTo>
                  <a:cubicBezTo>
                    <a:pt x="158540" y="0"/>
                    <a:pt x="191983" y="195961"/>
                    <a:pt x="191983" y="255571"/>
                  </a:cubicBezTo>
                  <a:cubicBezTo>
                    <a:pt x="191983" y="315181"/>
                    <a:pt x="149015" y="363504"/>
                    <a:pt x="96012" y="363504"/>
                  </a:cubicBezTo>
                  <a:cubicBezTo>
                    <a:pt x="43009" y="363504"/>
                    <a:pt x="-1547" y="316155"/>
                    <a:pt x="41" y="255571"/>
                  </a:cubicBezTo>
                  <a:close/>
                </a:path>
              </a:pathLst>
            </a:custGeom>
            <a:solidFill>
              <a:srgbClr val="00B0F0"/>
            </a:solidFill>
            <a:ln w="57150">
              <a:solidFill>
                <a:srgbClr val="6633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52" name="フリーフォーム: 図形 151">
            <a:extLst>
              <a:ext uri="{FF2B5EF4-FFF2-40B4-BE49-F238E27FC236}">
                <a16:creationId xmlns:a16="http://schemas.microsoft.com/office/drawing/2014/main" id="{BCF94EC9-514C-EDBF-0FDB-FA89B42B1E09}"/>
              </a:ext>
            </a:extLst>
          </p:cNvPr>
          <p:cNvSpPr/>
          <p:nvPr/>
        </p:nvSpPr>
        <p:spPr>
          <a:xfrm>
            <a:off x="466495" y="448295"/>
            <a:ext cx="7008448" cy="5906030"/>
          </a:xfrm>
          <a:custGeom>
            <a:avLst/>
            <a:gdLst>
              <a:gd name="connsiteX0" fmla="*/ 641454 w 7008448"/>
              <a:gd name="connsiteY0" fmla="*/ 0 h 5906030"/>
              <a:gd name="connsiteX1" fmla="*/ 5697479 w 7008448"/>
              <a:gd name="connsiteY1" fmla="*/ 0 h 5906030"/>
              <a:gd name="connsiteX2" fmla="*/ 6338933 w 7008448"/>
              <a:gd name="connsiteY2" fmla="*/ 641454 h 5906030"/>
              <a:gd name="connsiteX3" fmla="*/ 6338933 w 7008448"/>
              <a:gd name="connsiteY3" fmla="*/ 1655193 h 5906030"/>
              <a:gd name="connsiteX4" fmla="*/ 6351925 w 7008448"/>
              <a:gd name="connsiteY4" fmla="*/ 1659948 h 5906030"/>
              <a:gd name="connsiteX5" fmla="*/ 7008448 w 7008448"/>
              <a:gd name="connsiteY5" fmla="*/ 2650412 h 5906030"/>
              <a:gd name="connsiteX6" fmla="*/ 6392577 w 7008448"/>
              <a:gd name="connsiteY6" fmla="*/ 2193790 h 5906030"/>
              <a:gd name="connsiteX7" fmla="*/ 6338933 w 7008448"/>
              <a:gd name="connsiteY7" fmla="*/ 2177720 h 5906030"/>
              <a:gd name="connsiteX8" fmla="*/ 6338933 w 7008448"/>
              <a:gd name="connsiteY8" fmla="*/ 5264576 h 5906030"/>
              <a:gd name="connsiteX9" fmla="*/ 5697479 w 7008448"/>
              <a:gd name="connsiteY9" fmla="*/ 5906030 h 5906030"/>
              <a:gd name="connsiteX10" fmla="*/ 641454 w 7008448"/>
              <a:gd name="connsiteY10" fmla="*/ 5906030 h 5906030"/>
              <a:gd name="connsiteX11" fmla="*/ 0 w 7008448"/>
              <a:gd name="connsiteY11" fmla="*/ 5264576 h 5906030"/>
              <a:gd name="connsiteX12" fmla="*/ 0 w 7008448"/>
              <a:gd name="connsiteY12" fmla="*/ 641454 h 5906030"/>
              <a:gd name="connsiteX13" fmla="*/ 641454 w 7008448"/>
              <a:gd name="connsiteY13" fmla="*/ 0 h 5906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008448" h="5906030">
                <a:moveTo>
                  <a:pt x="641454" y="0"/>
                </a:moveTo>
                <a:lnTo>
                  <a:pt x="5697479" y="0"/>
                </a:lnTo>
                <a:cubicBezTo>
                  <a:pt x="6051744" y="0"/>
                  <a:pt x="6338933" y="287189"/>
                  <a:pt x="6338933" y="641454"/>
                </a:cubicBezTo>
                <a:lnTo>
                  <a:pt x="6338933" y="1655193"/>
                </a:lnTo>
                <a:lnTo>
                  <a:pt x="6351925" y="1659948"/>
                </a:lnTo>
                <a:cubicBezTo>
                  <a:pt x="6737736" y="1823133"/>
                  <a:pt x="7008448" y="2205158"/>
                  <a:pt x="7008448" y="2650412"/>
                </a:cubicBezTo>
                <a:cubicBezTo>
                  <a:pt x="6849849" y="2438947"/>
                  <a:pt x="6634808" y="2281864"/>
                  <a:pt x="6392577" y="2193790"/>
                </a:cubicBezTo>
                <a:lnTo>
                  <a:pt x="6338933" y="2177720"/>
                </a:lnTo>
                <a:lnTo>
                  <a:pt x="6338933" y="5264576"/>
                </a:lnTo>
                <a:cubicBezTo>
                  <a:pt x="6338933" y="5618841"/>
                  <a:pt x="6051744" y="5906030"/>
                  <a:pt x="5697479" y="5906030"/>
                </a:cubicBezTo>
                <a:lnTo>
                  <a:pt x="641454" y="5906030"/>
                </a:lnTo>
                <a:cubicBezTo>
                  <a:pt x="287189" y="5906030"/>
                  <a:pt x="0" y="5618841"/>
                  <a:pt x="0" y="5264576"/>
                </a:cubicBezTo>
                <a:lnTo>
                  <a:pt x="0" y="641454"/>
                </a:lnTo>
                <a:cubicBezTo>
                  <a:pt x="0" y="287189"/>
                  <a:pt x="287189" y="0"/>
                  <a:pt x="64145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51" name="テキスト ボックス 450">
            <a:extLst>
              <a:ext uri="{FF2B5EF4-FFF2-40B4-BE49-F238E27FC236}">
                <a16:creationId xmlns:a16="http://schemas.microsoft.com/office/drawing/2014/main" id="{2BC353CB-EE94-0DBB-0A0A-1566C3C2B725}"/>
              </a:ext>
            </a:extLst>
          </p:cNvPr>
          <p:cNvSpPr txBox="1"/>
          <p:nvPr/>
        </p:nvSpPr>
        <p:spPr>
          <a:xfrm>
            <a:off x="733564" y="908720"/>
            <a:ext cx="5714764" cy="494723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新しい電子レンジを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壊した方は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59721D6-A959-F4B1-D52C-1129C06EE9B0}"/>
              </a:ext>
            </a:extLst>
          </p:cNvPr>
          <p:cNvGrpSpPr/>
          <p:nvPr/>
        </p:nvGrpSpPr>
        <p:grpSpPr>
          <a:xfrm>
            <a:off x="497505" y="4038449"/>
            <a:ext cx="1845205" cy="2433520"/>
            <a:chOff x="1240356" y="1044774"/>
            <a:chExt cx="1605715" cy="211767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0346A60-3B78-7111-FBBE-54EDFDE06EF5}"/>
                </a:ext>
              </a:extLst>
            </p:cNvPr>
            <p:cNvSpPr/>
            <p:nvPr/>
          </p:nvSpPr>
          <p:spPr bwMode="auto">
            <a:xfrm>
              <a:off x="1583142" y="2856565"/>
              <a:ext cx="192778" cy="305883"/>
            </a:xfrm>
            <a:custGeom>
              <a:avLst/>
              <a:gdLst>
                <a:gd name="connsiteX0" fmla="*/ 77073 w 221531"/>
                <a:gd name="connsiteY0" fmla="*/ 257172 h 351505"/>
                <a:gd name="connsiteX1" fmla="*/ 77036 w 221531"/>
                <a:gd name="connsiteY1" fmla="*/ 257211 h 351505"/>
                <a:gd name="connsiteX2" fmla="*/ 77090 w 221531"/>
                <a:gd name="connsiteY2" fmla="*/ 257219 h 351505"/>
                <a:gd name="connsiteX3" fmla="*/ 77073 w 221531"/>
                <a:gd name="connsiteY3" fmla="*/ 257172 h 351505"/>
                <a:gd name="connsiteX4" fmla="*/ 99196 w 221531"/>
                <a:gd name="connsiteY4" fmla="*/ 0 h 351505"/>
                <a:gd name="connsiteX5" fmla="*/ 126334 w 221531"/>
                <a:gd name="connsiteY5" fmla="*/ 0 h 351505"/>
                <a:gd name="connsiteX6" fmla="*/ 139841 w 221531"/>
                <a:gd name="connsiteY6" fmla="*/ 215870 h 351505"/>
                <a:gd name="connsiteX7" fmla="*/ 141652 w 221531"/>
                <a:gd name="connsiteY7" fmla="*/ 216451 h 351505"/>
                <a:gd name="connsiteX8" fmla="*/ 146916 w 221531"/>
                <a:gd name="connsiteY8" fmla="*/ 226303 h 351505"/>
                <a:gd name="connsiteX9" fmla="*/ 160185 w 221531"/>
                <a:gd name="connsiteY9" fmla="*/ 218972 h 351505"/>
                <a:gd name="connsiteX10" fmla="*/ 207818 w 221531"/>
                <a:gd name="connsiteY10" fmla="*/ 240633 h 351505"/>
                <a:gd name="connsiteX11" fmla="*/ 209837 w 221531"/>
                <a:gd name="connsiteY11" fmla="*/ 246071 h 351505"/>
                <a:gd name="connsiteX12" fmla="*/ 210028 w 221531"/>
                <a:gd name="connsiteY12" fmla="*/ 247950 h 351505"/>
                <a:gd name="connsiteX13" fmla="*/ 210227 w 221531"/>
                <a:gd name="connsiteY13" fmla="*/ 247922 h 351505"/>
                <a:gd name="connsiteX14" fmla="*/ 221531 w 221531"/>
                <a:gd name="connsiteY14" fmla="*/ 339708 h 351505"/>
                <a:gd name="connsiteX15" fmla="*/ 147242 w 221531"/>
                <a:gd name="connsiteY15" fmla="*/ 260387 h 351505"/>
                <a:gd name="connsiteX16" fmla="*/ 112766 w 221531"/>
                <a:gd name="connsiteY16" fmla="*/ 351505 h 351505"/>
                <a:gd name="connsiteX17" fmla="*/ 77137 w 221531"/>
                <a:gd name="connsiteY17" fmla="*/ 257344 h 351505"/>
                <a:gd name="connsiteX18" fmla="*/ 0 w 221531"/>
                <a:gd name="connsiteY18" fmla="*/ 339708 h 351505"/>
                <a:gd name="connsiteX19" fmla="*/ 11303 w 221531"/>
                <a:gd name="connsiteY19" fmla="*/ 247923 h 351505"/>
                <a:gd name="connsiteX20" fmla="*/ 11502 w 221531"/>
                <a:gd name="connsiteY20" fmla="*/ 247951 h 351505"/>
                <a:gd name="connsiteX21" fmla="*/ 11693 w 221531"/>
                <a:gd name="connsiteY21" fmla="*/ 246071 h 351505"/>
                <a:gd name="connsiteX22" fmla="*/ 13712 w 221531"/>
                <a:gd name="connsiteY22" fmla="*/ 240634 h 351505"/>
                <a:gd name="connsiteX23" fmla="*/ 61345 w 221531"/>
                <a:gd name="connsiteY23" fmla="*/ 218972 h 351505"/>
                <a:gd name="connsiteX24" fmla="*/ 77703 w 221531"/>
                <a:gd name="connsiteY24" fmla="*/ 228011 h 351505"/>
                <a:gd name="connsiteX25" fmla="*/ 83879 w 221531"/>
                <a:gd name="connsiteY25" fmla="*/ 216451 h 351505"/>
                <a:gd name="connsiteX26" fmla="*/ 85689 w 221531"/>
                <a:gd name="connsiteY26" fmla="*/ 215870 h 351505"/>
                <a:gd name="connsiteX27" fmla="*/ 99196 w 221531"/>
                <a:gd name="connsiteY27" fmla="*/ 0 h 3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1531" h="351505" fill="none" extrusionOk="0">
                  <a:moveTo>
                    <a:pt x="77073" y="257172"/>
                  </a:moveTo>
                  <a:cubicBezTo>
                    <a:pt x="77058" y="257185"/>
                    <a:pt x="77050" y="257199"/>
                    <a:pt x="77036" y="257211"/>
                  </a:cubicBezTo>
                  <a:cubicBezTo>
                    <a:pt x="77055" y="257208"/>
                    <a:pt x="77075" y="257210"/>
                    <a:pt x="77090" y="257219"/>
                  </a:cubicBezTo>
                  <a:cubicBezTo>
                    <a:pt x="77083" y="257200"/>
                    <a:pt x="77075" y="257189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05030" y="-768"/>
                    <a:pt x="114368" y="2987"/>
                    <a:pt x="126334" y="0"/>
                  </a:cubicBezTo>
                  <a:cubicBezTo>
                    <a:pt x="153545" y="65385"/>
                    <a:pt x="119519" y="148644"/>
                    <a:pt x="139841" y="215870"/>
                  </a:cubicBezTo>
                  <a:cubicBezTo>
                    <a:pt x="140253" y="215975"/>
                    <a:pt x="141264" y="216327"/>
                    <a:pt x="141652" y="216451"/>
                  </a:cubicBezTo>
                  <a:cubicBezTo>
                    <a:pt x="144576" y="220029"/>
                    <a:pt x="144425" y="222088"/>
                    <a:pt x="146916" y="226303"/>
                  </a:cubicBezTo>
                  <a:cubicBezTo>
                    <a:pt x="152202" y="221878"/>
                    <a:pt x="154820" y="222798"/>
                    <a:pt x="160185" y="218972"/>
                  </a:cubicBezTo>
                  <a:cubicBezTo>
                    <a:pt x="181766" y="215440"/>
                    <a:pt x="201298" y="227350"/>
                    <a:pt x="207818" y="240633"/>
                  </a:cubicBezTo>
                  <a:cubicBezTo>
                    <a:pt x="209007" y="242400"/>
                    <a:pt x="209794" y="244677"/>
                    <a:pt x="209837" y="246071"/>
                  </a:cubicBezTo>
                  <a:cubicBezTo>
                    <a:pt x="209848" y="246623"/>
                    <a:pt x="209924" y="247367"/>
                    <a:pt x="210028" y="247950"/>
                  </a:cubicBezTo>
                  <a:cubicBezTo>
                    <a:pt x="210093" y="247938"/>
                    <a:pt x="210162" y="247947"/>
                    <a:pt x="210227" y="247922"/>
                  </a:cubicBezTo>
                  <a:cubicBezTo>
                    <a:pt x="222003" y="269348"/>
                    <a:pt x="218674" y="320130"/>
                    <a:pt x="221531" y="339708"/>
                  </a:cubicBezTo>
                  <a:cubicBezTo>
                    <a:pt x="178245" y="308630"/>
                    <a:pt x="177944" y="275128"/>
                    <a:pt x="147242" y="260387"/>
                  </a:cubicBezTo>
                  <a:cubicBezTo>
                    <a:pt x="144012" y="292815"/>
                    <a:pt x="115623" y="317505"/>
                    <a:pt x="112766" y="351505"/>
                  </a:cubicBezTo>
                  <a:cubicBezTo>
                    <a:pt x="95725" y="318530"/>
                    <a:pt x="93086" y="279756"/>
                    <a:pt x="77137" y="257344"/>
                  </a:cubicBezTo>
                  <a:cubicBezTo>
                    <a:pt x="49773" y="303825"/>
                    <a:pt x="32357" y="293492"/>
                    <a:pt x="0" y="339708"/>
                  </a:cubicBezTo>
                  <a:cubicBezTo>
                    <a:pt x="-3152" y="301895"/>
                    <a:pt x="9524" y="276852"/>
                    <a:pt x="11303" y="247923"/>
                  </a:cubicBezTo>
                  <a:cubicBezTo>
                    <a:pt x="11379" y="247921"/>
                    <a:pt x="11451" y="247950"/>
                    <a:pt x="11502" y="247951"/>
                  </a:cubicBezTo>
                  <a:cubicBezTo>
                    <a:pt x="11665" y="247166"/>
                    <a:pt x="11628" y="246715"/>
                    <a:pt x="11693" y="246071"/>
                  </a:cubicBezTo>
                  <a:cubicBezTo>
                    <a:pt x="12351" y="244782"/>
                    <a:pt x="13294" y="242406"/>
                    <a:pt x="13712" y="240634"/>
                  </a:cubicBezTo>
                  <a:cubicBezTo>
                    <a:pt x="18529" y="227758"/>
                    <a:pt x="46304" y="215953"/>
                    <a:pt x="61345" y="218972"/>
                  </a:cubicBezTo>
                  <a:cubicBezTo>
                    <a:pt x="68861" y="220886"/>
                    <a:pt x="72752" y="226523"/>
                    <a:pt x="77703" y="228011"/>
                  </a:cubicBezTo>
                  <a:cubicBezTo>
                    <a:pt x="78406" y="224688"/>
                    <a:pt x="81948" y="220164"/>
                    <a:pt x="83879" y="216451"/>
                  </a:cubicBezTo>
                  <a:cubicBezTo>
                    <a:pt x="84627" y="216108"/>
                    <a:pt x="84983" y="216153"/>
                    <a:pt x="85689" y="215870"/>
                  </a:cubicBezTo>
                  <a:cubicBezTo>
                    <a:pt x="74684" y="141453"/>
                    <a:pt x="109677" y="70947"/>
                    <a:pt x="99196" y="0"/>
                  </a:cubicBezTo>
                  <a:close/>
                </a:path>
                <a:path w="221531" h="351505" stroke="0" extrusionOk="0">
                  <a:moveTo>
                    <a:pt x="77073" y="257172"/>
                  </a:moveTo>
                  <a:cubicBezTo>
                    <a:pt x="77060" y="257187"/>
                    <a:pt x="77054" y="257197"/>
                    <a:pt x="77036" y="257211"/>
                  </a:cubicBezTo>
                  <a:cubicBezTo>
                    <a:pt x="77057" y="257214"/>
                    <a:pt x="77071" y="257218"/>
                    <a:pt x="77090" y="257219"/>
                  </a:cubicBezTo>
                  <a:cubicBezTo>
                    <a:pt x="77085" y="257203"/>
                    <a:pt x="77080" y="257186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10205" y="-438"/>
                    <a:pt x="113694" y="1381"/>
                    <a:pt x="126334" y="0"/>
                  </a:cubicBezTo>
                  <a:cubicBezTo>
                    <a:pt x="130210" y="55444"/>
                    <a:pt x="118359" y="147131"/>
                    <a:pt x="139841" y="215870"/>
                  </a:cubicBezTo>
                  <a:cubicBezTo>
                    <a:pt x="140427" y="215916"/>
                    <a:pt x="140946" y="216304"/>
                    <a:pt x="141652" y="216451"/>
                  </a:cubicBezTo>
                  <a:cubicBezTo>
                    <a:pt x="144715" y="220146"/>
                    <a:pt x="144806" y="224130"/>
                    <a:pt x="146916" y="226303"/>
                  </a:cubicBezTo>
                  <a:cubicBezTo>
                    <a:pt x="150619" y="222264"/>
                    <a:pt x="156726" y="221532"/>
                    <a:pt x="160185" y="218972"/>
                  </a:cubicBezTo>
                  <a:cubicBezTo>
                    <a:pt x="175644" y="217087"/>
                    <a:pt x="200010" y="228991"/>
                    <a:pt x="207818" y="240633"/>
                  </a:cubicBezTo>
                  <a:cubicBezTo>
                    <a:pt x="208709" y="242619"/>
                    <a:pt x="209639" y="244131"/>
                    <a:pt x="209837" y="246071"/>
                  </a:cubicBezTo>
                  <a:cubicBezTo>
                    <a:pt x="209800" y="246559"/>
                    <a:pt x="209989" y="247365"/>
                    <a:pt x="210028" y="247950"/>
                  </a:cubicBezTo>
                  <a:cubicBezTo>
                    <a:pt x="210074" y="247922"/>
                    <a:pt x="210176" y="247942"/>
                    <a:pt x="210227" y="247922"/>
                  </a:cubicBezTo>
                  <a:cubicBezTo>
                    <a:pt x="218540" y="272324"/>
                    <a:pt x="216316" y="321435"/>
                    <a:pt x="221531" y="339708"/>
                  </a:cubicBezTo>
                  <a:cubicBezTo>
                    <a:pt x="197641" y="320404"/>
                    <a:pt x="170156" y="274582"/>
                    <a:pt x="147242" y="260387"/>
                  </a:cubicBezTo>
                  <a:cubicBezTo>
                    <a:pt x="142140" y="305165"/>
                    <a:pt x="124097" y="310676"/>
                    <a:pt x="112766" y="351505"/>
                  </a:cubicBezTo>
                  <a:cubicBezTo>
                    <a:pt x="89322" y="308711"/>
                    <a:pt x="96915" y="298358"/>
                    <a:pt x="77137" y="257344"/>
                  </a:cubicBezTo>
                  <a:cubicBezTo>
                    <a:pt x="60435" y="283247"/>
                    <a:pt x="13770" y="318709"/>
                    <a:pt x="0" y="339708"/>
                  </a:cubicBezTo>
                  <a:cubicBezTo>
                    <a:pt x="-523" y="319257"/>
                    <a:pt x="14358" y="272721"/>
                    <a:pt x="11303" y="247923"/>
                  </a:cubicBezTo>
                  <a:cubicBezTo>
                    <a:pt x="11400" y="247917"/>
                    <a:pt x="11405" y="247947"/>
                    <a:pt x="11502" y="247951"/>
                  </a:cubicBezTo>
                  <a:cubicBezTo>
                    <a:pt x="11675" y="247415"/>
                    <a:pt x="11587" y="246667"/>
                    <a:pt x="11693" y="246071"/>
                  </a:cubicBezTo>
                  <a:cubicBezTo>
                    <a:pt x="12273" y="244596"/>
                    <a:pt x="13211" y="242436"/>
                    <a:pt x="13712" y="240634"/>
                  </a:cubicBezTo>
                  <a:cubicBezTo>
                    <a:pt x="16724" y="226649"/>
                    <a:pt x="41347" y="215668"/>
                    <a:pt x="61345" y="218972"/>
                  </a:cubicBezTo>
                  <a:cubicBezTo>
                    <a:pt x="68774" y="222063"/>
                    <a:pt x="73861" y="226016"/>
                    <a:pt x="77703" y="228011"/>
                  </a:cubicBezTo>
                  <a:cubicBezTo>
                    <a:pt x="78808" y="225047"/>
                    <a:pt x="83566" y="219659"/>
                    <a:pt x="83879" y="216451"/>
                  </a:cubicBezTo>
                  <a:cubicBezTo>
                    <a:pt x="84255" y="216289"/>
                    <a:pt x="85198" y="216034"/>
                    <a:pt x="85689" y="215870"/>
                  </a:cubicBezTo>
                  <a:cubicBezTo>
                    <a:pt x="67115" y="120784"/>
                    <a:pt x="97178" y="106982"/>
                    <a:pt x="9919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3092848316">
                    <a:custGeom>
                      <a:avLst/>
                      <a:gdLst>
                        <a:gd name="connsiteX0" fmla="*/ 67070 w 192778"/>
                        <a:gd name="connsiteY0" fmla="*/ 424364 h 580023"/>
                        <a:gd name="connsiteX1" fmla="*/ 67038 w 192778"/>
                        <a:gd name="connsiteY1" fmla="*/ 424428 h 580023"/>
                        <a:gd name="connsiteX2" fmla="*/ 67085 w 192778"/>
                        <a:gd name="connsiteY2" fmla="*/ 424441 h 580023"/>
                        <a:gd name="connsiteX3" fmla="*/ 86322 w 192778"/>
                        <a:gd name="connsiteY3" fmla="*/ 0 h 580023"/>
                        <a:gd name="connsiteX4" fmla="*/ 109937 w 192778"/>
                        <a:gd name="connsiteY4" fmla="*/ 0 h 580023"/>
                        <a:gd name="connsiteX5" fmla="*/ 121691 w 192778"/>
                        <a:gd name="connsiteY5" fmla="*/ 356210 h 580023"/>
                        <a:gd name="connsiteX6" fmla="*/ 123267 w 192778"/>
                        <a:gd name="connsiteY6" fmla="*/ 357170 h 580023"/>
                        <a:gd name="connsiteX7" fmla="*/ 127848 w 192778"/>
                        <a:gd name="connsiteY7" fmla="*/ 373427 h 580023"/>
                        <a:gd name="connsiteX8" fmla="*/ 139395 w 192778"/>
                        <a:gd name="connsiteY8" fmla="*/ 361329 h 580023"/>
                        <a:gd name="connsiteX9" fmla="*/ 180845 w 192778"/>
                        <a:gd name="connsiteY9" fmla="*/ 397073 h 580023"/>
                        <a:gd name="connsiteX10" fmla="*/ 182602 w 192778"/>
                        <a:gd name="connsiteY10" fmla="*/ 406045 h 580023"/>
                        <a:gd name="connsiteX11" fmla="*/ 182768 w 192778"/>
                        <a:gd name="connsiteY11" fmla="*/ 409147 h 580023"/>
                        <a:gd name="connsiteX12" fmla="*/ 182942 w 192778"/>
                        <a:gd name="connsiteY12" fmla="*/ 409100 h 580023"/>
                        <a:gd name="connsiteX13" fmla="*/ 192778 w 192778"/>
                        <a:gd name="connsiteY13" fmla="*/ 560557 h 580023"/>
                        <a:gd name="connsiteX14" fmla="*/ 128132 w 192778"/>
                        <a:gd name="connsiteY14" fmla="*/ 429668 h 580023"/>
                        <a:gd name="connsiteX15" fmla="*/ 98130 w 192778"/>
                        <a:gd name="connsiteY15" fmla="*/ 580023 h 580023"/>
                        <a:gd name="connsiteX16" fmla="*/ 67126 w 192778"/>
                        <a:gd name="connsiteY16" fmla="*/ 424647 h 580023"/>
                        <a:gd name="connsiteX17" fmla="*/ 0 w 192778"/>
                        <a:gd name="connsiteY17" fmla="*/ 560558 h 580023"/>
                        <a:gd name="connsiteX18" fmla="*/ 9836 w 192778"/>
                        <a:gd name="connsiteY18" fmla="*/ 409101 h 580023"/>
                        <a:gd name="connsiteX19" fmla="*/ 10010 w 192778"/>
                        <a:gd name="connsiteY19" fmla="*/ 409148 h 580023"/>
                        <a:gd name="connsiteX20" fmla="*/ 10176 w 192778"/>
                        <a:gd name="connsiteY20" fmla="*/ 406046 h 580023"/>
                        <a:gd name="connsiteX21" fmla="*/ 11933 w 192778"/>
                        <a:gd name="connsiteY21" fmla="*/ 397074 h 580023"/>
                        <a:gd name="connsiteX22" fmla="*/ 53383 w 192778"/>
                        <a:gd name="connsiteY22" fmla="*/ 361330 h 580023"/>
                        <a:gd name="connsiteX23" fmla="*/ 67618 w 192778"/>
                        <a:gd name="connsiteY23" fmla="*/ 376244 h 580023"/>
                        <a:gd name="connsiteX24" fmla="*/ 72993 w 192778"/>
                        <a:gd name="connsiteY24" fmla="*/ 357170 h 580023"/>
                        <a:gd name="connsiteX25" fmla="*/ 74568 w 192778"/>
                        <a:gd name="connsiteY25" fmla="*/ 356211 h 5800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92778" h="580023">
                          <a:moveTo>
                            <a:pt x="67070" y="424364"/>
                          </a:moveTo>
                          <a:lnTo>
                            <a:pt x="67038" y="424428"/>
                          </a:lnTo>
                          <a:lnTo>
                            <a:pt x="67085" y="424441"/>
                          </a:lnTo>
                          <a:close/>
                          <a:moveTo>
                            <a:pt x="86322" y="0"/>
                          </a:moveTo>
                          <a:lnTo>
                            <a:pt x="109937" y="0"/>
                          </a:lnTo>
                          <a:lnTo>
                            <a:pt x="121691" y="356210"/>
                          </a:lnTo>
                          <a:lnTo>
                            <a:pt x="123267" y="357170"/>
                          </a:lnTo>
                          <a:lnTo>
                            <a:pt x="127848" y="373427"/>
                          </a:lnTo>
                          <a:lnTo>
                            <a:pt x="139395" y="361329"/>
                          </a:lnTo>
                          <a:cubicBezTo>
                            <a:pt x="155818" y="356928"/>
                            <a:pt x="174377" y="372932"/>
                            <a:pt x="180845" y="397073"/>
                          </a:cubicBezTo>
                          <a:cubicBezTo>
                            <a:pt x="181654" y="400091"/>
                            <a:pt x="182235" y="403093"/>
                            <a:pt x="182602" y="406045"/>
                          </a:cubicBezTo>
                          <a:lnTo>
                            <a:pt x="182768" y="409147"/>
                          </a:lnTo>
                          <a:lnTo>
                            <a:pt x="182942" y="409100"/>
                          </a:lnTo>
                          <a:lnTo>
                            <a:pt x="192778" y="560557"/>
                          </a:lnTo>
                          <a:lnTo>
                            <a:pt x="128132" y="429668"/>
                          </a:lnTo>
                          <a:lnTo>
                            <a:pt x="98130" y="580023"/>
                          </a:lnTo>
                          <a:lnTo>
                            <a:pt x="67126" y="424647"/>
                          </a:lnTo>
                          <a:lnTo>
                            <a:pt x="0" y="560558"/>
                          </a:lnTo>
                          <a:lnTo>
                            <a:pt x="9836" y="409101"/>
                          </a:lnTo>
                          <a:lnTo>
                            <a:pt x="10010" y="409148"/>
                          </a:lnTo>
                          <a:lnTo>
                            <a:pt x="10176" y="406046"/>
                          </a:lnTo>
                          <a:cubicBezTo>
                            <a:pt x="10543" y="403094"/>
                            <a:pt x="11124" y="400092"/>
                            <a:pt x="11933" y="397074"/>
                          </a:cubicBezTo>
                          <a:cubicBezTo>
                            <a:pt x="18401" y="372933"/>
                            <a:pt x="36960" y="356929"/>
                            <a:pt x="53383" y="361330"/>
                          </a:cubicBezTo>
                          <a:lnTo>
                            <a:pt x="67618" y="376244"/>
                          </a:lnTo>
                          <a:lnTo>
                            <a:pt x="72993" y="357170"/>
                          </a:lnTo>
                          <a:lnTo>
                            <a:pt x="74568" y="35621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42761E0-9AD2-1003-550C-4C53BB2A2F03}"/>
                </a:ext>
              </a:extLst>
            </p:cNvPr>
            <p:cNvSpPr/>
            <p:nvPr/>
          </p:nvSpPr>
          <p:spPr bwMode="auto">
            <a:xfrm>
              <a:off x="2320086" y="2856565"/>
              <a:ext cx="192778" cy="305883"/>
            </a:xfrm>
            <a:custGeom>
              <a:avLst/>
              <a:gdLst>
                <a:gd name="connsiteX0" fmla="*/ 77073 w 221531"/>
                <a:gd name="connsiteY0" fmla="*/ 257172 h 351505"/>
                <a:gd name="connsiteX1" fmla="*/ 77036 w 221531"/>
                <a:gd name="connsiteY1" fmla="*/ 257211 h 351505"/>
                <a:gd name="connsiteX2" fmla="*/ 77090 w 221531"/>
                <a:gd name="connsiteY2" fmla="*/ 257219 h 351505"/>
                <a:gd name="connsiteX3" fmla="*/ 77073 w 221531"/>
                <a:gd name="connsiteY3" fmla="*/ 257172 h 351505"/>
                <a:gd name="connsiteX4" fmla="*/ 99196 w 221531"/>
                <a:gd name="connsiteY4" fmla="*/ 0 h 351505"/>
                <a:gd name="connsiteX5" fmla="*/ 126334 w 221531"/>
                <a:gd name="connsiteY5" fmla="*/ 0 h 351505"/>
                <a:gd name="connsiteX6" fmla="*/ 139841 w 221531"/>
                <a:gd name="connsiteY6" fmla="*/ 215870 h 351505"/>
                <a:gd name="connsiteX7" fmla="*/ 141652 w 221531"/>
                <a:gd name="connsiteY7" fmla="*/ 216451 h 351505"/>
                <a:gd name="connsiteX8" fmla="*/ 146916 w 221531"/>
                <a:gd name="connsiteY8" fmla="*/ 226303 h 351505"/>
                <a:gd name="connsiteX9" fmla="*/ 160185 w 221531"/>
                <a:gd name="connsiteY9" fmla="*/ 218972 h 351505"/>
                <a:gd name="connsiteX10" fmla="*/ 207818 w 221531"/>
                <a:gd name="connsiteY10" fmla="*/ 240633 h 351505"/>
                <a:gd name="connsiteX11" fmla="*/ 209837 w 221531"/>
                <a:gd name="connsiteY11" fmla="*/ 246071 h 351505"/>
                <a:gd name="connsiteX12" fmla="*/ 210028 w 221531"/>
                <a:gd name="connsiteY12" fmla="*/ 247950 h 351505"/>
                <a:gd name="connsiteX13" fmla="*/ 210227 w 221531"/>
                <a:gd name="connsiteY13" fmla="*/ 247922 h 351505"/>
                <a:gd name="connsiteX14" fmla="*/ 221531 w 221531"/>
                <a:gd name="connsiteY14" fmla="*/ 339708 h 351505"/>
                <a:gd name="connsiteX15" fmla="*/ 147242 w 221531"/>
                <a:gd name="connsiteY15" fmla="*/ 260387 h 351505"/>
                <a:gd name="connsiteX16" fmla="*/ 112766 w 221531"/>
                <a:gd name="connsiteY16" fmla="*/ 351505 h 351505"/>
                <a:gd name="connsiteX17" fmla="*/ 77137 w 221531"/>
                <a:gd name="connsiteY17" fmla="*/ 257344 h 351505"/>
                <a:gd name="connsiteX18" fmla="*/ 0 w 221531"/>
                <a:gd name="connsiteY18" fmla="*/ 339708 h 351505"/>
                <a:gd name="connsiteX19" fmla="*/ 11303 w 221531"/>
                <a:gd name="connsiteY19" fmla="*/ 247923 h 351505"/>
                <a:gd name="connsiteX20" fmla="*/ 11502 w 221531"/>
                <a:gd name="connsiteY20" fmla="*/ 247951 h 351505"/>
                <a:gd name="connsiteX21" fmla="*/ 11693 w 221531"/>
                <a:gd name="connsiteY21" fmla="*/ 246071 h 351505"/>
                <a:gd name="connsiteX22" fmla="*/ 13712 w 221531"/>
                <a:gd name="connsiteY22" fmla="*/ 240634 h 351505"/>
                <a:gd name="connsiteX23" fmla="*/ 61345 w 221531"/>
                <a:gd name="connsiteY23" fmla="*/ 218972 h 351505"/>
                <a:gd name="connsiteX24" fmla="*/ 77703 w 221531"/>
                <a:gd name="connsiteY24" fmla="*/ 228011 h 351505"/>
                <a:gd name="connsiteX25" fmla="*/ 83879 w 221531"/>
                <a:gd name="connsiteY25" fmla="*/ 216451 h 351505"/>
                <a:gd name="connsiteX26" fmla="*/ 85689 w 221531"/>
                <a:gd name="connsiteY26" fmla="*/ 215870 h 351505"/>
                <a:gd name="connsiteX27" fmla="*/ 99196 w 221531"/>
                <a:gd name="connsiteY27" fmla="*/ 0 h 351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21531" h="351505" fill="none" extrusionOk="0">
                  <a:moveTo>
                    <a:pt x="77073" y="257172"/>
                  </a:moveTo>
                  <a:cubicBezTo>
                    <a:pt x="77059" y="257184"/>
                    <a:pt x="77048" y="257197"/>
                    <a:pt x="77036" y="257211"/>
                  </a:cubicBezTo>
                  <a:cubicBezTo>
                    <a:pt x="77056" y="257214"/>
                    <a:pt x="77073" y="257214"/>
                    <a:pt x="77090" y="257219"/>
                  </a:cubicBezTo>
                  <a:cubicBezTo>
                    <a:pt x="77080" y="257204"/>
                    <a:pt x="77076" y="257190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11195" y="-2213"/>
                    <a:pt x="114358" y="2585"/>
                    <a:pt x="126334" y="0"/>
                  </a:cubicBezTo>
                  <a:cubicBezTo>
                    <a:pt x="153760" y="106245"/>
                    <a:pt x="130894" y="124380"/>
                    <a:pt x="139841" y="215870"/>
                  </a:cubicBezTo>
                  <a:cubicBezTo>
                    <a:pt x="140704" y="216127"/>
                    <a:pt x="141118" y="216345"/>
                    <a:pt x="141652" y="216451"/>
                  </a:cubicBezTo>
                  <a:cubicBezTo>
                    <a:pt x="144839" y="220677"/>
                    <a:pt x="143407" y="222222"/>
                    <a:pt x="146916" y="226303"/>
                  </a:cubicBezTo>
                  <a:cubicBezTo>
                    <a:pt x="150857" y="222816"/>
                    <a:pt x="155184" y="222166"/>
                    <a:pt x="160185" y="218972"/>
                  </a:cubicBezTo>
                  <a:cubicBezTo>
                    <a:pt x="182330" y="219766"/>
                    <a:pt x="197698" y="224256"/>
                    <a:pt x="207818" y="240633"/>
                  </a:cubicBezTo>
                  <a:cubicBezTo>
                    <a:pt x="208718" y="242413"/>
                    <a:pt x="209701" y="243880"/>
                    <a:pt x="209837" y="246071"/>
                  </a:cubicBezTo>
                  <a:cubicBezTo>
                    <a:pt x="209983" y="246570"/>
                    <a:pt x="209870" y="247280"/>
                    <a:pt x="210028" y="247950"/>
                  </a:cubicBezTo>
                  <a:cubicBezTo>
                    <a:pt x="210080" y="247922"/>
                    <a:pt x="210188" y="247929"/>
                    <a:pt x="210227" y="247922"/>
                  </a:cubicBezTo>
                  <a:cubicBezTo>
                    <a:pt x="224046" y="289021"/>
                    <a:pt x="211654" y="299392"/>
                    <a:pt x="221531" y="339708"/>
                  </a:cubicBezTo>
                  <a:cubicBezTo>
                    <a:pt x="193259" y="316399"/>
                    <a:pt x="179415" y="290525"/>
                    <a:pt x="147242" y="260387"/>
                  </a:cubicBezTo>
                  <a:cubicBezTo>
                    <a:pt x="141206" y="296996"/>
                    <a:pt x="120339" y="314447"/>
                    <a:pt x="112766" y="351505"/>
                  </a:cubicBezTo>
                  <a:cubicBezTo>
                    <a:pt x="94739" y="309184"/>
                    <a:pt x="88178" y="277961"/>
                    <a:pt x="77137" y="257344"/>
                  </a:cubicBezTo>
                  <a:cubicBezTo>
                    <a:pt x="62198" y="278043"/>
                    <a:pt x="20467" y="309347"/>
                    <a:pt x="0" y="339708"/>
                  </a:cubicBezTo>
                  <a:cubicBezTo>
                    <a:pt x="-1905" y="299487"/>
                    <a:pt x="10198" y="269742"/>
                    <a:pt x="11303" y="247923"/>
                  </a:cubicBezTo>
                  <a:cubicBezTo>
                    <a:pt x="11392" y="247918"/>
                    <a:pt x="11432" y="247956"/>
                    <a:pt x="11502" y="247951"/>
                  </a:cubicBezTo>
                  <a:cubicBezTo>
                    <a:pt x="11561" y="247231"/>
                    <a:pt x="11444" y="246684"/>
                    <a:pt x="11693" y="246071"/>
                  </a:cubicBezTo>
                  <a:cubicBezTo>
                    <a:pt x="12130" y="244422"/>
                    <a:pt x="12580" y="242693"/>
                    <a:pt x="13712" y="240634"/>
                  </a:cubicBezTo>
                  <a:cubicBezTo>
                    <a:pt x="19961" y="225974"/>
                    <a:pt x="45298" y="218424"/>
                    <a:pt x="61345" y="218972"/>
                  </a:cubicBezTo>
                  <a:cubicBezTo>
                    <a:pt x="69700" y="222092"/>
                    <a:pt x="74303" y="226223"/>
                    <a:pt x="77703" y="228011"/>
                  </a:cubicBezTo>
                  <a:cubicBezTo>
                    <a:pt x="79195" y="224346"/>
                    <a:pt x="82409" y="221189"/>
                    <a:pt x="83879" y="216451"/>
                  </a:cubicBezTo>
                  <a:cubicBezTo>
                    <a:pt x="84279" y="216132"/>
                    <a:pt x="84986" y="216126"/>
                    <a:pt x="85689" y="215870"/>
                  </a:cubicBezTo>
                  <a:cubicBezTo>
                    <a:pt x="85678" y="150446"/>
                    <a:pt x="100648" y="72221"/>
                    <a:pt x="99196" y="0"/>
                  </a:cubicBezTo>
                  <a:close/>
                </a:path>
                <a:path w="221531" h="351505" stroke="0" extrusionOk="0">
                  <a:moveTo>
                    <a:pt x="77073" y="257172"/>
                  </a:moveTo>
                  <a:cubicBezTo>
                    <a:pt x="77065" y="257187"/>
                    <a:pt x="77049" y="257195"/>
                    <a:pt x="77036" y="257211"/>
                  </a:cubicBezTo>
                  <a:cubicBezTo>
                    <a:pt x="77058" y="257211"/>
                    <a:pt x="77072" y="257216"/>
                    <a:pt x="77090" y="257219"/>
                  </a:cubicBezTo>
                  <a:cubicBezTo>
                    <a:pt x="77086" y="257202"/>
                    <a:pt x="77080" y="257183"/>
                    <a:pt x="77073" y="257172"/>
                  </a:cubicBezTo>
                  <a:close/>
                  <a:moveTo>
                    <a:pt x="99196" y="0"/>
                  </a:moveTo>
                  <a:cubicBezTo>
                    <a:pt x="111786" y="-3091"/>
                    <a:pt x="115479" y="1143"/>
                    <a:pt x="126334" y="0"/>
                  </a:cubicBezTo>
                  <a:cubicBezTo>
                    <a:pt x="141007" y="53710"/>
                    <a:pt x="119267" y="154052"/>
                    <a:pt x="139841" y="215870"/>
                  </a:cubicBezTo>
                  <a:cubicBezTo>
                    <a:pt x="140349" y="215846"/>
                    <a:pt x="140702" y="216326"/>
                    <a:pt x="141652" y="216451"/>
                  </a:cubicBezTo>
                  <a:cubicBezTo>
                    <a:pt x="142950" y="218683"/>
                    <a:pt x="144733" y="222546"/>
                    <a:pt x="146916" y="226303"/>
                  </a:cubicBezTo>
                  <a:cubicBezTo>
                    <a:pt x="152400" y="221569"/>
                    <a:pt x="157127" y="222353"/>
                    <a:pt x="160185" y="218972"/>
                  </a:cubicBezTo>
                  <a:cubicBezTo>
                    <a:pt x="177632" y="219140"/>
                    <a:pt x="199290" y="222003"/>
                    <a:pt x="207818" y="240633"/>
                  </a:cubicBezTo>
                  <a:cubicBezTo>
                    <a:pt x="208474" y="242302"/>
                    <a:pt x="209398" y="244481"/>
                    <a:pt x="209837" y="246071"/>
                  </a:cubicBezTo>
                  <a:cubicBezTo>
                    <a:pt x="209958" y="246763"/>
                    <a:pt x="209946" y="247288"/>
                    <a:pt x="210028" y="247950"/>
                  </a:cubicBezTo>
                  <a:cubicBezTo>
                    <a:pt x="210103" y="247919"/>
                    <a:pt x="210162" y="247936"/>
                    <a:pt x="210227" y="247922"/>
                  </a:cubicBezTo>
                  <a:cubicBezTo>
                    <a:pt x="213965" y="275856"/>
                    <a:pt x="209008" y="306070"/>
                    <a:pt x="221531" y="339708"/>
                  </a:cubicBezTo>
                  <a:cubicBezTo>
                    <a:pt x="188171" y="322755"/>
                    <a:pt x="177805" y="280520"/>
                    <a:pt x="147242" y="260387"/>
                  </a:cubicBezTo>
                  <a:cubicBezTo>
                    <a:pt x="139321" y="303815"/>
                    <a:pt x="126549" y="315069"/>
                    <a:pt x="112766" y="351505"/>
                  </a:cubicBezTo>
                  <a:cubicBezTo>
                    <a:pt x="94386" y="317883"/>
                    <a:pt x="97029" y="294285"/>
                    <a:pt x="77137" y="257344"/>
                  </a:cubicBezTo>
                  <a:cubicBezTo>
                    <a:pt x="60495" y="286948"/>
                    <a:pt x="36400" y="299535"/>
                    <a:pt x="0" y="339708"/>
                  </a:cubicBezTo>
                  <a:cubicBezTo>
                    <a:pt x="1187" y="311609"/>
                    <a:pt x="9014" y="272752"/>
                    <a:pt x="11303" y="247923"/>
                  </a:cubicBezTo>
                  <a:cubicBezTo>
                    <a:pt x="11354" y="247918"/>
                    <a:pt x="11455" y="247950"/>
                    <a:pt x="11502" y="247951"/>
                  </a:cubicBezTo>
                  <a:cubicBezTo>
                    <a:pt x="11647" y="247256"/>
                    <a:pt x="11550" y="246612"/>
                    <a:pt x="11693" y="246071"/>
                  </a:cubicBezTo>
                  <a:cubicBezTo>
                    <a:pt x="12361" y="244278"/>
                    <a:pt x="12671" y="242656"/>
                    <a:pt x="13712" y="240634"/>
                  </a:cubicBezTo>
                  <a:cubicBezTo>
                    <a:pt x="23402" y="225931"/>
                    <a:pt x="39932" y="214471"/>
                    <a:pt x="61345" y="218972"/>
                  </a:cubicBezTo>
                  <a:cubicBezTo>
                    <a:pt x="70222" y="221810"/>
                    <a:pt x="72562" y="226369"/>
                    <a:pt x="77703" y="228011"/>
                  </a:cubicBezTo>
                  <a:cubicBezTo>
                    <a:pt x="79082" y="223387"/>
                    <a:pt x="82230" y="220826"/>
                    <a:pt x="83879" y="216451"/>
                  </a:cubicBezTo>
                  <a:cubicBezTo>
                    <a:pt x="84654" y="216040"/>
                    <a:pt x="85318" y="216179"/>
                    <a:pt x="85689" y="215870"/>
                  </a:cubicBezTo>
                  <a:cubicBezTo>
                    <a:pt x="72312" y="133381"/>
                    <a:pt x="119663" y="61133"/>
                    <a:pt x="99196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4091091379">
                    <a:custGeom>
                      <a:avLst/>
                      <a:gdLst>
                        <a:gd name="connsiteX0" fmla="*/ 67070 w 192778"/>
                        <a:gd name="connsiteY0" fmla="*/ 424364 h 580023"/>
                        <a:gd name="connsiteX1" fmla="*/ 67038 w 192778"/>
                        <a:gd name="connsiteY1" fmla="*/ 424428 h 580023"/>
                        <a:gd name="connsiteX2" fmla="*/ 67085 w 192778"/>
                        <a:gd name="connsiteY2" fmla="*/ 424441 h 580023"/>
                        <a:gd name="connsiteX3" fmla="*/ 86322 w 192778"/>
                        <a:gd name="connsiteY3" fmla="*/ 0 h 580023"/>
                        <a:gd name="connsiteX4" fmla="*/ 109937 w 192778"/>
                        <a:gd name="connsiteY4" fmla="*/ 0 h 580023"/>
                        <a:gd name="connsiteX5" fmla="*/ 121691 w 192778"/>
                        <a:gd name="connsiteY5" fmla="*/ 356210 h 580023"/>
                        <a:gd name="connsiteX6" fmla="*/ 123267 w 192778"/>
                        <a:gd name="connsiteY6" fmla="*/ 357170 h 580023"/>
                        <a:gd name="connsiteX7" fmla="*/ 127848 w 192778"/>
                        <a:gd name="connsiteY7" fmla="*/ 373427 h 580023"/>
                        <a:gd name="connsiteX8" fmla="*/ 139395 w 192778"/>
                        <a:gd name="connsiteY8" fmla="*/ 361329 h 580023"/>
                        <a:gd name="connsiteX9" fmla="*/ 180845 w 192778"/>
                        <a:gd name="connsiteY9" fmla="*/ 397073 h 580023"/>
                        <a:gd name="connsiteX10" fmla="*/ 182602 w 192778"/>
                        <a:gd name="connsiteY10" fmla="*/ 406045 h 580023"/>
                        <a:gd name="connsiteX11" fmla="*/ 182768 w 192778"/>
                        <a:gd name="connsiteY11" fmla="*/ 409147 h 580023"/>
                        <a:gd name="connsiteX12" fmla="*/ 182942 w 192778"/>
                        <a:gd name="connsiteY12" fmla="*/ 409100 h 580023"/>
                        <a:gd name="connsiteX13" fmla="*/ 192778 w 192778"/>
                        <a:gd name="connsiteY13" fmla="*/ 560557 h 580023"/>
                        <a:gd name="connsiteX14" fmla="*/ 128132 w 192778"/>
                        <a:gd name="connsiteY14" fmla="*/ 429668 h 580023"/>
                        <a:gd name="connsiteX15" fmla="*/ 98130 w 192778"/>
                        <a:gd name="connsiteY15" fmla="*/ 580023 h 580023"/>
                        <a:gd name="connsiteX16" fmla="*/ 67126 w 192778"/>
                        <a:gd name="connsiteY16" fmla="*/ 424647 h 580023"/>
                        <a:gd name="connsiteX17" fmla="*/ 0 w 192778"/>
                        <a:gd name="connsiteY17" fmla="*/ 560558 h 580023"/>
                        <a:gd name="connsiteX18" fmla="*/ 9836 w 192778"/>
                        <a:gd name="connsiteY18" fmla="*/ 409101 h 580023"/>
                        <a:gd name="connsiteX19" fmla="*/ 10010 w 192778"/>
                        <a:gd name="connsiteY19" fmla="*/ 409148 h 580023"/>
                        <a:gd name="connsiteX20" fmla="*/ 10176 w 192778"/>
                        <a:gd name="connsiteY20" fmla="*/ 406046 h 580023"/>
                        <a:gd name="connsiteX21" fmla="*/ 11933 w 192778"/>
                        <a:gd name="connsiteY21" fmla="*/ 397074 h 580023"/>
                        <a:gd name="connsiteX22" fmla="*/ 53383 w 192778"/>
                        <a:gd name="connsiteY22" fmla="*/ 361330 h 580023"/>
                        <a:gd name="connsiteX23" fmla="*/ 67618 w 192778"/>
                        <a:gd name="connsiteY23" fmla="*/ 376244 h 580023"/>
                        <a:gd name="connsiteX24" fmla="*/ 72993 w 192778"/>
                        <a:gd name="connsiteY24" fmla="*/ 357170 h 580023"/>
                        <a:gd name="connsiteX25" fmla="*/ 74568 w 192778"/>
                        <a:gd name="connsiteY25" fmla="*/ 356211 h 58002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</a:cxnLst>
                      <a:rect l="l" t="t" r="r" b="b"/>
                      <a:pathLst>
                        <a:path w="192778" h="580023">
                          <a:moveTo>
                            <a:pt x="67070" y="424364"/>
                          </a:moveTo>
                          <a:lnTo>
                            <a:pt x="67038" y="424428"/>
                          </a:lnTo>
                          <a:lnTo>
                            <a:pt x="67085" y="424441"/>
                          </a:lnTo>
                          <a:close/>
                          <a:moveTo>
                            <a:pt x="86322" y="0"/>
                          </a:moveTo>
                          <a:lnTo>
                            <a:pt x="109937" y="0"/>
                          </a:lnTo>
                          <a:lnTo>
                            <a:pt x="121691" y="356210"/>
                          </a:lnTo>
                          <a:lnTo>
                            <a:pt x="123267" y="357170"/>
                          </a:lnTo>
                          <a:lnTo>
                            <a:pt x="127848" y="373427"/>
                          </a:lnTo>
                          <a:lnTo>
                            <a:pt x="139395" y="361329"/>
                          </a:lnTo>
                          <a:cubicBezTo>
                            <a:pt x="155818" y="356928"/>
                            <a:pt x="174377" y="372932"/>
                            <a:pt x="180845" y="397073"/>
                          </a:cubicBezTo>
                          <a:cubicBezTo>
                            <a:pt x="181654" y="400091"/>
                            <a:pt x="182235" y="403093"/>
                            <a:pt x="182602" y="406045"/>
                          </a:cubicBezTo>
                          <a:lnTo>
                            <a:pt x="182768" y="409147"/>
                          </a:lnTo>
                          <a:lnTo>
                            <a:pt x="182942" y="409100"/>
                          </a:lnTo>
                          <a:lnTo>
                            <a:pt x="192778" y="560557"/>
                          </a:lnTo>
                          <a:lnTo>
                            <a:pt x="128132" y="429668"/>
                          </a:lnTo>
                          <a:lnTo>
                            <a:pt x="98130" y="580023"/>
                          </a:lnTo>
                          <a:lnTo>
                            <a:pt x="67126" y="424647"/>
                          </a:lnTo>
                          <a:lnTo>
                            <a:pt x="0" y="560558"/>
                          </a:lnTo>
                          <a:lnTo>
                            <a:pt x="9836" y="409101"/>
                          </a:lnTo>
                          <a:lnTo>
                            <a:pt x="10010" y="409148"/>
                          </a:lnTo>
                          <a:lnTo>
                            <a:pt x="10176" y="406046"/>
                          </a:lnTo>
                          <a:cubicBezTo>
                            <a:pt x="10543" y="403094"/>
                            <a:pt x="11124" y="400092"/>
                            <a:pt x="11933" y="397074"/>
                          </a:cubicBezTo>
                          <a:cubicBezTo>
                            <a:pt x="18401" y="372933"/>
                            <a:pt x="36960" y="356929"/>
                            <a:pt x="53383" y="361330"/>
                          </a:cubicBezTo>
                          <a:lnTo>
                            <a:pt x="67618" y="376244"/>
                          </a:lnTo>
                          <a:lnTo>
                            <a:pt x="72993" y="357170"/>
                          </a:lnTo>
                          <a:lnTo>
                            <a:pt x="74568" y="356211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星: 24 pt 8">
              <a:extLst>
                <a:ext uri="{FF2B5EF4-FFF2-40B4-BE49-F238E27FC236}">
                  <a16:creationId xmlns:a16="http://schemas.microsoft.com/office/drawing/2014/main" id="{A75E183C-0722-8859-F915-26BF3C616DBB}"/>
                </a:ext>
              </a:extLst>
            </p:cNvPr>
            <p:cNvSpPr/>
            <p:nvPr/>
          </p:nvSpPr>
          <p:spPr bwMode="auto">
            <a:xfrm>
              <a:off x="1240356" y="1487007"/>
              <a:ext cx="1605715" cy="1330869"/>
            </a:xfrm>
            <a:custGeom>
              <a:avLst/>
              <a:gdLst>
                <a:gd name="connsiteX0" fmla="*/ 0 w 1845205"/>
                <a:gd name="connsiteY0" fmla="*/ 764683 h 1529365"/>
                <a:gd name="connsiteX1" fmla="*/ 31735 w 1845205"/>
                <a:gd name="connsiteY1" fmla="*/ 667470 h 1529365"/>
                <a:gd name="connsiteX2" fmla="*/ 31437 w 1845205"/>
                <a:gd name="connsiteY2" fmla="*/ 566768 h 1529365"/>
                <a:gd name="connsiteX3" fmla="*/ 92441 w 1845205"/>
                <a:gd name="connsiteY3" fmla="*/ 479680 h 1529365"/>
                <a:gd name="connsiteX4" fmla="*/ 123605 w 1845205"/>
                <a:gd name="connsiteY4" fmla="*/ 382341 h 1529365"/>
                <a:gd name="connsiteX5" fmla="*/ 209730 w 1845205"/>
                <a:gd name="connsiteY5" fmla="*/ 311306 h 1529365"/>
                <a:gd name="connsiteX6" fmla="*/ 270224 w 1845205"/>
                <a:gd name="connsiteY6" fmla="*/ 223970 h 1529365"/>
                <a:gd name="connsiteX7" fmla="*/ 375595 w 1845205"/>
                <a:gd name="connsiteY7" fmla="*/ 173831 h 1529365"/>
                <a:gd name="connsiteX8" fmla="*/ 461301 w 1845205"/>
                <a:gd name="connsiteY8" fmla="*/ 102448 h 1529365"/>
                <a:gd name="connsiteX9" fmla="*/ 578742 w 1845205"/>
                <a:gd name="connsiteY9" fmla="*/ 76618 h 1529365"/>
                <a:gd name="connsiteX10" fmla="*/ 683815 w 1845205"/>
                <a:gd name="connsiteY10" fmla="*/ 26056 h 1529365"/>
                <a:gd name="connsiteX11" fmla="*/ 805314 w 1845205"/>
                <a:gd name="connsiteY11" fmla="*/ 26303 h 1529365"/>
                <a:gd name="connsiteX12" fmla="*/ 922603 w 1845205"/>
                <a:gd name="connsiteY12" fmla="*/ 0 h 1529365"/>
                <a:gd name="connsiteX13" fmla="*/ 1039891 w 1845205"/>
                <a:gd name="connsiteY13" fmla="*/ 26303 h 1529365"/>
                <a:gd name="connsiteX14" fmla="*/ 1161390 w 1845205"/>
                <a:gd name="connsiteY14" fmla="*/ 26056 h 1529365"/>
                <a:gd name="connsiteX15" fmla="*/ 1266463 w 1845205"/>
                <a:gd name="connsiteY15" fmla="*/ 76618 h 1529365"/>
                <a:gd name="connsiteX16" fmla="*/ 1383904 w 1845205"/>
                <a:gd name="connsiteY16" fmla="*/ 102448 h 1529365"/>
                <a:gd name="connsiteX17" fmla="*/ 1469610 w 1845205"/>
                <a:gd name="connsiteY17" fmla="*/ 173831 h 1529365"/>
                <a:gd name="connsiteX18" fmla="*/ 1574981 w 1845205"/>
                <a:gd name="connsiteY18" fmla="*/ 223970 h 1529365"/>
                <a:gd name="connsiteX19" fmla="*/ 1635475 w 1845205"/>
                <a:gd name="connsiteY19" fmla="*/ 311306 h 1529365"/>
                <a:gd name="connsiteX20" fmla="*/ 1721600 w 1845205"/>
                <a:gd name="connsiteY20" fmla="*/ 382341 h 1529365"/>
                <a:gd name="connsiteX21" fmla="*/ 1752764 w 1845205"/>
                <a:gd name="connsiteY21" fmla="*/ 479680 h 1529365"/>
                <a:gd name="connsiteX22" fmla="*/ 1813768 w 1845205"/>
                <a:gd name="connsiteY22" fmla="*/ 566768 h 1529365"/>
                <a:gd name="connsiteX23" fmla="*/ 1813470 w 1845205"/>
                <a:gd name="connsiteY23" fmla="*/ 667470 h 1529365"/>
                <a:gd name="connsiteX24" fmla="*/ 1845205 w 1845205"/>
                <a:gd name="connsiteY24" fmla="*/ 764683 h 1529365"/>
                <a:gd name="connsiteX25" fmla="*/ 1813470 w 1845205"/>
                <a:gd name="connsiteY25" fmla="*/ 861895 h 1529365"/>
                <a:gd name="connsiteX26" fmla="*/ 1813768 w 1845205"/>
                <a:gd name="connsiteY26" fmla="*/ 962597 h 1529365"/>
                <a:gd name="connsiteX27" fmla="*/ 1752764 w 1845205"/>
                <a:gd name="connsiteY27" fmla="*/ 1049685 h 1529365"/>
                <a:gd name="connsiteX28" fmla="*/ 1721600 w 1845205"/>
                <a:gd name="connsiteY28" fmla="*/ 1147024 h 1529365"/>
                <a:gd name="connsiteX29" fmla="*/ 1635475 w 1845205"/>
                <a:gd name="connsiteY29" fmla="*/ 1218059 h 1529365"/>
                <a:gd name="connsiteX30" fmla="*/ 1574981 w 1845205"/>
                <a:gd name="connsiteY30" fmla="*/ 1305395 h 1529365"/>
                <a:gd name="connsiteX31" fmla="*/ 1469610 w 1845205"/>
                <a:gd name="connsiteY31" fmla="*/ 1355534 h 1529365"/>
                <a:gd name="connsiteX32" fmla="*/ 1383904 w 1845205"/>
                <a:gd name="connsiteY32" fmla="*/ 1426917 h 1529365"/>
                <a:gd name="connsiteX33" fmla="*/ 1266463 w 1845205"/>
                <a:gd name="connsiteY33" fmla="*/ 1452747 h 1529365"/>
                <a:gd name="connsiteX34" fmla="*/ 1161390 w 1845205"/>
                <a:gd name="connsiteY34" fmla="*/ 1503309 h 1529365"/>
                <a:gd name="connsiteX35" fmla="*/ 1039891 w 1845205"/>
                <a:gd name="connsiteY35" fmla="*/ 1503062 h 1529365"/>
                <a:gd name="connsiteX36" fmla="*/ 922603 w 1845205"/>
                <a:gd name="connsiteY36" fmla="*/ 1529365 h 1529365"/>
                <a:gd name="connsiteX37" fmla="*/ 805314 w 1845205"/>
                <a:gd name="connsiteY37" fmla="*/ 1503062 h 1529365"/>
                <a:gd name="connsiteX38" fmla="*/ 683815 w 1845205"/>
                <a:gd name="connsiteY38" fmla="*/ 1503309 h 1529365"/>
                <a:gd name="connsiteX39" fmla="*/ 578742 w 1845205"/>
                <a:gd name="connsiteY39" fmla="*/ 1452747 h 1529365"/>
                <a:gd name="connsiteX40" fmla="*/ 461301 w 1845205"/>
                <a:gd name="connsiteY40" fmla="*/ 1426917 h 1529365"/>
                <a:gd name="connsiteX41" fmla="*/ 375595 w 1845205"/>
                <a:gd name="connsiteY41" fmla="*/ 1355534 h 1529365"/>
                <a:gd name="connsiteX42" fmla="*/ 270224 w 1845205"/>
                <a:gd name="connsiteY42" fmla="*/ 1305395 h 1529365"/>
                <a:gd name="connsiteX43" fmla="*/ 209730 w 1845205"/>
                <a:gd name="connsiteY43" fmla="*/ 1218059 h 1529365"/>
                <a:gd name="connsiteX44" fmla="*/ 123605 w 1845205"/>
                <a:gd name="connsiteY44" fmla="*/ 1147024 h 1529365"/>
                <a:gd name="connsiteX45" fmla="*/ 92441 w 1845205"/>
                <a:gd name="connsiteY45" fmla="*/ 1049685 h 1529365"/>
                <a:gd name="connsiteX46" fmla="*/ 31437 w 1845205"/>
                <a:gd name="connsiteY46" fmla="*/ 962597 h 1529365"/>
                <a:gd name="connsiteX47" fmla="*/ 31735 w 1845205"/>
                <a:gd name="connsiteY47" fmla="*/ 861895 h 1529365"/>
                <a:gd name="connsiteX48" fmla="*/ 0 w 1845205"/>
                <a:gd name="connsiteY48" fmla="*/ 764683 h 1529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845205" h="1529365" fill="none" extrusionOk="0">
                  <a:moveTo>
                    <a:pt x="0" y="764683"/>
                  </a:moveTo>
                  <a:cubicBezTo>
                    <a:pt x="10515" y="728101"/>
                    <a:pt x="30803" y="697792"/>
                    <a:pt x="31735" y="667470"/>
                  </a:cubicBezTo>
                  <a:cubicBezTo>
                    <a:pt x="41157" y="632620"/>
                    <a:pt x="32885" y="595600"/>
                    <a:pt x="31437" y="566768"/>
                  </a:cubicBezTo>
                  <a:cubicBezTo>
                    <a:pt x="50999" y="538195"/>
                    <a:pt x="71342" y="513185"/>
                    <a:pt x="92441" y="479680"/>
                  </a:cubicBezTo>
                  <a:cubicBezTo>
                    <a:pt x="100111" y="433473"/>
                    <a:pt x="112375" y="419991"/>
                    <a:pt x="123605" y="382341"/>
                  </a:cubicBezTo>
                  <a:cubicBezTo>
                    <a:pt x="160893" y="345844"/>
                    <a:pt x="184653" y="333996"/>
                    <a:pt x="209730" y="311306"/>
                  </a:cubicBezTo>
                  <a:cubicBezTo>
                    <a:pt x="214681" y="283224"/>
                    <a:pt x="252416" y="260119"/>
                    <a:pt x="270224" y="223970"/>
                  </a:cubicBezTo>
                  <a:cubicBezTo>
                    <a:pt x="307433" y="201946"/>
                    <a:pt x="326168" y="202405"/>
                    <a:pt x="375595" y="173831"/>
                  </a:cubicBezTo>
                  <a:cubicBezTo>
                    <a:pt x="399298" y="152237"/>
                    <a:pt x="426579" y="144649"/>
                    <a:pt x="461301" y="102448"/>
                  </a:cubicBezTo>
                  <a:cubicBezTo>
                    <a:pt x="514264" y="78259"/>
                    <a:pt x="546862" y="95628"/>
                    <a:pt x="578742" y="76618"/>
                  </a:cubicBezTo>
                  <a:cubicBezTo>
                    <a:pt x="617922" y="52650"/>
                    <a:pt x="636630" y="52987"/>
                    <a:pt x="683815" y="26056"/>
                  </a:cubicBezTo>
                  <a:cubicBezTo>
                    <a:pt x="739207" y="15735"/>
                    <a:pt x="754399" y="37304"/>
                    <a:pt x="805314" y="26303"/>
                  </a:cubicBezTo>
                  <a:cubicBezTo>
                    <a:pt x="839426" y="9157"/>
                    <a:pt x="866826" y="13655"/>
                    <a:pt x="922603" y="0"/>
                  </a:cubicBezTo>
                  <a:cubicBezTo>
                    <a:pt x="967844" y="2601"/>
                    <a:pt x="1002512" y="32156"/>
                    <a:pt x="1039891" y="26303"/>
                  </a:cubicBezTo>
                  <a:cubicBezTo>
                    <a:pt x="1084848" y="24977"/>
                    <a:pt x="1116130" y="30080"/>
                    <a:pt x="1161390" y="26056"/>
                  </a:cubicBezTo>
                  <a:cubicBezTo>
                    <a:pt x="1195980" y="35155"/>
                    <a:pt x="1231412" y="70726"/>
                    <a:pt x="1266463" y="76618"/>
                  </a:cubicBezTo>
                  <a:cubicBezTo>
                    <a:pt x="1291395" y="76091"/>
                    <a:pt x="1334074" y="104856"/>
                    <a:pt x="1383904" y="102448"/>
                  </a:cubicBezTo>
                  <a:cubicBezTo>
                    <a:pt x="1428083" y="132684"/>
                    <a:pt x="1434532" y="148123"/>
                    <a:pt x="1469610" y="173831"/>
                  </a:cubicBezTo>
                  <a:cubicBezTo>
                    <a:pt x="1498885" y="182514"/>
                    <a:pt x="1521906" y="208293"/>
                    <a:pt x="1574981" y="223970"/>
                  </a:cubicBezTo>
                  <a:cubicBezTo>
                    <a:pt x="1609493" y="264554"/>
                    <a:pt x="1613369" y="292891"/>
                    <a:pt x="1635475" y="311306"/>
                  </a:cubicBezTo>
                  <a:cubicBezTo>
                    <a:pt x="1669834" y="330681"/>
                    <a:pt x="1681315" y="355681"/>
                    <a:pt x="1721600" y="382341"/>
                  </a:cubicBezTo>
                  <a:cubicBezTo>
                    <a:pt x="1739088" y="417447"/>
                    <a:pt x="1741281" y="453151"/>
                    <a:pt x="1752764" y="479680"/>
                  </a:cubicBezTo>
                  <a:cubicBezTo>
                    <a:pt x="1766239" y="498738"/>
                    <a:pt x="1788289" y="547083"/>
                    <a:pt x="1813768" y="566768"/>
                  </a:cubicBezTo>
                  <a:cubicBezTo>
                    <a:pt x="1813954" y="602187"/>
                    <a:pt x="1816928" y="627765"/>
                    <a:pt x="1813470" y="667470"/>
                  </a:cubicBezTo>
                  <a:cubicBezTo>
                    <a:pt x="1833425" y="709924"/>
                    <a:pt x="1827601" y="737057"/>
                    <a:pt x="1845205" y="764683"/>
                  </a:cubicBezTo>
                  <a:cubicBezTo>
                    <a:pt x="1836258" y="799586"/>
                    <a:pt x="1812167" y="836824"/>
                    <a:pt x="1813470" y="861895"/>
                  </a:cubicBezTo>
                  <a:cubicBezTo>
                    <a:pt x="1812556" y="893206"/>
                    <a:pt x="1807048" y="932412"/>
                    <a:pt x="1813768" y="962597"/>
                  </a:cubicBezTo>
                  <a:cubicBezTo>
                    <a:pt x="1794134" y="999302"/>
                    <a:pt x="1766258" y="1029296"/>
                    <a:pt x="1752764" y="1049685"/>
                  </a:cubicBezTo>
                  <a:cubicBezTo>
                    <a:pt x="1747428" y="1092028"/>
                    <a:pt x="1731673" y="1106156"/>
                    <a:pt x="1721600" y="1147024"/>
                  </a:cubicBezTo>
                  <a:cubicBezTo>
                    <a:pt x="1690023" y="1180921"/>
                    <a:pt x="1663058" y="1190713"/>
                    <a:pt x="1635475" y="1218059"/>
                  </a:cubicBezTo>
                  <a:cubicBezTo>
                    <a:pt x="1621259" y="1254016"/>
                    <a:pt x="1577392" y="1279933"/>
                    <a:pt x="1574981" y="1305395"/>
                  </a:cubicBezTo>
                  <a:cubicBezTo>
                    <a:pt x="1523252" y="1332034"/>
                    <a:pt x="1513408" y="1320336"/>
                    <a:pt x="1469610" y="1355534"/>
                  </a:cubicBezTo>
                  <a:cubicBezTo>
                    <a:pt x="1432774" y="1390141"/>
                    <a:pt x="1421239" y="1387063"/>
                    <a:pt x="1383904" y="1426917"/>
                  </a:cubicBezTo>
                  <a:cubicBezTo>
                    <a:pt x="1336870" y="1447818"/>
                    <a:pt x="1302671" y="1434595"/>
                    <a:pt x="1266463" y="1452747"/>
                  </a:cubicBezTo>
                  <a:cubicBezTo>
                    <a:pt x="1247204" y="1469100"/>
                    <a:pt x="1189504" y="1479369"/>
                    <a:pt x="1161390" y="1503309"/>
                  </a:cubicBezTo>
                  <a:cubicBezTo>
                    <a:pt x="1131019" y="1508780"/>
                    <a:pt x="1096627" y="1500972"/>
                    <a:pt x="1039891" y="1503062"/>
                  </a:cubicBezTo>
                  <a:cubicBezTo>
                    <a:pt x="986845" y="1521651"/>
                    <a:pt x="975118" y="1513059"/>
                    <a:pt x="922603" y="1529365"/>
                  </a:cubicBezTo>
                  <a:cubicBezTo>
                    <a:pt x="880862" y="1525240"/>
                    <a:pt x="845176" y="1504811"/>
                    <a:pt x="805314" y="1503062"/>
                  </a:cubicBezTo>
                  <a:cubicBezTo>
                    <a:pt x="769074" y="1504551"/>
                    <a:pt x="722137" y="1497684"/>
                    <a:pt x="683815" y="1503309"/>
                  </a:cubicBezTo>
                  <a:cubicBezTo>
                    <a:pt x="649427" y="1496933"/>
                    <a:pt x="610663" y="1454602"/>
                    <a:pt x="578742" y="1452747"/>
                  </a:cubicBezTo>
                  <a:cubicBezTo>
                    <a:pt x="533549" y="1443259"/>
                    <a:pt x="517571" y="1432781"/>
                    <a:pt x="461301" y="1426917"/>
                  </a:cubicBezTo>
                  <a:cubicBezTo>
                    <a:pt x="430005" y="1415566"/>
                    <a:pt x="403651" y="1371128"/>
                    <a:pt x="375595" y="1355534"/>
                  </a:cubicBezTo>
                  <a:cubicBezTo>
                    <a:pt x="340032" y="1339715"/>
                    <a:pt x="298727" y="1316716"/>
                    <a:pt x="270224" y="1305395"/>
                  </a:cubicBezTo>
                  <a:cubicBezTo>
                    <a:pt x="244053" y="1286403"/>
                    <a:pt x="229928" y="1241285"/>
                    <a:pt x="209730" y="1218059"/>
                  </a:cubicBezTo>
                  <a:cubicBezTo>
                    <a:pt x="171006" y="1193088"/>
                    <a:pt x="151680" y="1170069"/>
                    <a:pt x="123605" y="1147024"/>
                  </a:cubicBezTo>
                  <a:cubicBezTo>
                    <a:pt x="106246" y="1108832"/>
                    <a:pt x="106612" y="1075372"/>
                    <a:pt x="92441" y="1049685"/>
                  </a:cubicBezTo>
                  <a:cubicBezTo>
                    <a:pt x="56365" y="1010749"/>
                    <a:pt x="53120" y="989635"/>
                    <a:pt x="31437" y="962597"/>
                  </a:cubicBezTo>
                  <a:cubicBezTo>
                    <a:pt x="32816" y="933046"/>
                    <a:pt x="33984" y="893569"/>
                    <a:pt x="31735" y="861895"/>
                  </a:cubicBezTo>
                  <a:cubicBezTo>
                    <a:pt x="18542" y="835278"/>
                    <a:pt x="24596" y="807685"/>
                    <a:pt x="0" y="764683"/>
                  </a:cubicBezTo>
                  <a:close/>
                </a:path>
                <a:path w="1845205" h="1529365" stroke="0" extrusionOk="0">
                  <a:moveTo>
                    <a:pt x="0" y="764683"/>
                  </a:moveTo>
                  <a:cubicBezTo>
                    <a:pt x="4564" y="737607"/>
                    <a:pt x="33879" y="696780"/>
                    <a:pt x="31735" y="667470"/>
                  </a:cubicBezTo>
                  <a:cubicBezTo>
                    <a:pt x="29843" y="638148"/>
                    <a:pt x="37371" y="597702"/>
                    <a:pt x="31437" y="566768"/>
                  </a:cubicBezTo>
                  <a:cubicBezTo>
                    <a:pt x="41826" y="533414"/>
                    <a:pt x="69810" y="527092"/>
                    <a:pt x="92441" y="479680"/>
                  </a:cubicBezTo>
                  <a:cubicBezTo>
                    <a:pt x="93665" y="451395"/>
                    <a:pt x="120031" y="416438"/>
                    <a:pt x="123605" y="382341"/>
                  </a:cubicBezTo>
                  <a:cubicBezTo>
                    <a:pt x="159609" y="349819"/>
                    <a:pt x="195049" y="337649"/>
                    <a:pt x="209730" y="311306"/>
                  </a:cubicBezTo>
                  <a:cubicBezTo>
                    <a:pt x="232839" y="271642"/>
                    <a:pt x="250149" y="259877"/>
                    <a:pt x="270224" y="223970"/>
                  </a:cubicBezTo>
                  <a:cubicBezTo>
                    <a:pt x="309622" y="195339"/>
                    <a:pt x="337741" y="198903"/>
                    <a:pt x="375595" y="173831"/>
                  </a:cubicBezTo>
                  <a:cubicBezTo>
                    <a:pt x="414456" y="137084"/>
                    <a:pt x="434195" y="135867"/>
                    <a:pt x="461301" y="102448"/>
                  </a:cubicBezTo>
                  <a:cubicBezTo>
                    <a:pt x="507673" y="85291"/>
                    <a:pt x="532846" y="100493"/>
                    <a:pt x="578742" y="76618"/>
                  </a:cubicBezTo>
                  <a:cubicBezTo>
                    <a:pt x="605588" y="50271"/>
                    <a:pt x="662873" y="43542"/>
                    <a:pt x="683815" y="26056"/>
                  </a:cubicBezTo>
                  <a:cubicBezTo>
                    <a:pt x="732760" y="12017"/>
                    <a:pt x="762213" y="40317"/>
                    <a:pt x="805314" y="26303"/>
                  </a:cubicBezTo>
                  <a:cubicBezTo>
                    <a:pt x="828325" y="17998"/>
                    <a:pt x="866746" y="16450"/>
                    <a:pt x="922603" y="0"/>
                  </a:cubicBezTo>
                  <a:cubicBezTo>
                    <a:pt x="949894" y="-1130"/>
                    <a:pt x="991651" y="25755"/>
                    <a:pt x="1039891" y="26303"/>
                  </a:cubicBezTo>
                  <a:cubicBezTo>
                    <a:pt x="1098846" y="15937"/>
                    <a:pt x="1107787" y="39018"/>
                    <a:pt x="1161390" y="26056"/>
                  </a:cubicBezTo>
                  <a:cubicBezTo>
                    <a:pt x="1209163" y="42699"/>
                    <a:pt x="1214812" y="65193"/>
                    <a:pt x="1266463" y="76618"/>
                  </a:cubicBezTo>
                  <a:cubicBezTo>
                    <a:pt x="1310916" y="75128"/>
                    <a:pt x="1357420" y="110218"/>
                    <a:pt x="1383904" y="102448"/>
                  </a:cubicBezTo>
                  <a:cubicBezTo>
                    <a:pt x="1408704" y="109826"/>
                    <a:pt x="1423728" y="150354"/>
                    <a:pt x="1469610" y="173831"/>
                  </a:cubicBezTo>
                  <a:cubicBezTo>
                    <a:pt x="1500910" y="182285"/>
                    <a:pt x="1522868" y="207740"/>
                    <a:pt x="1574981" y="223970"/>
                  </a:cubicBezTo>
                  <a:cubicBezTo>
                    <a:pt x="1612373" y="258278"/>
                    <a:pt x="1611383" y="293786"/>
                    <a:pt x="1635475" y="311306"/>
                  </a:cubicBezTo>
                  <a:cubicBezTo>
                    <a:pt x="1659932" y="323073"/>
                    <a:pt x="1685191" y="352564"/>
                    <a:pt x="1721600" y="382341"/>
                  </a:cubicBezTo>
                  <a:cubicBezTo>
                    <a:pt x="1739964" y="404595"/>
                    <a:pt x="1738998" y="461341"/>
                    <a:pt x="1752764" y="479680"/>
                  </a:cubicBezTo>
                  <a:cubicBezTo>
                    <a:pt x="1781419" y="510643"/>
                    <a:pt x="1783427" y="524540"/>
                    <a:pt x="1813768" y="566768"/>
                  </a:cubicBezTo>
                  <a:cubicBezTo>
                    <a:pt x="1811213" y="600314"/>
                    <a:pt x="1811951" y="634632"/>
                    <a:pt x="1813470" y="667470"/>
                  </a:cubicBezTo>
                  <a:cubicBezTo>
                    <a:pt x="1825805" y="691725"/>
                    <a:pt x="1834907" y="736779"/>
                    <a:pt x="1845205" y="764683"/>
                  </a:cubicBezTo>
                  <a:cubicBezTo>
                    <a:pt x="1838471" y="799805"/>
                    <a:pt x="1822044" y="827426"/>
                    <a:pt x="1813470" y="861895"/>
                  </a:cubicBezTo>
                  <a:cubicBezTo>
                    <a:pt x="1815405" y="898097"/>
                    <a:pt x="1813277" y="936314"/>
                    <a:pt x="1813768" y="962597"/>
                  </a:cubicBezTo>
                  <a:cubicBezTo>
                    <a:pt x="1804783" y="982267"/>
                    <a:pt x="1772645" y="1005812"/>
                    <a:pt x="1752764" y="1049685"/>
                  </a:cubicBezTo>
                  <a:cubicBezTo>
                    <a:pt x="1747397" y="1091280"/>
                    <a:pt x="1720331" y="1113014"/>
                    <a:pt x="1721600" y="1147024"/>
                  </a:cubicBezTo>
                  <a:cubicBezTo>
                    <a:pt x="1700548" y="1167837"/>
                    <a:pt x="1655575" y="1186144"/>
                    <a:pt x="1635475" y="1218059"/>
                  </a:cubicBezTo>
                  <a:cubicBezTo>
                    <a:pt x="1611578" y="1255954"/>
                    <a:pt x="1590748" y="1271386"/>
                    <a:pt x="1574981" y="1305395"/>
                  </a:cubicBezTo>
                  <a:cubicBezTo>
                    <a:pt x="1531502" y="1339177"/>
                    <a:pt x="1518009" y="1330545"/>
                    <a:pt x="1469610" y="1355534"/>
                  </a:cubicBezTo>
                  <a:cubicBezTo>
                    <a:pt x="1436053" y="1386808"/>
                    <a:pt x="1408306" y="1406229"/>
                    <a:pt x="1383904" y="1426917"/>
                  </a:cubicBezTo>
                  <a:cubicBezTo>
                    <a:pt x="1338253" y="1443114"/>
                    <a:pt x="1309126" y="1441809"/>
                    <a:pt x="1266463" y="1452747"/>
                  </a:cubicBezTo>
                  <a:cubicBezTo>
                    <a:pt x="1231455" y="1478954"/>
                    <a:pt x="1186121" y="1481844"/>
                    <a:pt x="1161390" y="1503309"/>
                  </a:cubicBezTo>
                  <a:cubicBezTo>
                    <a:pt x="1110100" y="1513559"/>
                    <a:pt x="1089217" y="1494366"/>
                    <a:pt x="1039891" y="1503062"/>
                  </a:cubicBezTo>
                  <a:cubicBezTo>
                    <a:pt x="1010983" y="1522075"/>
                    <a:pt x="973987" y="1505743"/>
                    <a:pt x="922603" y="1529365"/>
                  </a:cubicBezTo>
                  <a:cubicBezTo>
                    <a:pt x="866630" y="1521710"/>
                    <a:pt x="849565" y="1512874"/>
                    <a:pt x="805314" y="1503062"/>
                  </a:cubicBezTo>
                  <a:cubicBezTo>
                    <a:pt x="759379" y="1503795"/>
                    <a:pt x="713450" y="1493074"/>
                    <a:pt x="683815" y="1503309"/>
                  </a:cubicBezTo>
                  <a:cubicBezTo>
                    <a:pt x="639152" y="1486976"/>
                    <a:pt x="620155" y="1460865"/>
                    <a:pt x="578742" y="1452747"/>
                  </a:cubicBezTo>
                  <a:cubicBezTo>
                    <a:pt x="553100" y="1455898"/>
                    <a:pt x="520361" y="1427522"/>
                    <a:pt x="461301" y="1426917"/>
                  </a:cubicBezTo>
                  <a:cubicBezTo>
                    <a:pt x="416378" y="1397429"/>
                    <a:pt x="397106" y="1364666"/>
                    <a:pt x="375595" y="1355534"/>
                  </a:cubicBezTo>
                  <a:cubicBezTo>
                    <a:pt x="322449" y="1336797"/>
                    <a:pt x="293884" y="1314942"/>
                    <a:pt x="270224" y="1305395"/>
                  </a:cubicBezTo>
                  <a:cubicBezTo>
                    <a:pt x="236483" y="1272079"/>
                    <a:pt x="236761" y="1236728"/>
                    <a:pt x="209730" y="1218059"/>
                  </a:cubicBezTo>
                  <a:cubicBezTo>
                    <a:pt x="185451" y="1201447"/>
                    <a:pt x="158875" y="1161191"/>
                    <a:pt x="123605" y="1147024"/>
                  </a:cubicBezTo>
                  <a:cubicBezTo>
                    <a:pt x="98882" y="1101304"/>
                    <a:pt x="115409" y="1083982"/>
                    <a:pt x="92441" y="1049685"/>
                  </a:cubicBezTo>
                  <a:cubicBezTo>
                    <a:pt x="60662" y="1018867"/>
                    <a:pt x="59121" y="994366"/>
                    <a:pt x="31437" y="962597"/>
                  </a:cubicBezTo>
                  <a:cubicBezTo>
                    <a:pt x="26244" y="927562"/>
                    <a:pt x="23723" y="897734"/>
                    <a:pt x="31735" y="861895"/>
                  </a:cubicBezTo>
                  <a:cubicBezTo>
                    <a:pt x="12411" y="836605"/>
                    <a:pt x="16929" y="812715"/>
                    <a:pt x="0" y="764683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2361628236">
                    <a:prstGeom prst="star24">
                      <a:avLst>
                        <a:gd name="adj" fmla="val 48697"/>
                      </a:avLst>
                    </a:pr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5A13EC5-C00C-6A20-C45E-03F3FE92C1A3}"/>
                </a:ext>
              </a:extLst>
            </p:cNvPr>
            <p:cNvSpPr/>
            <p:nvPr/>
          </p:nvSpPr>
          <p:spPr bwMode="auto">
            <a:xfrm>
              <a:off x="1292214" y="1044774"/>
              <a:ext cx="1501999" cy="1986004"/>
            </a:xfrm>
            <a:custGeom>
              <a:avLst/>
              <a:gdLst>
                <a:gd name="connsiteX0" fmla="*/ 863009 w 1726020"/>
                <a:gd name="connsiteY0" fmla="*/ 0 h 2282212"/>
                <a:gd name="connsiteX1" fmla="*/ 948479 w 1726020"/>
                <a:gd name="connsiteY1" fmla="*/ 23125 h 2282212"/>
                <a:gd name="connsiteX2" fmla="*/ 1037016 w 1726020"/>
                <a:gd name="connsiteY2" fmla="*/ 22908 h 2282212"/>
                <a:gd name="connsiteX3" fmla="*/ 1113585 w 1726020"/>
                <a:gd name="connsiteY3" fmla="*/ 67363 h 2282212"/>
                <a:gd name="connsiteX4" fmla="*/ 1199167 w 1726020"/>
                <a:gd name="connsiteY4" fmla="*/ 90072 h 2282212"/>
                <a:gd name="connsiteX5" fmla="*/ 1261622 w 1726020"/>
                <a:gd name="connsiteY5" fmla="*/ 152833 h 2282212"/>
                <a:gd name="connsiteX6" fmla="*/ 1338407 w 1726020"/>
                <a:gd name="connsiteY6" fmla="*/ 196915 h 2282212"/>
                <a:gd name="connsiteX7" fmla="*/ 1382491 w 1726020"/>
                <a:gd name="connsiteY7" fmla="*/ 273701 h 2282212"/>
                <a:gd name="connsiteX8" fmla="*/ 1445250 w 1726020"/>
                <a:gd name="connsiteY8" fmla="*/ 336156 h 2282212"/>
                <a:gd name="connsiteX9" fmla="*/ 1467961 w 1726020"/>
                <a:gd name="connsiteY9" fmla="*/ 421737 h 2282212"/>
                <a:gd name="connsiteX10" fmla="*/ 1512416 w 1726020"/>
                <a:gd name="connsiteY10" fmla="*/ 498306 h 2282212"/>
                <a:gd name="connsiteX11" fmla="*/ 1512199 w 1726020"/>
                <a:gd name="connsiteY11" fmla="*/ 586843 h 2282212"/>
                <a:gd name="connsiteX12" fmla="*/ 1535324 w 1726020"/>
                <a:gd name="connsiteY12" fmla="*/ 672314 h 2282212"/>
                <a:gd name="connsiteX13" fmla="*/ 1512199 w 1726020"/>
                <a:gd name="connsiteY13" fmla="*/ 757784 h 2282212"/>
                <a:gd name="connsiteX14" fmla="*/ 1512416 w 1726020"/>
                <a:gd name="connsiteY14" fmla="*/ 846322 h 2282212"/>
                <a:gd name="connsiteX15" fmla="*/ 1503506 w 1726020"/>
                <a:gd name="connsiteY15" fmla="*/ 861667 h 2282212"/>
                <a:gd name="connsiteX16" fmla="*/ 1529836 w 1726020"/>
                <a:gd name="connsiteY16" fmla="*/ 907530 h 2282212"/>
                <a:gd name="connsiteX17" fmla="*/ 1610398 w 1726020"/>
                <a:gd name="connsiteY17" fmla="*/ 987699 h 2282212"/>
                <a:gd name="connsiteX18" fmla="*/ 1639550 w 1726020"/>
                <a:gd name="connsiteY18" fmla="*/ 1097554 h 2282212"/>
                <a:gd name="connsiteX19" fmla="*/ 1696613 w 1726020"/>
                <a:gd name="connsiteY19" fmla="*/ 1195841 h 2282212"/>
                <a:gd name="connsiteX20" fmla="*/ 1696335 w 1726020"/>
                <a:gd name="connsiteY20" fmla="*/ 1309490 h 2282212"/>
                <a:gd name="connsiteX21" fmla="*/ 1726020 w 1726020"/>
                <a:gd name="connsiteY21" fmla="*/ 1419204 h 2282212"/>
                <a:gd name="connsiteX22" fmla="*/ 1696335 w 1726020"/>
                <a:gd name="connsiteY22" fmla="*/ 1528916 h 2282212"/>
                <a:gd name="connsiteX23" fmla="*/ 1696613 w 1726020"/>
                <a:gd name="connsiteY23" fmla="*/ 1642566 h 2282212"/>
                <a:gd name="connsiteX24" fmla="*/ 1639550 w 1726020"/>
                <a:gd name="connsiteY24" fmla="*/ 1740853 h 2282212"/>
                <a:gd name="connsiteX25" fmla="*/ 1610398 w 1726020"/>
                <a:gd name="connsiteY25" fmla="*/ 1850708 h 2282212"/>
                <a:gd name="connsiteX26" fmla="*/ 1529836 w 1726020"/>
                <a:gd name="connsiteY26" fmla="*/ 1930877 h 2282212"/>
                <a:gd name="connsiteX27" fmla="*/ 1473249 w 1726020"/>
                <a:gd name="connsiteY27" fmla="*/ 2029443 h 2282212"/>
                <a:gd name="connsiteX28" fmla="*/ 1374685 w 1726020"/>
                <a:gd name="connsiteY28" fmla="*/ 2086028 h 2282212"/>
                <a:gd name="connsiteX29" fmla="*/ 1294514 w 1726020"/>
                <a:gd name="connsiteY29" fmla="*/ 2166590 h 2282212"/>
                <a:gd name="connsiteX30" fmla="*/ 1184660 w 1726020"/>
                <a:gd name="connsiteY30" fmla="*/ 2195742 h 2282212"/>
                <a:gd name="connsiteX31" fmla="*/ 1086372 w 1726020"/>
                <a:gd name="connsiteY31" fmla="*/ 2252805 h 2282212"/>
                <a:gd name="connsiteX32" fmla="*/ 972723 w 1726020"/>
                <a:gd name="connsiteY32" fmla="*/ 2252527 h 2282212"/>
                <a:gd name="connsiteX33" fmla="*/ 863010 w 1726020"/>
                <a:gd name="connsiteY33" fmla="*/ 2282212 h 2282212"/>
                <a:gd name="connsiteX34" fmla="*/ 753296 w 1726020"/>
                <a:gd name="connsiteY34" fmla="*/ 2252527 h 2282212"/>
                <a:gd name="connsiteX35" fmla="*/ 639647 w 1726020"/>
                <a:gd name="connsiteY35" fmla="*/ 2252805 h 2282212"/>
                <a:gd name="connsiteX36" fmla="*/ 541359 w 1726020"/>
                <a:gd name="connsiteY36" fmla="*/ 2195742 h 2282212"/>
                <a:gd name="connsiteX37" fmla="*/ 431505 w 1726020"/>
                <a:gd name="connsiteY37" fmla="*/ 2166590 h 2282212"/>
                <a:gd name="connsiteX38" fmla="*/ 351334 w 1726020"/>
                <a:gd name="connsiteY38" fmla="*/ 2086028 h 2282212"/>
                <a:gd name="connsiteX39" fmla="*/ 252770 w 1726020"/>
                <a:gd name="connsiteY39" fmla="*/ 2029443 h 2282212"/>
                <a:gd name="connsiteX40" fmla="*/ 196183 w 1726020"/>
                <a:gd name="connsiteY40" fmla="*/ 1930877 h 2282212"/>
                <a:gd name="connsiteX41" fmla="*/ 115621 w 1726020"/>
                <a:gd name="connsiteY41" fmla="*/ 1850708 h 2282212"/>
                <a:gd name="connsiteX42" fmla="*/ 86469 w 1726020"/>
                <a:gd name="connsiteY42" fmla="*/ 1740853 h 2282212"/>
                <a:gd name="connsiteX43" fmla="*/ 29406 w 1726020"/>
                <a:gd name="connsiteY43" fmla="*/ 1642566 h 2282212"/>
                <a:gd name="connsiteX44" fmla="*/ 29684 w 1726020"/>
                <a:gd name="connsiteY44" fmla="*/ 1528916 h 2282212"/>
                <a:gd name="connsiteX45" fmla="*/ 0 w 1726020"/>
                <a:gd name="connsiteY45" fmla="*/ 1419204 h 2282212"/>
                <a:gd name="connsiteX46" fmla="*/ 29684 w 1726020"/>
                <a:gd name="connsiteY46" fmla="*/ 1309490 h 2282212"/>
                <a:gd name="connsiteX47" fmla="*/ 29406 w 1726020"/>
                <a:gd name="connsiteY47" fmla="*/ 1195841 h 2282212"/>
                <a:gd name="connsiteX48" fmla="*/ 86469 w 1726020"/>
                <a:gd name="connsiteY48" fmla="*/ 1097554 h 2282212"/>
                <a:gd name="connsiteX49" fmla="*/ 115621 w 1726020"/>
                <a:gd name="connsiteY49" fmla="*/ 987699 h 2282212"/>
                <a:gd name="connsiteX50" fmla="*/ 196183 w 1726020"/>
                <a:gd name="connsiteY50" fmla="*/ 907530 h 2282212"/>
                <a:gd name="connsiteX51" fmla="*/ 222513 w 1726020"/>
                <a:gd name="connsiteY51" fmla="*/ 861668 h 2282212"/>
                <a:gd name="connsiteX52" fmla="*/ 213602 w 1726020"/>
                <a:gd name="connsiteY52" fmla="*/ 846322 h 2282212"/>
                <a:gd name="connsiteX53" fmla="*/ 213819 w 1726020"/>
                <a:gd name="connsiteY53" fmla="*/ 757784 h 2282212"/>
                <a:gd name="connsiteX54" fmla="*/ 190694 w 1726020"/>
                <a:gd name="connsiteY54" fmla="*/ 672314 h 2282212"/>
                <a:gd name="connsiteX55" fmla="*/ 213819 w 1726020"/>
                <a:gd name="connsiteY55" fmla="*/ 586843 h 2282212"/>
                <a:gd name="connsiteX56" fmla="*/ 213602 w 1726020"/>
                <a:gd name="connsiteY56" fmla="*/ 498306 h 2282212"/>
                <a:gd name="connsiteX57" fmla="*/ 258057 w 1726020"/>
                <a:gd name="connsiteY57" fmla="*/ 421737 h 2282212"/>
                <a:gd name="connsiteX58" fmla="*/ 280768 w 1726020"/>
                <a:gd name="connsiteY58" fmla="*/ 336156 h 2282212"/>
                <a:gd name="connsiteX59" fmla="*/ 343527 w 1726020"/>
                <a:gd name="connsiteY59" fmla="*/ 273701 h 2282212"/>
                <a:gd name="connsiteX60" fmla="*/ 387611 w 1726020"/>
                <a:gd name="connsiteY60" fmla="*/ 196915 h 2282212"/>
                <a:gd name="connsiteX61" fmla="*/ 464396 w 1726020"/>
                <a:gd name="connsiteY61" fmla="*/ 152833 h 2282212"/>
                <a:gd name="connsiteX62" fmla="*/ 526852 w 1726020"/>
                <a:gd name="connsiteY62" fmla="*/ 90072 h 2282212"/>
                <a:gd name="connsiteX63" fmla="*/ 612432 w 1726020"/>
                <a:gd name="connsiteY63" fmla="*/ 67363 h 2282212"/>
                <a:gd name="connsiteX64" fmla="*/ 689001 w 1726020"/>
                <a:gd name="connsiteY64" fmla="*/ 22908 h 2282212"/>
                <a:gd name="connsiteX65" fmla="*/ 777539 w 1726020"/>
                <a:gd name="connsiteY65" fmla="*/ 23125 h 2282212"/>
                <a:gd name="connsiteX66" fmla="*/ 863009 w 1726020"/>
                <a:gd name="connsiteY66" fmla="*/ 0 h 2282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726020" h="2282212" fill="none" extrusionOk="0">
                  <a:moveTo>
                    <a:pt x="863009" y="0"/>
                  </a:moveTo>
                  <a:cubicBezTo>
                    <a:pt x="902852" y="8818"/>
                    <a:pt x="921165" y="25749"/>
                    <a:pt x="948479" y="23125"/>
                  </a:cubicBezTo>
                  <a:cubicBezTo>
                    <a:pt x="966194" y="13440"/>
                    <a:pt x="1011158" y="33402"/>
                    <a:pt x="1037016" y="22908"/>
                  </a:cubicBezTo>
                  <a:cubicBezTo>
                    <a:pt x="1055432" y="26859"/>
                    <a:pt x="1079617" y="56176"/>
                    <a:pt x="1113585" y="67363"/>
                  </a:cubicBezTo>
                  <a:cubicBezTo>
                    <a:pt x="1140809" y="70982"/>
                    <a:pt x="1173838" y="90438"/>
                    <a:pt x="1199167" y="90072"/>
                  </a:cubicBezTo>
                  <a:cubicBezTo>
                    <a:pt x="1226587" y="116630"/>
                    <a:pt x="1236632" y="137672"/>
                    <a:pt x="1261622" y="152833"/>
                  </a:cubicBezTo>
                  <a:cubicBezTo>
                    <a:pt x="1280216" y="156834"/>
                    <a:pt x="1300787" y="177273"/>
                    <a:pt x="1338407" y="196915"/>
                  </a:cubicBezTo>
                  <a:cubicBezTo>
                    <a:pt x="1354930" y="219549"/>
                    <a:pt x="1360503" y="247184"/>
                    <a:pt x="1382491" y="273701"/>
                  </a:cubicBezTo>
                  <a:cubicBezTo>
                    <a:pt x="1409996" y="301034"/>
                    <a:pt x="1415227" y="309855"/>
                    <a:pt x="1445250" y="336156"/>
                  </a:cubicBezTo>
                  <a:cubicBezTo>
                    <a:pt x="1463043" y="367548"/>
                    <a:pt x="1455538" y="401756"/>
                    <a:pt x="1467961" y="421737"/>
                  </a:cubicBezTo>
                  <a:cubicBezTo>
                    <a:pt x="1480964" y="437539"/>
                    <a:pt x="1496364" y="483792"/>
                    <a:pt x="1512416" y="498306"/>
                  </a:cubicBezTo>
                  <a:cubicBezTo>
                    <a:pt x="1513089" y="527456"/>
                    <a:pt x="1516588" y="558124"/>
                    <a:pt x="1512199" y="586843"/>
                  </a:cubicBezTo>
                  <a:cubicBezTo>
                    <a:pt x="1521174" y="617429"/>
                    <a:pt x="1525091" y="646666"/>
                    <a:pt x="1535324" y="672314"/>
                  </a:cubicBezTo>
                  <a:cubicBezTo>
                    <a:pt x="1528994" y="697302"/>
                    <a:pt x="1514711" y="715118"/>
                    <a:pt x="1512199" y="757784"/>
                  </a:cubicBezTo>
                  <a:cubicBezTo>
                    <a:pt x="1519554" y="789980"/>
                    <a:pt x="1512146" y="815901"/>
                    <a:pt x="1512416" y="846322"/>
                  </a:cubicBezTo>
                  <a:cubicBezTo>
                    <a:pt x="1508014" y="853922"/>
                    <a:pt x="1505604" y="857814"/>
                    <a:pt x="1503506" y="861667"/>
                  </a:cubicBezTo>
                  <a:cubicBezTo>
                    <a:pt x="1517196" y="876747"/>
                    <a:pt x="1513403" y="887694"/>
                    <a:pt x="1529836" y="907530"/>
                  </a:cubicBezTo>
                  <a:cubicBezTo>
                    <a:pt x="1566224" y="942045"/>
                    <a:pt x="1579980" y="975568"/>
                    <a:pt x="1610398" y="987699"/>
                  </a:cubicBezTo>
                  <a:cubicBezTo>
                    <a:pt x="1620087" y="1018980"/>
                    <a:pt x="1627146" y="1061754"/>
                    <a:pt x="1639550" y="1097554"/>
                  </a:cubicBezTo>
                  <a:cubicBezTo>
                    <a:pt x="1661037" y="1125732"/>
                    <a:pt x="1669021" y="1165914"/>
                    <a:pt x="1696613" y="1195841"/>
                  </a:cubicBezTo>
                  <a:cubicBezTo>
                    <a:pt x="1688580" y="1234591"/>
                    <a:pt x="1689695" y="1276989"/>
                    <a:pt x="1696335" y="1309490"/>
                  </a:cubicBezTo>
                  <a:cubicBezTo>
                    <a:pt x="1721015" y="1351359"/>
                    <a:pt x="1711327" y="1380415"/>
                    <a:pt x="1726020" y="1419204"/>
                  </a:cubicBezTo>
                  <a:cubicBezTo>
                    <a:pt x="1721465" y="1443565"/>
                    <a:pt x="1701505" y="1487119"/>
                    <a:pt x="1696335" y="1528916"/>
                  </a:cubicBezTo>
                  <a:cubicBezTo>
                    <a:pt x="1700843" y="1565252"/>
                    <a:pt x="1702382" y="1610374"/>
                    <a:pt x="1696613" y="1642566"/>
                  </a:cubicBezTo>
                  <a:cubicBezTo>
                    <a:pt x="1687444" y="1675008"/>
                    <a:pt x="1659064" y="1689933"/>
                    <a:pt x="1639550" y="1740853"/>
                  </a:cubicBezTo>
                  <a:cubicBezTo>
                    <a:pt x="1631709" y="1785084"/>
                    <a:pt x="1622338" y="1804554"/>
                    <a:pt x="1610398" y="1850708"/>
                  </a:cubicBezTo>
                  <a:cubicBezTo>
                    <a:pt x="1589057" y="1878876"/>
                    <a:pt x="1547761" y="1895030"/>
                    <a:pt x="1529836" y="1930877"/>
                  </a:cubicBezTo>
                  <a:cubicBezTo>
                    <a:pt x="1519004" y="1955982"/>
                    <a:pt x="1491029" y="1986331"/>
                    <a:pt x="1473249" y="2029443"/>
                  </a:cubicBezTo>
                  <a:cubicBezTo>
                    <a:pt x="1436863" y="2062412"/>
                    <a:pt x="1392852" y="2070243"/>
                    <a:pt x="1374685" y="2086028"/>
                  </a:cubicBezTo>
                  <a:cubicBezTo>
                    <a:pt x="1346490" y="2122886"/>
                    <a:pt x="1323117" y="2131307"/>
                    <a:pt x="1294514" y="2166590"/>
                  </a:cubicBezTo>
                  <a:cubicBezTo>
                    <a:pt x="1272132" y="2175287"/>
                    <a:pt x="1222046" y="2176115"/>
                    <a:pt x="1184660" y="2195742"/>
                  </a:cubicBezTo>
                  <a:cubicBezTo>
                    <a:pt x="1137982" y="2226321"/>
                    <a:pt x="1125580" y="2229042"/>
                    <a:pt x="1086372" y="2252805"/>
                  </a:cubicBezTo>
                  <a:cubicBezTo>
                    <a:pt x="1057158" y="2262707"/>
                    <a:pt x="1026259" y="2250734"/>
                    <a:pt x="972723" y="2252527"/>
                  </a:cubicBezTo>
                  <a:cubicBezTo>
                    <a:pt x="930402" y="2264134"/>
                    <a:pt x="897335" y="2265494"/>
                    <a:pt x="863010" y="2282212"/>
                  </a:cubicBezTo>
                  <a:cubicBezTo>
                    <a:pt x="840762" y="2276294"/>
                    <a:pt x="778555" y="2247685"/>
                    <a:pt x="753296" y="2252527"/>
                  </a:cubicBezTo>
                  <a:cubicBezTo>
                    <a:pt x="716077" y="2260315"/>
                    <a:pt x="676619" y="2250866"/>
                    <a:pt x="639647" y="2252805"/>
                  </a:cubicBezTo>
                  <a:cubicBezTo>
                    <a:pt x="591862" y="2226084"/>
                    <a:pt x="590513" y="2222232"/>
                    <a:pt x="541359" y="2195742"/>
                  </a:cubicBezTo>
                  <a:cubicBezTo>
                    <a:pt x="485953" y="2192559"/>
                    <a:pt x="460612" y="2161592"/>
                    <a:pt x="431505" y="2166590"/>
                  </a:cubicBezTo>
                  <a:cubicBezTo>
                    <a:pt x="391932" y="2131534"/>
                    <a:pt x="379647" y="2106126"/>
                    <a:pt x="351334" y="2086028"/>
                  </a:cubicBezTo>
                  <a:cubicBezTo>
                    <a:pt x="310282" y="2067657"/>
                    <a:pt x="288062" y="2037836"/>
                    <a:pt x="252770" y="2029443"/>
                  </a:cubicBezTo>
                  <a:cubicBezTo>
                    <a:pt x="237535" y="2003725"/>
                    <a:pt x="218397" y="1958673"/>
                    <a:pt x="196183" y="1930877"/>
                  </a:cubicBezTo>
                  <a:cubicBezTo>
                    <a:pt x="164346" y="1901692"/>
                    <a:pt x="156990" y="1879599"/>
                    <a:pt x="115621" y="1850708"/>
                  </a:cubicBezTo>
                  <a:cubicBezTo>
                    <a:pt x="92765" y="1810066"/>
                    <a:pt x="92909" y="1763595"/>
                    <a:pt x="86469" y="1740853"/>
                  </a:cubicBezTo>
                  <a:cubicBezTo>
                    <a:pt x="60099" y="1698797"/>
                    <a:pt x="52046" y="1670534"/>
                    <a:pt x="29406" y="1642566"/>
                  </a:cubicBezTo>
                  <a:cubicBezTo>
                    <a:pt x="29171" y="1603210"/>
                    <a:pt x="32773" y="1566663"/>
                    <a:pt x="29684" y="1528916"/>
                  </a:cubicBezTo>
                  <a:cubicBezTo>
                    <a:pt x="4987" y="1482618"/>
                    <a:pt x="20215" y="1472135"/>
                    <a:pt x="0" y="1419204"/>
                  </a:cubicBezTo>
                  <a:cubicBezTo>
                    <a:pt x="1153" y="1393913"/>
                    <a:pt x="20953" y="1358931"/>
                    <a:pt x="29684" y="1309490"/>
                  </a:cubicBezTo>
                  <a:cubicBezTo>
                    <a:pt x="30321" y="1274972"/>
                    <a:pt x="21101" y="1230187"/>
                    <a:pt x="29406" y="1195841"/>
                  </a:cubicBezTo>
                  <a:cubicBezTo>
                    <a:pt x="55650" y="1146889"/>
                    <a:pt x="76453" y="1121415"/>
                    <a:pt x="86469" y="1097554"/>
                  </a:cubicBezTo>
                  <a:cubicBezTo>
                    <a:pt x="87613" y="1049561"/>
                    <a:pt x="105026" y="1034630"/>
                    <a:pt x="115621" y="987699"/>
                  </a:cubicBezTo>
                  <a:cubicBezTo>
                    <a:pt x="124669" y="962991"/>
                    <a:pt x="179217" y="939575"/>
                    <a:pt x="196183" y="907530"/>
                  </a:cubicBezTo>
                  <a:cubicBezTo>
                    <a:pt x="208447" y="884100"/>
                    <a:pt x="213528" y="884249"/>
                    <a:pt x="222513" y="861668"/>
                  </a:cubicBezTo>
                  <a:cubicBezTo>
                    <a:pt x="217681" y="856938"/>
                    <a:pt x="219146" y="851954"/>
                    <a:pt x="213602" y="846322"/>
                  </a:cubicBezTo>
                  <a:cubicBezTo>
                    <a:pt x="216261" y="817320"/>
                    <a:pt x="213993" y="788489"/>
                    <a:pt x="213819" y="757784"/>
                  </a:cubicBezTo>
                  <a:cubicBezTo>
                    <a:pt x="203395" y="726905"/>
                    <a:pt x="205402" y="711292"/>
                    <a:pt x="190694" y="672314"/>
                  </a:cubicBezTo>
                  <a:cubicBezTo>
                    <a:pt x="190824" y="631256"/>
                    <a:pt x="207818" y="612980"/>
                    <a:pt x="213819" y="586843"/>
                  </a:cubicBezTo>
                  <a:cubicBezTo>
                    <a:pt x="214966" y="557485"/>
                    <a:pt x="207036" y="527436"/>
                    <a:pt x="213602" y="498306"/>
                  </a:cubicBezTo>
                  <a:cubicBezTo>
                    <a:pt x="230426" y="467115"/>
                    <a:pt x="244441" y="464101"/>
                    <a:pt x="258057" y="421737"/>
                  </a:cubicBezTo>
                  <a:cubicBezTo>
                    <a:pt x="256490" y="390001"/>
                    <a:pt x="275240" y="369414"/>
                    <a:pt x="280768" y="336156"/>
                  </a:cubicBezTo>
                  <a:cubicBezTo>
                    <a:pt x="295881" y="315990"/>
                    <a:pt x="330505" y="291298"/>
                    <a:pt x="343527" y="273701"/>
                  </a:cubicBezTo>
                  <a:cubicBezTo>
                    <a:pt x="359660" y="237446"/>
                    <a:pt x="376214" y="233078"/>
                    <a:pt x="387611" y="196915"/>
                  </a:cubicBezTo>
                  <a:cubicBezTo>
                    <a:pt x="424283" y="172886"/>
                    <a:pt x="445015" y="170585"/>
                    <a:pt x="464396" y="152833"/>
                  </a:cubicBezTo>
                  <a:cubicBezTo>
                    <a:pt x="489481" y="122188"/>
                    <a:pt x="514121" y="109091"/>
                    <a:pt x="526852" y="90072"/>
                  </a:cubicBezTo>
                  <a:cubicBezTo>
                    <a:pt x="556121" y="73224"/>
                    <a:pt x="584678" y="75705"/>
                    <a:pt x="612432" y="67363"/>
                  </a:cubicBezTo>
                  <a:cubicBezTo>
                    <a:pt x="633515" y="44522"/>
                    <a:pt x="676479" y="39513"/>
                    <a:pt x="689001" y="22908"/>
                  </a:cubicBezTo>
                  <a:cubicBezTo>
                    <a:pt x="723369" y="13691"/>
                    <a:pt x="752802" y="30805"/>
                    <a:pt x="777539" y="23125"/>
                  </a:cubicBezTo>
                  <a:cubicBezTo>
                    <a:pt x="811329" y="9823"/>
                    <a:pt x="836525" y="10853"/>
                    <a:pt x="863009" y="0"/>
                  </a:cubicBezTo>
                  <a:close/>
                </a:path>
                <a:path w="1726020" h="2282212" stroke="0" extrusionOk="0">
                  <a:moveTo>
                    <a:pt x="863009" y="0"/>
                  </a:moveTo>
                  <a:cubicBezTo>
                    <a:pt x="902801" y="9070"/>
                    <a:pt x="929499" y="19591"/>
                    <a:pt x="948479" y="23125"/>
                  </a:cubicBezTo>
                  <a:cubicBezTo>
                    <a:pt x="991297" y="14515"/>
                    <a:pt x="1010692" y="26772"/>
                    <a:pt x="1037016" y="22908"/>
                  </a:cubicBezTo>
                  <a:cubicBezTo>
                    <a:pt x="1068586" y="33064"/>
                    <a:pt x="1080801" y="60381"/>
                    <a:pt x="1113585" y="67363"/>
                  </a:cubicBezTo>
                  <a:cubicBezTo>
                    <a:pt x="1147389" y="68793"/>
                    <a:pt x="1176326" y="88132"/>
                    <a:pt x="1199167" y="90072"/>
                  </a:cubicBezTo>
                  <a:cubicBezTo>
                    <a:pt x="1234977" y="114266"/>
                    <a:pt x="1238969" y="135477"/>
                    <a:pt x="1261622" y="152833"/>
                  </a:cubicBezTo>
                  <a:cubicBezTo>
                    <a:pt x="1285294" y="155135"/>
                    <a:pt x="1314291" y="185003"/>
                    <a:pt x="1338407" y="196915"/>
                  </a:cubicBezTo>
                  <a:cubicBezTo>
                    <a:pt x="1360450" y="217910"/>
                    <a:pt x="1355925" y="240066"/>
                    <a:pt x="1382491" y="273701"/>
                  </a:cubicBezTo>
                  <a:cubicBezTo>
                    <a:pt x="1415852" y="297042"/>
                    <a:pt x="1415303" y="316866"/>
                    <a:pt x="1445250" y="336156"/>
                  </a:cubicBezTo>
                  <a:cubicBezTo>
                    <a:pt x="1456059" y="365458"/>
                    <a:pt x="1456579" y="406357"/>
                    <a:pt x="1467961" y="421737"/>
                  </a:cubicBezTo>
                  <a:cubicBezTo>
                    <a:pt x="1483344" y="439651"/>
                    <a:pt x="1491719" y="480350"/>
                    <a:pt x="1512416" y="498306"/>
                  </a:cubicBezTo>
                  <a:cubicBezTo>
                    <a:pt x="1514872" y="526191"/>
                    <a:pt x="1511503" y="558527"/>
                    <a:pt x="1512199" y="586843"/>
                  </a:cubicBezTo>
                  <a:cubicBezTo>
                    <a:pt x="1527247" y="622385"/>
                    <a:pt x="1519092" y="636673"/>
                    <a:pt x="1535324" y="672314"/>
                  </a:cubicBezTo>
                  <a:cubicBezTo>
                    <a:pt x="1531448" y="714666"/>
                    <a:pt x="1520367" y="727041"/>
                    <a:pt x="1512199" y="757784"/>
                  </a:cubicBezTo>
                  <a:cubicBezTo>
                    <a:pt x="1506513" y="792098"/>
                    <a:pt x="1512445" y="818114"/>
                    <a:pt x="1512416" y="846322"/>
                  </a:cubicBezTo>
                  <a:cubicBezTo>
                    <a:pt x="1510488" y="851093"/>
                    <a:pt x="1507576" y="854176"/>
                    <a:pt x="1503506" y="861667"/>
                  </a:cubicBezTo>
                  <a:cubicBezTo>
                    <a:pt x="1510509" y="870543"/>
                    <a:pt x="1517491" y="888112"/>
                    <a:pt x="1529836" y="907530"/>
                  </a:cubicBezTo>
                  <a:cubicBezTo>
                    <a:pt x="1557530" y="932681"/>
                    <a:pt x="1576415" y="968595"/>
                    <a:pt x="1610398" y="987699"/>
                  </a:cubicBezTo>
                  <a:cubicBezTo>
                    <a:pt x="1630038" y="1030719"/>
                    <a:pt x="1620327" y="1050212"/>
                    <a:pt x="1639550" y="1097554"/>
                  </a:cubicBezTo>
                  <a:cubicBezTo>
                    <a:pt x="1671134" y="1132119"/>
                    <a:pt x="1674892" y="1170139"/>
                    <a:pt x="1696613" y="1195841"/>
                  </a:cubicBezTo>
                  <a:cubicBezTo>
                    <a:pt x="1698543" y="1244843"/>
                    <a:pt x="1700299" y="1269190"/>
                    <a:pt x="1696335" y="1309490"/>
                  </a:cubicBezTo>
                  <a:cubicBezTo>
                    <a:pt x="1720878" y="1348153"/>
                    <a:pt x="1713212" y="1382693"/>
                    <a:pt x="1726020" y="1419204"/>
                  </a:cubicBezTo>
                  <a:cubicBezTo>
                    <a:pt x="1723409" y="1465928"/>
                    <a:pt x="1700204" y="1487446"/>
                    <a:pt x="1696335" y="1528916"/>
                  </a:cubicBezTo>
                  <a:cubicBezTo>
                    <a:pt x="1706752" y="1568948"/>
                    <a:pt x="1695907" y="1601948"/>
                    <a:pt x="1696613" y="1642566"/>
                  </a:cubicBezTo>
                  <a:cubicBezTo>
                    <a:pt x="1688096" y="1664891"/>
                    <a:pt x="1646745" y="1702877"/>
                    <a:pt x="1639550" y="1740853"/>
                  </a:cubicBezTo>
                  <a:cubicBezTo>
                    <a:pt x="1630831" y="1796543"/>
                    <a:pt x="1612114" y="1814696"/>
                    <a:pt x="1610398" y="1850708"/>
                  </a:cubicBezTo>
                  <a:cubicBezTo>
                    <a:pt x="1589393" y="1877920"/>
                    <a:pt x="1538225" y="1905812"/>
                    <a:pt x="1529836" y="1930877"/>
                  </a:cubicBezTo>
                  <a:cubicBezTo>
                    <a:pt x="1516150" y="1961220"/>
                    <a:pt x="1496030" y="1982204"/>
                    <a:pt x="1473249" y="2029443"/>
                  </a:cubicBezTo>
                  <a:cubicBezTo>
                    <a:pt x="1441619" y="2058284"/>
                    <a:pt x="1414580" y="2059411"/>
                    <a:pt x="1374685" y="2086028"/>
                  </a:cubicBezTo>
                  <a:cubicBezTo>
                    <a:pt x="1358803" y="2112509"/>
                    <a:pt x="1320239" y="2122819"/>
                    <a:pt x="1294514" y="2166590"/>
                  </a:cubicBezTo>
                  <a:cubicBezTo>
                    <a:pt x="1263104" y="2187108"/>
                    <a:pt x="1222054" y="2172389"/>
                    <a:pt x="1184660" y="2195742"/>
                  </a:cubicBezTo>
                  <a:cubicBezTo>
                    <a:pt x="1162930" y="2220911"/>
                    <a:pt x="1121334" y="2226349"/>
                    <a:pt x="1086372" y="2252805"/>
                  </a:cubicBezTo>
                  <a:cubicBezTo>
                    <a:pt x="1057864" y="2263674"/>
                    <a:pt x="1028282" y="2249593"/>
                    <a:pt x="972723" y="2252527"/>
                  </a:cubicBezTo>
                  <a:cubicBezTo>
                    <a:pt x="922008" y="2273774"/>
                    <a:pt x="914450" y="2261161"/>
                    <a:pt x="863010" y="2282212"/>
                  </a:cubicBezTo>
                  <a:cubicBezTo>
                    <a:pt x="820219" y="2276796"/>
                    <a:pt x="782581" y="2258093"/>
                    <a:pt x="753296" y="2252527"/>
                  </a:cubicBezTo>
                  <a:cubicBezTo>
                    <a:pt x="712158" y="2255357"/>
                    <a:pt x="678927" y="2244946"/>
                    <a:pt x="639647" y="2252805"/>
                  </a:cubicBezTo>
                  <a:cubicBezTo>
                    <a:pt x="608737" y="2241554"/>
                    <a:pt x="583678" y="2208206"/>
                    <a:pt x="541359" y="2195742"/>
                  </a:cubicBezTo>
                  <a:cubicBezTo>
                    <a:pt x="486374" y="2183625"/>
                    <a:pt x="473854" y="2171914"/>
                    <a:pt x="431505" y="2166590"/>
                  </a:cubicBezTo>
                  <a:cubicBezTo>
                    <a:pt x="407973" y="2152412"/>
                    <a:pt x="388760" y="2111280"/>
                    <a:pt x="351334" y="2086028"/>
                  </a:cubicBezTo>
                  <a:cubicBezTo>
                    <a:pt x="317259" y="2078577"/>
                    <a:pt x="291775" y="2047993"/>
                    <a:pt x="252770" y="2029443"/>
                  </a:cubicBezTo>
                  <a:cubicBezTo>
                    <a:pt x="225032" y="1990096"/>
                    <a:pt x="229459" y="1969981"/>
                    <a:pt x="196183" y="1930877"/>
                  </a:cubicBezTo>
                  <a:cubicBezTo>
                    <a:pt x="165119" y="1905404"/>
                    <a:pt x="153461" y="1875759"/>
                    <a:pt x="115621" y="1850708"/>
                  </a:cubicBezTo>
                  <a:cubicBezTo>
                    <a:pt x="105137" y="1820577"/>
                    <a:pt x="112964" y="1792082"/>
                    <a:pt x="86469" y="1740853"/>
                  </a:cubicBezTo>
                  <a:cubicBezTo>
                    <a:pt x="59765" y="1710015"/>
                    <a:pt x="67343" y="1684697"/>
                    <a:pt x="29406" y="1642566"/>
                  </a:cubicBezTo>
                  <a:cubicBezTo>
                    <a:pt x="28183" y="1608170"/>
                    <a:pt x="26049" y="1568388"/>
                    <a:pt x="29684" y="1528916"/>
                  </a:cubicBezTo>
                  <a:cubicBezTo>
                    <a:pt x="14929" y="1482173"/>
                    <a:pt x="11525" y="1445579"/>
                    <a:pt x="0" y="1419204"/>
                  </a:cubicBezTo>
                  <a:cubicBezTo>
                    <a:pt x="4659" y="1393700"/>
                    <a:pt x="28332" y="1362266"/>
                    <a:pt x="29684" y="1309490"/>
                  </a:cubicBezTo>
                  <a:cubicBezTo>
                    <a:pt x="24412" y="1264790"/>
                    <a:pt x="34047" y="1237421"/>
                    <a:pt x="29406" y="1195841"/>
                  </a:cubicBezTo>
                  <a:cubicBezTo>
                    <a:pt x="52133" y="1152599"/>
                    <a:pt x="80278" y="1133009"/>
                    <a:pt x="86469" y="1097554"/>
                  </a:cubicBezTo>
                  <a:cubicBezTo>
                    <a:pt x="83245" y="1065029"/>
                    <a:pt x="112741" y="1017105"/>
                    <a:pt x="115621" y="987699"/>
                  </a:cubicBezTo>
                  <a:cubicBezTo>
                    <a:pt x="126912" y="957904"/>
                    <a:pt x="180932" y="937891"/>
                    <a:pt x="196183" y="907530"/>
                  </a:cubicBezTo>
                  <a:cubicBezTo>
                    <a:pt x="201948" y="890030"/>
                    <a:pt x="217455" y="875892"/>
                    <a:pt x="222513" y="861668"/>
                  </a:cubicBezTo>
                  <a:cubicBezTo>
                    <a:pt x="217345" y="855036"/>
                    <a:pt x="215947" y="849084"/>
                    <a:pt x="213602" y="846322"/>
                  </a:cubicBezTo>
                  <a:cubicBezTo>
                    <a:pt x="209520" y="816050"/>
                    <a:pt x="212920" y="790072"/>
                    <a:pt x="213819" y="757784"/>
                  </a:cubicBezTo>
                  <a:cubicBezTo>
                    <a:pt x="195258" y="718671"/>
                    <a:pt x="202169" y="690649"/>
                    <a:pt x="190694" y="672314"/>
                  </a:cubicBezTo>
                  <a:cubicBezTo>
                    <a:pt x="196692" y="635248"/>
                    <a:pt x="217643" y="610111"/>
                    <a:pt x="213819" y="586843"/>
                  </a:cubicBezTo>
                  <a:cubicBezTo>
                    <a:pt x="220289" y="556466"/>
                    <a:pt x="207725" y="530795"/>
                    <a:pt x="213602" y="498306"/>
                  </a:cubicBezTo>
                  <a:cubicBezTo>
                    <a:pt x="225964" y="474136"/>
                    <a:pt x="251580" y="441570"/>
                    <a:pt x="258057" y="421737"/>
                  </a:cubicBezTo>
                  <a:cubicBezTo>
                    <a:pt x="262108" y="380740"/>
                    <a:pt x="278404" y="371711"/>
                    <a:pt x="280768" y="336156"/>
                  </a:cubicBezTo>
                  <a:cubicBezTo>
                    <a:pt x="295275" y="309278"/>
                    <a:pt x="333219" y="289313"/>
                    <a:pt x="343527" y="273701"/>
                  </a:cubicBezTo>
                  <a:cubicBezTo>
                    <a:pt x="348611" y="254743"/>
                    <a:pt x="381550" y="213866"/>
                    <a:pt x="387611" y="196915"/>
                  </a:cubicBezTo>
                  <a:cubicBezTo>
                    <a:pt x="421494" y="169339"/>
                    <a:pt x="445322" y="166589"/>
                    <a:pt x="464396" y="152833"/>
                  </a:cubicBezTo>
                  <a:cubicBezTo>
                    <a:pt x="490848" y="120444"/>
                    <a:pt x="505701" y="124503"/>
                    <a:pt x="526852" y="90072"/>
                  </a:cubicBezTo>
                  <a:cubicBezTo>
                    <a:pt x="555774" y="72212"/>
                    <a:pt x="577611" y="84911"/>
                    <a:pt x="612432" y="67363"/>
                  </a:cubicBezTo>
                  <a:cubicBezTo>
                    <a:pt x="623555" y="49701"/>
                    <a:pt x="666083" y="37811"/>
                    <a:pt x="689001" y="22908"/>
                  </a:cubicBezTo>
                  <a:cubicBezTo>
                    <a:pt x="711944" y="19457"/>
                    <a:pt x="748482" y="25216"/>
                    <a:pt x="777539" y="23125"/>
                  </a:cubicBezTo>
                  <a:cubicBezTo>
                    <a:pt x="792350" y="8494"/>
                    <a:pt x="828127" y="14016"/>
                    <a:pt x="863009" y="0"/>
                  </a:cubicBezTo>
                  <a:close/>
                </a:path>
              </a:pathLst>
            </a:cu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367729758">
                    <a:custGeom>
                      <a:avLst/>
                      <a:gdLst>
                        <a:gd name="connsiteX0" fmla="*/ 750999 w 1501999"/>
                        <a:gd name="connsiteY0" fmla="*/ 0 h 1986004"/>
                        <a:gd name="connsiteX1" fmla="*/ 825376 w 1501999"/>
                        <a:gd name="connsiteY1" fmla="*/ 20124 h 1986004"/>
                        <a:gd name="connsiteX2" fmla="*/ 902422 w 1501999"/>
                        <a:gd name="connsiteY2" fmla="*/ 19935 h 1986004"/>
                        <a:gd name="connsiteX3" fmla="*/ 969053 w 1501999"/>
                        <a:gd name="connsiteY3" fmla="*/ 58620 h 1986004"/>
                        <a:gd name="connsiteX4" fmla="*/ 1043527 w 1501999"/>
                        <a:gd name="connsiteY4" fmla="*/ 78382 h 1986004"/>
                        <a:gd name="connsiteX5" fmla="*/ 1097876 w 1501999"/>
                        <a:gd name="connsiteY5" fmla="*/ 132997 h 1986004"/>
                        <a:gd name="connsiteX6" fmla="*/ 1164695 w 1501999"/>
                        <a:gd name="connsiteY6" fmla="*/ 171358 h 1986004"/>
                        <a:gd name="connsiteX7" fmla="*/ 1203057 w 1501999"/>
                        <a:gd name="connsiteY7" fmla="*/ 238178 h 1986004"/>
                        <a:gd name="connsiteX8" fmla="*/ 1257671 w 1501999"/>
                        <a:gd name="connsiteY8" fmla="*/ 292527 h 1986004"/>
                        <a:gd name="connsiteX9" fmla="*/ 1277434 w 1501999"/>
                        <a:gd name="connsiteY9" fmla="*/ 367000 h 1986004"/>
                        <a:gd name="connsiteX10" fmla="*/ 1316119 w 1501999"/>
                        <a:gd name="connsiteY10" fmla="*/ 433631 h 1986004"/>
                        <a:gd name="connsiteX11" fmla="*/ 1315930 w 1501999"/>
                        <a:gd name="connsiteY11" fmla="*/ 510677 h 1986004"/>
                        <a:gd name="connsiteX12" fmla="*/ 1336054 w 1501999"/>
                        <a:gd name="connsiteY12" fmla="*/ 585055 h 1986004"/>
                        <a:gd name="connsiteX13" fmla="*/ 1315930 w 1501999"/>
                        <a:gd name="connsiteY13" fmla="*/ 659432 h 1986004"/>
                        <a:gd name="connsiteX14" fmla="*/ 1316119 w 1501999"/>
                        <a:gd name="connsiteY14" fmla="*/ 736478 h 1986004"/>
                        <a:gd name="connsiteX15" fmla="*/ 1308366 w 1501999"/>
                        <a:gd name="connsiteY15" fmla="*/ 749832 h 1986004"/>
                        <a:gd name="connsiteX16" fmla="*/ 1331278 w 1501999"/>
                        <a:gd name="connsiteY16" fmla="*/ 789742 h 1986004"/>
                        <a:gd name="connsiteX17" fmla="*/ 1401384 w 1501999"/>
                        <a:gd name="connsiteY17" fmla="*/ 859506 h 1986004"/>
                        <a:gd name="connsiteX18" fmla="*/ 1426752 w 1501999"/>
                        <a:gd name="connsiteY18" fmla="*/ 955103 h 1986004"/>
                        <a:gd name="connsiteX19" fmla="*/ 1476409 w 1501999"/>
                        <a:gd name="connsiteY19" fmla="*/ 1040633 h 1986004"/>
                        <a:gd name="connsiteX20" fmla="*/ 1476167 w 1501999"/>
                        <a:gd name="connsiteY20" fmla="*/ 1139532 h 1986004"/>
                        <a:gd name="connsiteX21" fmla="*/ 1501999 w 1501999"/>
                        <a:gd name="connsiteY21" fmla="*/ 1235006 h 1986004"/>
                        <a:gd name="connsiteX22" fmla="*/ 1476167 w 1501999"/>
                        <a:gd name="connsiteY22" fmla="*/ 1330479 h 1986004"/>
                        <a:gd name="connsiteX23" fmla="*/ 1476409 w 1501999"/>
                        <a:gd name="connsiteY23" fmla="*/ 1429378 h 1986004"/>
                        <a:gd name="connsiteX24" fmla="*/ 1426752 w 1501999"/>
                        <a:gd name="connsiteY24" fmla="*/ 1514908 h 1986004"/>
                        <a:gd name="connsiteX25" fmla="*/ 1401384 w 1501999"/>
                        <a:gd name="connsiteY25" fmla="*/ 1610505 h 1986004"/>
                        <a:gd name="connsiteX26" fmla="*/ 1331278 w 1501999"/>
                        <a:gd name="connsiteY26" fmla="*/ 1680269 h 1986004"/>
                        <a:gd name="connsiteX27" fmla="*/ 1282036 w 1501999"/>
                        <a:gd name="connsiteY27" fmla="*/ 1766042 h 1986004"/>
                        <a:gd name="connsiteX28" fmla="*/ 1196264 w 1501999"/>
                        <a:gd name="connsiteY28" fmla="*/ 1815283 h 1986004"/>
                        <a:gd name="connsiteX29" fmla="*/ 1126499 w 1501999"/>
                        <a:gd name="connsiteY29" fmla="*/ 1885389 h 1986004"/>
                        <a:gd name="connsiteX30" fmla="*/ 1030903 w 1501999"/>
                        <a:gd name="connsiteY30" fmla="*/ 1910757 h 1986004"/>
                        <a:gd name="connsiteX31" fmla="*/ 945372 w 1501999"/>
                        <a:gd name="connsiteY31" fmla="*/ 1960414 h 1986004"/>
                        <a:gd name="connsiteX32" fmla="*/ 846473 w 1501999"/>
                        <a:gd name="connsiteY32" fmla="*/ 1960172 h 1986004"/>
                        <a:gd name="connsiteX33" fmla="*/ 751000 w 1501999"/>
                        <a:gd name="connsiteY33" fmla="*/ 1986004 h 1986004"/>
                        <a:gd name="connsiteX34" fmla="*/ 655526 w 1501999"/>
                        <a:gd name="connsiteY34" fmla="*/ 1960172 h 1986004"/>
                        <a:gd name="connsiteX35" fmla="*/ 556627 w 1501999"/>
                        <a:gd name="connsiteY35" fmla="*/ 1960414 h 1986004"/>
                        <a:gd name="connsiteX36" fmla="*/ 471096 w 1501999"/>
                        <a:gd name="connsiteY36" fmla="*/ 1910757 h 1986004"/>
                        <a:gd name="connsiteX37" fmla="*/ 375500 w 1501999"/>
                        <a:gd name="connsiteY37" fmla="*/ 1885389 h 1986004"/>
                        <a:gd name="connsiteX38" fmla="*/ 305735 w 1501999"/>
                        <a:gd name="connsiteY38" fmla="*/ 1815283 h 1986004"/>
                        <a:gd name="connsiteX39" fmla="*/ 219963 w 1501999"/>
                        <a:gd name="connsiteY39" fmla="*/ 1766042 h 1986004"/>
                        <a:gd name="connsiteX40" fmla="*/ 170721 w 1501999"/>
                        <a:gd name="connsiteY40" fmla="*/ 1680269 h 1986004"/>
                        <a:gd name="connsiteX41" fmla="*/ 100615 w 1501999"/>
                        <a:gd name="connsiteY41" fmla="*/ 1610505 h 1986004"/>
                        <a:gd name="connsiteX42" fmla="*/ 75247 w 1501999"/>
                        <a:gd name="connsiteY42" fmla="*/ 1514908 h 1986004"/>
                        <a:gd name="connsiteX43" fmla="*/ 25590 w 1501999"/>
                        <a:gd name="connsiteY43" fmla="*/ 1429378 h 1986004"/>
                        <a:gd name="connsiteX44" fmla="*/ 25832 w 1501999"/>
                        <a:gd name="connsiteY44" fmla="*/ 1330479 h 1986004"/>
                        <a:gd name="connsiteX45" fmla="*/ 0 w 1501999"/>
                        <a:gd name="connsiteY45" fmla="*/ 1235006 h 1986004"/>
                        <a:gd name="connsiteX46" fmla="*/ 25832 w 1501999"/>
                        <a:gd name="connsiteY46" fmla="*/ 1139532 h 1986004"/>
                        <a:gd name="connsiteX47" fmla="*/ 25590 w 1501999"/>
                        <a:gd name="connsiteY47" fmla="*/ 1040633 h 1986004"/>
                        <a:gd name="connsiteX48" fmla="*/ 75247 w 1501999"/>
                        <a:gd name="connsiteY48" fmla="*/ 955103 h 1986004"/>
                        <a:gd name="connsiteX49" fmla="*/ 100615 w 1501999"/>
                        <a:gd name="connsiteY49" fmla="*/ 859506 h 1986004"/>
                        <a:gd name="connsiteX50" fmla="*/ 170721 w 1501999"/>
                        <a:gd name="connsiteY50" fmla="*/ 789742 h 1986004"/>
                        <a:gd name="connsiteX51" fmla="*/ 193633 w 1501999"/>
                        <a:gd name="connsiteY51" fmla="*/ 749833 h 1986004"/>
                        <a:gd name="connsiteX52" fmla="*/ 185879 w 1501999"/>
                        <a:gd name="connsiteY52" fmla="*/ 736478 h 1986004"/>
                        <a:gd name="connsiteX53" fmla="*/ 186068 w 1501999"/>
                        <a:gd name="connsiteY53" fmla="*/ 659432 h 1986004"/>
                        <a:gd name="connsiteX54" fmla="*/ 165944 w 1501999"/>
                        <a:gd name="connsiteY54" fmla="*/ 585055 h 1986004"/>
                        <a:gd name="connsiteX55" fmla="*/ 186068 w 1501999"/>
                        <a:gd name="connsiteY55" fmla="*/ 510677 h 1986004"/>
                        <a:gd name="connsiteX56" fmla="*/ 185879 w 1501999"/>
                        <a:gd name="connsiteY56" fmla="*/ 433631 h 1986004"/>
                        <a:gd name="connsiteX57" fmla="*/ 224564 w 1501999"/>
                        <a:gd name="connsiteY57" fmla="*/ 367000 h 1986004"/>
                        <a:gd name="connsiteX58" fmla="*/ 244327 w 1501999"/>
                        <a:gd name="connsiteY58" fmla="*/ 292527 h 1986004"/>
                        <a:gd name="connsiteX59" fmla="*/ 298941 w 1501999"/>
                        <a:gd name="connsiteY59" fmla="*/ 238178 h 1986004"/>
                        <a:gd name="connsiteX60" fmla="*/ 337303 w 1501999"/>
                        <a:gd name="connsiteY60" fmla="*/ 171358 h 1986004"/>
                        <a:gd name="connsiteX61" fmla="*/ 404122 w 1501999"/>
                        <a:gd name="connsiteY61" fmla="*/ 132997 h 1986004"/>
                        <a:gd name="connsiteX62" fmla="*/ 458472 w 1501999"/>
                        <a:gd name="connsiteY62" fmla="*/ 78382 h 1986004"/>
                        <a:gd name="connsiteX63" fmla="*/ 532945 w 1501999"/>
                        <a:gd name="connsiteY63" fmla="*/ 58620 h 1986004"/>
                        <a:gd name="connsiteX64" fmla="*/ 599576 w 1501999"/>
                        <a:gd name="connsiteY64" fmla="*/ 19935 h 1986004"/>
                        <a:gd name="connsiteX65" fmla="*/ 676622 w 1501999"/>
                        <a:gd name="connsiteY65" fmla="*/ 20124 h 198600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  <a:cxn ang="0">
                          <a:pos x="connsiteX29" y="connsiteY29"/>
                        </a:cxn>
                        <a:cxn ang="0">
                          <a:pos x="connsiteX30" y="connsiteY30"/>
                        </a:cxn>
                        <a:cxn ang="0">
                          <a:pos x="connsiteX31" y="connsiteY31"/>
                        </a:cxn>
                        <a:cxn ang="0">
                          <a:pos x="connsiteX32" y="connsiteY32"/>
                        </a:cxn>
                        <a:cxn ang="0">
                          <a:pos x="connsiteX33" y="connsiteY33"/>
                        </a:cxn>
                        <a:cxn ang="0">
                          <a:pos x="connsiteX34" y="connsiteY34"/>
                        </a:cxn>
                        <a:cxn ang="0">
                          <a:pos x="connsiteX35" y="connsiteY35"/>
                        </a:cxn>
                        <a:cxn ang="0">
                          <a:pos x="connsiteX36" y="connsiteY36"/>
                        </a:cxn>
                        <a:cxn ang="0">
                          <a:pos x="connsiteX37" y="connsiteY37"/>
                        </a:cxn>
                        <a:cxn ang="0">
                          <a:pos x="connsiteX38" y="connsiteY38"/>
                        </a:cxn>
                        <a:cxn ang="0">
                          <a:pos x="connsiteX39" y="connsiteY39"/>
                        </a:cxn>
                        <a:cxn ang="0">
                          <a:pos x="connsiteX40" y="connsiteY40"/>
                        </a:cxn>
                        <a:cxn ang="0">
                          <a:pos x="connsiteX41" y="connsiteY41"/>
                        </a:cxn>
                        <a:cxn ang="0">
                          <a:pos x="connsiteX42" y="connsiteY42"/>
                        </a:cxn>
                        <a:cxn ang="0">
                          <a:pos x="connsiteX43" y="connsiteY43"/>
                        </a:cxn>
                        <a:cxn ang="0">
                          <a:pos x="connsiteX44" y="connsiteY44"/>
                        </a:cxn>
                        <a:cxn ang="0">
                          <a:pos x="connsiteX45" y="connsiteY45"/>
                        </a:cxn>
                        <a:cxn ang="0">
                          <a:pos x="connsiteX46" y="connsiteY46"/>
                        </a:cxn>
                        <a:cxn ang="0">
                          <a:pos x="connsiteX47" y="connsiteY47"/>
                        </a:cxn>
                        <a:cxn ang="0">
                          <a:pos x="connsiteX48" y="connsiteY48"/>
                        </a:cxn>
                        <a:cxn ang="0">
                          <a:pos x="connsiteX49" y="connsiteY49"/>
                        </a:cxn>
                        <a:cxn ang="0">
                          <a:pos x="connsiteX50" y="connsiteY50"/>
                        </a:cxn>
                        <a:cxn ang="0">
                          <a:pos x="connsiteX51" y="connsiteY51"/>
                        </a:cxn>
                        <a:cxn ang="0">
                          <a:pos x="connsiteX52" y="connsiteY52"/>
                        </a:cxn>
                        <a:cxn ang="0">
                          <a:pos x="connsiteX53" y="connsiteY53"/>
                        </a:cxn>
                        <a:cxn ang="0">
                          <a:pos x="connsiteX54" y="connsiteY54"/>
                        </a:cxn>
                        <a:cxn ang="0">
                          <a:pos x="connsiteX55" y="connsiteY55"/>
                        </a:cxn>
                        <a:cxn ang="0">
                          <a:pos x="connsiteX56" y="connsiteY56"/>
                        </a:cxn>
                        <a:cxn ang="0">
                          <a:pos x="connsiteX57" y="connsiteY57"/>
                        </a:cxn>
                        <a:cxn ang="0">
                          <a:pos x="connsiteX58" y="connsiteY58"/>
                        </a:cxn>
                        <a:cxn ang="0">
                          <a:pos x="connsiteX59" y="connsiteY59"/>
                        </a:cxn>
                        <a:cxn ang="0">
                          <a:pos x="connsiteX60" y="connsiteY60"/>
                        </a:cxn>
                        <a:cxn ang="0">
                          <a:pos x="connsiteX61" y="connsiteY61"/>
                        </a:cxn>
                        <a:cxn ang="0">
                          <a:pos x="connsiteX62" y="connsiteY62"/>
                        </a:cxn>
                        <a:cxn ang="0">
                          <a:pos x="connsiteX63" y="connsiteY63"/>
                        </a:cxn>
                        <a:cxn ang="0">
                          <a:pos x="connsiteX64" y="connsiteY64"/>
                        </a:cxn>
                        <a:cxn ang="0">
                          <a:pos x="connsiteX65" y="connsiteY65"/>
                        </a:cxn>
                      </a:cxnLst>
                      <a:rect l="l" t="t" r="r" b="b"/>
                      <a:pathLst>
                        <a:path w="1501999" h="1986004">
                          <a:moveTo>
                            <a:pt x="750999" y="0"/>
                          </a:moveTo>
                          <a:lnTo>
                            <a:pt x="825376" y="20124"/>
                          </a:lnTo>
                          <a:lnTo>
                            <a:pt x="902422" y="19935"/>
                          </a:lnTo>
                          <a:lnTo>
                            <a:pt x="969053" y="58620"/>
                          </a:lnTo>
                          <a:lnTo>
                            <a:pt x="1043527" y="78382"/>
                          </a:lnTo>
                          <a:lnTo>
                            <a:pt x="1097876" y="132997"/>
                          </a:lnTo>
                          <a:lnTo>
                            <a:pt x="1164695" y="171358"/>
                          </a:lnTo>
                          <a:lnTo>
                            <a:pt x="1203057" y="238178"/>
                          </a:lnTo>
                          <a:lnTo>
                            <a:pt x="1257671" y="292527"/>
                          </a:lnTo>
                          <a:lnTo>
                            <a:pt x="1277434" y="367000"/>
                          </a:lnTo>
                          <a:lnTo>
                            <a:pt x="1316119" y="433631"/>
                          </a:lnTo>
                          <a:lnTo>
                            <a:pt x="1315930" y="510677"/>
                          </a:lnTo>
                          <a:lnTo>
                            <a:pt x="1336054" y="585055"/>
                          </a:lnTo>
                          <a:lnTo>
                            <a:pt x="1315930" y="659432"/>
                          </a:lnTo>
                          <a:lnTo>
                            <a:pt x="1316119" y="736478"/>
                          </a:lnTo>
                          <a:lnTo>
                            <a:pt x="1308366" y="749832"/>
                          </a:lnTo>
                          <a:lnTo>
                            <a:pt x="1331278" y="789742"/>
                          </a:lnTo>
                          <a:lnTo>
                            <a:pt x="1401384" y="859506"/>
                          </a:lnTo>
                          <a:lnTo>
                            <a:pt x="1426752" y="955103"/>
                          </a:lnTo>
                          <a:lnTo>
                            <a:pt x="1476409" y="1040633"/>
                          </a:lnTo>
                          <a:cubicBezTo>
                            <a:pt x="1476328" y="1073599"/>
                            <a:pt x="1476248" y="1106566"/>
                            <a:pt x="1476167" y="1139532"/>
                          </a:cubicBezTo>
                          <a:lnTo>
                            <a:pt x="1501999" y="1235006"/>
                          </a:lnTo>
                          <a:lnTo>
                            <a:pt x="1476167" y="1330479"/>
                          </a:lnTo>
                          <a:cubicBezTo>
                            <a:pt x="1476248" y="1363445"/>
                            <a:pt x="1476328" y="1396412"/>
                            <a:pt x="1476409" y="1429378"/>
                          </a:cubicBezTo>
                          <a:lnTo>
                            <a:pt x="1426752" y="1514908"/>
                          </a:lnTo>
                          <a:lnTo>
                            <a:pt x="1401384" y="1610505"/>
                          </a:lnTo>
                          <a:lnTo>
                            <a:pt x="1331278" y="1680269"/>
                          </a:lnTo>
                          <a:lnTo>
                            <a:pt x="1282036" y="1766042"/>
                          </a:lnTo>
                          <a:lnTo>
                            <a:pt x="1196264" y="1815283"/>
                          </a:lnTo>
                          <a:lnTo>
                            <a:pt x="1126499" y="1885389"/>
                          </a:lnTo>
                          <a:lnTo>
                            <a:pt x="1030903" y="1910757"/>
                          </a:lnTo>
                          <a:lnTo>
                            <a:pt x="945372" y="1960414"/>
                          </a:lnTo>
                          <a:lnTo>
                            <a:pt x="846473" y="1960172"/>
                          </a:lnTo>
                          <a:lnTo>
                            <a:pt x="751000" y="1986004"/>
                          </a:lnTo>
                          <a:lnTo>
                            <a:pt x="655526" y="1960172"/>
                          </a:lnTo>
                          <a:lnTo>
                            <a:pt x="556627" y="1960414"/>
                          </a:lnTo>
                          <a:lnTo>
                            <a:pt x="471096" y="1910757"/>
                          </a:lnTo>
                          <a:lnTo>
                            <a:pt x="375500" y="1885389"/>
                          </a:lnTo>
                          <a:lnTo>
                            <a:pt x="305735" y="1815283"/>
                          </a:lnTo>
                          <a:lnTo>
                            <a:pt x="219963" y="1766042"/>
                          </a:lnTo>
                          <a:lnTo>
                            <a:pt x="170721" y="1680269"/>
                          </a:lnTo>
                          <a:lnTo>
                            <a:pt x="100615" y="1610505"/>
                          </a:lnTo>
                          <a:lnTo>
                            <a:pt x="75247" y="1514908"/>
                          </a:lnTo>
                          <a:lnTo>
                            <a:pt x="25590" y="1429378"/>
                          </a:lnTo>
                          <a:cubicBezTo>
                            <a:pt x="25671" y="1396412"/>
                            <a:pt x="25751" y="1363445"/>
                            <a:pt x="25832" y="1330479"/>
                          </a:cubicBezTo>
                          <a:lnTo>
                            <a:pt x="0" y="1235006"/>
                          </a:lnTo>
                          <a:lnTo>
                            <a:pt x="25832" y="1139532"/>
                          </a:lnTo>
                          <a:cubicBezTo>
                            <a:pt x="25751" y="1106566"/>
                            <a:pt x="25671" y="1073599"/>
                            <a:pt x="25590" y="1040633"/>
                          </a:cubicBezTo>
                          <a:lnTo>
                            <a:pt x="75247" y="955103"/>
                          </a:lnTo>
                          <a:lnTo>
                            <a:pt x="100615" y="859506"/>
                          </a:lnTo>
                          <a:lnTo>
                            <a:pt x="170721" y="789742"/>
                          </a:lnTo>
                          <a:lnTo>
                            <a:pt x="193633" y="749833"/>
                          </a:lnTo>
                          <a:lnTo>
                            <a:pt x="185879" y="736478"/>
                          </a:lnTo>
                          <a:lnTo>
                            <a:pt x="186068" y="659432"/>
                          </a:lnTo>
                          <a:lnTo>
                            <a:pt x="165944" y="585055"/>
                          </a:lnTo>
                          <a:lnTo>
                            <a:pt x="186068" y="510677"/>
                          </a:lnTo>
                          <a:lnTo>
                            <a:pt x="185879" y="433631"/>
                          </a:lnTo>
                          <a:lnTo>
                            <a:pt x="224564" y="367000"/>
                          </a:lnTo>
                          <a:lnTo>
                            <a:pt x="244327" y="292527"/>
                          </a:lnTo>
                          <a:lnTo>
                            <a:pt x="298941" y="238178"/>
                          </a:lnTo>
                          <a:lnTo>
                            <a:pt x="337303" y="171358"/>
                          </a:lnTo>
                          <a:lnTo>
                            <a:pt x="404122" y="132997"/>
                          </a:lnTo>
                          <a:lnTo>
                            <a:pt x="458472" y="78382"/>
                          </a:lnTo>
                          <a:lnTo>
                            <a:pt x="532945" y="58620"/>
                          </a:lnTo>
                          <a:lnTo>
                            <a:pt x="599576" y="19935"/>
                          </a:lnTo>
                          <a:lnTo>
                            <a:pt x="676622" y="20124"/>
                          </a:ln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ひし形 24">
              <a:extLst>
                <a:ext uri="{FF2B5EF4-FFF2-40B4-BE49-F238E27FC236}">
                  <a16:creationId xmlns:a16="http://schemas.microsoft.com/office/drawing/2014/main" id="{7C9FB1FA-15B7-5B50-64F3-6FB70B1DA81B}"/>
                </a:ext>
              </a:extLst>
            </p:cNvPr>
            <p:cNvSpPr/>
            <p:nvPr/>
          </p:nvSpPr>
          <p:spPr bwMode="auto">
            <a:xfrm>
              <a:off x="1879864" y="1647501"/>
              <a:ext cx="326699" cy="193689"/>
            </a:xfrm>
            <a:custGeom>
              <a:avLst/>
              <a:gdLst>
                <a:gd name="connsiteX0" fmla="*/ 0 w 375426"/>
                <a:gd name="connsiteY0" fmla="*/ 146303 h 222577"/>
                <a:gd name="connsiteX1" fmla="*/ 187713 w 375426"/>
                <a:gd name="connsiteY1" fmla="*/ 0 h 222577"/>
                <a:gd name="connsiteX2" fmla="*/ 375426 w 375426"/>
                <a:gd name="connsiteY2" fmla="*/ 146303 h 222577"/>
                <a:gd name="connsiteX3" fmla="*/ 186667 w 375426"/>
                <a:gd name="connsiteY3" fmla="*/ 222560 h 222577"/>
                <a:gd name="connsiteX4" fmla="*/ 0 w 375426"/>
                <a:gd name="connsiteY4" fmla="*/ 146303 h 22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5426" h="222577" fill="none" extrusionOk="0">
                  <a:moveTo>
                    <a:pt x="0" y="146303"/>
                  </a:moveTo>
                  <a:cubicBezTo>
                    <a:pt x="80721" y="111347"/>
                    <a:pt x="126553" y="-4996"/>
                    <a:pt x="187713" y="0"/>
                  </a:cubicBezTo>
                  <a:cubicBezTo>
                    <a:pt x="245736" y="16780"/>
                    <a:pt x="301882" y="113069"/>
                    <a:pt x="375426" y="146303"/>
                  </a:cubicBezTo>
                  <a:cubicBezTo>
                    <a:pt x="311907" y="185254"/>
                    <a:pt x="244103" y="218323"/>
                    <a:pt x="186667" y="222560"/>
                  </a:cubicBezTo>
                  <a:cubicBezTo>
                    <a:pt x="136342" y="219809"/>
                    <a:pt x="64812" y="161494"/>
                    <a:pt x="0" y="146303"/>
                  </a:cubicBezTo>
                  <a:close/>
                </a:path>
                <a:path w="375426" h="222577" stroke="0" extrusionOk="0">
                  <a:moveTo>
                    <a:pt x="0" y="146303"/>
                  </a:moveTo>
                  <a:cubicBezTo>
                    <a:pt x="52525" y="110930"/>
                    <a:pt x="127287" y="6142"/>
                    <a:pt x="187713" y="0"/>
                  </a:cubicBezTo>
                  <a:cubicBezTo>
                    <a:pt x="257712" y="318"/>
                    <a:pt x="310225" y="114967"/>
                    <a:pt x="375426" y="146303"/>
                  </a:cubicBezTo>
                  <a:cubicBezTo>
                    <a:pt x="300330" y="177090"/>
                    <a:pt x="225343" y="224936"/>
                    <a:pt x="186667" y="222560"/>
                  </a:cubicBezTo>
                  <a:cubicBezTo>
                    <a:pt x="147194" y="210140"/>
                    <a:pt x="71937" y="160960"/>
                    <a:pt x="0" y="14630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57150">
              <a:solidFill>
                <a:schemeClr val="tx1"/>
              </a:solidFill>
              <a:round/>
              <a:headEnd/>
              <a:tailEnd/>
              <a:extLst>
                <a:ext uri="{C807C97D-BFC1-408E-A445-0C87EB9F89A2}">
                  <ask:lineSketchStyleProps xmlns:ask="http://schemas.microsoft.com/office/drawing/2018/sketchyshapes" sd="3177981573">
                    <a:custGeom>
                      <a:avLst/>
                      <a:gdLst>
                        <a:gd name="connsiteX0" fmla="*/ 0 w 855095"/>
                        <a:gd name="connsiteY0" fmla="*/ 235599 h 471198"/>
                        <a:gd name="connsiteX1" fmla="*/ 427548 w 855095"/>
                        <a:gd name="connsiteY1" fmla="*/ 0 h 471198"/>
                        <a:gd name="connsiteX2" fmla="*/ 855095 w 855095"/>
                        <a:gd name="connsiteY2" fmla="*/ 235599 h 471198"/>
                        <a:gd name="connsiteX3" fmla="*/ 427548 w 855095"/>
                        <a:gd name="connsiteY3" fmla="*/ 471198 h 471198"/>
                        <a:gd name="connsiteX4" fmla="*/ 0 w 855095"/>
                        <a:gd name="connsiteY4" fmla="*/ 235599 h 471198"/>
                        <a:gd name="connsiteX0" fmla="*/ 0 w 855095"/>
                        <a:gd name="connsiteY0" fmla="*/ 333230 h 568829"/>
                        <a:gd name="connsiteX1" fmla="*/ 427548 w 855095"/>
                        <a:gd name="connsiteY1" fmla="*/ 0 h 568829"/>
                        <a:gd name="connsiteX2" fmla="*/ 855095 w 855095"/>
                        <a:gd name="connsiteY2" fmla="*/ 333230 h 568829"/>
                        <a:gd name="connsiteX3" fmla="*/ 427548 w 855095"/>
                        <a:gd name="connsiteY3" fmla="*/ 568829 h 568829"/>
                        <a:gd name="connsiteX4" fmla="*/ 0 w 855095"/>
                        <a:gd name="connsiteY4" fmla="*/ 333230 h 568829"/>
                        <a:gd name="connsiteX0" fmla="*/ 0 w 855095"/>
                        <a:gd name="connsiteY0" fmla="*/ 333232 h 568831"/>
                        <a:gd name="connsiteX1" fmla="*/ 427548 w 855095"/>
                        <a:gd name="connsiteY1" fmla="*/ 2 h 568831"/>
                        <a:gd name="connsiteX2" fmla="*/ 855095 w 855095"/>
                        <a:gd name="connsiteY2" fmla="*/ 333232 h 568831"/>
                        <a:gd name="connsiteX3" fmla="*/ 427548 w 855095"/>
                        <a:gd name="connsiteY3" fmla="*/ 568831 h 568831"/>
                        <a:gd name="connsiteX4" fmla="*/ 0 w 855095"/>
                        <a:gd name="connsiteY4" fmla="*/ 333232 h 568831"/>
                        <a:gd name="connsiteX0" fmla="*/ 0 w 855095"/>
                        <a:gd name="connsiteY0" fmla="*/ 333232 h 568831"/>
                        <a:gd name="connsiteX1" fmla="*/ 427548 w 855095"/>
                        <a:gd name="connsiteY1" fmla="*/ 2 h 568831"/>
                        <a:gd name="connsiteX2" fmla="*/ 855095 w 855095"/>
                        <a:gd name="connsiteY2" fmla="*/ 333232 h 568831"/>
                        <a:gd name="connsiteX3" fmla="*/ 427548 w 855095"/>
                        <a:gd name="connsiteY3" fmla="*/ 568831 h 568831"/>
                        <a:gd name="connsiteX4" fmla="*/ 0 w 855095"/>
                        <a:gd name="connsiteY4" fmla="*/ 333232 h 568831"/>
                        <a:gd name="connsiteX0" fmla="*/ 0 w 855095"/>
                        <a:gd name="connsiteY0" fmla="*/ 333232 h 568831"/>
                        <a:gd name="connsiteX1" fmla="*/ 427548 w 855095"/>
                        <a:gd name="connsiteY1" fmla="*/ 2 h 568831"/>
                        <a:gd name="connsiteX2" fmla="*/ 855095 w 855095"/>
                        <a:gd name="connsiteY2" fmla="*/ 333232 h 568831"/>
                        <a:gd name="connsiteX3" fmla="*/ 427548 w 855095"/>
                        <a:gd name="connsiteY3" fmla="*/ 568831 h 568831"/>
                        <a:gd name="connsiteX4" fmla="*/ 0 w 855095"/>
                        <a:gd name="connsiteY4" fmla="*/ 333232 h 568831"/>
                        <a:gd name="connsiteX0" fmla="*/ 0 w 855095"/>
                        <a:gd name="connsiteY0" fmla="*/ 333232 h 518825"/>
                        <a:gd name="connsiteX1" fmla="*/ 427548 w 855095"/>
                        <a:gd name="connsiteY1" fmla="*/ 2 h 518825"/>
                        <a:gd name="connsiteX2" fmla="*/ 855095 w 855095"/>
                        <a:gd name="connsiteY2" fmla="*/ 333232 h 518825"/>
                        <a:gd name="connsiteX3" fmla="*/ 427548 w 855095"/>
                        <a:gd name="connsiteY3" fmla="*/ 518825 h 518825"/>
                        <a:gd name="connsiteX4" fmla="*/ 0 w 855095"/>
                        <a:gd name="connsiteY4" fmla="*/ 333232 h 518825"/>
                        <a:gd name="connsiteX0" fmla="*/ 0 w 855095"/>
                        <a:gd name="connsiteY0" fmla="*/ 333232 h 518859"/>
                        <a:gd name="connsiteX1" fmla="*/ 427548 w 855095"/>
                        <a:gd name="connsiteY1" fmla="*/ 2 h 518859"/>
                        <a:gd name="connsiteX2" fmla="*/ 855095 w 855095"/>
                        <a:gd name="connsiteY2" fmla="*/ 333232 h 518859"/>
                        <a:gd name="connsiteX3" fmla="*/ 427548 w 855095"/>
                        <a:gd name="connsiteY3" fmla="*/ 518825 h 518859"/>
                        <a:gd name="connsiteX4" fmla="*/ 0 w 855095"/>
                        <a:gd name="connsiteY4" fmla="*/ 333232 h 518859"/>
                        <a:gd name="connsiteX0" fmla="*/ 0 w 855095"/>
                        <a:gd name="connsiteY0" fmla="*/ 333232 h 506957"/>
                        <a:gd name="connsiteX1" fmla="*/ 427548 w 855095"/>
                        <a:gd name="connsiteY1" fmla="*/ 2 h 506957"/>
                        <a:gd name="connsiteX2" fmla="*/ 855095 w 855095"/>
                        <a:gd name="connsiteY2" fmla="*/ 333232 h 506957"/>
                        <a:gd name="connsiteX3" fmla="*/ 425167 w 855095"/>
                        <a:gd name="connsiteY3" fmla="*/ 506919 h 506957"/>
                        <a:gd name="connsiteX4" fmla="*/ 0 w 855095"/>
                        <a:gd name="connsiteY4" fmla="*/ 333232 h 50695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55095" h="506957">
                          <a:moveTo>
                            <a:pt x="0" y="333232"/>
                          </a:moveTo>
                          <a:cubicBezTo>
                            <a:pt x="154422" y="248349"/>
                            <a:pt x="306463" y="844"/>
                            <a:pt x="427548" y="2"/>
                          </a:cubicBezTo>
                          <a:cubicBezTo>
                            <a:pt x="548633" y="-840"/>
                            <a:pt x="703054" y="245968"/>
                            <a:pt x="855095" y="333232"/>
                          </a:cubicBezTo>
                          <a:cubicBezTo>
                            <a:pt x="712579" y="395096"/>
                            <a:pt x="539108" y="509349"/>
                            <a:pt x="425167" y="506919"/>
                          </a:cubicBezTo>
                          <a:cubicBezTo>
                            <a:pt x="311226" y="504489"/>
                            <a:pt x="142516" y="395096"/>
                            <a:pt x="0" y="333232"/>
                          </a:cubicBezTo>
                          <a:close/>
                        </a:path>
                      </a:pathLst>
                    </a:custGeom>
                    <ask:type>
                      <ask:lineSketchScribble/>
                    </ask:type>
                  </ask:lineSketchStyleProps>
                </a:ext>
              </a:extLst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2CBC59E-661E-6507-610E-1BE233577E3A}"/>
                </a:ext>
              </a:extLst>
            </p:cNvPr>
            <p:cNvGrpSpPr/>
            <p:nvPr/>
          </p:nvGrpSpPr>
          <p:grpSpPr>
            <a:xfrm>
              <a:off x="1705294" y="1517704"/>
              <a:ext cx="675839" cy="126120"/>
              <a:chOff x="4661972" y="1570493"/>
              <a:chExt cx="675839" cy="126120"/>
            </a:xfrm>
          </p:grpSpPr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AB9BB3E-04A5-7A29-EBBE-4DBFF692A30E}"/>
                  </a:ext>
                </a:extLst>
              </p:cNvPr>
              <p:cNvSpPr/>
              <p:nvPr/>
            </p:nvSpPr>
            <p:spPr bwMode="auto">
              <a:xfrm rot="20700000">
                <a:off x="4661972" y="1570495"/>
                <a:ext cx="175262" cy="126118"/>
              </a:xfrm>
              <a:custGeom>
                <a:avLst/>
                <a:gdLst>
                  <a:gd name="connsiteX0" fmla="*/ 0 w 201402"/>
                  <a:gd name="connsiteY0" fmla="*/ 72464 h 144928"/>
                  <a:gd name="connsiteX1" fmla="*/ 100701 w 201402"/>
                  <a:gd name="connsiteY1" fmla="*/ 0 h 144928"/>
                  <a:gd name="connsiteX2" fmla="*/ 201402 w 201402"/>
                  <a:gd name="connsiteY2" fmla="*/ 72464 h 144928"/>
                  <a:gd name="connsiteX3" fmla="*/ 100701 w 201402"/>
                  <a:gd name="connsiteY3" fmla="*/ 144928 h 144928"/>
                  <a:gd name="connsiteX4" fmla="*/ 0 w 201402"/>
                  <a:gd name="connsiteY4" fmla="*/ 72464 h 144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402" h="144928" fill="none" extrusionOk="0">
                    <a:moveTo>
                      <a:pt x="0" y="72464"/>
                    </a:moveTo>
                    <a:cubicBezTo>
                      <a:pt x="790" y="47039"/>
                      <a:pt x="42923" y="-1136"/>
                      <a:pt x="100701" y="0"/>
                    </a:cubicBezTo>
                    <a:cubicBezTo>
                      <a:pt x="156274" y="7674"/>
                      <a:pt x="192486" y="35655"/>
                      <a:pt x="201402" y="72464"/>
                    </a:cubicBezTo>
                    <a:cubicBezTo>
                      <a:pt x="195200" y="110717"/>
                      <a:pt x="148331" y="136488"/>
                      <a:pt x="100701" y="144928"/>
                    </a:cubicBezTo>
                    <a:cubicBezTo>
                      <a:pt x="44529" y="144207"/>
                      <a:pt x="-8795" y="112875"/>
                      <a:pt x="0" y="72464"/>
                    </a:cubicBezTo>
                    <a:close/>
                  </a:path>
                  <a:path w="201402" h="144928" stroke="0" extrusionOk="0">
                    <a:moveTo>
                      <a:pt x="0" y="72464"/>
                    </a:moveTo>
                    <a:cubicBezTo>
                      <a:pt x="-14298" y="34630"/>
                      <a:pt x="36722" y="2368"/>
                      <a:pt x="100701" y="0"/>
                    </a:cubicBezTo>
                    <a:cubicBezTo>
                      <a:pt x="147194" y="4925"/>
                      <a:pt x="201359" y="37729"/>
                      <a:pt x="201402" y="72464"/>
                    </a:cubicBezTo>
                    <a:cubicBezTo>
                      <a:pt x="202816" y="109877"/>
                      <a:pt x="144631" y="138850"/>
                      <a:pt x="100701" y="144928"/>
                    </a:cubicBezTo>
                    <a:cubicBezTo>
                      <a:pt x="46798" y="139347"/>
                      <a:pt x="2309" y="111916"/>
                      <a:pt x="0" y="7246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1743187591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0599532-BC0D-B411-9F2B-6D68D14A40A2}"/>
                  </a:ext>
                </a:extLst>
              </p:cNvPr>
              <p:cNvSpPr/>
              <p:nvPr/>
            </p:nvSpPr>
            <p:spPr bwMode="auto">
              <a:xfrm rot="900000" flipH="1">
                <a:off x="5162549" y="1570493"/>
                <a:ext cx="175262" cy="126118"/>
              </a:xfrm>
              <a:custGeom>
                <a:avLst/>
                <a:gdLst>
                  <a:gd name="connsiteX0" fmla="*/ 0 w 201402"/>
                  <a:gd name="connsiteY0" fmla="*/ 72464 h 144928"/>
                  <a:gd name="connsiteX1" fmla="*/ 100701 w 201402"/>
                  <a:gd name="connsiteY1" fmla="*/ 0 h 144928"/>
                  <a:gd name="connsiteX2" fmla="*/ 201402 w 201402"/>
                  <a:gd name="connsiteY2" fmla="*/ 72464 h 144928"/>
                  <a:gd name="connsiteX3" fmla="*/ 100701 w 201402"/>
                  <a:gd name="connsiteY3" fmla="*/ 144928 h 144928"/>
                  <a:gd name="connsiteX4" fmla="*/ 0 w 201402"/>
                  <a:gd name="connsiteY4" fmla="*/ 72464 h 144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1402" h="144928" fill="none" extrusionOk="0">
                    <a:moveTo>
                      <a:pt x="0" y="72464"/>
                    </a:moveTo>
                    <a:cubicBezTo>
                      <a:pt x="-2861" y="20066"/>
                      <a:pt x="41902" y="-2945"/>
                      <a:pt x="100701" y="0"/>
                    </a:cubicBezTo>
                    <a:cubicBezTo>
                      <a:pt x="149285" y="-2259"/>
                      <a:pt x="196435" y="27064"/>
                      <a:pt x="201402" y="72464"/>
                    </a:cubicBezTo>
                    <a:cubicBezTo>
                      <a:pt x="189227" y="106832"/>
                      <a:pt x="154645" y="147155"/>
                      <a:pt x="100701" y="144928"/>
                    </a:cubicBezTo>
                    <a:cubicBezTo>
                      <a:pt x="40946" y="144022"/>
                      <a:pt x="3132" y="110795"/>
                      <a:pt x="0" y="72464"/>
                    </a:cubicBezTo>
                    <a:close/>
                  </a:path>
                  <a:path w="201402" h="144928" stroke="0" extrusionOk="0">
                    <a:moveTo>
                      <a:pt x="0" y="72464"/>
                    </a:moveTo>
                    <a:cubicBezTo>
                      <a:pt x="-367" y="43019"/>
                      <a:pt x="47249" y="-15259"/>
                      <a:pt x="100701" y="0"/>
                    </a:cubicBezTo>
                    <a:cubicBezTo>
                      <a:pt x="154508" y="733"/>
                      <a:pt x="209961" y="36345"/>
                      <a:pt x="201402" y="72464"/>
                    </a:cubicBezTo>
                    <a:cubicBezTo>
                      <a:pt x="202659" y="118017"/>
                      <a:pt x="152102" y="142388"/>
                      <a:pt x="100701" y="144928"/>
                    </a:cubicBezTo>
                    <a:cubicBezTo>
                      <a:pt x="47503" y="144535"/>
                      <a:pt x="1800" y="112333"/>
                      <a:pt x="0" y="72464"/>
                    </a:cubicBezTo>
                    <a:close/>
                  </a:path>
                </a:pathLst>
              </a:custGeom>
              <a:solidFill>
                <a:schemeClr val="tx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115303474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D77CEF59-5580-13C1-E1FC-0049CC96C692}"/>
                  </a:ext>
                </a:extLst>
              </p:cNvPr>
              <p:cNvSpPr/>
              <p:nvPr/>
            </p:nvSpPr>
            <p:spPr bwMode="auto">
              <a:xfrm>
                <a:off x="4729605" y="1581571"/>
                <a:ext cx="45719" cy="45719"/>
              </a:xfrm>
              <a:custGeom>
                <a:avLst/>
                <a:gdLst>
                  <a:gd name="connsiteX0" fmla="*/ 0 w 52538"/>
                  <a:gd name="connsiteY0" fmla="*/ 26269 h 52538"/>
                  <a:gd name="connsiteX1" fmla="*/ 26269 w 52538"/>
                  <a:gd name="connsiteY1" fmla="*/ 0 h 52538"/>
                  <a:gd name="connsiteX2" fmla="*/ 52538 w 52538"/>
                  <a:gd name="connsiteY2" fmla="*/ 26269 h 52538"/>
                  <a:gd name="connsiteX3" fmla="*/ 26269 w 52538"/>
                  <a:gd name="connsiteY3" fmla="*/ 52538 h 52538"/>
                  <a:gd name="connsiteX4" fmla="*/ 0 w 52538"/>
                  <a:gd name="connsiteY4" fmla="*/ 26269 h 5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38" h="52538" fill="none" extrusionOk="0">
                    <a:moveTo>
                      <a:pt x="0" y="26269"/>
                    </a:moveTo>
                    <a:cubicBezTo>
                      <a:pt x="-852" y="12107"/>
                      <a:pt x="13501" y="745"/>
                      <a:pt x="26269" y="0"/>
                    </a:cubicBezTo>
                    <a:cubicBezTo>
                      <a:pt x="40994" y="-3306"/>
                      <a:pt x="52060" y="15936"/>
                      <a:pt x="52538" y="26269"/>
                    </a:cubicBezTo>
                    <a:cubicBezTo>
                      <a:pt x="52296" y="42460"/>
                      <a:pt x="40153" y="51671"/>
                      <a:pt x="26269" y="52538"/>
                    </a:cubicBezTo>
                    <a:cubicBezTo>
                      <a:pt x="11061" y="53693"/>
                      <a:pt x="780" y="43721"/>
                      <a:pt x="0" y="26269"/>
                    </a:cubicBezTo>
                    <a:close/>
                  </a:path>
                  <a:path w="52538" h="52538" stroke="0" extrusionOk="0">
                    <a:moveTo>
                      <a:pt x="0" y="26269"/>
                    </a:moveTo>
                    <a:cubicBezTo>
                      <a:pt x="4018" y="10236"/>
                      <a:pt x="12360" y="3728"/>
                      <a:pt x="26269" y="0"/>
                    </a:cubicBezTo>
                    <a:cubicBezTo>
                      <a:pt x="44279" y="430"/>
                      <a:pt x="56752" y="12429"/>
                      <a:pt x="52538" y="26269"/>
                    </a:cubicBezTo>
                    <a:cubicBezTo>
                      <a:pt x="52579" y="43176"/>
                      <a:pt x="37419" y="54069"/>
                      <a:pt x="26269" y="52538"/>
                    </a:cubicBezTo>
                    <a:cubicBezTo>
                      <a:pt x="12405" y="53614"/>
                      <a:pt x="60" y="40474"/>
                      <a:pt x="0" y="26269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3878830919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7C274219-6EFD-AEFC-C6C5-E43EFB6A31C3}"/>
                  </a:ext>
                </a:extLst>
              </p:cNvPr>
              <p:cNvSpPr/>
              <p:nvPr/>
            </p:nvSpPr>
            <p:spPr bwMode="auto">
              <a:xfrm>
                <a:off x="5212999" y="1581571"/>
                <a:ext cx="45719" cy="45719"/>
              </a:xfrm>
              <a:custGeom>
                <a:avLst/>
                <a:gdLst>
                  <a:gd name="connsiteX0" fmla="*/ 0 w 52538"/>
                  <a:gd name="connsiteY0" fmla="*/ 26269 h 52538"/>
                  <a:gd name="connsiteX1" fmla="*/ 26269 w 52538"/>
                  <a:gd name="connsiteY1" fmla="*/ 0 h 52538"/>
                  <a:gd name="connsiteX2" fmla="*/ 52538 w 52538"/>
                  <a:gd name="connsiteY2" fmla="*/ 26269 h 52538"/>
                  <a:gd name="connsiteX3" fmla="*/ 26269 w 52538"/>
                  <a:gd name="connsiteY3" fmla="*/ 52538 h 52538"/>
                  <a:gd name="connsiteX4" fmla="*/ 0 w 52538"/>
                  <a:gd name="connsiteY4" fmla="*/ 26269 h 5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2538" h="52538" fill="none" extrusionOk="0">
                    <a:moveTo>
                      <a:pt x="0" y="26269"/>
                    </a:moveTo>
                    <a:cubicBezTo>
                      <a:pt x="-1733" y="12480"/>
                      <a:pt x="11812" y="1193"/>
                      <a:pt x="26269" y="0"/>
                    </a:cubicBezTo>
                    <a:cubicBezTo>
                      <a:pt x="39808" y="-363"/>
                      <a:pt x="49593" y="9340"/>
                      <a:pt x="52538" y="26269"/>
                    </a:cubicBezTo>
                    <a:cubicBezTo>
                      <a:pt x="51314" y="42074"/>
                      <a:pt x="43723" y="51316"/>
                      <a:pt x="26269" y="52538"/>
                    </a:cubicBezTo>
                    <a:cubicBezTo>
                      <a:pt x="9784" y="51812"/>
                      <a:pt x="174" y="39176"/>
                      <a:pt x="0" y="26269"/>
                    </a:cubicBezTo>
                    <a:close/>
                  </a:path>
                  <a:path w="52538" h="52538" stroke="0" extrusionOk="0">
                    <a:moveTo>
                      <a:pt x="0" y="26269"/>
                    </a:moveTo>
                    <a:cubicBezTo>
                      <a:pt x="-3194" y="9286"/>
                      <a:pt x="11801" y="467"/>
                      <a:pt x="26269" y="0"/>
                    </a:cubicBezTo>
                    <a:cubicBezTo>
                      <a:pt x="40864" y="1983"/>
                      <a:pt x="55022" y="8584"/>
                      <a:pt x="52538" y="26269"/>
                    </a:cubicBezTo>
                    <a:cubicBezTo>
                      <a:pt x="53474" y="38656"/>
                      <a:pt x="41857" y="54272"/>
                      <a:pt x="26269" y="52538"/>
                    </a:cubicBezTo>
                    <a:cubicBezTo>
                      <a:pt x="12094" y="53445"/>
                      <a:pt x="2438" y="38848"/>
                      <a:pt x="0" y="26269"/>
                    </a:cubicBezTo>
                    <a:close/>
                  </a:path>
                </a:pathLst>
              </a:custGeom>
              <a:solidFill>
                <a:schemeClr val="bg1"/>
              </a:solidFill>
              <a:ln w="57150">
                <a:solidFill>
                  <a:schemeClr val="tx1"/>
                </a:solidFill>
                <a:round/>
                <a:headEnd/>
                <a:tailEnd/>
                <a:extLst>
                  <a:ext uri="{C807C97D-BFC1-408E-A445-0C87EB9F89A2}">
                    <ask:lineSketchStyleProps xmlns:ask="http://schemas.microsoft.com/office/drawing/2018/sketchyshapes" sd="211939972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B8BCC79F-5169-502B-27A3-9514D7F46DC4}"/>
              </a:ext>
            </a:extLst>
          </p:cNvPr>
          <p:cNvSpPr txBox="1"/>
          <p:nvPr/>
        </p:nvSpPr>
        <p:spPr>
          <a:xfrm>
            <a:off x="514350" y="476787"/>
            <a:ext cx="8877300" cy="312870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新しい電子レンジを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壊した方は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正直に話してください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701BABD-FC50-C816-B814-59F780663732}"/>
              </a:ext>
            </a:extLst>
          </p:cNvPr>
          <p:cNvSpPr txBox="1"/>
          <p:nvPr/>
        </p:nvSpPr>
        <p:spPr>
          <a:xfrm>
            <a:off x="2742484" y="4457077"/>
            <a:ext cx="6649166" cy="152936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名乗り出てくれなければ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買ってもらえません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60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新しい電子レンジを壊した方は正直に話してくださいの貼り紙</dc:title>
  <dc:subject>新しい電子レンジを壊した方は正直に話してくださいの貼り紙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2025-08-07T02:17:58Z</dcterms:modified>
  <cp:version>1</cp:version>
</cp:coreProperties>
</file>