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4" d="100"/>
          <a:sy n="54" d="100"/>
        </p:scale>
        <p:origin x="2364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-2755346" y="4611621"/>
            <a:ext cx="8228232" cy="72008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名乗り出てくれなければ買ってもらえません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393CDFE-A46D-0406-B2DF-E1064002901A}"/>
              </a:ext>
            </a:extLst>
          </p:cNvPr>
          <p:cNvGrpSpPr/>
          <p:nvPr/>
        </p:nvGrpSpPr>
        <p:grpSpPr>
          <a:xfrm rot="5400000">
            <a:off x="-1341530" y="1677232"/>
            <a:ext cx="9541060" cy="6551537"/>
            <a:chOff x="182470" y="143635"/>
            <a:chExt cx="9541060" cy="655153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2344744-2430-0F9A-C7A1-F2C3D09A2C49}"/>
                </a:ext>
              </a:extLst>
            </p:cNvPr>
            <p:cNvGrpSpPr/>
            <p:nvPr/>
          </p:nvGrpSpPr>
          <p:grpSpPr>
            <a:xfrm>
              <a:off x="182470" y="143635"/>
              <a:ext cx="284087" cy="284087"/>
              <a:chOff x="348433" y="368660"/>
              <a:chExt cx="748194" cy="748194"/>
            </a:xfrm>
          </p:grpSpPr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BEE62206-5076-84C5-7812-56C48F79F4ED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" name="楕円 288">
                <a:extLst>
                  <a:ext uri="{FF2B5EF4-FFF2-40B4-BE49-F238E27FC236}">
                    <a16:creationId xmlns:a16="http://schemas.microsoft.com/office/drawing/2014/main" id="{74BC172D-5092-7830-FD76-6A035D98F9E1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DB0AC47-AE41-77A3-0DAD-B8037AABAD0B}"/>
                </a:ext>
              </a:extLst>
            </p:cNvPr>
            <p:cNvGrpSpPr/>
            <p:nvPr/>
          </p:nvGrpSpPr>
          <p:grpSpPr>
            <a:xfrm>
              <a:off x="538507" y="143635"/>
              <a:ext cx="284087" cy="284087"/>
              <a:chOff x="348433" y="368660"/>
              <a:chExt cx="748194" cy="748194"/>
            </a:xfrm>
          </p:grpSpPr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F483982B-370A-8F9D-2AB5-4A11B3F512E1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楕円 286">
                <a:extLst>
                  <a:ext uri="{FF2B5EF4-FFF2-40B4-BE49-F238E27FC236}">
                    <a16:creationId xmlns:a16="http://schemas.microsoft.com/office/drawing/2014/main" id="{EEC9D9D1-9B21-3970-2BD9-301F375019B7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0F5C3FFD-461C-393E-18CB-BAE9C0DAADAC}"/>
                </a:ext>
              </a:extLst>
            </p:cNvPr>
            <p:cNvGrpSpPr/>
            <p:nvPr/>
          </p:nvGrpSpPr>
          <p:grpSpPr>
            <a:xfrm>
              <a:off x="894544" y="143635"/>
              <a:ext cx="284087" cy="284087"/>
              <a:chOff x="348433" y="368660"/>
              <a:chExt cx="748194" cy="748194"/>
            </a:xfrm>
          </p:grpSpPr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EB3E2EF3-2BB3-DEA9-8889-B3982E3F634B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844B5907-4213-D655-2177-BA9BB19315A9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445D359A-C15E-13BA-630D-43CF392C1C12}"/>
                </a:ext>
              </a:extLst>
            </p:cNvPr>
            <p:cNvGrpSpPr/>
            <p:nvPr/>
          </p:nvGrpSpPr>
          <p:grpSpPr>
            <a:xfrm>
              <a:off x="1250581" y="143635"/>
              <a:ext cx="284087" cy="284087"/>
              <a:chOff x="348433" y="368660"/>
              <a:chExt cx="748194" cy="748194"/>
            </a:xfrm>
          </p:grpSpPr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B6C4ECD2-2EB4-B3AB-876B-17B54863F016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楕円 282">
                <a:extLst>
                  <a:ext uri="{FF2B5EF4-FFF2-40B4-BE49-F238E27FC236}">
                    <a16:creationId xmlns:a16="http://schemas.microsoft.com/office/drawing/2014/main" id="{FC4BF1BD-971B-BAD8-9BC4-3617FCB2847B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23DB5EE9-5757-B1C9-875F-4DCF492CB1B5}"/>
                </a:ext>
              </a:extLst>
            </p:cNvPr>
            <p:cNvGrpSpPr/>
            <p:nvPr/>
          </p:nvGrpSpPr>
          <p:grpSpPr>
            <a:xfrm>
              <a:off x="1606618" y="143635"/>
              <a:ext cx="284087" cy="284087"/>
              <a:chOff x="348433" y="368660"/>
              <a:chExt cx="748194" cy="748194"/>
            </a:xfrm>
          </p:grpSpPr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78B78784-93A1-A27C-B54C-849BBE387096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CF02DFB0-5A97-7669-7789-870EE181C61D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B3DDBCBA-CFDB-CBF2-07C2-F9C38042AB59}"/>
                </a:ext>
              </a:extLst>
            </p:cNvPr>
            <p:cNvGrpSpPr/>
            <p:nvPr/>
          </p:nvGrpSpPr>
          <p:grpSpPr>
            <a:xfrm>
              <a:off x="1962655" y="143635"/>
              <a:ext cx="284087" cy="284087"/>
              <a:chOff x="348433" y="368660"/>
              <a:chExt cx="748194" cy="748194"/>
            </a:xfrm>
          </p:grpSpPr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690755D1-9195-1BF6-BBC1-11D7B5ABCB96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5E2C5FB1-50BE-0BE3-4EF5-A938DF3B8091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B49B9E13-4671-1D87-3F34-F58F89553975}"/>
                </a:ext>
              </a:extLst>
            </p:cNvPr>
            <p:cNvGrpSpPr/>
            <p:nvPr/>
          </p:nvGrpSpPr>
          <p:grpSpPr>
            <a:xfrm>
              <a:off x="2318692" y="143635"/>
              <a:ext cx="284087" cy="284087"/>
              <a:chOff x="348433" y="368660"/>
              <a:chExt cx="748194" cy="748194"/>
            </a:xfrm>
          </p:grpSpPr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9552F06B-5661-329E-2656-F13D81F8AEF9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楕円 276">
                <a:extLst>
                  <a:ext uri="{FF2B5EF4-FFF2-40B4-BE49-F238E27FC236}">
                    <a16:creationId xmlns:a16="http://schemas.microsoft.com/office/drawing/2014/main" id="{D97424AB-CCEB-54AF-E344-BEC0C509948E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A2375F04-0A1E-E523-F764-3C4F70FFED54}"/>
                </a:ext>
              </a:extLst>
            </p:cNvPr>
            <p:cNvGrpSpPr/>
            <p:nvPr/>
          </p:nvGrpSpPr>
          <p:grpSpPr>
            <a:xfrm>
              <a:off x="2674729" y="143635"/>
              <a:ext cx="284087" cy="284087"/>
              <a:chOff x="348433" y="368660"/>
              <a:chExt cx="748194" cy="748194"/>
            </a:xfrm>
          </p:grpSpPr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1629CD32-9FA7-0475-9DAE-CCAB97A7D741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E146CEFE-9D4E-7EC9-4B65-1C2B8A3EDA8E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341A5F3-F968-A497-0AF8-EE41EEB3BF29}"/>
                </a:ext>
              </a:extLst>
            </p:cNvPr>
            <p:cNvGrpSpPr/>
            <p:nvPr/>
          </p:nvGrpSpPr>
          <p:grpSpPr>
            <a:xfrm>
              <a:off x="3030766" y="143635"/>
              <a:ext cx="284087" cy="284087"/>
              <a:chOff x="348433" y="368660"/>
              <a:chExt cx="748194" cy="748194"/>
            </a:xfrm>
          </p:grpSpPr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DCB25D7F-8D6F-DB9D-487D-2A84C63954CF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楕円 272">
                <a:extLst>
                  <a:ext uri="{FF2B5EF4-FFF2-40B4-BE49-F238E27FC236}">
                    <a16:creationId xmlns:a16="http://schemas.microsoft.com/office/drawing/2014/main" id="{9DF3DDE9-9B21-A66E-CBAA-BACB54CAA2AF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6C20555A-CAAF-C9E9-534C-FFB6DB49A4EB}"/>
                </a:ext>
              </a:extLst>
            </p:cNvPr>
            <p:cNvGrpSpPr/>
            <p:nvPr/>
          </p:nvGrpSpPr>
          <p:grpSpPr>
            <a:xfrm>
              <a:off x="3386803" y="143635"/>
              <a:ext cx="284087" cy="284087"/>
              <a:chOff x="348433" y="368660"/>
              <a:chExt cx="748194" cy="748194"/>
            </a:xfrm>
          </p:grpSpPr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0079B877-5868-0E75-C6E1-79AB697C3C3A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楕円 270">
                <a:extLst>
                  <a:ext uri="{FF2B5EF4-FFF2-40B4-BE49-F238E27FC236}">
                    <a16:creationId xmlns:a16="http://schemas.microsoft.com/office/drawing/2014/main" id="{0813873F-3550-0118-8075-EF2BB2C8600C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1E340C89-BEE0-14AF-620F-7DD193657661}"/>
                </a:ext>
              </a:extLst>
            </p:cNvPr>
            <p:cNvGrpSpPr/>
            <p:nvPr/>
          </p:nvGrpSpPr>
          <p:grpSpPr>
            <a:xfrm>
              <a:off x="3742840" y="143635"/>
              <a:ext cx="284087" cy="284087"/>
              <a:chOff x="348433" y="368660"/>
              <a:chExt cx="748194" cy="748194"/>
            </a:xfrm>
          </p:grpSpPr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54B835D2-92B2-ED46-3565-A9B6C7BD2765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楕円 268">
                <a:extLst>
                  <a:ext uri="{FF2B5EF4-FFF2-40B4-BE49-F238E27FC236}">
                    <a16:creationId xmlns:a16="http://schemas.microsoft.com/office/drawing/2014/main" id="{F4427BA5-6583-E77F-3266-A0990332E386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AF13E8E9-45A4-EF36-2125-C4BE5521D2F7}"/>
                </a:ext>
              </a:extLst>
            </p:cNvPr>
            <p:cNvGrpSpPr/>
            <p:nvPr/>
          </p:nvGrpSpPr>
          <p:grpSpPr>
            <a:xfrm>
              <a:off x="4098877" y="143635"/>
              <a:ext cx="284087" cy="284087"/>
              <a:chOff x="348433" y="368660"/>
              <a:chExt cx="748194" cy="748194"/>
            </a:xfrm>
          </p:grpSpPr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5944F243-F573-1138-B4E5-A3371C02FEF2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7" name="楕円 266">
                <a:extLst>
                  <a:ext uri="{FF2B5EF4-FFF2-40B4-BE49-F238E27FC236}">
                    <a16:creationId xmlns:a16="http://schemas.microsoft.com/office/drawing/2014/main" id="{B3B8C58C-0F4A-BB61-F8C5-32EFF3A0FB87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781954A4-366C-D438-D7E3-E3BC6E648053}"/>
                </a:ext>
              </a:extLst>
            </p:cNvPr>
            <p:cNvGrpSpPr/>
            <p:nvPr/>
          </p:nvGrpSpPr>
          <p:grpSpPr>
            <a:xfrm>
              <a:off x="4454914" y="143635"/>
              <a:ext cx="284087" cy="284087"/>
              <a:chOff x="348433" y="368660"/>
              <a:chExt cx="748194" cy="748194"/>
            </a:xfrm>
          </p:grpSpPr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F0823053-E5FA-1AF3-33BE-0BE2BDF35435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楕円 264">
                <a:extLst>
                  <a:ext uri="{FF2B5EF4-FFF2-40B4-BE49-F238E27FC236}">
                    <a16:creationId xmlns:a16="http://schemas.microsoft.com/office/drawing/2014/main" id="{027964B2-BF77-0707-BFF5-CD42EAFA55FB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3E2382BA-8740-22FC-FCC3-4281EFF3255B}"/>
                </a:ext>
              </a:extLst>
            </p:cNvPr>
            <p:cNvGrpSpPr/>
            <p:nvPr/>
          </p:nvGrpSpPr>
          <p:grpSpPr>
            <a:xfrm>
              <a:off x="4810951" y="143635"/>
              <a:ext cx="284087" cy="284087"/>
              <a:chOff x="348433" y="368660"/>
              <a:chExt cx="748194" cy="748194"/>
            </a:xfrm>
          </p:grpSpPr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FBB57DB8-FD15-1145-D2E6-0DD1D46B28A4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60B41C80-7061-D45D-49AF-F3CC01BA5EFD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FF30886-6B58-C07F-62BB-EC9043B31B90}"/>
                </a:ext>
              </a:extLst>
            </p:cNvPr>
            <p:cNvGrpSpPr/>
            <p:nvPr/>
          </p:nvGrpSpPr>
          <p:grpSpPr>
            <a:xfrm>
              <a:off x="5166988" y="143635"/>
              <a:ext cx="284087" cy="284087"/>
              <a:chOff x="348433" y="368660"/>
              <a:chExt cx="748194" cy="748194"/>
            </a:xfrm>
          </p:grpSpPr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FC0928E6-841A-2961-110D-B3AAC12203C4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楕円 260">
                <a:extLst>
                  <a:ext uri="{FF2B5EF4-FFF2-40B4-BE49-F238E27FC236}">
                    <a16:creationId xmlns:a16="http://schemas.microsoft.com/office/drawing/2014/main" id="{D78D6BD6-5E3B-0EB7-DE88-D771550445C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CAA73853-7788-F7B2-1B89-7D02E00752B4}"/>
                </a:ext>
              </a:extLst>
            </p:cNvPr>
            <p:cNvGrpSpPr/>
            <p:nvPr/>
          </p:nvGrpSpPr>
          <p:grpSpPr>
            <a:xfrm>
              <a:off x="5523025" y="143635"/>
              <a:ext cx="284087" cy="284087"/>
              <a:chOff x="348433" y="368660"/>
              <a:chExt cx="748194" cy="748194"/>
            </a:xfrm>
          </p:grpSpPr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99DE5092-058B-1023-0234-FC4E73C4D924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7B253CDD-CC3F-0C9E-B541-3E8D3056B38D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B42CB576-0974-9A1C-E059-3D28D4BD5E12}"/>
                </a:ext>
              </a:extLst>
            </p:cNvPr>
            <p:cNvGrpSpPr/>
            <p:nvPr/>
          </p:nvGrpSpPr>
          <p:grpSpPr>
            <a:xfrm>
              <a:off x="5879062" y="143635"/>
              <a:ext cx="284087" cy="284087"/>
              <a:chOff x="348433" y="368660"/>
              <a:chExt cx="748194" cy="748194"/>
            </a:xfrm>
          </p:grpSpPr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9A050711-7949-00E1-3E81-9E2987966B55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楕円 256">
                <a:extLst>
                  <a:ext uri="{FF2B5EF4-FFF2-40B4-BE49-F238E27FC236}">
                    <a16:creationId xmlns:a16="http://schemas.microsoft.com/office/drawing/2014/main" id="{76889485-953E-9848-BD0C-C84FD9704DC3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13099077-5F03-168C-F807-606702BC2989}"/>
                </a:ext>
              </a:extLst>
            </p:cNvPr>
            <p:cNvGrpSpPr/>
            <p:nvPr/>
          </p:nvGrpSpPr>
          <p:grpSpPr>
            <a:xfrm>
              <a:off x="6235099" y="143635"/>
              <a:ext cx="284087" cy="284087"/>
              <a:chOff x="348433" y="368660"/>
              <a:chExt cx="748194" cy="748194"/>
            </a:xfrm>
          </p:grpSpPr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E4B7262B-5469-CB5F-AD0B-757889579FF1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楕円 254">
                <a:extLst>
                  <a:ext uri="{FF2B5EF4-FFF2-40B4-BE49-F238E27FC236}">
                    <a16:creationId xmlns:a16="http://schemas.microsoft.com/office/drawing/2014/main" id="{81F1DCE2-4FCE-7636-AFA1-95ADA79EB86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476A05FC-5EF2-DC12-CDD6-7ACF1983FFF0}"/>
                </a:ext>
              </a:extLst>
            </p:cNvPr>
            <p:cNvGrpSpPr/>
            <p:nvPr/>
          </p:nvGrpSpPr>
          <p:grpSpPr>
            <a:xfrm>
              <a:off x="6591136" y="143635"/>
              <a:ext cx="284087" cy="284087"/>
              <a:chOff x="348433" y="368660"/>
              <a:chExt cx="748194" cy="748194"/>
            </a:xfrm>
          </p:grpSpPr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40BF41F9-D01E-5B07-FF35-AF9016675FED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93683B16-8622-D289-4800-D9CD867161D2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2BEFA9A1-9916-0A3C-2714-182E2CFBD266}"/>
                </a:ext>
              </a:extLst>
            </p:cNvPr>
            <p:cNvGrpSpPr/>
            <p:nvPr/>
          </p:nvGrpSpPr>
          <p:grpSpPr>
            <a:xfrm>
              <a:off x="6947173" y="143635"/>
              <a:ext cx="284087" cy="284087"/>
              <a:chOff x="348433" y="368660"/>
              <a:chExt cx="748194" cy="748194"/>
            </a:xfrm>
          </p:grpSpPr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2BF0A1C7-B543-1B7B-EDF8-F2BDA1F24336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C1FB4919-84D9-A2CE-471F-7F4515D65D12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1ABD43FF-8E65-A8A5-6CD7-A44E217AD9C8}"/>
                </a:ext>
              </a:extLst>
            </p:cNvPr>
            <p:cNvGrpSpPr/>
            <p:nvPr/>
          </p:nvGrpSpPr>
          <p:grpSpPr>
            <a:xfrm>
              <a:off x="7303210" y="143635"/>
              <a:ext cx="284087" cy="284087"/>
              <a:chOff x="348433" y="368660"/>
              <a:chExt cx="748194" cy="748194"/>
            </a:xfrm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0025CD89-5058-F468-8EA1-B3CB25B82BB3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C81737D0-0019-5E1B-F525-058A120B07A7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90A9E06B-9FA6-F56B-3E75-37D4CD394FC4}"/>
                </a:ext>
              </a:extLst>
            </p:cNvPr>
            <p:cNvGrpSpPr/>
            <p:nvPr/>
          </p:nvGrpSpPr>
          <p:grpSpPr>
            <a:xfrm>
              <a:off x="7659247" y="143635"/>
              <a:ext cx="284087" cy="284087"/>
              <a:chOff x="348433" y="368660"/>
              <a:chExt cx="748194" cy="748194"/>
            </a:xfrm>
          </p:grpSpPr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96CCF03B-B52A-C8FA-EAE6-D774940CEB92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251ECFBF-3FEA-8707-ECAF-E86D98C097DF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3802DE71-C0D3-794B-5649-444687272DDD}"/>
                </a:ext>
              </a:extLst>
            </p:cNvPr>
            <p:cNvGrpSpPr/>
            <p:nvPr/>
          </p:nvGrpSpPr>
          <p:grpSpPr>
            <a:xfrm>
              <a:off x="8015284" y="143635"/>
              <a:ext cx="284087" cy="284087"/>
              <a:chOff x="348433" y="368660"/>
              <a:chExt cx="748194" cy="748194"/>
            </a:xfrm>
          </p:grpSpPr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A02FD1E0-4B3B-6F4A-9F45-30BF080ACD88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BC0E8F94-216D-849F-2A51-15206843FD4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BFE1D586-B81D-F200-FB01-7CA83BA09061}"/>
                </a:ext>
              </a:extLst>
            </p:cNvPr>
            <p:cNvGrpSpPr/>
            <p:nvPr/>
          </p:nvGrpSpPr>
          <p:grpSpPr>
            <a:xfrm>
              <a:off x="8371321" y="143635"/>
              <a:ext cx="284087" cy="284087"/>
              <a:chOff x="348433" y="368660"/>
              <a:chExt cx="748194" cy="748194"/>
            </a:xfrm>
          </p:grpSpPr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4A49BB41-6DF3-F780-63D4-8F1D93FF211F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3ADFFB65-8D24-0848-660F-F2B03F13EBE3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85A5A89D-EB8F-E69C-8507-3CFB534F2110}"/>
                </a:ext>
              </a:extLst>
            </p:cNvPr>
            <p:cNvGrpSpPr/>
            <p:nvPr/>
          </p:nvGrpSpPr>
          <p:grpSpPr>
            <a:xfrm>
              <a:off x="8727358" y="143635"/>
              <a:ext cx="284087" cy="284087"/>
              <a:chOff x="348433" y="368660"/>
              <a:chExt cx="748194" cy="748194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A33EE983-E4B5-0A03-1848-1E3F0A78DE47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EAFE454A-CB18-27D0-5404-383F9C0CE743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C19F3CA2-A0D0-871B-35AF-9C54093C6302}"/>
                </a:ext>
              </a:extLst>
            </p:cNvPr>
            <p:cNvGrpSpPr/>
            <p:nvPr/>
          </p:nvGrpSpPr>
          <p:grpSpPr>
            <a:xfrm>
              <a:off x="9083395" y="143635"/>
              <a:ext cx="284087" cy="284087"/>
              <a:chOff x="348433" y="368660"/>
              <a:chExt cx="748194" cy="748194"/>
            </a:xfrm>
          </p:grpSpPr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024AA442-67C9-594B-07B2-8FF8CFE2205F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6FE37505-DFDD-0E1D-F518-9169C47DD022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59E46327-F903-506D-C585-878FF5029BBB}"/>
                </a:ext>
              </a:extLst>
            </p:cNvPr>
            <p:cNvGrpSpPr/>
            <p:nvPr/>
          </p:nvGrpSpPr>
          <p:grpSpPr>
            <a:xfrm>
              <a:off x="9439443" y="143635"/>
              <a:ext cx="284087" cy="284087"/>
              <a:chOff x="348433" y="368660"/>
              <a:chExt cx="748194" cy="748194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35C56BC2-B620-20A2-6A95-CC729F084224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BD08A8A0-C91F-AB6D-4222-1EBD806564A2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E9A50B5A-B3B5-1B00-A9D1-E90E29D0664F}"/>
                </a:ext>
              </a:extLst>
            </p:cNvPr>
            <p:cNvGrpSpPr/>
            <p:nvPr/>
          </p:nvGrpSpPr>
          <p:grpSpPr>
            <a:xfrm>
              <a:off x="182470" y="6411085"/>
              <a:ext cx="284087" cy="284087"/>
              <a:chOff x="348433" y="368660"/>
              <a:chExt cx="748194" cy="748194"/>
            </a:xfrm>
          </p:grpSpPr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129BAD2D-011C-D960-8158-CA1CA36B1591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楕円 234">
                <a:extLst>
                  <a:ext uri="{FF2B5EF4-FFF2-40B4-BE49-F238E27FC236}">
                    <a16:creationId xmlns:a16="http://schemas.microsoft.com/office/drawing/2014/main" id="{3219C297-F13C-4227-A0F1-FCFFB1004ED7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2BBD8C1A-42CA-A0FA-E7D9-85474C64FB87}"/>
                </a:ext>
              </a:extLst>
            </p:cNvPr>
            <p:cNvGrpSpPr/>
            <p:nvPr/>
          </p:nvGrpSpPr>
          <p:grpSpPr>
            <a:xfrm>
              <a:off x="538507" y="6411085"/>
              <a:ext cx="284087" cy="284087"/>
              <a:chOff x="348433" y="368660"/>
              <a:chExt cx="748194" cy="748194"/>
            </a:xfrm>
          </p:grpSpPr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E91A65C0-BE76-64D4-FFF7-991DE5AF709E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581903F9-F962-A9B7-F984-5CA7E80E3900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B414F8FB-5F5F-F1C9-D73C-7EA43422F0BA}"/>
                </a:ext>
              </a:extLst>
            </p:cNvPr>
            <p:cNvGrpSpPr/>
            <p:nvPr/>
          </p:nvGrpSpPr>
          <p:grpSpPr>
            <a:xfrm>
              <a:off x="894544" y="6411085"/>
              <a:ext cx="284087" cy="284087"/>
              <a:chOff x="348433" y="368660"/>
              <a:chExt cx="748194" cy="748194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2A956F99-FAD9-0ABB-ED91-2FD40E371614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A68E75AE-02A5-CB6E-E191-7CD0C5416B7C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AEDA1510-9ADA-2C6C-B47C-F462D653EC41}"/>
                </a:ext>
              </a:extLst>
            </p:cNvPr>
            <p:cNvGrpSpPr/>
            <p:nvPr/>
          </p:nvGrpSpPr>
          <p:grpSpPr>
            <a:xfrm>
              <a:off x="1250581" y="6411085"/>
              <a:ext cx="284087" cy="284087"/>
              <a:chOff x="348433" y="368660"/>
              <a:chExt cx="748194" cy="748194"/>
            </a:xfrm>
          </p:grpSpPr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86F86A19-9056-98C3-007A-7F295B1B5FF2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楕円 228">
                <a:extLst>
                  <a:ext uri="{FF2B5EF4-FFF2-40B4-BE49-F238E27FC236}">
                    <a16:creationId xmlns:a16="http://schemas.microsoft.com/office/drawing/2014/main" id="{FB573D0E-5E3D-8A41-D07E-B3E40C861D32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4396206B-09C9-492F-5C29-54993473D6D5}"/>
                </a:ext>
              </a:extLst>
            </p:cNvPr>
            <p:cNvGrpSpPr/>
            <p:nvPr/>
          </p:nvGrpSpPr>
          <p:grpSpPr>
            <a:xfrm>
              <a:off x="1606618" y="6411085"/>
              <a:ext cx="284087" cy="284087"/>
              <a:chOff x="348433" y="368660"/>
              <a:chExt cx="748194" cy="748194"/>
            </a:xfrm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B202EA1B-211D-3511-E2A5-A406E05C4E50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楕円 226">
                <a:extLst>
                  <a:ext uri="{FF2B5EF4-FFF2-40B4-BE49-F238E27FC236}">
                    <a16:creationId xmlns:a16="http://schemas.microsoft.com/office/drawing/2014/main" id="{9F3F3A2D-7067-DD1F-5E5C-C3BCBBC9645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1A0E8DC4-7F26-8109-9CC6-F90C9712B12F}"/>
                </a:ext>
              </a:extLst>
            </p:cNvPr>
            <p:cNvGrpSpPr/>
            <p:nvPr/>
          </p:nvGrpSpPr>
          <p:grpSpPr>
            <a:xfrm>
              <a:off x="1962655" y="6411085"/>
              <a:ext cx="284087" cy="284087"/>
              <a:chOff x="348433" y="368660"/>
              <a:chExt cx="748194" cy="748194"/>
            </a:xfrm>
          </p:grpSpPr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906B5D99-4DDA-9C14-07C0-B12F6BBE4D3B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9535B6D1-6D3E-46BB-2678-1AA0C8CFCDA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EC1B57BD-6153-F2B2-4389-A805C52107DD}"/>
                </a:ext>
              </a:extLst>
            </p:cNvPr>
            <p:cNvGrpSpPr/>
            <p:nvPr/>
          </p:nvGrpSpPr>
          <p:grpSpPr>
            <a:xfrm>
              <a:off x="2318692" y="6411085"/>
              <a:ext cx="284087" cy="284087"/>
              <a:chOff x="348433" y="368660"/>
              <a:chExt cx="748194" cy="748194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0847E62B-EE06-16A5-22F1-612CB081AC7A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楕円 222">
                <a:extLst>
                  <a:ext uri="{FF2B5EF4-FFF2-40B4-BE49-F238E27FC236}">
                    <a16:creationId xmlns:a16="http://schemas.microsoft.com/office/drawing/2014/main" id="{061A2BAB-C766-EFA5-F946-7EE018CD8455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52E5056C-38EE-CA59-D296-CC4142387298}"/>
                </a:ext>
              </a:extLst>
            </p:cNvPr>
            <p:cNvGrpSpPr/>
            <p:nvPr/>
          </p:nvGrpSpPr>
          <p:grpSpPr>
            <a:xfrm>
              <a:off x="2674729" y="6411085"/>
              <a:ext cx="284087" cy="284087"/>
              <a:chOff x="348433" y="368660"/>
              <a:chExt cx="748194" cy="748194"/>
            </a:xfrm>
          </p:grpSpPr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DE6FC204-FA1C-BE2D-D15C-D3FF64562BC6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楕円 220">
                <a:extLst>
                  <a:ext uri="{FF2B5EF4-FFF2-40B4-BE49-F238E27FC236}">
                    <a16:creationId xmlns:a16="http://schemas.microsoft.com/office/drawing/2014/main" id="{44E962D9-CA81-1FFD-1553-BE05230589EE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671A2A68-5089-011C-C74C-652E6CFBD802}"/>
                </a:ext>
              </a:extLst>
            </p:cNvPr>
            <p:cNvGrpSpPr/>
            <p:nvPr/>
          </p:nvGrpSpPr>
          <p:grpSpPr>
            <a:xfrm>
              <a:off x="3030766" y="6411085"/>
              <a:ext cx="284087" cy="284087"/>
              <a:chOff x="348433" y="368660"/>
              <a:chExt cx="748194" cy="748194"/>
            </a:xfrm>
          </p:grpSpPr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26D4B37A-7976-1F32-7EA8-F8BFECE643F6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楕円 218">
                <a:extLst>
                  <a:ext uri="{FF2B5EF4-FFF2-40B4-BE49-F238E27FC236}">
                    <a16:creationId xmlns:a16="http://schemas.microsoft.com/office/drawing/2014/main" id="{97D71367-DEB2-D005-F890-DBA6E9EB4FFD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EE9CF67C-7BF0-BCB8-B527-FA2C1E1E5922}"/>
                </a:ext>
              </a:extLst>
            </p:cNvPr>
            <p:cNvGrpSpPr/>
            <p:nvPr/>
          </p:nvGrpSpPr>
          <p:grpSpPr>
            <a:xfrm>
              <a:off x="3386803" y="6411085"/>
              <a:ext cx="284087" cy="284087"/>
              <a:chOff x="348433" y="368660"/>
              <a:chExt cx="748194" cy="748194"/>
            </a:xfrm>
          </p:grpSpPr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DA1E76A6-C44A-980F-EF76-246F5503F222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楕円 216">
                <a:extLst>
                  <a:ext uri="{FF2B5EF4-FFF2-40B4-BE49-F238E27FC236}">
                    <a16:creationId xmlns:a16="http://schemas.microsoft.com/office/drawing/2014/main" id="{F3F64504-594C-2199-1ECA-EC677F1C9A10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E0BAFF56-D8BC-DE3E-E849-BCC5764506CC}"/>
                </a:ext>
              </a:extLst>
            </p:cNvPr>
            <p:cNvGrpSpPr/>
            <p:nvPr/>
          </p:nvGrpSpPr>
          <p:grpSpPr>
            <a:xfrm>
              <a:off x="3742840" y="6411085"/>
              <a:ext cx="284087" cy="284087"/>
              <a:chOff x="348433" y="368660"/>
              <a:chExt cx="748194" cy="748194"/>
            </a:xfrm>
          </p:grpSpPr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8B941ABD-B7BC-159C-6EA0-342BA37DB89B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EC09CE34-1D98-883B-1F3C-10DB0BD8F344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5D43E57F-4C9F-8DCA-D5CD-859E2F0154FB}"/>
                </a:ext>
              </a:extLst>
            </p:cNvPr>
            <p:cNvGrpSpPr/>
            <p:nvPr/>
          </p:nvGrpSpPr>
          <p:grpSpPr>
            <a:xfrm>
              <a:off x="4098877" y="6411085"/>
              <a:ext cx="284087" cy="284087"/>
              <a:chOff x="348433" y="368660"/>
              <a:chExt cx="748194" cy="748194"/>
            </a:xfrm>
          </p:grpSpPr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659DF9D7-828A-F4D0-159E-858A72CEA8C6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楕円 212">
                <a:extLst>
                  <a:ext uri="{FF2B5EF4-FFF2-40B4-BE49-F238E27FC236}">
                    <a16:creationId xmlns:a16="http://schemas.microsoft.com/office/drawing/2014/main" id="{7E76EC7E-FE15-BD65-D092-3F5220159E0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3B3DDB82-B1AC-0E98-89D5-E4E22768FF64}"/>
                </a:ext>
              </a:extLst>
            </p:cNvPr>
            <p:cNvGrpSpPr/>
            <p:nvPr/>
          </p:nvGrpSpPr>
          <p:grpSpPr>
            <a:xfrm>
              <a:off x="4454914" y="6411085"/>
              <a:ext cx="284087" cy="284087"/>
              <a:chOff x="348433" y="368660"/>
              <a:chExt cx="748194" cy="748194"/>
            </a:xfrm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6D78FBA1-4EC8-1061-857E-A0299D9853FC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楕円 210">
                <a:extLst>
                  <a:ext uri="{FF2B5EF4-FFF2-40B4-BE49-F238E27FC236}">
                    <a16:creationId xmlns:a16="http://schemas.microsoft.com/office/drawing/2014/main" id="{858EFE64-9CB4-D8AA-E2C3-1486C17D6AB2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D21C53F0-B24D-A7F0-612C-8885EC74EF77}"/>
                </a:ext>
              </a:extLst>
            </p:cNvPr>
            <p:cNvGrpSpPr/>
            <p:nvPr/>
          </p:nvGrpSpPr>
          <p:grpSpPr>
            <a:xfrm>
              <a:off x="4810951" y="6411085"/>
              <a:ext cx="284087" cy="284087"/>
              <a:chOff x="348433" y="368660"/>
              <a:chExt cx="748194" cy="748194"/>
            </a:xfrm>
          </p:grpSpPr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7D6A3520-07AC-E3B4-2317-E6652A15CFCD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0BD2AE18-C100-BF24-1FC6-E3AE5F2172FD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1E020DEC-1F8B-D974-6027-21AC0046151E}"/>
                </a:ext>
              </a:extLst>
            </p:cNvPr>
            <p:cNvGrpSpPr/>
            <p:nvPr/>
          </p:nvGrpSpPr>
          <p:grpSpPr>
            <a:xfrm>
              <a:off x="5166988" y="6411085"/>
              <a:ext cx="284087" cy="284087"/>
              <a:chOff x="348433" y="368660"/>
              <a:chExt cx="748194" cy="748194"/>
            </a:xfrm>
          </p:grpSpPr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00565866-88FB-9F7A-9987-CCA4EDE0A409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0FC8A435-B423-1BA5-CA40-BEE973A9E050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73604EEB-3DBD-920D-2513-54B33ACA0D00}"/>
                </a:ext>
              </a:extLst>
            </p:cNvPr>
            <p:cNvGrpSpPr/>
            <p:nvPr/>
          </p:nvGrpSpPr>
          <p:grpSpPr>
            <a:xfrm>
              <a:off x="5523025" y="6411085"/>
              <a:ext cx="284087" cy="284087"/>
              <a:chOff x="348433" y="368660"/>
              <a:chExt cx="748194" cy="748194"/>
            </a:xfrm>
          </p:grpSpPr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2F2BECFC-1752-FB10-6D4D-C9156B6C39EE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楕円 204">
                <a:extLst>
                  <a:ext uri="{FF2B5EF4-FFF2-40B4-BE49-F238E27FC236}">
                    <a16:creationId xmlns:a16="http://schemas.microsoft.com/office/drawing/2014/main" id="{EE29789A-E164-48D8-748E-DBC13EFEE702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03C40BED-6703-27F2-5341-E8870734F85B}"/>
                </a:ext>
              </a:extLst>
            </p:cNvPr>
            <p:cNvGrpSpPr/>
            <p:nvPr/>
          </p:nvGrpSpPr>
          <p:grpSpPr>
            <a:xfrm>
              <a:off x="5879062" y="6411085"/>
              <a:ext cx="284087" cy="284087"/>
              <a:chOff x="348433" y="368660"/>
              <a:chExt cx="748194" cy="748194"/>
            </a:xfrm>
          </p:grpSpPr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CB433D2E-DF2D-5808-91A7-1E6B5D481025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ACC5F1A3-E623-28B7-2F87-4D4352B6DD58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48BA78AD-C974-4E25-57E1-0D92273F33E9}"/>
                </a:ext>
              </a:extLst>
            </p:cNvPr>
            <p:cNvGrpSpPr/>
            <p:nvPr/>
          </p:nvGrpSpPr>
          <p:grpSpPr>
            <a:xfrm>
              <a:off x="6235099" y="6411085"/>
              <a:ext cx="284087" cy="284087"/>
              <a:chOff x="348433" y="368660"/>
              <a:chExt cx="748194" cy="748194"/>
            </a:xfrm>
          </p:grpSpPr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DBA65F31-2C4E-9F05-7025-E8ECD02541E4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5F4A7ED9-D9C2-D782-8551-952B2AD3559E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D4A2147A-6F79-05BC-1F21-F5B17576A090}"/>
                </a:ext>
              </a:extLst>
            </p:cNvPr>
            <p:cNvGrpSpPr/>
            <p:nvPr/>
          </p:nvGrpSpPr>
          <p:grpSpPr>
            <a:xfrm>
              <a:off x="6591136" y="6411085"/>
              <a:ext cx="284087" cy="284087"/>
              <a:chOff x="348433" y="368660"/>
              <a:chExt cx="748194" cy="748194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D3D858A3-6505-0E7A-5B89-E2B66A571053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楕円 198">
                <a:extLst>
                  <a:ext uri="{FF2B5EF4-FFF2-40B4-BE49-F238E27FC236}">
                    <a16:creationId xmlns:a16="http://schemas.microsoft.com/office/drawing/2014/main" id="{15440B69-0E24-339D-69E5-8732ED0338EE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32B85397-762E-C88E-4070-7B168DD611DD}"/>
                </a:ext>
              </a:extLst>
            </p:cNvPr>
            <p:cNvGrpSpPr/>
            <p:nvPr/>
          </p:nvGrpSpPr>
          <p:grpSpPr>
            <a:xfrm>
              <a:off x="6947173" y="6411085"/>
              <a:ext cx="284087" cy="284087"/>
              <a:chOff x="348433" y="368660"/>
              <a:chExt cx="748194" cy="748194"/>
            </a:xfrm>
          </p:grpSpPr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6289BE9B-F7E2-ADDD-665C-D6C061AAA22C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楕円 196">
                <a:extLst>
                  <a:ext uri="{FF2B5EF4-FFF2-40B4-BE49-F238E27FC236}">
                    <a16:creationId xmlns:a16="http://schemas.microsoft.com/office/drawing/2014/main" id="{9C00CACB-75F6-AC24-8622-E734C7D56CA4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1F21119C-5ED7-9F8A-0CCC-373A59B63F02}"/>
                </a:ext>
              </a:extLst>
            </p:cNvPr>
            <p:cNvGrpSpPr/>
            <p:nvPr/>
          </p:nvGrpSpPr>
          <p:grpSpPr>
            <a:xfrm>
              <a:off x="7303210" y="6411085"/>
              <a:ext cx="284087" cy="284087"/>
              <a:chOff x="348433" y="368660"/>
              <a:chExt cx="748194" cy="748194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387E1955-E47E-9544-8811-4912AFF767A5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AE5D8DD8-CC2A-9FD3-B02C-3C1115D27DC3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313599C2-AA23-DDEC-30FB-D9C0978809AB}"/>
                </a:ext>
              </a:extLst>
            </p:cNvPr>
            <p:cNvGrpSpPr/>
            <p:nvPr/>
          </p:nvGrpSpPr>
          <p:grpSpPr>
            <a:xfrm>
              <a:off x="7659247" y="6411085"/>
              <a:ext cx="284087" cy="284087"/>
              <a:chOff x="348433" y="368660"/>
              <a:chExt cx="748194" cy="748194"/>
            </a:xfrm>
          </p:grpSpPr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EE670D01-5432-E94D-43BF-965A63ED4BCF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楕円 192">
                <a:extLst>
                  <a:ext uri="{FF2B5EF4-FFF2-40B4-BE49-F238E27FC236}">
                    <a16:creationId xmlns:a16="http://schemas.microsoft.com/office/drawing/2014/main" id="{245249A4-A6D8-7DA5-349C-12DE5D5C018D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64D87C67-D8AE-7D44-8C39-2984D6BCF5FA}"/>
                </a:ext>
              </a:extLst>
            </p:cNvPr>
            <p:cNvGrpSpPr/>
            <p:nvPr/>
          </p:nvGrpSpPr>
          <p:grpSpPr>
            <a:xfrm>
              <a:off x="8015284" y="6411085"/>
              <a:ext cx="284087" cy="284087"/>
              <a:chOff x="348433" y="368660"/>
              <a:chExt cx="748194" cy="748194"/>
            </a:xfrm>
          </p:grpSpPr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F3E5F604-5B4B-3D7D-09DF-98C9BBC4E168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F5134422-1E39-1233-53A7-A5D14AC3E1D9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4B92287A-FB27-F14C-3BDA-A7B22E71FF18}"/>
                </a:ext>
              </a:extLst>
            </p:cNvPr>
            <p:cNvGrpSpPr/>
            <p:nvPr/>
          </p:nvGrpSpPr>
          <p:grpSpPr>
            <a:xfrm>
              <a:off x="8371321" y="6411085"/>
              <a:ext cx="284087" cy="284087"/>
              <a:chOff x="348433" y="368660"/>
              <a:chExt cx="748194" cy="748194"/>
            </a:xfrm>
          </p:grpSpPr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89D2881C-EC24-A8C2-D347-BCDBF1F6670B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EC1B2CF4-2D54-4D9E-B05B-BB4159FCC30E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0208404E-9729-156F-6488-C2BB8ECAC444}"/>
                </a:ext>
              </a:extLst>
            </p:cNvPr>
            <p:cNvGrpSpPr/>
            <p:nvPr/>
          </p:nvGrpSpPr>
          <p:grpSpPr>
            <a:xfrm>
              <a:off x="8727358" y="6411085"/>
              <a:ext cx="284087" cy="284087"/>
              <a:chOff x="348433" y="368660"/>
              <a:chExt cx="748194" cy="748194"/>
            </a:xfrm>
          </p:grpSpPr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BBE335F2-A666-73C5-50A1-FCE8430F9D40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03D2BF48-1A12-5F99-26AB-64835127D925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" name="グループ化 89">
              <a:extLst>
                <a:ext uri="{FF2B5EF4-FFF2-40B4-BE49-F238E27FC236}">
                  <a16:creationId xmlns:a16="http://schemas.microsoft.com/office/drawing/2014/main" id="{CAE806C7-E9DC-26AA-955C-00BDEBF249FC}"/>
                </a:ext>
              </a:extLst>
            </p:cNvPr>
            <p:cNvGrpSpPr/>
            <p:nvPr/>
          </p:nvGrpSpPr>
          <p:grpSpPr>
            <a:xfrm>
              <a:off x="9083395" y="6411085"/>
              <a:ext cx="284087" cy="284087"/>
              <a:chOff x="348433" y="368660"/>
              <a:chExt cx="748194" cy="748194"/>
            </a:xfrm>
          </p:grpSpPr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8C6C8C08-5206-8311-9A86-828893216383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BFD746E5-418F-F46A-F394-522BD4269A23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0270D9D1-F16D-F426-46BD-A32B78C83889}"/>
                </a:ext>
              </a:extLst>
            </p:cNvPr>
            <p:cNvGrpSpPr/>
            <p:nvPr/>
          </p:nvGrpSpPr>
          <p:grpSpPr>
            <a:xfrm>
              <a:off x="9439443" y="6411085"/>
              <a:ext cx="284087" cy="284087"/>
              <a:chOff x="348433" y="368660"/>
              <a:chExt cx="748194" cy="748194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5866B081-A8BA-3248-40B6-281DAB46F58F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96511892-D4A9-0B05-87B6-976DD7E2D458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8300182E-FFCF-4A62-85C4-A555DD5586C0}"/>
                </a:ext>
              </a:extLst>
            </p:cNvPr>
            <p:cNvGrpSpPr/>
            <p:nvPr/>
          </p:nvGrpSpPr>
          <p:grpSpPr>
            <a:xfrm>
              <a:off x="182470" y="535351"/>
              <a:ext cx="284087" cy="284087"/>
              <a:chOff x="348433" y="368660"/>
              <a:chExt cx="748194" cy="748194"/>
            </a:xfrm>
          </p:grpSpPr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4819A967-D82F-90E5-1B26-52C65FE34927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2D1C6201-E7B5-41D7-520C-8FC62783303C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8F53E830-00A8-2831-C24E-EB6588F6DA4A}"/>
                </a:ext>
              </a:extLst>
            </p:cNvPr>
            <p:cNvGrpSpPr/>
            <p:nvPr/>
          </p:nvGrpSpPr>
          <p:grpSpPr>
            <a:xfrm>
              <a:off x="182470" y="927067"/>
              <a:ext cx="284087" cy="284087"/>
              <a:chOff x="348433" y="368660"/>
              <a:chExt cx="748194" cy="748194"/>
            </a:xfrm>
          </p:grpSpPr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F19CB33D-D88B-B1B9-A604-6CFBC5D969E2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楕円 178">
                <a:extLst>
                  <a:ext uri="{FF2B5EF4-FFF2-40B4-BE49-F238E27FC236}">
                    <a16:creationId xmlns:a16="http://schemas.microsoft.com/office/drawing/2014/main" id="{C8835932-7313-1567-FCE5-437301206B89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FC36BBE8-9A7D-1AD7-6A53-1607ACB6B80C}"/>
                </a:ext>
              </a:extLst>
            </p:cNvPr>
            <p:cNvGrpSpPr/>
            <p:nvPr/>
          </p:nvGrpSpPr>
          <p:grpSpPr>
            <a:xfrm>
              <a:off x="182470" y="1318783"/>
              <a:ext cx="284087" cy="284087"/>
              <a:chOff x="348433" y="368660"/>
              <a:chExt cx="748194" cy="748194"/>
            </a:xfrm>
          </p:grpSpPr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9B079E1B-1E6F-988E-35BF-9F89E653251E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68DE965F-C0F7-6576-7A27-011AC26C8236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D7F0D9B8-AC02-46CC-1D5C-605E4E60E1D1}"/>
                </a:ext>
              </a:extLst>
            </p:cNvPr>
            <p:cNvGrpSpPr/>
            <p:nvPr/>
          </p:nvGrpSpPr>
          <p:grpSpPr>
            <a:xfrm>
              <a:off x="182470" y="1710499"/>
              <a:ext cx="284087" cy="284087"/>
              <a:chOff x="348433" y="368660"/>
              <a:chExt cx="748194" cy="748194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9E91C244-5835-5455-1E6E-91046CEBC0F0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F8BFEA8B-E317-A58A-F4E1-AE71C80A79D7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1548381A-AE4F-1707-5681-0E5A10374156}"/>
                </a:ext>
              </a:extLst>
            </p:cNvPr>
            <p:cNvGrpSpPr/>
            <p:nvPr/>
          </p:nvGrpSpPr>
          <p:grpSpPr>
            <a:xfrm>
              <a:off x="182470" y="2102215"/>
              <a:ext cx="284087" cy="284087"/>
              <a:chOff x="348433" y="368660"/>
              <a:chExt cx="748194" cy="748194"/>
            </a:xfrm>
          </p:grpSpPr>
          <p:sp>
            <p:nvSpPr>
              <p:cNvPr id="172" name="フリーフォーム: 図形 171">
                <a:extLst>
                  <a:ext uri="{FF2B5EF4-FFF2-40B4-BE49-F238E27FC236}">
                    <a16:creationId xmlns:a16="http://schemas.microsoft.com/office/drawing/2014/main" id="{A2E73376-8A79-28A1-ACF5-7453E6088358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BFC1DAC3-86D8-1C0B-6E55-2E0FB233EE39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E86CDEF2-50AB-326E-B87B-C619258DA1EC}"/>
                </a:ext>
              </a:extLst>
            </p:cNvPr>
            <p:cNvGrpSpPr/>
            <p:nvPr/>
          </p:nvGrpSpPr>
          <p:grpSpPr>
            <a:xfrm>
              <a:off x="182470" y="2493931"/>
              <a:ext cx="284087" cy="284087"/>
              <a:chOff x="348433" y="368660"/>
              <a:chExt cx="748194" cy="748194"/>
            </a:xfrm>
          </p:grpSpPr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9DEB7141-3FBF-BC01-F62F-5A260A0ED3F2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156B7C40-F7A1-B10C-3732-90F6B678741D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3980ABD5-29CF-6A08-2918-65B3571EFEBA}"/>
                </a:ext>
              </a:extLst>
            </p:cNvPr>
            <p:cNvGrpSpPr/>
            <p:nvPr/>
          </p:nvGrpSpPr>
          <p:grpSpPr>
            <a:xfrm>
              <a:off x="182470" y="2885647"/>
              <a:ext cx="284087" cy="284087"/>
              <a:chOff x="348433" y="368660"/>
              <a:chExt cx="748194" cy="748194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0D846D61-8C91-26D4-688F-4930B5395BE5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9B88FE5C-2C5A-2779-A634-EC66C5076740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AEF022D4-5983-917D-C263-8274B2E55D80}"/>
                </a:ext>
              </a:extLst>
            </p:cNvPr>
            <p:cNvGrpSpPr/>
            <p:nvPr/>
          </p:nvGrpSpPr>
          <p:grpSpPr>
            <a:xfrm>
              <a:off x="182470" y="3277363"/>
              <a:ext cx="284087" cy="284087"/>
              <a:chOff x="348433" y="368660"/>
              <a:chExt cx="748194" cy="748194"/>
            </a:xfrm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0E3B55EC-BFA3-FEE0-BE7A-62F58C5541D2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FF233156-EBDE-6372-622B-6458E9508BD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AF3547FC-C567-034B-07B8-5E2D6FC68BFF}"/>
                </a:ext>
              </a:extLst>
            </p:cNvPr>
            <p:cNvGrpSpPr/>
            <p:nvPr/>
          </p:nvGrpSpPr>
          <p:grpSpPr>
            <a:xfrm>
              <a:off x="182470" y="3669079"/>
              <a:ext cx="284087" cy="284087"/>
              <a:chOff x="348433" y="368660"/>
              <a:chExt cx="748194" cy="748194"/>
            </a:xfrm>
          </p:grpSpPr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A292B1E9-C2C7-CA25-CEF4-DCEAEAC1E492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90123C88-DDEA-8E75-ADC9-38220E33568E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775516AB-E776-B619-48BD-8A6A3CAFDB5A}"/>
                </a:ext>
              </a:extLst>
            </p:cNvPr>
            <p:cNvGrpSpPr/>
            <p:nvPr/>
          </p:nvGrpSpPr>
          <p:grpSpPr>
            <a:xfrm>
              <a:off x="182470" y="4060795"/>
              <a:ext cx="284087" cy="284087"/>
              <a:chOff x="348433" y="368660"/>
              <a:chExt cx="748194" cy="748194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764EE4AF-525F-6C02-E372-30E755B90B03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2030E907-7821-9030-C950-FD8AB13D2C78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E20AC6F9-3822-A51E-4A95-DE61E50D17A5}"/>
                </a:ext>
              </a:extLst>
            </p:cNvPr>
            <p:cNvGrpSpPr/>
            <p:nvPr/>
          </p:nvGrpSpPr>
          <p:grpSpPr>
            <a:xfrm>
              <a:off x="182470" y="4452511"/>
              <a:ext cx="284087" cy="284087"/>
              <a:chOff x="348433" y="368660"/>
              <a:chExt cx="748194" cy="748194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EC0BE55C-0326-B078-31F2-A2E024FB60B2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楕円 160">
                <a:extLst>
                  <a:ext uri="{FF2B5EF4-FFF2-40B4-BE49-F238E27FC236}">
                    <a16:creationId xmlns:a16="http://schemas.microsoft.com/office/drawing/2014/main" id="{B92665F2-E5CB-0FA6-53E8-D4F7C64A3013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72157E9B-F2A1-058D-6038-B8CCCD14C1D5}"/>
                </a:ext>
              </a:extLst>
            </p:cNvPr>
            <p:cNvGrpSpPr/>
            <p:nvPr/>
          </p:nvGrpSpPr>
          <p:grpSpPr>
            <a:xfrm>
              <a:off x="182470" y="4844227"/>
              <a:ext cx="284087" cy="284087"/>
              <a:chOff x="348433" y="368660"/>
              <a:chExt cx="748194" cy="748194"/>
            </a:xfrm>
          </p:grpSpPr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799C622A-AF25-D2C4-D942-A0239F3E2BC3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9070C106-0FFF-D7DB-59B8-A29BA4A746FF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83AE875F-314A-3ED3-EE4E-322C5F252247}"/>
                </a:ext>
              </a:extLst>
            </p:cNvPr>
            <p:cNvGrpSpPr/>
            <p:nvPr/>
          </p:nvGrpSpPr>
          <p:grpSpPr>
            <a:xfrm>
              <a:off x="182470" y="5235943"/>
              <a:ext cx="284087" cy="284087"/>
              <a:chOff x="348433" y="368660"/>
              <a:chExt cx="748194" cy="748194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621E5EF6-CB70-7868-12DF-B37290926B54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F3D80F91-B785-D0DC-D652-EF216A2ED193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9DA22A36-4022-2A9E-295C-BB9AFC3A2131}"/>
                </a:ext>
              </a:extLst>
            </p:cNvPr>
            <p:cNvGrpSpPr/>
            <p:nvPr/>
          </p:nvGrpSpPr>
          <p:grpSpPr>
            <a:xfrm>
              <a:off x="182470" y="5627659"/>
              <a:ext cx="284087" cy="284087"/>
              <a:chOff x="348433" y="368660"/>
              <a:chExt cx="748194" cy="748194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B17B6B59-8A93-6561-8D69-81DE3DA6674A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A9F40571-DA7A-837F-74CD-47A4E4B2D1A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49B9B065-E392-AE11-F257-8E2EF1132A9C}"/>
                </a:ext>
              </a:extLst>
            </p:cNvPr>
            <p:cNvGrpSpPr/>
            <p:nvPr/>
          </p:nvGrpSpPr>
          <p:grpSpPr>
            <a:xfrm>
              <a:off x="182470" y="6019375"/>
              <a:ext cx="284087" cy="284087"/>
              <a:chOff x="348433" y="368660"/>
              <a:chExt cx="748194" cy="748194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1540FCAD-0DE6-E542-F029-517917A4ED76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5D665754-FE44-3C01-C721-E6A10BEACEB0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5238DCDB-A28C-49DD-A2FC-CAF342360D84}"/>
                </a:ext>
              </a:extLst>
            </p:cNvPr>
            <p:cNvGrpSpPr/>
            <p:nvPr/>
          </p:nvGrpSpPr>
          <p:grpSpPr>
            <a:xfrm>
              <a:off x="9438103" y="535351"/>
              <a:ext cx="284087" cy="284087"/>
              <a:chOff x="348433" y="368660"/>
              <a:chExt cx="748194" cy="748194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87AFF797-24AC-C20E-713A-3BA16E84A646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C06ADCCE-B369-AFBC-6B71-E4A3620F72E6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2F4E0796-B6DC-1299-A7AB-42E0D27C6FC2}"/>
                </a:ext>
              </a:extLst>
            </p:cNvPr>
            <p:cNvGrpSpPr/>
            <p:nvPr/>
          </p:nvGrpSpPr>
          <p:grpSpPr>
            <a:xfrm>
              <a:off x="9438103" y="927067"/>
              <a:ext cx="284087" cy="284087"/>
              <a:chOff x="348433" y="368660"/>
              <a:chExt cx="748194" cy="748194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A31A0697-F0B8-7429-7921-9BFB6A5D0CC6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047DEC2C-3A0D-8F8D-735D-B1F049C8ED2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9836ADAA-7DDE-9B0E-6012-E686A33BBE2E}"/>
                </a:ext>
              </a:extLst>
            </p:cNvPr>
            <p:cNvGrpSpPr/>
            <p:nvPr/>
          </p:nvGrpSpPr>
          <p:grpSpPr>
            <a:xfrm>
              <a:off x="9438103" y="1318783"/>
              <a:ext cx="284087" cy="284087"/>
              <a:chOff x="348433" y="368660"/>
              <a:chExt cx="748194" cy="748194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B335813D-9C54-E475-F3BF-D95BBFD12A4D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2B637013-825F-BAEB-D427-655C5EECD66E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>
              <a:extLst>
                <a:ext uri="{FF2B5EF4-FFF2-40B4-BE49-F238E27FC236}">
                  <a16:creationId xmlns:a16="http://schemas.microsoft.com/office/drawing/2014/main" id="{3F67663F-B061-C023-F431-6832126C3860}"/>
                </a:ext>
              </a:extLst>
            </p:cNvPr>
            <p:cNvGrpSpPr/>
            <p:nvPr/>
          </p:nvGrpSpPr>
          <p:grpSpPr>
            <a:xfrm>
              <a:off x="9438103" y="1710499"/>
              <a:ext cx="284087" cy="284087"/>
              <a:chOff x="348433" y="368660"/>
              <a:chExt cx="748194" cy="748194"/>
            </a:xfrm>
          </p:grpSpPr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6B2C4DC0-65BE-B54E-1FA5-6DF21E824E86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1D4ABEA9-CE94-3B75-B6E3-9B31443C13E0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BD07D73F-5AB8-DC1F-6440-950EDCAB52D0}"/>
                </a:ext>
              </a:extLst>
            </p:cNvPr>
            <p:cNvGrpSpPr/>
            <p:nvPr/>
          </p:nvGrpSpPr>
          <p:grpSpPr>
            <a:xfrm>
              <a:off x="9438103" y="2102215"/>
              <a:ext cx="284087" cy="284087"/>
              <a:chOff x="348433" y="368660"/>
              <a:chExt cx="748194" cy="748194"/>
            </a:xfrm>
          </p:grpSpPr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1E014406-B7E5-ED84-A0A7-66BD31EAE313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02FB86D2-1233-A58D-0F55-B9E4B973C0B1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E52EA01E-7421-3FC8-5843-9C30C4BF29F7}"/>
                </a:ext>
              </a:extLst>
            </p:cNvPr>
            <p:cNvGrpSpPr/>
            <p:nvPr/>
          </p:nvGrpSpPr>
          <p:grpSpPr>
            <a:xfrm>
              <a:off x="9438103" y="2493931"/>
              <a:ext cx="284087" cy="284087"/>
              <a:chOff x="348433" y="368660"/>
              <a:chExt cx="748194" cy="748194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D9730E9D-38CD-DB28-916D-F22A25E0DAE6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3611A252-B2EC-B458-89F5-D0A9E8DC7826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AD078064-1106-4BF1-7A23-272F47CBA11E}"/>
                </a:ext>
              </a:extLst>
            </p:cNvPr>
            <p:cNvGrpSpPr/>
            <p:nvPr/>
          </p:nvGrpSpPr>
          <p:grpSpPr>
            <a:xfrm>
              <a:off x="9438103" y="2885647"/>
              <a:ext cx="284087" cy="284087"/>
              <a:chOff x="348433" y="368660"/>
              <a:chExt cx="748194" cy="748194"/>
            </a:xfrm>
          </p:grpSpPr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4F1D1D4F-2D71-5D52-E369-9F123819CF90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138">
                <a:extLst>
                  <a:ext uri="{FF2B5EF4-FFF2-40B4-BE49-F238E27FC236}">
                    <a16:creationId xmlns:a16="http://schemas.microsoft.com/office/drawing/2014/main" id="{B8EFC670-5D4F-F3FA-62FF-8C8D0700E070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4" name="グループ化 113">
              <a:extLst>
                <a:ext uri="{FF2B5EF4-FFF2-40B4-BE49-F238E27FC236}">
                  <a16:creationId xmlns:a16="http://schemas.microsoft.com/office/drawing/2014/main" id="{9A1D90BC-8A2A-80CD-6D64-E5AB82A0A2A1}"/>
                </a:ext>
              </a:extLst>
            </p:cNvPr>
            <p:cNvGrpSpPr/>
            <p:nvPr/>
          </p:nvGrpSpPr>
          <p:grpSpPr>
            <a:xfrm>
              <a:off x="9438103" y="3277363"/>
              <a:ext cx="284087" cy="284087"/>
              <a:chOff x="348433" y="368660"/>
              <a:chExt cx="748194" cy="748194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08655719-A15B-75B1-3DA8-AD090D5E5EA4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楕円 136">
                <a:extLst>
                  <a:ext uri="{FF2B5EF4-FFF2-40B4-BE49-F238E27FC236}">
                    <a16:creationId xmlns:a16="http://schemas.microsoft.com/office/drawing/2014/main" id="{E95FA1FF-57F0-5392-659D-378C16A7FB54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5" name="グループ化 114">
              <a:extLst>
                <a:ext uri="{FF2B5EF4-FFF2-40B4-BE49-F238E27FC236}">
                  <a16:creationId xmlns:a16="http://schemas.microsoft.com/office/drawing/2014/main" id="{C47D02A8-A3A3-B350-6194-38B80FF8CBA9}"/>
                </a:ext>
              </a:extLst>
            </p:cNvPr>
            <p:cNvGrpSpPr/>
            <p:nvPr/>
          </p:nvGrpSpPr>
          <p:grpSpPr>
            <a:xfrm>
              <a:off x="9438103" y="3669079"/>
              <a:ext cx="284087" cy="284087"/>
              <a:chOff x="348433" y="368660"/>
              <a:chExt cx="748194" cy="748194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C5CAFF0C-348E-E82E-A870-E53D3738AF58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4F8B1F9D-2F27-2C43-F9B3-F4F88DEE55B6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92B43794-A197-25FA-81C2-9CFBFA07703E}"/>
                </a:ext>
              </a:extLst>
            </p:cNvPr>
            <p:cNvGrpSpPr/>
            <p:nvPr/>
          </p:nvGrpSpPr>
          <p:grpSpPr>
            <a:xfrm>
              <a:off x="9438103" y="4060795"/>
              <a:ext cx="284087" cy="284087"/>
              <a:chOff x="348433" y="368660"/>
              <a:chExt cx="748194" cy="748194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4ECBB3EE-840E-2E65-405B-AA0386A66A7A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4E3D06AB-9E67-EE63-921E-7126A81E6FFE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7" name="グループ化 116">
              <a:extLst>
                <a:ext uri="{FF2B5EF4-FFF2-40B4-BE49-F238E27FC236}">
                  <a16:creationId xmlns:a16="http://schemas.microsoft.com/office/drawing/2014/main" id="{6ADBE2EC-D608-A3B7-7917-3F7568C13F60}"/>
                </a:ext>
              </a:extLst>
            </p:cNvPr>
            <p:cNvGrpSpPr/>
            <p:nvPr/>
          </p:nvGrpSpPr>
          <p:grpSpPr>
            <a:xfrm>
              <a:off x="9438103" y="4452511"/>
              <a:ext cx="284087" cy="284087"/>
              <a:chOff x="348433" y="368660"/>
              <a:chExt cx="748194" cy="748194"/>
            </a:xfrm>
          </p:grpSpPr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4D5C23AC-9E82-786A-FC3D-85F6476B2579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130">
                <a:extLst>
                  <a:ext uri="{FF2B5EF4-FFF2-40B4-BE49-F238E27FC236}">
                    <a16:creationId xmlns:a16="http://schemas.microsoft.com/office/drawing/2014/main" id="{E28A48A7-68E9-26A4-3153-933BA69075F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5DF8E47A-B028-D674-4C12-30A485C81C86}"/>
                </a:ext>
              </a:extLst>
            </p:cNvPr>
            <p:cNvGrpSpPr/>
            <p:nvPr/>
          </p:nvGrpSpPr>
          <p:grpSpPr>
            <a:xfrm>
              <a:off x="9438103" y="4844227"/>
              <a:ext cx="284087" cy="284087"/>
              <a:chOff x="348433" y="368660"/>
              <a:chExt cx="748194" cy="748194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917DD990-E5A2-6C1D-E06C-E4EB212DF703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84316660-5A52-F29F-8C95-75320B4C5430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43427F77-9554-5484-AF5D-59D938832064}"/>
                </a:ext>
              </a:extLst>
            </p:cNvPr>
            <p:cNvGrpSpPr/>
            <p:nvPr/>
          </p:nvGrpSpPr>
          <p:grpSpPr>
            <a:xfrm>
              <a:off x="9438103" y="5235943"/>
              <a:ext cx="284087" cy="284087"/>
              <a:chOff x="348433" y="368660"/>
              <a:chExt cx="748194" cy="748194"/>
            </a:xfrm>
          </p:grpSpPr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C1458B0B-8563-1A08-C75E-D01650579368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楕円 126">
                <a:extLst>
                  <a:ext uri="{FF2B5EF4-FFF2-40B4-BE49-F238E27FC236}">
                    <a16:creationId xmlns:a16="http://schemas.microsoft.com/office/drawing/2014/main" id="{5C30C4E4-E973-8B84-4258-17C650A16C60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8B2EA193-7AA6-3AB5-31D3-23B01C75AB6E}"/>
                </a:ext>
              </a:extLst>
            </p:cNvPr>
            <p:cNvGrpSpPr/>
            <p:nvPr/>
          </p:nvGrpSpPr>
          <p:grpSpPr>
            <a:xfrm>
              <a:off x="9438103" y="5627659"/>
              <a:ext cx="284087" cy="284087"/>
              <a:chOff x="348433" y="368660"/>
              <a:chExt cx="748194" cy="748194"/>
            </a:xfrm>
          </p:grpSpPr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013EAEDA-B627-744B-EE8E-5C19BF95EF4B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0DAA3324-BC13-54C6-F22F-BF92E6583220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EBBF24F2-F577-4C1D-D834-9015B3A4971A}"/>
                </a:ext>
              </a:extLst>
            </p:cNvPr>
            <p:cNvGrpSpPr/>
            <p:nvPr/>
          </p:nvGrpSpPr>
          <p:grpSpPr>
            <a:xfrm>
              <a:off x="9438103" y="6019375"/>
              <a:ext cx="284087" cy="284087"/>
              <a:chOff x="348433" y="368660"/>
              <a:chExt cx="748194" cy="748194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DD3834DF-C339-6C38-63EE-3161B9F4F329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EC5CD683-1BD5-4A68-7DC9-D26921AB9BCC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90" name="テキスト ボックス 289">
            <a:extLst>
              <a:ext uri="{FF2B5EF4-FFF2-40B4-BE49-F238E27FC236}">
                <a16:creationId xmlns:a16="http://schemas.microsoft.com/office/drawing/2014/main" id="{32A612CD-B054-55D4-9D68-0C4692EE3278}"/>
              </a:ext>
            </a:extLst>
          </p:cNvPr>
          <p:cNvSpPr txBox="1"/>
          <p:nvPr/>
        </p:nvSpPr>
        <p:spPr>
          <a:xfrm rot="5400000">
            <a:off x="-105695" y="3105805"/>
            <a:ext cx="8228232" cy="373171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新しい電子レンジを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壊した方は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正直に話してください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4EE7CBA-155C-2DF5-FC72-397FEF5DB8A3}"/>
              </a:ext>
            </a:extLst>
          </p:cNvPr>
          <p:cNvGrpSpPr/>
          <p:nvPr/>
        </p:nvGrpSpPr>
        <p:grpSpPr>
          <a:xfrm>
            <a:off x="846149" y="4241094"/>
            <a:ext cx="5154706" cy="3112458"/>
            <a:chOff x="182470" y="1853825"/>
            <a:chExt cx="4424249" cy="2671402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623DEDBC-A333-735F-6E21-77EA24B6314D}"/>
                </a:ext>
              </a:extLst>
            </p:cNvPr>
            <p:cNvSpPr/>
            <p:nvPr/>
          </p:nvSpPr>
          <p:spPr bwMode="auto">
            <a:xfrm>
              <a:off x="182470" y="2033845"/>
              <a:ext cx="2295255" cy="1485165"/>
            </a:xfrm>
            <a:prstGeom prst="roundRect">
              <a:avLst>
                <a:gd name="adj" fmla="val 6085"/>
              </a:avLst>
            </a:prstGeom>
            <a:solidFill>
              <a:schemeClr val="bg1">
                <a:lumMod val="95000"/>
              </a:schemeClr>
            </a:solidFill>
            <a:ln w="762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E6454F4C-C30F-1A4B-F897-9EECCB6EB645}"/>
                </a:ext>
              </a:extLst>
            </p:cNvPr>
            <p:cNvSpPr/>
            <p:nvPr/>
          </p:nvSpPr>
          <p:spPr bwMode="auto">
            <a:xfrm>
              <a:off x="366714" y="2228740"/>
              <a:ext cx="1300162" cy="1095375"/>
            </a:xfrm>
            <a:prstGeom prst="roundRect">
              <a:avLst>
                <a:gd name="adj" fmla="val 6085"/>
              </a:avLst>
            </a:prstGeom>
            <a:solidFill>
              <a:schemeClr val="accent5">
                <a:lumMod val="90000"/>
              </a:schemeClr>
            </a:solidFill>
            <a:ln w="762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B6E6D0EA-E613-A04E-2F5D-93265400A891}"/>
                </a:ext>
              </a:extLst>
            </p:cNvPr>
            <p:cNvSpPr/>
            <p:nvPr/>
          </p:nvSpPr>
          <p:spPr bwMode="auto">
            <a:xfrm>
              <a:off x="2041278" y="2632513"/>
              <a:ext cx="263772" cy="2637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1AE67688-D13B-C7CA-CFC9-8D9CA0B7E623}"/>
                </a:ext>
              </a:extLst>
            </p:cNvPr>
            <p:cNvSpPr/>
            <p:nvPr/>
          </p:nvSpPr>
          <p:spPr bwMode="auto">
            <a:xfrm>
              <a:off x="2041278" y="3061138"/>
              <a:ext cx="263772" cy="2637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83C2D950-DCFA-0F6F-E2B3-85E23863CFA3}"/>
                </a:ext>
              </a:extLst>
            </p:cNvPr>
            <p:cNvSpPr/>
            <p:nvPr/>
          </p:nvSpPr>
          <p:spPr bwMode="auto">
            <a:xfrm>
              <a:off x="1989845" y="2228850"/>
              <a:ext cx="343780" cy="208658"/>
            </a:xfrm>
            <a:prstGeom prst="roundRect">
              <a:avLst>
                <a:gd name="adj" fmla="val 6085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C502CC1C-5276-6C0D-AC9B-67E46E2FCB4D}"/>
                </a:ext>
              </a:extLst>
            </p:cNvPr>
            <p:cNvSpPr/>
            <p:nvPr/>
          </p:nvSpPr>
          <p:spPr bwMode="auto">
            <a:xfrm rot="10800000">
              <a:off x="404813" y="3519007"/>
              <a:ext cx="275394" cy="143355"/>
            </a:xfrm>
            <a:prstGeom prst="trapezoid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3D165A61-9A95-0382-07FD-6847C3E5FD11}"/>
                </a:ext>
              </a:extLst>
            </p:cNvPr>
            <p:cNvSpPr/>
            <p:nvPr/>
          </p:nvSpPr>
          <p:spPr bwMode="auto">
            <a:xfrm rot="10800000">
              <a:off x="2038351" y="3519007"/>
              <a:ext cx="275394" cy="143355"/>
            </a:xfrm>
            <a:prstGeom prst="trapezoid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8324845F-EA57-0A97-1B8D-80E76EF7A477}"/>
                </a:ext>
              </a:extLst>
            </p:cNvPr>
            <p:cNvCxnSpPr/>
            <p:nvPr/>
          </p:nvCxnSpPr>
          <p:spPr bwMode="auto">
            <a:xfrm>
              <a:off x="1863498" y="2033845"/>
              <a:ext cx="0" cy="1485165"/>
            </a:xfrm>
            <a:prstGeom prst="line">
              <a:avLst/>
            </a:prstGeom>
            <a:noFill/>
            <a:ln w="76200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1F7316F-4A56-73C9-D43B-8344F36F88F1}"/>
                </a:ext>
              </a:extLst>
            </p:cNvPr>
            <p:cNvGrpSpPr/>
            <p:nvPr/>
          </p:nvGrpSpPr>
          <p:grpSpPr>
            <a:xfrm>
              <a:off x="680207" y="2492703"/>
              <a:ext cx="721518" cy="538162"/>
              <a:chOff x="4005263" y="2519363"/>
              <a:chExt cx="721518" cy="538162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ECFB181C-2F18-F0BA-5CBD-1D427683F007}"/>
                  </a:ext>
                </a:extLst>
              </p:cNvPr>
              <p:cNvSpPr/>
              <p:nvPr/>
            </p:nvSpPr>
            <p:spPr bwMode="auto">
              <a:xfrm>
                <a:off x="4005263" y="2559844"/>
                <a:ext cx="552450" cy="471487"/>
              </a:xfrm>
              <a:custGeom>
                <a:avLst/>
                <a:gdLst>
                  <a:gd name="connsiteX0" fmla="*/ 0 w 552450"/>
                  <a:gd name="connsiteY0" fmla="*/ 471487 h 471487"/>
                  <a:gd name="connsiteX1" fmla="*/ 180975 w 552450"/>
                  <a:gd name="connsiteY1" fmla="*/ 450056 h 471487"/>
                  <a:gd name="connsiteX2" fmla="*/ 309562 w 552450"/>
                  <a:gd name="connsiteY2" fmla="*/ 264319 h 471487"/>
                  <a:gd name="connsiteX3" fmla="*/ 435768 w 552450"/>
                  <a:gd name="connsiteY3" fmla="*/ 204787 h 471487"/>
                  <a:gd name="connsiteX4" fmla="*/ 552450 w 552450"/>
                  <a:gd name="connsiteY4" fmla="*/ 0 h 471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2450" h="471487">
                    <a:moveTo>
                      <a:pt x="0" y="471487"/>
                    </a:moveTo>
                    <a:lnTo>
                      <a:pt x="180975" y="450056"/>
                    </a:lnTo>
                    <a:lnTo>
                      <a:pt x="309562" y="264319"/>
                    </a:lnTo>
                    <a:lnTo>
                      <a:pt x="435768" y="204787"/>
                    </a:lnTo>
                    <a:lnTo>
                      <a:pt x="552450" y="0"/>
                    </a:lnTo>
                  </a:path>
                </a:pathLst>
              </a:custGeom>
              <a:noFill/>
              <a:ln w="76200" cap="rnd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AD32D028-4894-C8A0-3D58-BFC6DD17B660}"/>
                  </a:ext>
                </a:extLst>
              </p:cNvPr>
              <p:cNvSpPr/>
              <p:nvPr/>
            </p:nvSpPr>
            <p:spPr bwMode="auto">
              <a:xfrm>
                <a:off x="4067175" y="2519363"/>
                <a:ext cx="497681" cy="538162"/>
              </a:xfrm>
              <a:custGeom>
                <a:avLst/>
                <a:gdLst>
                  <a:gd name="connsiteX0" fmla="*/ 0 w 497681"/>
                  <a:gd name="connsiteY0" fmla="*/ 0 h 538162"/>
                  <a:gd name="connsiteX1" fmla="*/ 61913 w 497681"/>
                  <a:gd name="connsiteY1" fmla="*/ 171450 h 538162"/>
                  <a:gd name="connsiteX2" fmla="*/ 242888 w 497681"/>
                  <a:gd name="connsiteY2" fmla="*/ 297656 h 538162"/>
                  <a:gd name="connsiteX3" fmla="*/ 357188 w 497681"/>
                  <a:gd name="connsiteY3" fmla="*/ 369093 h 538162"/>
                  <a:gd name="connsiteX4" fmla="*/ 390525 w 497681"/>
                  <a:gd name="connsiteY4" fmla="*/ 495300 h 538162"/>
                  <a:gd name="connsiteX5" fmla="*/ 497681 w 497681"/>
                  <a:gd name="connsiteY5" fmla="*/ 538162 h 538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7681" h="538162">
                    <a:moveTo>
                      <a:pt x="0" y="0"/>
                    </a:moveTo>
                    <a:lnTo>
                      <a:pt x="61913" y="171450"/>
                    </a:lnTo>
                    <a:lnTo>
                      <a:pt x="242888" y="297656"/>
                    </a:lnTo>
                    <a:lnTo>
                      <a:pt x="357188" y="369093"/>
                    </a:lnTo>
                    <a:lnTo>
                      <a:pt x="390525" y="495300"/>
                    </a:lnTo>
                    <a:lnTo>
                      <a:pt x="497681" y="538162"/>
                    </a:lnTo>
                  </a:path>
                </a:pathLst>
              </a:custGeom>
              <a:noFill/>
              <a:ln w="76200" cap="rnd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EA783786-C355-D656-3873-23B1D4D54760}"/>
                  </a:ext>
                </a:extLst>
              </p:cNvPr>
              <p:cNvSpPr/>
              <p:nvPr/>
            </p:nvSpPr>
            <p:spPr bwMode="auto">
              <a:xfrm>
                <a:off x="4448175" y="2743200"/>
                <a:ext cx="278606" cy="80963"/>
              </a:xfrm>
              <a:custGeom>
                <a:avLst/>
                <a:gdLst>
                  <a:gd name="connsiteX0" fmla="*/ 0 w 278606"/>
                  <a:gd name="connsiteY0" fmla="*/ 23813 h 80963"/>
                  <a:gd name="connsiteX1" fmla="*/ 102394 w 278606"/>
                  <a:gd name="connsiteY1" fmla="*/ 80963 h 80963"/>
                  <a:gd name="connsiteX2" fmla="*/ 278606 w 278606"/>
                  <a:gd name="connsiteY2" fmla="*/ 0 h 8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8606" h="80963">
                    <a:moveTo>
                      <a:pt x="0" y="23813"/>
                    </a:moveTo>
                    <a:lnTo>
                      <a:pt x="102394" y="80963"/>
                    </a:lnTo>
                    <a:lnTo>
                      <a:pt x="278606" y="0"/>
                    </a:lnTo>
                  </a:path>
                </a:pathLst>
              </a:custGeom>
              <a:noFill/>
              <a:ln w="76200" cap="rnd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5B6A341-2EF3-28E3-1D54-E252DC8CC214}"/>
                </a:ext>
              </a:extLst>
            </p:cNvPr>
            <p:cNvSpPr/>
            <p:nvPr/>
          </p:nvSpPr>
          <p:spPr bwMode="auto">
            <a:xfrm>
              <a:off x="3100189" y="3183574"/>
              <a:ext cx="1235602" cy="1341653"/>
            </a:xfrm>
            <a:custGeom>
              <a:avLst/>
              <a:gdLst>
                <a:gd name="connsiteX0" fmla="*/ 78419 w 1275364"/>
                <a:gd name="connsiteY0" fmla="*/ 121491 h 1304728"/>
                <a:gd name="connsiteX1" fmla="*/ 68894 w 1275364"/>
                <a:gd name="connsiteY1" fmla="*/ 750141 h 1304728"/>
                <a:gd name="connsiteX2" fmla="*/ 140332 w 1275364"/>
                <a:gd name="connsiteY2" fmla="*/ 1188291 h 1304728"/>
                <a:gd name="connsiteX3" fmla="*/ 454657 w 1275364"/>
                <a:gd name="connsiteY3" fmla="*/ 1254966 h 1304728"/>
                <a:gd name="connsiteX4" fmla="*/ 483232 w 1275364"/>
                <a:gd name="connsiteY4" fmla="*/ 1083516 h 1304728"/>
                <a:gd name="connsiteX5" fmla="*/ 759457 w 1275364"/>
                <a:gd name="connsiteY5" fmla="*/ 1083516 h 1304728"/>
                <a:gd name="connsiteX6" fmla="*/ 768982 w 1275364"/>
                <a:gd name="connsiteY6" fmla="*/ 1245441 h 1304728"/>
                <a:gd name="connsiteX7" fmla="*/ 1135694 w 1275364"/>
                <a:gd name="connsiteY7" fmla="*/ 1264491 h 1304728"/>
                <a:gd name="connsiteX8" fmla="*/ 1273807 w 1275364"/>
                <a:gd name="connsiteY8" fmla="*/ 726329 h 1304728"/>
                <a:gd name="connsiteX9" fmla="*/ 1059494 w 1275364"/>
                <a:gd name="connsiteY9" fmla="*/ 54816 h 1304728"/>
                <a:gd name="connsiteX10" fmla="*/ 78419 w 1275364"/>
                <a:gd name="connsiteY10" fmla="*/ 121491 h 130472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5148 w 1275855"/>
                <a:gd name="connsiteY3" fmla="*/ 1254966 h 1304728"/>
                <a:gd name="connsiteX4" fmla="*/ 483723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5148 w 1275855"/>
                <a:gd name="connsiteY3" fmla="*/ 1254966 h 1304728"/>
                <a:gd name="connsiteX4" fmla="*/ 483723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5148 w 1275855"/>
                <a:gd name="connsiteY3" fmla="*/ 1254966 h 1304728"/>
                <a:gd name="connsiteX4" fmla="*/ 483723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8018"/>
                <a:gd name="connsiteX1" fmla="*/ 69385 w 1275855"/>
                <a:gd name="connsiteY1" fmla="*/ 750141 h 1308018"/>
                <a:gd name="connsiteX2" fmla="*/ 152730 w 1275855"/>
                <a:gd name="connsiteY2" fmla="*/ 1240679 h 1308018"/>
                <a:gd name="connsiteX3" fmla="*/ 459910 w 1275855"/>
                <a:gd name="connsiteY3" fmla="*/ 1276397 h 1308018"/>
                <a:gd name="connsiteX4" fmla="*/ 483723 w 1275855"/>
                <a:gd name="connsiteY4" fmla="*/ 1083516 h 1308018"/>
                <a:gd name="connsiteX5" fmla="*/ 759948 w 1275855"/>
                <a:gd name="connsiteY5" fmla="*/ 1083516 h 1308018"/>
                <a:gd name="connsiteX6" fmla="*/ 769473 w 1275855"/>
                <a:gd name="connsiteY6" fmla="*/ 1245441 h 1308018"/>
                <a:gd name="connsiteX7" fmla="*/ 1136185 w 1275855"/>
                <a:gd name="connsiteY7" fmla="*/ 1264491 h 1308018"/>
                <a:gd name="connsiteX8" fmla="*/ 1274298 w 1275855"/>
                <a:gd name="connsiteY8" fmla="*/ 726329 h 1308018"/>
                <a:gd name="connsiteX9" fmla="*/ 1059985 w 1275855"/>
                <a:gd name="connsiteY9" fmla="*/ 54816 h 1308018"/>
                <a:gd name="connsiteX10" fmla="*/ 78910 w 1275855"/>
                <a:gd name="connsiteY10" fmla="*/ 121491 h 130801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9910 w 1275855"/>
                <a:gd name="connsiteY3" fmla="*/ 1276397 h 1304728"/>
                <a:gd name="connsiteX4" fmla="*/ 505154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9910 w 1275855"/>
                <a:gd name="connsiteY3" fmla="*/ 1276397 h 1304728"/>
                <a:gd name="connsiteX4" fmla="*/ 505154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4093"/>
                <a:gd name="connsiteX1" fmla="*/ 69385 w 1275855"/>
                <a:gd name="connsiteY1" fmla="*/ 750141 h 1304093"/>
                <a:gd name="connsiteX2" fmla="*/ 152730 w 1275855"/>
                <a:gd name="connsiteY2" fmla="*/ 1240679 h 1304093"/>
                <a:gd name="connsiteX3" fmla="*/ 459910 w 1275855"/>
                <a:gd name="connsiteY3" fmla="*/ 1276397 h 1304093"/>
                <a:gd name="connsiteX4" fmla="*/ 505154 w 1275855"/>
                <a:gd name="connsiteY4" fmla="*/ 1083516 h 1304093"/>
                <a:gd name="connsiteX5" fmla="*/ 740898 w 1275855"/>
                <a:gd name="connsiteY5" fmla="*/ 1100185 h 1304093"/>
                <a:gd name="connsiteX6" fmla="*/ 769473 w 1275855"/>
                <a:gd name="connsiteY6" fmla="*/ 1245441 h 1304093"/>
                <a:gd name="connsiteX7" fmla="*/ 1136185 w 1275855"/>
                <a:gd name="connsiteY7" fmla="*/ 1264491 h 1304093"/>
                <a:gd name="connsiteX8" fmla="*/ 1274298 w 1275855"/>
                <a:gd name="connsiteY8" fmla="*/ 726329 h 1304093"/>
                <a:gd name="connsiteX9" fmla="*/ 1059985 w 1275855"/>
                <a:gd name="connsiteY9" fmla="*/ 54816 h 1304093"/>
                <a:gd name="connsiteX10" fmla="*/ 78910 w 1275855"/>
                <a:gd name="connsiteY10" fmla="*/ 121491 h 1304093"/>
                <a:gd name="connsiteX0" fmla="*/ 78910 w 1275763"/>
                <a:gd name="connsiteY0" fmla="*/ 121491 h 1332709"/>
                <a:gd name="connsiteX1" fmla="*/ 69385 w 1275763"/>
                <a:gd name="connsiteY1" fmla="*/ 750141 h 1332709"/>
                <a:gd name="connsiteX2" fmla="*/ 152730 w 1275763"/>
                <a:gd name="connsiteY2" fmla="*/ 1240679 h 1332709"/>
                <a:gd name="connsiteX3" fmla="*/ 459910 w 1275763"/>
                <a:gd name="connsiteY3" fmla="*/ 1276397 h 1332709"/>
                <a:gd name="connsiteX4" fmla="*/ 505154 w 1275763"/>
                <a:gd name="connsiteY4" fmla="*/ 1083516 h 1332709"/>
                <a:gd name="connsiteX5" fmla="*/ 740898 w 1275763"/>
                <a:gd name="connsiteY5" fmla="*/ 1100185 h 1332709"/>
                <a:gd name="connsiteX6" fmla="*/ 800429 w 1275763"/>
                <a:gd name="connsiteY6" fmla="*/ 1307354 h 1332709"/>
                <a:gd name="connsiteX7" fmla="*/ 1136185 w 1275763"/>
                <a:gd name="connsiteY7" fmla="*/ 1264491 h 1332709"/>
                <a:gd name="connsiteX8" fmla="*/ 1274298 w 1275763"/>
                <a:gd name="connsiteY8" fmla="*/ 726329 h 1332709"/>
                <a:gd name="connsiteX9" fmla="*/ 1059985 w 1275763"/>
                <a:gd name="connsiteY9" fmla="*/ 54816 h 1332709"/>
                <a:gd name="connsiteX10" fmla="*/ 78910 w 1275763"/>
                <a:gd name="connsiteY10" fmla="*/ 121491 h 1332709"/>
                <a:gd name="connsiteX0" fmla="*/ 78910 w 1275763"/>
                <a:gd name="connsiteY0" fmla="*/ 121491 h 1330825"/>
                <a:gd name="connsiteX1" fmla="*/ 69385 w 1275763"/>
                <a:gd name="connsiteY1" fmla="*/ 750141 h 1330825"/>
                <a:gd name="connsiteX2" fmla="*/ 152730 w 1275763"/>
                <a:gd name="connsiteY2" fmla="*/ 1240679 h 1330825"/>
                <a:gd name="connsiteX3" fmla="*/ 459910 w 1275763"/>
                <a:gd name="connsiteY3" fmla="*/ 1276397 h 1330825"/>
                <a:gd name="connsiteX4" fmla="*/ 505154 w 1275763"/>
                <a:gd name="connsiteY4" fmla="*/ 1083516 h 1330825"/>
                <a:gd name="connsiteX5" fmla="*/ 740898 w 1275763"/>
                <a:gd name="connsiteY5" fmla="*/ 1100185 h 1330825"/>
                <a:gd name="connsiteX6" fmla="*/ 800429 w 1275763"/>
                <a:gd name="connsiteY6" fmla="*/ 1307354 h 1330825"/>
                <a:gd name="connsiteX7" fmla="*/ 1136185 w 1275763"/>
                <a:gd name="connsiteY7" fmla="*/ 1264491 h 1330825"/>
                <a:gd name="connsiteX8" fmla="*/ 1274298 w 1275763"/>
                <a:gd name="connsiteY8" fmla="*/ 726329 h 1330825"/>
                <a:gd name="connsiteX9" fmla="*/ 1059985 w 1275763"/>
                <a:gd name="connsiteY9" fmla="*/ 54816 h 1330825"/>
                <a:gd name="connsiteX10" fmla="*/ 78910 w 1275763"/>
                <a:gd name="connsiteY10" fmla="*/ 121491 h 1330825"/>
                <a:gd name="connsiteX0" fmla="*/ 72419 w 1269272"/>
                <a:gd name="connsiteY0" fmla="*/ 130374 h 1339708"/>
                <a:gd name="connsiteX1" fmla="*/ 62894 w 1269272"/>
                <a:gd name="connsiteY1" fmla="*/ 759024 h 1339708"/>
                <a:gd name="connsiteX2" fmla="*/ 146239 w 1269272"/>
                <a:gd name="connsiteY2" fmla="*/ 1249562 h 1339708"/>
                <a:gd name="connsiteX3" fmla="*/ 453419 w 1269272"/>
                <a:gd name="connsiteY3" fmla="*/ 1285280 h 1339708"/>
                <a:gd name="connsiteX4" fmla="*/ 498663 w 1269272"/>
                <a:gd name="connsiteY4" fmla="*/ 1092399 h 1339708"/>
                <a:gd name="connsiteX5" fmla="*/ 734407 w 1269272"/>
                <a:gd name="connsiteY5" fmla="*/ 1109068 h 1339708"/>
                <a:gd name="connsiteX6" fmla="*/ 793938 w 1269272"/>
                <a:gd name="connsiteY6" fmla="*/ 1316237 h 1339708"/>
                <a:gd name="connsiteX7" fmla="*/ 1129694 w 1269272"/>
                <a:gd name="connsiteY7" fmla="*/ 1273374 h 1339708"/>
                <a:gd name="connsiteX8" fmla="*/ 1267807 w 1269272"/>
                <a:gd name="connsiteY8" fmla="*/ 735212 h 1339708"/>
                <a:gd name="connsiteX9" fmla="*/ 965388 w 1269272"/>
                <a:gd name="connsiteY9" fmla="*/ 51793 h 1339708"/>
                <a:gd name="connsiteX10" fmla="*/ 72419 w 1269272"/>
                <a:gd name="connsiteY10" fmla="*/ 130374 h 1339708"/>
                <a:gd name="connsiteX0" fmla="*/ 89010 w 1233476"/>
                <a:gd name="connsiteY0" fmla="*/ 123300 h 1342159"/>
                <a:gd name="connsiteX1" fmla="*/ 27098 w 1233476"/>
                <a:gd name="connsiteY1" fmla="*/ 761475 h 1342159"/>
                <a:gd name="connsiteX2" fmla="*/ 110443 w 1233476"/>
                <a:gd name="connsiteY2" fmla="*/ 1252013 h 1342159"/>
                <a:gd name="connsiteX3" fmla="*/ 417623 w 1233476"/>
                <a:gd name="connsiteY3" fmla="*/ 1287731 h 1342159"/>
                <a:gd name="connsiteX4" fmla="*/ 462867 w 1233476"/>
                <a:gd name="connsiteY4" fmla="*/ 1094850 h 1342159"/>
                <a:gd name="connsiteX5" fmla="*/ 698611 w 1233476"/>
                <a:gd name="connsiteY5" fmla="*/ 1111519 h 1342159"/>
                <a:gd name="connsiteX6" fmla="*/ 758142 w 1233476"/>
                <a:gd name="connsiteY6" fmla="*/ 1318688 h 1342159"/>
                <a:gd name="connsiteX7" fmla="*/ 1093898 w 1233476"/>
                <a:gd name="connsiteY7" fmla="*/ 1275825 h 1342159"/>
                <a:gd name="connsiteX8" fmla="*/ 1232011 w 1233476"/>
                <a:gd name="connsiteY8" fmla="*/ 737663 h 1342159"/>
                <a:gd name="connsiteX9" fmla="*/ 929592 w 1233476"/>
                <a:gd name="connsiteY9" fmla="*/ 54244 h 1342159"/>
                <a:gd name="connsiteX10" fmla="*/ 89010 w 1233476"/>
                <a:gd name="connsiteY10" fmla="*/ 123300 h 1342159"/>
                <a:gd name="connsiteX0" fmla="*/ 76700 w 1221166"/>
                <a:gd name="connsiteY0" fmla="*/ 123199 h 1342058"/>
                <a:gd name="connsiteX1" fmla="*/ 40982 w 1221166"/>
                <a:gd name="connsiteY1" fmla="*/ 758993 h 1342058"/>
                <a:gd name="connsiteX2" fmla="*/ 98133 w 1221166"/>
                <a:gd name="connsiteY2" fmla="*/ 1251912 h 1342058"/>
                <a:gd name="connsiteX3" fmla="*/ 405313 w 1221166"/>
                <a:gd name="connsiteY3" fmla="*/ 1287630 h 1342058"/>
                <a:gd name="connsiteX4" fmla="*/ 450557 w 1221166"/>
                <a:gd name="connsiteY4" fmla="*/ 1094749 h 1342058"/>
                <a:gd name="connsiteX5" fmla="*/ 686301 w 1221166"/>
                <a:gd name="connsiteY5" fmla="*/ 1111418 h 1342058"/>
                <a:gd name="connsiteX6" fmla="*/ 745832 w 1221166"/>
                <a:gd name="connsiteY6" fmla="*/ 1318587 h 1342058"/>
                <a:gd name="connsiteX7" fmla="*/ 1081588 w 1221166"/>
                <a:gd name="connsiteY7" fmla="*/ 1275724 h 1342058"/>
                <a:gd name="connsiteX8" fmla="*/ 1219701 w 1221166"/>
                <a:gd name="connsiteY8" fmla="*/ 737562 h 1342058"/>
                <a:gd name="connsiteX9" fmla="*/ 917282 w 1221166"/>
                <a:gd name="connsiteY9" fmla="*/ 54143 h 1342058"/>
                <a:gd name="connsiteX10" fmla="*/ 76700 w 1221166"/>
                <a:gd name="connsiteY10" fmla="*/ 123199 h 1342058"/>
                <a:gd name="connsiteX0" fmla="*/ 81746 w 1226212"/>
                <a:gd name="connsiteY0" fmla="*/ 123199 h 1342058"/>
                <a:gd name="connsiteX1" fmla="*/ 46028 w 1226212"/>
                <a:gd name="connsiteY1" fmla="*/ 758993 h 1342058"/>
                <a:gd name="connsiteX2" fmla="*/ 103179 w 1226212"/>
                <a:gd name="connsiteY2" fmla="*/ 1251912 h 1342058"/>
                <a:gd name="connsiteX3" fmla="*/ 410359 w 1226212"/>
                <a:gd name="connsiteY3" fmla="*/ 1287630 h 1342058"/>
                <a:gd name="connsiteX4" fmla="*/ 455603 w 1226212"/>
                <a:gd name="connsiteY4" fmla="*/ 1094749 h 1342058"/>
                <a:gd name="connsiteX5" fmla="*/ 691347 w 1226212"/>
                <a:gd name="connsiteY5" fmla="*/ 1111418 h 1342058"/>
                <a:gd name="connsiteX6" fmla="*/ 750878 w 1226212"/>
                <a:gd name="connsiteY6" fmla="*/ 1318587 h 1342058"/>
                <a:gd name="connsiteX7" fmla="*/ 1086634 w 1226212"/>
                <a:gd name="connsiteY7" fmla="*/ 1275724 h 1342058"/>
                <a:gd name="connsiteX8" fmla="*/ 1224747 w 1226212"/>
                <a:gd name="connsiteY8" fmla="*/ 737562 h 1342058"/>
                <a:gd name="connsiteX9" fmla="*/ 922328 w 1226212"/>
                <a:gd name="connsiteY9" fmla="*/ 54143 h 1342058"/>
                <a:gd name="connsiteX10" fmla="*/ 81746 w 1226212"/>
                <a:gd name="connsiteY10" fmla="*/ 123199 h 1342058"/>
                <a:gd name="connsiteX0" fmla="*/ 91136 w 1235602"/>
                <a:gd name="connsiteY0" fmla="*/ 122794 h 1341653"/>
                <a:gd name="connsiteX1" fmla="*/ 36368 w 1235602"/>
                <a:gd name="connsiteY1" fmla="*/ 749063 h 1341653"/>
                <a:gd name="connsiteX2" fmla="*/ 112569 w 1235602"/>
                <a:gd name="connsiteY2" fmla="*/ 1251507 h 1341653"/>
                <a:gd name="connsiteX3" fmla="*/ 419749 w 1235602"/>
                <a:gd name="connsiteY3" fmla="*/ 1287225 h 1341653"/>
                <a:gd name="connsiteX4" fmla="*/ 464993 w 1235602"/>
                <a:gd name="connsiteY4" fmla="*/ 1094344 h 1341653"/>
                <a:gd name="connsiteX5" fmla="*/ 700737 w 1235602"/>
                <a:gd name="connsiteY5" fmla="*/ 1111013 h 1341653"/>
                <a:gd name="connsiteX6" fmla="*/ 760268 w 1235602"/>
                <a:gd name="connsiteY6" fmla="*/ 1318182 h 1341653"/>
                <a:gd name="connsiteX7" fmla="*/ 1096024 w 1235602"/>
                <a:gd name="connsiteY7" fmla="*/ 1275319 h 1341653"/>
                <a:gd name="connsiteX8" fmla="*/ 1234137 w 1235602"/>
                <a:gd name="connsiteY8" fmla="*/ 737157 h 1341653"/>
                <a:gd name="connsiteX9" fmla="*/ 931718 w 1235602"/>
                <a:gd name="connsiteY9" fmla="*/ 53738 h 1341653"/>
                <a:gd name="connsiteX10" fmla="*/ 91136 w 1235602"/>
                <a:gd name="connsiteY10" fmla="*/ 122794 h 134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5602" h="1341653">
                  <a:moveTo>
                    <a:pt x="91136" y="122794"/>
                  </a:moveTo>
                  <a:cubicBezTo>
                    <a:pt x="-58089" y="238681"/>
                    <a:pt x="16128" y="546656"/>
                    <a:pt x="36368" y="749063"/>
                  </a:cubicBezTo>
                  <a:cubicBezTo>
                    <a:pt x="56608" y="951470"/>
                    <a:pt x="48672" y="1161813"/>
                    <a:pt x="112569" y="1251507"/>
                  </a:cubicBezTo>
                  <a:cubicBezTo>
                    <a:pt x="176466" y="1341201"/>
                    <a:pt x="361012" y="1313419"/>
                    <a:pt x="419749" y="1287225"/>
                  </a:cubicBezTo>
                  <a:cubicBezTo>
                    <a:pt x="478486" y="1261031"/>
                    <a:pt x="418162" y="1123713"/>
                    <a:pt x="464993" y="1094344"/>
                  </a:cubicBezTo>
                  <a:cubicBezTo>
                    <a:pt x="511824" y="1064975"/>
                    <a:pt x="651525" y="1073707"/>
                    <a:pt x="700737" y="1111013"/>
                  </a:cubicBezTo>
                  <a:cubicBezTo>
                    <a:pt x="749950" y="1148319"/>
                    <a:pt x="722962" y="1295560"/>
                    <a:pt x="760268" y="1318182"/>
                  </a:cubicBezTo>
                  <a:cubicBezTo>
                    <a:pt x="797574" y="1340804"/>
                    <a:pt x="1017046" y="1372156"/>
                    <a:pt x="1096024" y="1275319"/>
                  </a:cubicBezTo>
                  <a:cubicBezTo>
                    <a:pt x="1175002" y="1178482"/>
                    <a:pt x="1246837" y="938769"/>
                    <a:pt x="1234137" y="737157"/>
                  </a:cubicBezTo>
                  <a:cubicBezTo>
                    <a:pt x="1221437" y="535545"/>
                    <a:pt x="1122218" y="156132"/>
                    <a:pt x="931718" y="53738"/>
                  </a:cubicBezTo>
                  <a:cubicBezTo>
                    <a:pt x="741218" y="-48656"/>
                    <a:pt x="240361" y="6907"/>
                    <a:pt x="91136" y="122794"/>
                  </a:cubicBezTo>
                  <a:close/>
                </a:path>
              </a:pathLst>
            </a:custGeom>
            <a:solidFill>
              <a:srgbClr val="CC660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10F863C6-BEEA-CDB6-1B3F-3F5AF1725BBE}"/>
                </a:ext>
              </a:extLst>
            </p:cNvPr>
            <p:cNvSpPr/>
            <p:nvPr/>
          </p:nvSpPr>
          <p:spPr bwMode="auto">
            <a:xfrm>
              <a:off x="4197655" y="3965014"/>
              <a:ext cx="360361" cy="341312"/>
            </a:xfrm>
            <a:prstGeom prst="ellipse">
              <a:avLst/>
            </a:prstGeom>
            <a:solidFill>
              <a:srgbClr val="CC660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4554DFA3-8565-2F6D-6209-2FFA4D677BD7}"/>
                </a:ext>
              </a:extLst>
            </p:cNvPr>
            <p:cNvSpPr/>
            <p:nvPr/>
          </p:nvSpPr>
          <p:spPr bwMode="auto">
            <a:xfrm>
              <a:off x="2686502" y="1853825"/>
              <a:ext cx="1920217" cy="1714481"/>
            </a:xfrm>
            <a:custGeom>
              <a:avLst/>
              <a:gdLst>
                <a:gd name="connsiteX0" fmla="*/ 279071 w 1920217"/>
                <a:gd name="connsiteY0" fmla="*/ 0 h 1714481"/>
                <a:gd name="connsiteX1" fmla="*/ 552472 w 1920217"/>
                <a:gd name="connsiteY1" fmla="*/ 196027 h 1714481"/>
                <a:gd name="connsiteX2" fmla="*/ 553818 w 1920217"/>
                <a:gd name="connsiteY2" fmla="*/ 207769 h 1714481"/>
                <a:gd name="connsiteX3" fmla="*/ 586391 w 1920217"/>
                <a:gd name="connsiteY3" fmla="*/ 193189 h 1714481"/>
                <a:gd name="connsiteX4" fmla="*/ 960108 w 1920217"/>
                <a:gd name="connsiteY4" fmla="*/ 130969 h 1714481"/>
                <a:gd name="connsiteX5" fmla="*/ 1333825 w 1920217"/>
                <a:gd name="connsiteY5" fmla="*/ 193189 h 1714481"/>
                <a:gd name="connsiteX6" fmla="*/ 1366399 w 1920217"/>
                <a:gd name="connsiteY6" fmla="*/ 207769 h 1714481"/>
                <a:gd name="connsiteX7" fmla="*/ 1367745 w 1920217"/>
                <a:gd name="connsiteY7" fmla="*/ 196027 h 1714481"/>
                <a:gd name="connsiteX8" fmla="*/ 1641146 w 1920217"/>
                <a:gd name="connsiteY8" fmla="*/ 0 h 1714481"/>
                <a:gd name="connsiteX9" fmla="*/ 1920217 w 1920217"/>
                <a:gd name="connsiteY9" fmla="*/ 245505 h 1714481"/>
                <a:gd name="connsiteX10" fmla="*/ 1749773 w 1920217"/>
                <a:gd name="connsiteY10" fmla="*/ 471717 h 1714481"/>
                <a:gd name="connsiteX11" fmla="*/ 1748311 w 1920217"/>
                <a:gd name="connsiteY11" fmla="*/ 472117 h 1714481"/>
                <a:gd name="connsiteX12" fmla="*/ 1756245 w 1920217"/>
                <a:gd name="connsiteY12" fmla="*/ 480047 h 1714481"/>
                <a:gd name="connsiteX13" fmla="*/ 1920216 w 1920217"/>
                <a:gd name="connsiteY13" fmla="*/ 922725 h 1714481"/>
                <a:gd name="connsiteX14" fmla="*/ 960108 w 1920217"/>
                <a:gd name="connsiteY14" fmla="*/ 1714481 h 1714481"/>
                <a:gd name="connsiteX15" fmla="*/ 0 w 1920217"/>
                <a:gd name="connsiteY15" fmla="*/ 922725 h 1714481"/>
                <a:gd name="connsiteX16" fmla="*/ 163971 w 1920217"/>
                <a:gd name="connsiteY16" fmla="*/ 480047 h 1714481"/>
                <a:gd name="connsiteX17" fmla="*/ 171906 w 1920217"/>
                <a:gd name="connsiteY17" fmla="*/ 472116 h 1714481"/>
                <a:gd name="connsiteX18" fmla="*/ 170444 w 1920217"/>
                <a:gd name="connsiteY18" fmla="*/ 471717 h 1714481"/>
                <a:gd name="connsiteX19" fmla="*/ 0 w 1920217"/>
                <a:gd name="connsiteY19" fmla="*/ 245505 h 1714481"/>
                <a:gd name="connsiteX20" fmla="*/ 279071 w 1920217"/>
                <a:gd name="connsiteY20" fmla="*/ 0 h 1714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20217" h="1714481">
                  <a:moveTo>
                    <a:pt x="279071" y="0"/>
                  </a:moveTo>
                  <a:cubicBezTo>
                    <a:pt x="413932" y="0"/>
                    <a:pt x="526450" y="84155"/>
                    <a:pt x="552472" y="196027"/>
                  </a:cubicBezTo>
                  <a:lnTo>
                    <a:pt x="553818" y="207769"/>
                  </a:lnTo>
                  <a:lnTo>
                    <a:pt x="586391" y="193189"/>
                  </a:lnTo>
                  <a:cubicBezTo>
                    <a:pt x="701256" y="153124"/>
                    <a:pt x="827545" y="130969"/>
                    <a:pt x="960108" y="130969"/>
                  </a:cubicBezTo>
                  <a:cubicBezTo>
                    <a:pt x="1092671" y="130969"/>
                    <a:pt x="1218960" y="153124"/>
                    <a:pt x="1333825" y="193189"/>
                  </a:cubicBezTo>
                  <a:lnTo>
                    <a:pt x="1366399" y="207769"/>
                  </a:lnTo>
                  <a:lnTo>
                    <a:pt x="1367745" y="196027"/>
                  </a:lnTo>
                  <a:cubicBezTo>
                    <a:pt x="1393767" y="84155"/>
                    <a:pt x="1506285" y="0"/>
                    <a:pt x="1641146" y="0"/>
                  </a:cubicBezTo>
                  <a:cubicBezTo>
                    <a:pt x="1795273" y="0"/>
                    <a:pt x="1920217" y="109916"/>
                    <a:pt x="1920217" y="245505"/>
                  </a:cubicBezTo>
                  <a:cubicBezTo>
                    <a:pt x="1920217" y="347197"/>
                    <a:pt x="1849936" y="434448"/>
                    <a:pt x="1749773" y="471717"/>
                  </a:cubicBezTo>
                  <a:lnTo>
                    <a:pt x="1748311" y="472117"/>
                  </a:lnTo>
                  <a:lnTo>
                    <a:pt x="1756245" y="480047"/>
                  </a:lnTo>
                  <a:cubicBezTo>
                    <a:pt x="1859768" y="606412"/>
                    <a:pt x="1920216" y="758747"/>
                    <a:pt x="1920216" y="922725"/>
                  </a:cubicBezTo>
                  <a:cubicBezTo>
                    <a:pt x="1920216" y="1360000"/>
                    <a:pt x="1490361" y="1714481"/>
                    <a:pt x="960108" y="1714481"/>
                  </a:cubicBezTo>
                  <a:cubicBezTo>
                    <a:pt x="429855" y="1714481"/>
                    <a:pt x="0" y="1360000"/>
                    <a:pt x="0" y="922725"/>
                  </a:cubicBezTo>
                  <a:cubicBezTo>
                    <a:pt x="0" y="758747"/>
                    <a:pt x="60448" y="606412"/>
                    <a:pt x="163971" y="480047"/>
                  </a:cubicBezTo>
                  <a:lnTo>
                    <a:pt x="171906" y="472116"/>
                  </a:lnTo>
                  <a:lnTo>
                    <a:pt x="170444" y="471717"/>
                  </a:lnTo>
                  <a:cubicBezTo>
                    <a:pt x="70281" y="434448"/>
                    <a:pt x="0" y="347197"/>
                    <a:pt x="0" y="245505"/>
                  </a:cubicBezTo>
                  <a:cubicBezTo>
                    <a:pt x="0" y="109916"/>
                    <a:pt x="124944" y="0"/>
                    <a:pt x="279071" y="0"/>
                  </a:cubicBezTo>
                  <a:close/>
                </a:path>
              </a:pathLst>
            </a:custGeom>
            <a:solidFill>
              <a:srgbClr val="CC660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63AF4611-1CAE-A98E-CB6C-B6C10C7831B5}"/>
                </a:ext>
              </a:extLst>
            </p:cNvPr>
            <p:cNvSpPr/>
            <p:nvPr/>
          </p:nvSpPr>
          <p:spPr bwMode="auto">
            <a:xfrm>
              <a:off x="2862975" y="2036338"/>
              <a:ext cx="245506" cy="210954"/>
            </a:xfrm>
            <a:custGeom>
              <a:avLst/>
              <a:gdLst>
                <a:gd name="connsiteX0" fmla="*/ 125741 w 245506"/>
                <a:gd name="connsiteY0" fmla="*/ 0 h 210954"/>
                <a:gd name="connsiteX1" fmla="*/ 241601 w 245506"/>
                <a:gd name="connsiteY1" fmla="*/ 67560 h 210954"/>
                <a:gd name="connsiteX2" fmla="*/ 245506 w 245506"/>
                <a:gd name="connsiteY2" fmla="*/ 84575 h 210954"/>
                <a:gd name="connsiteX3" fmla="*/ 104736 w 245506"/>
                <a:gd name="connsiteY3" fmla="*/ 180356 h 210954"/>
                <a:gd name="connsiteX4" fmla="*/ 74122 w 245506"/>
                <a:gd name="connsiteY4" fmla="*/ 210954 h 210954"/>
                <a:gd name="connsiteX5" fmla="*/ 36829 w 245506"/>
                <a:gd name="connsiteY5" fmla="*/ 188835 h 210954"/>
                <a:gd name="connsiteX6" fmla="*/ 0 w 245506"/>
                <a:gd name="connsiteY6" fmla="*/ 110617 h 210954"/>
                <a:gd name="connsiteX7" fmla="*/ 125741 w 245506"/>
                <a:gd name="connsiteY7" fmla="*/ 0 h 210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506" h="210954">
                  <a:moveTo>
                    <a:pt x="125741" y="0"/>
                  </a:moveTo>
                  <a:cubicBezTo>
                    <a:pt x="177825" y="0"/>
                    <a:pt x="222512" y="27858"/>
                    <a:pt x="241601" y="67560"/>
                  </a:cubicBezTo>
                  <a:lnTo>
                    <a:pt x="245506" y="84575"/>
                  </a:lnTo>
                  <a:lnTo>
                    <a:pt x="104736" y="180356"/>
                  </a:lnTo>
                  <a:lnTo>
                    <a:pt x="74122" y="210954"/>
                  </a:lnTo>
                  <a:lnTo>
                    <a:pt x="36829" y="188835"/>
                  </a:lnTo>
                  <a:cubicBezTo>
                    <a:pt x="14074" y="168817"/>
                    <a:pt x="0" y="141163"/>
                    <a:pt x="0" y="110617"/>
                  </a:cubicBezTo>
                  <a:cubicBezTo>
                    <a:pt x="0" y="49525"/>
                    <a:pt x="56296" y="0"/>
                    <a:pt x="125741" y="0"/>
                  </a:cubicBezTo>
                  <a:close/>
                </a:path>
              </a:pathLst>
            </a:custGeom>
            <a:solidFill>
              <a:srgbClr val="FFCCFF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B76A07E-D73D-76BE-14B6-2DFE3A7DFCCA}"/>
                </a:ext>
              </a:extLst>
            </p:cNvPr>
            <p:cNvSpPr/>
            <p:nvPr/>
          </p:nvSpPr>
          <p:spPr bwMode="auto">
            <a:xfrm>
              <a:off x="4201081" y="2036339"/>
              <a:ext cx="248057" cy="214747"/>
            </a:xfrm>
            <a:custGeom>
              <a:avLst/>
              <a:gdLst>
                <a:gd name="connsiteX0" fmla="*/ 122316 w 248057"/>
                <a:gd name="connsiteY0" fmla="*/ 0 h 214747"/>
                <a:gd name="connsiteX1" fmla="*/ 248057 w 248057"/>
                <a:gd name="connsiteY1" fmla="*/ 110617 h 214747"/>
                <a:gd name="connsiteX2" fmla="*/ 171260 w 248057"/>
                <a:gd name="connsiteY2" fmla="*/ 212541 h 214747"/>
                <a:gd name="connsiteX3" fmla="*/ 158838 w 248057"/>
                <a:gd name="connsiteY3" fmla="*/ 214747 h 214747"/>
                <a:gd name="connsiteX4" fmla="*/ 124429 w 248057"/>
                <a:gd name="connsiteY4" fmla="*/ 180356 h 214747"/>
                <a:gd name="connsiteX5" fmla="*/ 0 w 248057"/>
                <a:gd name="connsiteY5" fmla="*/ 95694 h 214747"/>
                <a:gd name="connsiteX6" fmla="*/ 6456 w 248057"/>
                <a:gd name="connsiteY6" fmla="*/ 67560 h 214747"/>
                <a:gd name="connsiteX7" fmla="*/ 122316 w 248057"/>
                <a:gd name="connsiteY7" fmla="*/ 0 h 21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057" h="214747">
                  <a:moveTo>
                    <a:pt x="122316" y="0"/>
                  </a:moveTo>
                  <a:cubicBezTo>
                    <a:pt x="191761" y="0"/>
                    <a:pt x="248057" y="49525"/>
                    <a:pt x="248057" y="110617"/>
                  </a:cubicBezTo>
                  <a:cubicBezTo>
                    <a:pt x="248057" y="156436"/>
                    <a:pt x="216391" y="195749"/>
                    <a:pt x="171260" y="212541"/>
                  </a:cubicBezTo>
                  <a:lnTo>
                    <a:pt x="158838" y="214747"/>
                  </a:lnTo>
                  <a:lnTo>
                    <a:pt x="124429" y="180356"/>
                  </a:lnTo>
                  <a:lnTo>
                    <a:pt x="0" y="95694"/>
                  </a:lnTo>
                  <a:lnTo>
                    <a:pt x="6456" y="67560"/>
                  </a:lnTo>
                  <a:cubicBezTo>
                    <a:pt x="25545" y="27858"/>
                    <a:pt x="70232" y="0"/>
                    <a:pt x="122316" y="0"/>
                  </a:cubicBezTo>
                  <a:close/>
                </a:path>
              </a:pathLst>
            </a:custGeom>
            <a:solidFill>
              <a:srgbClr val="FFCCFF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D7873A83-CBBC-DEA9-F931-1AF028C61450}"/>
                </a:ext>
              </a:extLst>
            </p:cNvPr>
            <p:cNvSpPr/>
            <p:nvPr/>
          </p:nvSpPr>
          <p:spPr bwMode="auto">
            <a:xfrm>
              <a:off x="3141124" y="2892032"/>
              <a:ext cx="758004" cy="502443"/>
            </a:xfrm>
            <a:prstGeom prst="ellipse">
              <a:avLst/>
            </a:prstGeom>
            <a:solidFill>
              <a:srgbClr val="FF9933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F89D232D-C628-6761-211E-43EB9AC5BB49}"/>
                </a:ext>
              </a:extLst>
            </p:cNvPr>
            <p:cNvSpPr/>
            <p:nvPr/>
          </p:nvSpPr>
          <p:spPr bwMode="auto">
            <a:xfrm>
              <a:off x="3110577" y="2603500"/>
              <a:ext cx="118398" cy="253974"/>
            </a:xfrm>
            <a:prstGeom prst="ellipse">
              <a:avLst/>
            </a:prstGeom>
            <a:solidFill>
              <a:srgbClr val="66330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82E972B5-46BB-3CF9-0513-994D6382E05D}"/>
                </a:ext>
              </a:extLst>
            </p:cNvPr>
            <p:cNvSpPr/>
            <p:nvPr/>
          </p:nvSpPr>
          <p:spPr bwMode="auto">
            <a:xfrm>
              <a:off x="3812252" y="2603500"/>
              <a:ext cx="118398" cy="253974"/>
            </a:xfrm>
            <a:prstGeom prst="ellipse">
              <a:avLst/>
            </a:prstGeom>
            <a:solidFill>
              <a:srgbClr val="66330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926747B-0854-AF0C-5400-4620D21EE0FE}"/>
                </a:ext>
              </a:extLst>
            </p:cNvPr>
            <p:cNvSpPr/>
            <p:nvPr/>
          </p:nvSpPr>
          <p:spPr bwMode="auto">
            <a:xfrm>
              <a:off x="3840612" y="2439128"/>
              <a:ext cx="229505" cy="86191"/>
            </a:xfrm>
            <a:custGeom>
              <a:avLst/>
              <a:gdLst>
                <a:gd name="connsiteX0" fmla="*/ 0 w 234950"/>
                <a:gd name="connsiteY0" fmla="*/ 0 h 146481"/>
                <a:gd name="connsiteX1" fmla="*/ 82550 w 234950"/>
                <a:gd name="connsiteY1" fmla="*/ 123825 h 146481"/>
                <a:gd name="connsiteX2" fmla="*/ 234950 w 234950"/>
                <a:gd name="connsiteY2" fmla="*/ 146050 h 146481"/>
                <a:gd name="connsiteX0" fmla="*/ 0 w 234950"/>
                <a:gd name="connsiteY0" fmla="*/ 0 h 149414"/>
                <a:gd name="connsiteX1" fmla="*/ 82550 w 234950"/>
                <a:gd name="connsiteY1" fmla="*/ 123825 h 149414"/>
                <a:gd name="connsiteX2" fmla="*/ 234950 w 234950"/>
                <a:gd name="connsiteY2" fmla="*/ 146050 h 149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4950" h="149414">
                  <a:moveTo>
                    <a:pt x="0" y="0"/>
                  </a:moveTo>
                  <a:cubicBezTo>
                    <a:pt x="21696" y="49741"/>
                    <a:pt x="43392" y="99483"/>
                    <a:pt x="82550" y="123825"/>
                  </a:cubicBezTo>
                  <a:cubicBezTo>
                    <a:pt x="134408" y="160867"/>
                    <a:pt x="178329" y="147108"/>
                    <a:pt x="234950" y="146050"/>
                  </a:cubicBezTo>
                </a:path>
              </a:pathLst>
            </a:cu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2CB3B171-2C2D-E83D-5F72-0C5C8F99D3DF}"/>
                </a:ext>
              </a:extLst>
            </p:cNvPr>
            <p:cNvSpPr/>
            <p:nvPr/>
          </p:nvSpPr>
          <p:spPr bwMode="auto">
            <a:xfrm flipH="1">
              <a:off x="3037337" y="2439128"/>
              <a:ext cx="191871" cy="86191"/>
            </a:xfrm>
            <a:custGeom>
              <a:avLst/>
              <a:gdLst>
                <a:gd name="connsiteX0" fmla="*/ 0 w 234950"/>
                <a:gd name="connsiteY0" fmla="*/ 0 h 146481"/>
                <a:gd name="connsiteX1" fmla="*/ 82550 w 234950"/>
                <a:gd name="connsiteY1" fmla="*/ 123825 h 146481"/>
                <a:gd name="connsiteX2" fmla="*/ 234950 w 234950"/>
                <a:gd name="connsiteY2" fmla="*/ 146050 h 146481"/>
                <a:gd name="connsiteX0" fmla="*/ 0 w 234950"/>
                <a:gd name="connsiteY0" fmla="*/ 0 h 149414"/>
                <a:gd name="connsiteX1" fmla="*/ 82550 w 234950"/>
                <a:gd name="connsiteY1" fmla="*/ 123825 h 149414"/>
                <a:gd name="connsiteX2" fmla="*/ 234950 w 234950"/>
                <a:gd name="connsiteY2" fmla="*/ 146050 h 149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4950" h="149414">
                  <a:moveTo>
                    <a:pt x="0" y="0"/>
                  </a:moveTo>
                  <a:cubicBezTo>
                    <a:pt x="21696" y="49741"/>
                    <a:pt x="43392" y="99483"/>
                    <a:pt x="82550" y="123825"/>
                  </a:cubicBezTo>
                  <a:cubicBezTo>
                    <a:pt x="134408" y="160867"/>
                    <a:pt x="178329" y="147108"/>
                    <a:pt x="234950" y="146050"/>
                  </a:cubicBezTo>
                </a:path>
              </a:pathLst>
            </a:cu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E9BCEBAB-37C7-2D04-06A7-8D45414DF4B8}"/>
                </a:ext>
              </a:extLst>
            </p:cNvPr>
            <p:cNvSpPr/>
            <p:nvPr/>
          </p:nvSpPr>
          <p:spPr bwMode="auto">
            <a:xfrm>
              <a:off x="4043814" y="2979653"/>
              <a:ext cx="325954" cy="124276"/>
            </a:xfrm>
            <a:prstGeom prst="ellipse">
              <a:avLst/>
            </a:prstGeom>
            <a:solidFill>
              <a:srgbClr val="FF66CC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BB3F1A98-AAED-96DA-4BF5-3DC4D5110541}"/>
                </a:ext>
              </a:extLst>
            </p:cNvPr>
            <p:cNvSpPr/>
            <p:nvPr/>
          </p:nvSpPr>
          <p:spPr bwMode="auto">
            <a:xfrm>
              <a:off x="2869064" y="2979653"/>
              <a:ext cx="231774" cy="120341"/>
            </a:xfrm>
            <a:prstGeom prst="ellipse">
              <a:avLst/>
            </a:prstGeom>
            <a:solidFill>
              <a:srgbClr val="FF66CC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5FFF003C-E5FC-4BCB-E5B7-E1B4F4A39E27}"/>
                </a:ext>
              </a:extLst>
            </p:cNvPr>
            <p:cNvSpPr/>
            <p:nvPr/>
          </p:nvSpPr>
          <p:spPr bwMode="auto">
            <a:xfrm>
              <a:off x="3421514" y="2872135"/>
              <a:ext cx="163288" cy="76960"/>
            </a:xfrm>
            <a:prstGeom prst="ellipse">
              <a:avLst/>
            </a:prstGeom>
            <a:solidFill>
              <a:srgbClr val="66330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1D845D83-3565-636D-E00D-D52DD3C2F14D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503158" y="2969903"/>
              <a:ext cx="5444" cy="138822"/>
            </a:xfrm>
            <a:prstGeom prst="line">
              <a:avLst/>
            </a:pr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</p:cxn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3DE0F77C-0A57-3553-21E9-41536A3DDB39}"/>
                </a:ext>
              </a:extLst>
            </p:cNvPr>
            <p:cNvSpPr/>
            <p:nvPr/>
          </p:nvSpPr>
          <p:spPr bwMode="auto">
            <a:xfrm>
              <a:off x="3359718" y="3125093"/>
              <a:ext cx="350714" cy="66889"/>
            </a:xfrm>
            <a:custGeom>
              <a:avLst/>
              <a:gdLst>
                <a:gd name="connsiteX0" fmla="*/ 128874 w 257748"/>
                <a:gd name="connsiteY0" fmla="*/ 0 h 90010"/>
                <a:gd name="connsiteX1" fmla="*/ 253279 w 257748"/>
                <a:gd name="connsiteY1" fmla="*/ 70961 h 90010"/>
                <a:gd name="connsiteX2" fmla="*/ 257748 w 257748"/>
                <a:gd name="connsiteY2" fmla="*/ 90010 h 90010"/>
                <a:gd name="connsiteX3" fmla="*/ 0 w 257748"/>
                <a:gd name="connsiteY3" fmla="*/ 90010 h 90010"/>
                <a:gd name="connsiteX4" fmla="*/ 4469 w 257748"/>
                <a:gd name="connsiteY4" fmla="*/ 70961 h 90010"/>
                <a:gd name="connsiteX5" fmla="*/ 128874 w 257748"/>
                <a:gd name="connsiteY5" fmla="*/ 0 h 90010"/>
                <a:gd name="connsiteX0" fmla="*/ 128874 w 253279"/>
                <a:gd name="connsiteY0" fmla="*/ 0 h 208594"/>
                <a:gd name="connsiteX1" fmla="*/ 253279 w 253279"/>
                <a:gd name="connsiteY1" fmla="*/ 70961 h 208594"/>
                <a:gd name="connsiteX2" fmla="*/ 249301 w 253279"/>
                <a:gd name="connsiteY2" fmla="*/ 208594 h 208594"/>
                <a:gd name="connsiteX3" fmla="*/ 0 w 253279"/>
                <a:gd name="connsiteY3" fmla="*/ 90010 h 208594"/>
                <a:gd name="connsiteX4" fmla="*/ 4469 w 253279"/>
                <a:gd name="connsiteY4" fmla="*/ 70961 h 208594"/>
                <a:gd name="connsiteX5" fmla="*/ 128874 w 253279"/>
                <a:gd name="connsiteY5" fmla="*/ 0 h 208594"/>
                <a:gd name="connsiteX0" fmla="*/ 249301 w 314172"/>
                <a:gd name="connsiteY0" fmla="*/ 208594 h 296164"/>
                <a:gd name="connsiteX1" fmla="*/ 0 w 314172"/>
                <a:gd name="connsiteY1" fmla="*/ 90010 h 296164"/>
                <a:gd name="connsiteX2" fmla="*/ 4469 w 314172"/>
                <a:gd name="connsiteY2" fmla="*/ 70961 h 296164"/>
                <a:gd name="connsiteX3" fmla="*/ 128874 w 314172"/>
                <a:gd name="connsiteY3" fmla="*/ 0 h 296164"/>
                <a:gd name="connsiteX4" fmla="*/ 253279 w 314172"/>
                <a:gd name="connsiteY4" fmla="*/ 70961 h 296164"/>
                <a:gd name="connsiteX5" fmla="*/ 314172 w 314172"/>
                <a:gd name="connsiteY5" fmla="*/ 296164 h 296164"/>
                <a:gd name="connsiteX0" fmla="*/ 0 w 314172"/>
                <a:gd name="connsiteY0" fmla="*/ 90010 h 296164"/>
                <a:gd name="connsiteX1" fmla="*/ 4469 w 314172"/>
                <a:gd name="connsiteY1" fmla="*/ 70961 h 296164"/>
                <a:gd name="connsiteX2" fmla="*/ 128874 w 314172"/>
                <a:gd name="connsiteY2" fmla="*/ 0 h 296164"/>
                <a:gd name="connsiteX3" fmla="*/ 253279 w 314172"/>
                <a:gd name="connsiteY3" fmla="*/ 70961 h 296164"/>
                <a:gd name="connsiteX4" fmla="*/ 314172 w 314172"/>
                <a:gd name="connsiteY4" fmla="*/ 296164 h 296164"/>
                <a:gd name="connsiteX0" fmla="*/ 0 w 253279"/>
                <a:gd name="connsiteY0" fmla="*/ 90010 h 90010"/>
                <a:gd name="connsiteX1" fmla="*/ 4469 w 253279"/>
                <a:gd name="connsiteY1" fmla="*/ 70961 h 90010"/>
                <a:gd name="connsiteX2" fmla="*/ 128874 w 253279"/>
                <a:gd name="connsiteY2" fmla="*/ 0 h 90010"/>
                <a:gd name="connsiteX3" fmla="*/ 253279 w 253279"/>
                <a:gd name="connsiteY3" fmla="*/ 70961 h 90010"/>
                <a:gd name="connsiteX0" fmla="*/ 0 w 248810"/>
                <a:gd name="connsiteY0" fmla="*/ 70961 h 70961"/>
                <a:gd name="connsiteX1" fmla="*/ 124405 w 248810"/>
                <a:gd name="connsiteY1" fmla="*/ 0 h 70961"/>
                <a:gd name="connsiteX2" fmla="*/ 248810 w 248810"/>
                <a:gd name="connsiteY2" fmla="*/ 70961 h 70961"/>
                <a:gd name="connsiteX0" fmla="*/ 0 w 248810"/>
                <a:gd name="connsiteY0" fmla="*/ 112010 h 112010"/>
                <a:gd name="connsiteX1" fmla="*/ 112580 w 248810"/>
                <a:gd name="connsiteY1" fmla="*/ 0 h 112010"/>
                <a:gd name="connsiteX2" fmla="*/ 248810 w 248810"/>
                <a:gd name="connsiteY2" fmla="*/ 112010 h 11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810" h="112010">
                  <a:moveTo>
                    <a:pt x="0" y="112010"/>
                  </a:moveTo>
                  <a:cubicBezTo>
                    <a:pt x="20497" y="70309"/>
                    <a:pt x="56655" y="0"/>
                    <a:pt x="112580" y="0"/>
                  </a:cubicBezTo>
                  <a:cubicBezTo>
                    <a:pt x="168506" y="0"/>
                    <a:pt x="228314" y="70309"/>
                    <a:pt x="248810" y="112010"/>
                  </a:cubicBezTo>
                </a:path>
              </a:pathLst>
            </a:custGeom>
            <a:noFill/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D4560F44-0E80-8308-64D7-8C9EF313E7CC}"/>
                </a:ext>
              </a:extLst>
            </p:cNvPr>
            <p:cNvSpPr/>
            <p:nvPr/>
          </p:nvSpPr>
          <p:spPr bwMode="auto">
            <a:xfrm>
              <a:off x="2964969" y="3440513"/>
              <a:ext cx="611817" cy="543566"/>
            </a:xfrm>
            <a:custGeom>
              <a:avLst/>
              <a:gdLst>
                <a:gd name="connsiteX0" fmla="*/ 171489 w 574665"/>
                <a:gd name="connsiteY0" fmla="*/ 0 h 601784"/>
                <a:gd name="connsiteX1" fmla="*/ 39 w 574665"/>
                <a:gd name="connsiteY1" fmla="*/ 326231 h 601784"/>
                <a:gd name="connsiteX2" fmla="*/ 159583 w 574665"/>
                <a:gd name="connsiteY2" fmla="*/ 597694 h 601784"/>
                <a:gd name="connsiteX3" fmla="*/ 531058 w 574665"/>
                <a:gd name="connsiteY3" fmla="*/ 464344 h 601784"/>
                <a:gd name="connsiteX4" fmla="*/ 550108 w 574665"/>
                <a:gd name="connsiteY4" fmla="*/ 128587 h 601784"/>
                <a:gd name="connsiteX5" fmla="*/ 376276 w 574665"/>
                <a:gd name="connsiteY5" fmla="*/ 92869 h 601784"/>
                <a:gd name="connsiteX6" fmla="*/ 271501 w 574665"/>
                <a:gd name="connsiteY6" fmla="*/ 271462 h 601784"/>
                <a:gd name="connsiteX7" fmla="*/ 209589 w 574665"/>
                <a:gd name="connsiteY7" fmla="*/ 300037 h 601784"/>
                <a:gd name="connsiteX0" fmla="*/ 171546 w 574722"/>
                <a:gd name="connsiteY0" fmla="*/ 0 h 607032"/>
                <a:gd name="connsiteX1" fmla="*/ 96 w 574722"/>
                <a:gd name="connsiteY1" fmla="*/ 326231 h 607032"/>
                <a:gd name="connsiteX2" fmla="*/ 159640 w 574722"/>
                <a:gd name="connsiteY2" fmla="*/ 597694 h 607032"/>
                <a:gd name="connsiteX3" fmla="*/ 531115 w 574722"/>
                <a:gd name="connsiteY3" fmla="*/ 464344 h 607032"/>
                <a:gd name="connsiteX4" fmla="*/ 550165 w 574722"/>
                <a:gd name="connsiteY4" fmla="*/ 128587 h 607032"/>
                <a:gd name="connsiteX5" fmla="*/ 376333 w 574722"/>
                <a:gd name="connsiteY5" fmla="*/ 92869 h 607032"/>
                <a:gd name="connsiteX6" fmla="*/ 271558 w 574722"/>
                <a:gd name="connsiteY6" fmla="*/ 271462 h 607032"/>
                <a:gd name="connsiteX7" fmla="*/ 209646 w 574722"/>
                <a:gd name="connsiteY7" fmla="*/ 300037 h 607032"/>
                <a:gd name="connsiteX0" fmla="*/ 171546 w 574722"/>
                <a:gd name="connsiteY0" fmla="*/ 0 h 607032"/>
                <a:gd name="connsiteX1" fmla="*/ 96 w 574722"/>
                <a:gd name="connsiteY1" fmla="*/ 326231 h 607032"/>
                <a:gd name="connsiteX2" fmla="*/ 159640 w 574722"/>
                <a:gd name="connsiteY2" fmla="*/ 597694 h 607032"/>
                <a:gd name="connsiteX3" fmla="*/ 531115 w 574722"/>
                <a:gd name="connsiteY3" fmla="*/ 464344 h 607032"/>
                <a:gd name="connsiteX4" fmla="*/ 550165 w 574722"/>
                <a:gd name="connsiteY4" fmla="*/ 128587 h 607032"/>
                <a:gd name="connsiteX5" fmla="*/ 376333 w 574722"/>
                <a:gd name="connsiteY5" fmla="*/ 92869 h 607032"/>
                <a:gd name="connsiteX6" fmla="*/ 209646 w 574722"/>
                <a:gd name="connsiteY6" fmla="*/ 300037 h 607032"/>
                <a:gd name="connsiteX0" fmla="*/ 171546 w 598943"/>
                <a:gd name="connsiteY0" fmla="*/ 0 h 606877"/>
                <a:gd name="connsiteX1" fmla="*/ 96 w 598943"/>
                <a:gd name="connsiteY1" fmla="*/ 326231 h 606877"/>
                <a:gd name="connsiteX2" fmla="*/ 159640 w 598943"/>
                <a:gd name="connsiteY2" fmla="*/ 597694 h 606877"/>
                <a:gd name="connsiteX3" fmla="*/ 531115 w 598943"/>
                <a:gd name="connsiteY3" fmla="*/ 464344 h 606877"/>
                <a:gd name="connsiteX4" fmla="*/ 585883 w 598943"/>
                <a:gd name="connsiteY4" fmla="*/ 142874 h 606877"/>
                <a:gd name="connsiteX5" fmla="*/ 376333 w 598943"/>
                <a:gd name="connsiteY5" fmla="*/ 92869 h 606877"/>
                <a:gd name="connsiteX6" fmla="*/ 209646 w 598943"/>
                <a:gd name="connsiteY6" fmla="*/ 300037 h 606877"/>
                <a:gd name="connsiteX0" fmla="*/ 171546 w 598943"/>
                <a:gd name="connsiteY0" fmla="*/ 0 h 606877"/>
                <a:gd name="connsiteX1" fmla="*/ 96 w 598943"/>
                <a:gd name="connsiteY1" fmla="*/ 326231 h 606877"/>
                <a:gd name="connsiteX2" fmla="*/ 159640 w 598943"/>
                <a:gd name="connsiteY2" fmla="*/ 597694 h 606877"/>
                <a:gd name="connsiteX3" fmla="*/ 531115 w 598943"/>
                <a:gd name="connsiteY3" fmla="*/ 464344 h 606877"/>
                <a:gd name="connsiteX4" fmla="*/ 585883 w 598943"/>
                <a:gd name="connsiteY4" fmla="*/ 142874 h 606877"/>
                <a:gd name="connsiteX5" fmla="*/ 376333 w 598943"/>
                <a:gd name="connsiteY5" fmla="*/ 92869 h 606877"/>
                <a:gd name="connsiteX6" fmla="*/ 209646 w 598943"/>
                <a:gd name="connsiteY6" fmla="*/ 300037 h 606877"/>
                <a:gd name="connsiteX0" fmla="*/ 171546 w 603035"/>
                <a:gd name="connsiteY0" fmla="*/ 0 h 608458"/>
                <a:gd name="connsiteX1" fmla="*/ 96 w 603035"/>
                <a:gd name="connsiteY1" fmla="*/ 326231 h 608458"/>
                <a:gd name="connsiteX2" fmla="*/ 159640 w 603035"/>
                <a:gd name="connsiteY2" fmla="*/ 597694 h 608458"/>
                <a:gd name="connsiteX3" fmla="*/ 531115 w 603035"/>
                <a:gd name="connsiteY3" fmla="*/ 464344 h 608458"/>
                <a:gd name="connsiteX4" fmla="*/ 585883 w 603035"/>
                <a:gd name="connsiteY4" fmla="*/ 142874 h 608458"/>
                <a:gd name="connsiteX5" fmla="*/ 376333 w 603035"/>
                <a:gd name="connsiteY5" fmla="*/ 92869 h 608458"/>
                <a:gd name="connsiteX6" fmla="*/ 209646 w 603035"/>
                <a:gd name="connsiteY6" fmla="*/ 300037 h 608458"/>
                <a:gd name="connsiteX0" fmla="*/ 136711 w 603125"/>
                <a:gd name="connsiteY0" fmla="*/ 28607 h 535465"/>
                <a:gd name="connsiteX1" fmla="*/ 186 w 603125"/>
                <a:gd name="connsiteY1" fmla="*/ 253238 h 535465"/>
                <a:gd name="connsiteX2" fmla="*/ 159730 w 603125"/>
                <a:gd name="connsiteY2" fmla="*/ 524701 h 535465"/>
                <a:gd name="connsiteX3" fmla="*/ 531205 w 603125"/>
                <a:gd name="connsiteY3" fmla="*/ 391351 h 535465"/>
                <a:gd name="connsiteX4" fmla="*/ 585973 w 603125"/>
                <a:gd name="connsiteY4" fmla="*/ 69881 h 535465"/>
                <a:gd name="connsiteX5" fmla="*/ 376423 w 603125"/>
                <a:gd name="connsiteY5" fmla="*/ 19876 h 535465"/>
                <a:gd name="connsiteX6" fmla="*/ 209736 w 603125"/>
                <a:gd name="connsiteY6" fmla="*/ 227044 h 535465"/>
                <a:gd name="connsiteX0" fmla="*/ 112266 w 604080"/>
                <a:gd name="connsiteY0" fmla="*/ 0 h 548133"/>
                <a:gd name="connsiteX1" fmla="*/ 1141 w 604080"/>
                <a:gd name="connsiteY1" fmla="*/ 265906 h 548133"/>
                <a:gd name="connsiteX2" fmla="*/ 160685 w 604080"/>
                <a:gd name="connsiteY2" fmla="*/ 537369 h 548133"/>
                <a:gd name="connsiteX3" fmla="*/ 532160 w 604080"/>
                <a:gd name="connsiteY3" fmla="*/ 404019 h 548133"/>
                <a:gd name="connsiteX4" fmla="*/ 586928 w 604080"/>
                <a:gd name="connsiteY4" fmla="*/ 82549 h 548133"/>
                <a:gd name="connsiteX5" fmla="*/ 377378 w 604080"/>
                <a:gd name="connsiteY5" fmla="*/ 32544 h 548133"/>
                <a:gd name="connsiteX6" fmla="*/ 210691 w 604080"/>
                <a:gd name="connsiteY6" fmla="*/ 239712 h 548133"/>
                <a:gd name="connsiteX0" fmla="*/ 142967 w 603031"/>
                <a:gd name="connsiteY0" fmla="*/ 0 h 548133"/>
                <a:gd name="connsiteX1" fmla="*/ 92 w 603031"/>
                <a:gd name="connsiteY1" fmla="*/ 265906 h 548133"/>
                <a:gd name="connsiteX2" fmla="*/ 159636 w 603031"/>
                <a:gd name="connsiteY2" fmla="*/ 537369 h 548133"/>
                <a:gd name="connsiteX3" fmla="*/ 531111 w 603031"/>
                <a:gd name="connsiteY3" fmla="*/ 404019 h 548133"/>
                <a:gd name="connsiteX4" fmla="*/ 585879 w 603031"/>
                <a:gd name="connsiteY4" fmla="*/ 82549 h 548133"/>
                <a:gd name="connsiteX5" fmla="*/ 376329 w 603031"/>
                <a:gd name="connsiteY5" fmla="*/ 32544 h 548133"/>
                <a:gd name="connsiteX6" fmla="*/ 209642 w 603031"/>
                <a:gd name="connsiteY6" fmla="*/ 239712 h 548133"/>
                <a:gd name="connsiteX0" fmla="*/ 143116 w 603180"/>
                <a:gd name="connsiteY0" fmla="*/ 0 h 548133"/>
                <a:gd name="connsiteX1" fmla="*/ 241 w 603180"/>
                <a:gd name="connsiteY1" fmla="*/ 265906 h 548133"/>
                <a:gd name="connsiteX2" fmla="*/ 159785 w 603180"/>
                <a:gd name="connsiteY2" fmla="*/ 537369 h 548133"/>
                <a:gd name="connsiteX3" fmla="*/ 531260 w 603180"/>
                <a:gd name="connsiteY3" fmla="*/ 404019 h 548133"/>
                <a:gd name="connsiteX4" fmla="*/ 586028 w 603180"/>
                <a:gd name="connsiteY4" fmla="*/ 82549 h 548133"/>
                <a:gd name="connsiteX5" fmla="*/ 376478 w 603180"/>
                <a:gd name="connsiteY5" fmla="*/ 32544 h 548133"/>
                <a:gd name="connsiteX6" fmla="*/ 209791 w 603180"/>
                <a:gd name="connsiteY6" fmla="*/ 239712 h 548133"/>
                <a:gd name="connsiteX0" fmla="*/ 162062 w 622126"/>
                <a:gd name="connsiteY0" fmla="*/ 0 h 539690"/>
                <a:gd name="connsiteX1" fmla="*/ 137 w 622126"/>
                <a:gd name="connsiteY1" fmla="*/ 319881 h 539690"/>
                <a:gd name="connsiteX2" fmla="*/ 178731 w 622126"/>
                <a:gd name="connsiteY2" fmla="*/ 537369 h 539690"/>
                <a:gd name="connsiteX3" fmla="*/ 550206 w 622126"/>
                <a:gd name="connsiteY3" fmla="*/ 404019 h 539690"/>
                <a:gd name="connsiteX4" fmla="*/ 604974 w 622126"/>
                <a:gd name="connsiteY4" fmla="*/ 82549 h 539690"/>
                <a:gd name="connsiteX5" fmla="*/ 395424 w 622126"/>
                <a:gd name="connsiteY5" fmla="*/ 32544 h 539690"/>
                <a:gd name="connsiteX6" fmla="*/ 228737 w 622126"/>
                <a:gd name="connsiteY6" fmla="*/ 239712 h 539690"/>
                <a:gd name="connsiteX0" fmla="*/ 162062 w 611817"/>
                <a:gd name="connsiteY0" fmla="*/ 0 h 543566"/>
                <a:gd name="connsiteX1" fmla="*/ 137 w 611817"/>
                <a:gd name="connsiteY1" fmla="*/ 319881 h 543566"/>
                <a:gd name="connsiteX2" fmla="*/ 178731 w 611817"/>
                <a:gd name="connsiteY2" fmla="*/ 537369 h 543566"/>
                <a:gd name="connsiteX3" fmla="*/ 515281 w 611817"/>
                <a:gd name="connsiteY3" fmla="*/ 435769 h 543566"/>
                <a:gd name="connsiteX4" fmla="*/ 604974 w 611817"/>
                <a:gd name="connsiteY4" fmla="*/ 82549 h 543566"/>
                <a:gd name="connsiteX5" fmla="*/ 395424 w 611817"/>
                <a:gd name="connsiteY5" fmla="*/ 32544 h 543566"/>
                <a:gd name="connsiteX6" fmla="*/ 228737 w 611817"/>
                <a:gd name="connsiteY6" fmla="*/ 239712 h 543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817" h="543566">
                  <a:moveTo>
                    <a:pt x="162062" y="0"/>
                  </a:moveTo>
                  <a:cubicBezTo>
                    <a:pt x="36054" y="100607"/>
                    <a:pt x="-2641" y="230320"/>
                    <a:pt x="137" y="319881"/>
                  </a:cubicBezTo>
                  <a:cubicBezTo>
                    <a:pt x="2915" y="409442"/>
                    <a:pt x="92874" y="518054"/>
                    <a:pt x="178731" y="537369"/>
                  </a:cubicBezTo>
                  <a:cubicBezTo>
                    <a:pt x="264588" y="556684"/>
                    <a:pt x="427572" y="533003"/>
                    <a:pt x="515281" y="435769"/>
                  </a:cubicBezTo>
                  <a:cubicBezTo>
                    <a:pt x="602990" y="338535"/>
                    <a:pt x="624950" y="149753"/>
                    <a:pt x="604974" y="82549"/>
                  </a:cubicBezTo>
                  <a:cubicBezTo>
                    <a:pt x="584998" y="15345"/>
                    <a:pt x="462893" y="-10319"/>
                    <a:pt x="395424" y="32544"/>
                  </a:cubicBezTo>
                  <a:cubicBezTo>
                    <a:pt x="327955" y="75407"/>
                    <a:pt x="263463" y="196552"/>
                    <a:pt x="228737" y="239712"/>
                  </a:cubicBezTo>
                </a:path>
              </a:pathLst>
            </a:cu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1796FF25-03F1-5C38-F05F-C343F0E8FA21}"/>
                </a:ext>
              </a:extLst>
            </p:cNvPr>
            <p:cNvSpPr/>
            <p:nvPr/>
          </p:nvSpPr>
          <p:spPr bwMode="auto">
            <a:xfrm>
              <a:off x="3431831" y="3475437"/>
              <a:ext cx="614363" cy="521245"/>
            </a:xfrm>
            <a:custGeom>
              <a:avLst/>
              <a:gdLst>
                <a:gd name="connsiteX0" fmla="*/ 528671 w 612014"/>
                <a:gd name="connsiteY0" fmla="*/ 169089 h 504006"/>
                <a:gd name="connsiteX1" fmla="*/ 400083 w 612014"/>
                <a:gd name="connsiteY1" fmla="*/ 178614 h 504006"/>
                <a:gd name="connsiteX2" fmla="*/ 190533 w 612014"/>
                <a:gd name="connsiteY2" fmla="*/ 20 h 504006"/>
                <a:gd name="connsiteX3" fmla="*/ 33 w 612014"/>
                <a:gd name="connsiteY3" fmla="*/ 169089 h 504006"/>
                <a:gd name="connsiteX4" fmla="*/ 204821 w 612014"/>
                <a:gd name="connsiteY4" fmla="*/ 473889 h 504006"/>
                <a:gd name="connsiteX5" fmla="*/ 612014 w 612014"/>
                <a:gd name="connsiteY5" fmla="*/ 476270 h 504006"/>
                <a:gd name="connsiteX0" fmla="*/ 529265 w 612608"/>
                <a:gd name="connsiteY0" fmla="*/ 171469 h 506386"/>
                <a:gd name="connsiteX1" fmla="*/ 400677 w 612608"/>
                <a:gd name="connsiteY1" fmla="*/ 180994 h 506386"/>
                <a:gd name="connsiteX2" fmla="*/ 150646 w 612608"/>
                <a:gd name="connsiteY2" fmla="*/ 19 h 506386"/>
                <a:gd name="connsiteX3" fmla="*/ 627 w 612608"/>
                <a:gd name="connsiteY3" fmla="*/ 171469 h 506386"/>
                <a:gd name="connsiteX4" fmla="*/ 205415 w 612608"/>
                <a:gd name="connsiteY4" fmla="*/ 476269 h 506386"/>
                <a:gd name="connsiteX5" fmla="*/ 612608 w 612608"/>
                <a:gd name="connsiteY5" fmla="*/ 478650 h 506386"/>
                <a:gd name="connsiteX0" fmla="*/ 529885 w 613228"/>
                <a:gd name="connsiteY0" fmla="*/ 171569 h 506486"/>
                <a:gd name="connsiteX1" fmla="*/ 401297 w 613228"/>
                <a:gd name="connsiteY1" fmla="*/ 181094 h 506486"/>
                <a:gd name="connsiteX2" fmla="*/ 151266 w 613228"/>
                <a:gd name="connsiteY2" fmla="*/ 119 h 506486"/>
                <a:gd name="connsiteX3" fmla="*/ 1247 w 613228"/>
                <a:gd name="connsiteY3" fmla="*/ 171569 h 506486"/>
                <a:gd name="connsiteX4" fmla="*/ 206035 w 613228"/>
                <a:gd name="connsiteY4" fmla="*/ 476369 h 506486"/>
                <a:gd name="connsiteX5" fmla="*/ 613228 w 613228"/>
                <a:gd name="connsiteY5" fmla="*/ 478750 h 506486"/>
                <a:gd name="connsiteX0" fmla="*/ 529250 w 612593"/>
                <a:gd name="connsiteY0" fmla="*/ 171648 h 506565"/>
                <a:gd name="connsiteX1" fmla="*/ 400662 w 612593"/>
                <a:gd name="connsiteY1" fmla="*/ 181173 h 506565"/>
                <a:gd name="connsiteX2" fmla="*/ 150631 w 612593"/>
                <a:gd name="connsiteY2" fmla="*/ 198 h 506565"/>
                <a:gd name="connsiteX3" fmla="*/ 612 w 612593"/>
                <a:gd name="connsiteY3" fmla="*/ 171648 h 506565"/>
                <a:gd name="connsiteX4" fmla="*/ 205400 w 612593"/>
                <a:gd name="connsiteY4" fmla="*/ 476448 h 506565"/>
                <a:gd name="connsiteX5" fmla="*/ 612593 w 612593"/>
                <a:gd name="connsiteY5" fmla="*/ 478829 h 506565"/>
                <a:gd name="connsiteX0" fmla="*/ 528640 w 611983"/>
                <a:gd name="connsiteY0" fmla="*/ 171664 h 506581"/>
                <a:gd name="connsiteX1" fmla="*/ 400052 w 611983"/>
                <a:gd name="connsiteY1" fmla="*/ 181189 h 506581"/>
                <a:gd name="connsiteX2" fmla="*/ 150021 w 611983"/>
                <a:gd name="connsiteY2" fmla="*/ 214 h 506581"/>
                <a:gd name="connsiteX3" fmla="*/ 2 w 611983"/>
                <a:gd name="connsiteY3" fmla="*/ 171664 h 506581"/>
                <a:gd name="connsiteX4" fmla="*/ 204790 w 611983"/>
                <a:gd name="connsiteY4" fmla="*/ 476464 h 506581"/>
                <a:gd name="connsiteX5" fmla="*/ 611983 w 611983"/>
                <a:gd name="connsiteY5" fmla="*/ 478845 h 506581"/>
                <a:gd name="connsiteX0" fmla="*/ 531020 w 614363"/>
                <a:gd name="connsiteY0" fmla="*/ 171451 h 506368"/>
                <a:gd name="connsiteX1" fmla="*/ 402432 w 614363"/>
                <a:gd name="connsiteY1" fmla="*/ 180976 h 506368"/>
                <a:gd name="connsiteX2" fmla="*/ 152401 w 614363"/>
                <a:gd name="connsiteY2" fmla="*/ 1 h 506368"/>
                <a:gd name="connsiteX3" fmla="*/ 1 w 614363"/>
                <a:gd name="connsiteY3" fmla="*/ 183357 h 506368"/>
                <a:gd name="connsiteX4" fmla="*/ 207170 w 614363"/>
                <a:gd name="connsiteY4" fmla="*/ 476251 h 506368"/>
                <a:gd name="connsiteX5" fmla="*/ 614363 w 614363"/>
                <a:gd name="connsiteY5" fmla="*/ 478632 h 506368"/>
                <a:gd name="connsiteX0" fmla="*/ 531020 w 614363"/>
                <a:gd name="connsiteY0" fmla="*/ 171451 h 521245"/>
                <a:gd name="connsiteX1" fmla="*/ 402432 w 614363"/>
                <a:gd name="connsiteY1" fmla="*/ 180976 h 521245"/>
                <a:gd name="connsiteX2" fmla="*/ 152401 w 614363"/>
                <a:gd name="connsiteY2" fmla="*/ 1 h 521245"/>
                <a:gd name="connsiteX3" fmla="*/ 1 w 614363"/>
                <a:gd name="connsiteY3" fmla="*/ 183357 h 521245"/>
                <a:gd name="connsiteX4" fmla="*/ 207170 w 614363"/>
                <a:gd name="connsiteY4" fmla="*/ 476251 h 521245"/>
                <a:gd name="connsiteX5" fmla="*/ 614363 w 614363"/>
                <a:gd name="connsiteY5" fmla="*/ 478632 h 521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4363" h="521245">
                  <a:moveTo>
                    <a:pt x="531020" y="171451"/>
                  </a:moveTo>
                  <a:cubicBezTo>
                    <a:pt x="494904" y="190302"/>
                    <a:pt x="465535" y="209551"/>
                    <a:pt x="402432" y="180976"/>
                  </a:cubicBezTo>
                  <a:cubicBezTo>
                    <a:pt x="339329" y="152401"/>
                    <a:pt x="219473" y="-396"/>
                    <a:pt x="152401" y="1"/>
                  </a:cubicBezTo>
                  <a:cubicBezTo>
                    <a:pt x="85329" y="398"/>
                    <a:pt x="398" y="58738"/>
                    <a:pt x="1" y="183357"/>
                  </a:cubicBezTo>
                  <a:cubicBezTo>
                    <a:pt x="-396" y="307976"/>
                    <a:pt x="105173" y="425054"/>
                    <a:pt x="207170" y="476251"/>
                  </a:cubicBezTo>
                  <a:cubicBezTo>
                    <a:pt x="309167" y="527448"/>
                    <a:pt x="461765" y="543521"/>
                    <a:pt x="614363" y="478632"/>
                  </a:cubicBezTo>
                </a:path>
              </a:pathLst>
            </a:cu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楕円 38">
              <a:extLst>
                <a:ext uri="{FF2B5EF4-FFF2-40B4-BE49-F238E27FC236}">
                  <a16:creationId xmlns:a16="http://schemas.microsoft.com/office/drawing/2014/main" id="{F62FBCDC-6C44-08F2-D10B-5217C3A62AE6}"/>
                </a:ext>
              </a:extLst>
            </p:cNvPr>
            <p:cNvSpPr/>
            <p:nvPr/>
          </p:nvSpPr>
          <p:spPr bwMode="auto">
            <a:xfrm>
              <a:off x="4005673" y="3232550"/>
              <a:ext cx="191983" cy="363504"/>
            </a:xfrm>
            <a:custGeom>
              <a:avLst/>
              <a:gdLst>
                <a:gd name="connsiteX0" fmla="*/ 0 w 191941"/>
                <a:gd name="connsiteY0" fmla="*/ 107933 h 215866"/>
                <a:gd name="connsiteX1" fmla="*/ 95971 w 191941"/>
                <a:gd name="connsiteY1" fmla="*/ 0 h 215866"/>
                <a:gd name="connsiteX2" fmla="*/ 191942 w 191941"/>
                <a:gd name="connsiteY2" fmla="*/ 107933 h 215866"/>
                <a:gd name="connsiteX3" fmla="*/ 95971 w 191941"/>
                <a:gd name="connsiteY3" fmla="*/ 215866 h 215866"/>
                <a:gd name="connsiteX4" fmla="*/ 0 w 191941"/>
                <a:gd name="connsiteY4" fmla="*/ 107933 h 215866"/>
                <a:gd name="connsiteX0" fmla="*/ 41 w 191983"/>
                <a:gd name="connsiteY0" fmla="*/ 255571 h 363504"/>
                <a:gd name="connsiteX1" fmla="*/ 105537 w 191983"/>
                <a:gd name="connsiteY1" fmla="*/ 0 h 363504"/>
                <a:gd name="connsiteX2" fmla="*/ 191983 w 191983"/>
                <a:gd name="connsiteY2" fmla="*/ 255571 h 363504"/>
                <a:gd name="connsiteX3" fmla="*/ 96012 w 191983"/>
                <a:gd name="connsiteY3" fmla="*/ 363504 h 363504"/>
                <a:gd name="connsiteX4" fmla="*/ 41 w 191983"/>
                <a:gd name="connsiteY4" fmla="*/ 255571 h 363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983" h="363504">
                  <a:moveTo>
                    <a:pt x="41" y="255571"/>
                  </a:moveTo>
                  <a:cubicBezTo>
                    <a:pt x="1629" y="194987"/>
                    <a:pt x="52534" y="0"/>
                    <a:pt x="105537" y="0"/>
                  </a:cubicBezTo>
                  <a:cubicBezTo>
                    <a:pt x="158540" y="0"/>
                    <a:pt x="191983" y="195961"/>
                    <a:pt x="191983" y="255571"/>
                  </a:cubicBezTo>
                  <a:cubicBezTo>
                    <a:pt x="191983" y="315181"/>
                    <a:pt x="149015" y="363504"/>
                    <a:pt x="96012" y="363504"/>
                  </a:cubicBezTo>
                  <a:cubicBezTo>
                    <a:pt x="43009" y="363504"/>
                    <a:pt x="-1547" y="316155"/>
                    <a:pt x="41" y="255571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8092ABF1-FD2A-7B80-CA1A-630362B7BFD4}"/>
              </a:ext>
            </a:extLst>
          </p:cNvPr>
          <p:cNvSpPr txBox="1"/>
          <p:nvPr/>
        </p:nvSpPr>
        <p:spPr>
          <a:xfrm>
            <a:off x="447675" y="604433"/>
            <a:ext cx="5951655" cy="320971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新しい電子レンジを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壊した方は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正直に話してください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F72E6F92-DD07-52EF-737D-FB24D5474481}"/>
              </a:ext>
            </a:extLst>
          </p:cNvPr>
          <p:cNvSpPr txBox="1"/>
          <p:nvPr/>
        </p:nvSpPr>
        <p:spPr>
          <a:xfrm>
            <a:off x="367552" y="7780500"/>
            <a:ext cx="6122896" cy="160811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名乗り出てくれなければ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買ってもらえません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B9DB0C01-D83D-3B72-E083-A6E89532A281}"/>
              </a:ext>
            </a:extLst>
          </p:cNvPr>
          <p:cNvSpPr/>
          <p:nvPr/>
        </p:nvSpPr>
        <p:spPr>
          <a:xfrm>
            <a:off x="322730" y="283635"/>
            <a:ext cx="6212540" cy="6837331"/>
          </a:xfrm>
          <a:custGeom>
            <a:avLst/>
            <a:gdLst>
              <a:gd name="connsiteX0" fmla="*/ 648807 w 6212540"/>
              <a:gd name="connsiteY0" fmla="*/ 0 h 6837331"/>
              <a:gd name="connsiteX1" fmla="*/ 5563733 w 6212540"/>
              <a:gd name="connsiteY1" fmla="*/ 0 h 6837331"/>
              <a:gd name="connsiteX2" fmla="*/ 6212540 w 6212540"/>
              <a:gd name="connsiteY2" fmla="*/ 648807 h 6837331"/>
              <a:gd name="connsiteX3" fmla="*/ 6212540 w 6212540"/>
              <a:gd name="connsiteY3" fmla="*/ 5324923 h 6837331"/>
              <a:gd name="connsiteX4" fmla="*/ 5563733 w 6212540"/>
              <a:gd name="connsiteY4" fmla="*/ 5973730 h 6837331"/>
              <a:gd name="connsiteX5" fmla="*/ 2973458 w 6212540"/>
              <a:gd name="connsiteY5" fmla="*/ 5973730 h 6837331"/>
              <a:gd name="connsiteX6" fmla="*/ 2991055 w 6212540"/>
              <a:gd name="connsiteY6" fmla="*/ 6073092 h 6837331"/>
              <a:gd name="connsiteX7" fmla="*/ 3492124 w 6212540"/>
              <a:gd name="connsiteY7" fmla="*/ 6837331 h 6837331"/>
              <a:gd name="connsiteX8" fmla="*/ 2439025 w 6212540"/>
              <a:gd name="connsiteY8" fmla="*/ 5979031 h 6837331"/>
              <a:gd name="connsiteX9" fmla="*/ 2438216 w 6212540"/>
              <a:gd name="connsiteY9" fmla="*/ 5973730 h 6837331"/>
              <a:gd name="connsiteX10" fmla="*/ 648807 w 6212540"/>
              <a:gd name="connsiteY10" fmla="*/ 5973730 h 6837331"/>
              <a:gd name="connsiteX11" fmla="*/ 0 w 6212540"/>
              <a:gd name="connsiteY11" fmla="*/ 5324923 h 6837331"/>
              <a:gd name="connsiteX12" fmla="*/ 0 w 6212540"/>
              <a:gd name="connsiteY12" fmla="*/ 648807 h 6837331"/>
              <a:gd name="connsiteX13" fmla="*/ 648807 w 6212540"/>
              <a:gd name="connsiteY13" fmla="*/ 0 h 6837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212540" h="6837331">
                <a:moveTo>
                  <a:pt x="648807" y="0"/>
                </a:moveTo>
                <a:lnTo>
                  <a:pt x="5563733" y="0"/>
                </a:lnTo>
                <a:cubicBezTo>
                  <a:pt x="5922059" y="0"/>
                  <a:pt x="6212540" y="290481"/>
                  <a:pt x="6212540" y="648807"/>
                </a:cubicBezTo>
                <a:lnTo>
                  <a:pt x="6212540" y="5324923"/>
                </a:lnTo>
                <a:cubicBezTo>
                  <a:pt x="6212540" y="5683249"/>
                  <a:pt x="5922059" y="5973730"/>
                  <a:pt x="5563733" y="5973730"/>
                </a:cubicBezTo>
                <a:lnTo>
                  <a:pt x="2973458" y="5973730"/>
                </a:lnTo>
                <a:lnTo>
                  <a:pt x="2991055" y="6073092"/>
                </a:lnTo>
                <a:cubicBezTo>
                  <a:pt x="3062919" y="6375418"/>
                  <a:pt x="3238365" y="6647013"/>
                  <a:pt x="3492124" y="6837331"/>
                </a:cubicBezTo>
                <a:cubicBezTo>
                  <a:pt x="2972661" y="6837331"/>
                  <a:pt x="2539259" y="6468862"/>
                  <a:pt x="2439025" y="5979031"/>
                </a:cubicBezTo>
                <a:lnTo>
                  <a:pt x="2438216" y="5973730"/>
                </a:lnTo>
                <a:lnTo>
                  <a:pt x="648807" y="5973730"/>
                </a:lnTo>
                <a:cubicBezTo>
                  <a:pt x="290481" y="5973730"/>
                  <a:pt x="0" y="5683249"/>
                  <a:pt x="0" y="5324923"/>
                </a:cubicBezTo>
                <a:lnTo>
                  <a:pt x="0" y="648807"/>
                </a:lnTo>
                <a:cubicBezTo>
                  <a:pt x="0" y="290481"/>
                  <a:pt x="290481" y="0"/>
                  <a:pt x="648807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C83A8FC-CC02-0873-1AD3-158C529A486E}"/>
              </a:ext>
            </a:extLst>
          </p:cNvPr>
          <p:cNvGrpSpPr/>
          <p:nvPr/>
        </p:nvGrpSpPr>
        <p:grpSpPr>
          <a:xfrm>
            <a:off x="4104075" y="6622503"/>
            <a:ext cx="2156316" cy="2999862"/>
            <a:chOff x="2904374" y="5544235"/>
            <a:chExt cx="2156316" cy="2999862"/>
          </a:xfrm>
        </p:grpSpPr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D74F668-C268-6DA1-2AB3-B442286D3EFE}"/>
                </a:ext>
              </a:extLst>
            </p:cNvPr>
            <p:cNvSpPr/>
            <p:nvPr/>
          </p:nvSpPr>
          <p:spPr bwMode="auto">
            <a:xfrm>
              <a:off x="3368925" y="7037482"/>
              <a:ext cx="1387525" cy="1506615"/>
            </a:xfrm>
            <a:custGeom>
              <a:avLst/>
              <a:gdLst>
                <a:gd name="connsiteX0" fmla="*/ 78419 w 1275364"/>
                <a:gd name="connsiteY0" fmla="*/ 121491 h 1304728"/>
                <a:gd name="connsiteX1" fmla="*/ 68894 w 1275364"/>
                <a:gd name="connsiteY1" fmla="*/ 750141 h 1304728"/>
                <a:gd name="connsiteX2" fmla="*/ 140332 w 1275364"/>
                <a:gd name="connsiteY2" fmla="*/ 1188291 h 1304728"/>
                <a:gd name="connsiteX3" fmla="*/ 454657 w 1275364"/>
                <a:gd name="connsiteY3" fmla="*/ 1254966 h 1304728"/>
                <a:gd name="connsiteX4" fmla="*/ 483232 w 1275364"/>
                <a:gd name="connsiteY4" fmla="*/ 1083516 h 1304728"/>
                <a:gd name="connsiteX5" fmla="*/ 759457 w 1275364"/>
                <a:gd name="connsiteY5" fmla="*/ 1083516 h 1304728"/>
                <a:gd name="connsiteX6" fmla="*/ 768982 w 1275364"/>
                <a:gd name="connsiteY6" fmla="*/ 1245441 h 1304728"/>
                <a:gd name="connsiteX7" fmla="*/ 1135694 w 1275364"/>
                <a:gd name="connsiteY7" fmla="*/ 1264491 h 1304728"/>
                <a:gd name="connsiteX8" fmla="*/ 1273807 w 1275364"/>
                <a:gd name="connsiteY8" fmla="*/ 726329 h 1304728"/>
                <a:gd name="connsiteX9" fmla="*/ 1059494 w 1275364"/>
                <a:gd name="connsiteY9" fmla="*/ 54816 h 1304728"/>
                <a:gd name="connsiteX10" fmla="*/ 78419 w 1275364"/>
                <a:gd name="connsiteY10" fmla="*/ 121491 h 130472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5148 w 1275855"/>
                <a:gd name="connsiteY3" fmla="*/ 1254966 h 1304728"/>
                <a:gd name="connsiteX4" fmla="*/ 483723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5148 w 1275855"/>
                <a:gd name="connsiteY3" fmla="*/ 1254966 h 1304728"/>
                <a:gd name="connsiteX4" fmla="*/ 483723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5148 w 1275855"/>
                <a:gd name="connsiteY3" fmla="*/ 1254966 h 1304728"/>
                <a:gd name="connsiteX4" fmla="*/ 483723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8018"/>
                <a:gd name="connsiteX1" fmla="*/ 69385 w 1275855"/>
                <a:gd name="connsiteY1" fmla="*/ 750141 h 1308018"/>
                <a:gd name="connsiteX2" fmla="*/ 152730 w 1275855"/>
                <a:gd name="connsiteY2" fmla="*/ 1240679 h 1308018"/>
                <a:gd name="connsiteX3" fmla="*/ 459910 w 1275855"/>
                <a:gd name="connsiteY3" fmla="*/ 1276397 h 1308018"/>
                <a:gd name="connsiteX4" fmla="*/ 483723 w 1275855"/>
                <a:gd name="connsiteY4" fmla="*/ 1083516 h 1308018"/>
                <a:gd name="connsiteX5" fmla="*/ 759948 w 1275855"/>
                <a:gd name="connsiteY5" fmla="*/ 1083516 h 1308018"/>
                <a:gd name="connsiteX6" fmla="*/ 769473 w 1275855"/>
                <a:gd name="connsiteY6" fmla="*/ 1245441 h 1308018"/>
                <a:gd name="connsiteX7" fmla="*/ 1136185 w 1275855"/>
                <a:gd name="connsiteY7" fmla="*/ 1264491 h 1308018"/>
                <a:gd name="connsiteX8" fmla="*/ 1274298 w 1275855"/>
                <a:gd name="connsiteY8" fmla="*/ 726329 h 1308018"/>
                <a:gd name="connsiteX9" fmla="*/ 1059985 w 1275855"/>
                <a:gd name="connsiteY9" fmla="*/ 54816 h 1308018"/>
                <a:gd name="connsiteX10" fmla="*/ 78910 w 1275855"/>
                <a:gd name="connsiteY10" fmla="*/ 121491 h 130801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9910 w 1275855"/>
                <a:gd name="connsiteY3" fmla="*/ 1276397 h 1304728"/>
                <a:gd name="connsiteX4" fmla="*/ 505154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9910 w 1275855"/>
                <a:gd name="connsiteY3" fmla="*/ 1276397 h 1304728"/>
                <a:gd name="connsiteX4" fmla="*/ 505154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4093"/>
                <a:gd name="connsiteX1" fmla="*/ 69385 w 1275855"/>
                <a:gd name="connsiteY1" fmla="*/ 750141 h 1304093"/>
                <a:gd name="connsiteX2" fmla="*/ 152730 w 1275855"/>
                <a:gd name="connsiteY2" fmla="*/ 1240679 h 1304093"/>
                <a:gd name="connsiteX3" fmla="*/ 459910 w 1275855"/>
                <a:gd name="connsiteY3" fmla="*/ 1276397 h 1304093"/>
                <a:gd name="connsiteX4" fmla="*/ 505154 w 1275855"/>
                <a:gd name="connsiteY4" fmla="*/ 1083516 h 1304093"/>
                <a:gd name="connsiteX5" fmla="*/ 740898 w 1275855"/>
                <a:gd name="connsiteY5" fmla="*/ 1100185 h 1304093"/>
                <a:gd name="connsiteX6" fmla="*/ 769473 w 1275855"/>
                <a:gd name="connsiteY6" fmla="*/ 1245441 h 1304093"/>
                <a:gd name="connsiteX7" fmla="*/ 1136185 w 1275855"/>
                <a:gd name="connsiteY7" fmla="*/ 1264491 h 1304093"/>
                <a:gd name="connsiteX8" fmla="*/ 1274298 w 1275855"/>
                <a:gd name="connsiteY8" fmla="*/ 726329 h 1304093"/>
                <a:gd name="connsiteX9" fmla="*/ 1059985 w 1275855"/>
                <a:gd name="connsiteY9" fmla="*/ 54816 h 1304093"/>
                <a:gd name="connsiteX10" fmla="*/ 78910 w 1275855"/>
                <a:gd name="connsiteY10" fmla="*/ 121491 h 1304093"/>
                <a:gd name="connsiteX0" fmla="*/ 78910 w 1275763"/>
                <a:gd name="connsiteY0" fmla="*/ 121491 h 1332709"/>
                <a:gd name="connsiteX1" fmla="*/ 69385 w 1275763"/>
                <a:gd name="connsiteY1" fmla="*/ 750141 h 1332709"/>
                <a:gd name="connsiteX2" fmla="*/ 152730 w 1275763"/>
                <a:gd name="connsiteY2" fmla="*/ 1240679 h 1332709"/>
                <a:gd name="connsiteX3" fmla="*/ 459910 w 1275763"/>
                <a:gd name="connsiteY3" fmla="*/ 1276397 h 1332709"/>
                <a:gd name="connsiteX4" fmla="*/ 505154 w 1275763"/>
                <a:gd name="connsiteY4" fmla="*/ 1083516 h 1332709"/>
                <a:gd name="connsiteX5" fmla="*/ 740898 w 1275763"/>
                <a:gd name="connsiteY5" fmla="*/ 1100185 h 1332709"/>
                <a:gd name="connsiteX6" fmla="*/ 800429 w 1275763"/>
                <a:gd name="connsiteY6" fmla="*/ 1307354 h 1332709"/>
                <a:gd name="connsiteX7" fmla="*/ 1136185 w 1275763"/>
                <a:gd name="connsiteY7" fmla="*/ 1264491 h 1332709"/>
                <a:gd name="connsiteX8" fmla="*/ 1274298 w 1275763"/>
                <a:gd name="connsiteY8" fmla="*/ 726329 h 1332709"/>
                <a:gd name="connsiteX9" fmla="*/ 1059985 w 1275763"/>
                <a:gd name="connsiteY9" fmla="*/ 54816 h 1332709"/>
                <a:gd name="connsiteX10" fmla="*/ 78910 w 1275763"/>
                <a:gd name="connsiteY10" fmla="*/ 121491 h 1332709"/>
                <a:gd name="connsiteX0" fmla="*/ 78910 w 1275763"/>
                <a:gd name="connsiteY0" fmla="*/ 121491 h 1330825"/>
                <a:gd name="connsiteX1" fmla="*/ 69385 w 1275763"/>
                <a:gd name="connsiteY1" fmla="*/ 750141 h 1330825"/>
                <a:gd name="connsiteX2" fmla="*/ 152730 w 1275763"/>
                <a:gd name="connsiteY2" fmla="*/ 1240679 h 1330825"/>
                <a:gd name="connsiteX3" fmla="*/ 459910 w 1275763"/>
                <a:gd name="connsiteY3" fmla="*/ 1276397 h 1330825"/>
                <a:gd name="connsiteX4" fmla="*/ 505154 w 1275763"/>
                <a:gd name="connsiteY4" fmla="*/ 1083516 h 1330825"/>
                <a:gd name="connsiteX5" fmla="*/ 740898 w 1275763"/>
                <a:gd name="connsiteY5" fmla="*/ 1100185 h 1330825"/>
                <a:gd name="connsiteX6" fmla="*/ 800429 w 1275763"/>
                <a:gd name="connsiteY6" fmla="*/ 1307354 h 1330825"/>
                <a:gd name="connsiteX7" fmla="*/ 1136185 w 1275763"/>
                <a:gd name="connsiteY7" fmla="*/ 1264491 h 1330825"/>
                <a:gd name="connsiteX8" fmla="*/ 1274298 w 1275763"/>
                <a:gd name="connsiteY8" fmla="*/ 726329 h 1330825"/>
                <a:gd name="connsiteX9" fmla="*/ 1059985 w 1275763"/>
                <a:gd name="connsiteY9" fmla="*/ 54816 h 1330825"/>
                <a:gd name="connsiteX10" fmla="*/ 78910 w 1275763"/>
                <a:gd name="connsiteY10" fmla="*/ 121491 h 1330825"/>
                <a:gd name="connsiteX0" fmla="*/ 72419 w 1269272"/>
                <a:gd name="connsiteY0" fmla="*/ 130374 h 1339708"/>
                <a:gd name="connsiteX1" fmla="*/ 62894 w 1269272"/>
                <a:gd name="connsiteY1" fmla="*/ 759024 h 1339708"/>
                <a:gd name="connsiteX2" fmla="*/ 146239 w 1269272"/>
                <a:gd name="connsiteY2" fmla="*/ 1249562 h 1339708"/>
                <a:gd name="connsiteX3" fmla="*/ 453419 w 1269272"/>
                <a:gd name="connsiteY3" fmla="*/ 1285280 h 1339708"/>
                <a:gd name="connsiteX4" fmla="*/ 498663 w 1269272"/>
                <a:gd name="connsiteY4" fmla="*/ 1092399 h 1339708"/>
                <a:gd name="connsiteX5" fmla="*/ 734407 w 1269272"/>
                <a:gd name="connsiteY5" fmla="*/ 1109068 h 1339708"/>
                <a:gd name="connsiteX6" fmla="*/ 793938 w 1269272"/>
                <a:gd name="connsiteY6" fmla="*/ 1316237 h 1339708"/>
                <a:gd name="connsiteX7" fmla="*/ 1129694 w 1269272"/>
                <a:gd name="connsiteY7" fmla="*/ 1273374 h 1339708"/>
                <a:gd name="connsiteX8" fmla="*/ 1267807 w 1269272"/>
                <a:gd name="connsiteY8" fmla="*/ 735212 h 1339708"/>
                <a:gd name="connsiteX9" fmla="*/ 965388 w 1269272"/>
                <a:gd name="connsiteY9" fmla="*/ 51793 h 1339708"/>
                <a:gd name="connsiteX10" fmla="*/ 72419 w 1269272"/>
                <a:gd name="connsiteY10" fmla="*/ 130374 h 1339708"/>
                <a:gd name="connsiteX0" fmla="*/ 89010 w 1233476"/>
                <a:gd name="connsiteY0" fmla="*/ 123300 h 1342159"/>
                <a:gd name="connsiteX1" fmla="*/ 27098 w 1233476"/>
                <a:gd name="connsiteY1" fmla="*/ 761475 h 1342159"/>
                <a:gd name="connsiteX2" fmla="*/ 110443 w 1233476"/>
                <a:gd name="connsiteY2" fmla="*/ 1252013 h 1342159"/>
                <a:gd name="connsiteX3" fmla="*/ 417623 w 1233476"/>
                <a:gd name="connsiteY3" fmla="*/ 1287731 h 1342159"/>
                <a:gd name="connsiteX4" fmla="*/ 462867 w 1233476"/>
                <a:gd name="connsiteY4" fmla="*/ 1094850 h 1342159"/>
                <a:gd name="connsiteX5" fmla="*/ 698611 w 1233476"/>
                <a:gd name="connsiteY5" fmla="*/ 1111519 h 1342159"/>
                <a:gd name="connsiteX6" fmla="*/ 758142 w 1233476"/>
                <a:gd name="connsiteY6" fmla="*/ 1318688 h 1342159"/>
                <a:gd name="connsiteX7" fmla="*/ 1093898 w 1233476"/>
                <a:gd name="connsiteY7" fmla="*/ 1275825 h 1342159"/>
                <a:gd name="connsiteX8" fmla="*/ 1232011 w 1233476"/>
                <a:gd name="connsiteY8" fmla="*/ 737663 h 1342159"/>
                <a:gd name="connsiteX9" fmla="*/ 929592 w 1233476"/>
                <a:gd name="connsiteY9" fmla="*/ 54244 h 1342159"/>
                <a:gd name="connsiteX10" fmla="*/ 89010 w 1233476"/>
                <a:gd name="connsiteY10" fmla="*/ 123300 h 1342159"/>
                <a:gd name="connsiteX0" fmla="*/ 76700 w 1221166"/>
                <a:gd name="connsiteY0" fmla="*/ 123199 h 1342058"/>
                <a:gd name="connsiteX1" fmla="*/ 40982 w 1221166"/>
                <a:gd name="connsiteY1" fmla="*/ 758993 h 1342058"/>
                <a:gd name="connsiteX2" fmla="*/ 98133 w 1221166"/>
                <a:gd name="connsiteY2" fmla="*/ 1251912 h 1342058"/>
                <a:gd name="connsiteX3" fmla="*/ 405313 w 1221166"/>
                <a:gd name="connsiteY3" fmla="*/ 1287630 h 1342058"/>
                <a:gd name="connsiteX4" fmla="*/ 450557 w 1221166"/>
                <a:gd name="connsiteY4" fmla="*/ 1094749 h 1342058"/>
                <a:gd name="connsiteX5" fmla="*/ 686301 w 1221166"/>
                <a:gd name="connsiteY5" fmla="*/ 1111418 h 1342058"/>
                <a:gd name="connsiteX6" fmla="*/ 745832 w 1221166"/>
                <a:gd name="connsiteY6" fmla="*/ 1318587 h 1342058"/>
                <a:gd name="connsiteX7" fmla="*/ 1081588 w 1221166"/>
                <a:gd name="connsiteY7" fmla="*/ 1275724 h 1342058"/>
                <a:gd name="connsiteX8" fmla="*/ 1219701 w 1221166"/>
                <a:gd name="connsiteY8" fmla="*/ 737562 h 1342058"/>
                <a:gd name="connsiteX9" fmla="*/ 917282 w 1221166"/>
                <a:gd name="connsiteY9" fmla="*/ 54143 h 1342058"/>
                <a:gd name="connsiteX10" fmla="*/ 76700 w 1221166"/>
                <a:gd name="connsiteY10" fmla="*/ 123199 h 1342058"/>
                <a:gd name="connsiteX0" fmla="*/ 81746 w 1226212"/>
                <a:gd name="connsiteY0" fmla="*/ 123199 h 1342058"/>
                <a:gd name="connsiteX1" fmla="*/ 46028 w 1226212"/>
                <a:gd name="connsiteY1" fmla="*/ 758993 h 1342058"/>
                <a:gd name="connsiteX2" fmla="*/ 103179 w 1226212"/>
                <a:gd name="connsiteY2" fmla="*/ 1251912 h 1342058"/>
                <a:gd name="connsiteX3" fmla="*/ 410359 w 1226212"/>
                <a:gd name="connsiteY3" fmla="*/ 1287630 h 1342058"/>
                <a:gd name="connsiteX4" fmla="*/ 455603 w 1226212"/>
                <a:gd name="connsiteY4" fmla="*/ 1094749 h 1342058"/>
                <a:gd name="connsiteX5" fmla="*/ 691347 w 1226212"/>
                <a:gd name="connsiteY5" fmla="*/ 1111418 h 1342058"/>
                <a:gd name="connsiteX6" fmla="*/ 750878 w 1226212"/>
                <a:gd name="connsiteY6" fmla="*/ 1318587 h 1342058"/>
                <a:gd name="connsiteX7" fmla="*/ 1086634 w 1226212"/>
                <a:gd name="connsiteY7" fmla="*/ 1275724 h 1342058"/>
                <a:gd name="connsiteX8" fmla="*/ 1224747 w 1226212"/>
                <a:gd name="connsiteY8" fmla="*/ 737562 h 1342058"/>
                <a:gd name="connsiteX9" fmla="*/ 922328 w 1226212"/>
                <a:gd name="connsiteY9" fmla="*/ 54143 h 1342058"/>
                <a:gd name="connsiteX10" fmla="*/ 81746 w 1226212"/>
                <a:gd name="connsiteY10" fmla="*/ 123199 h 1342058"/>
                <a:gd name="connsiteX0" fmla="*/ 91136 w 1235602"/>
                <a:gd name="connsiteY0" fmla="*/ 122794 h 1341653"/>
                <a:gd name="connsiteX1" fmla="*/ 36368 w 1235602"/>
                <a:gd name="connsiteY1" fmla="*/ 749063 h 1341653"/>
                <a:gd name="connsiteX2" fmla="*/ 112569 w 1235602"/>
                <a:gd name="connsiteY2" fmla="*/ 1251507 h 1341653"/>
                <a:gd name="connsiteX3" fmla="*/ 419749 w 1235602"/>
                <a:gd name="connsiteY3" fmla="*/ 1287225 h 1341653"/>
                <a:gd name="connsiteX4" fmla="*/ 464993 w 1235602"/>
                <a:gd name="connsiteY4" fmla="*/ 1094344 h 1341653"/>
                <a:gd name="connsiteX5" fmla="*/ 700737 w 1235602"/>
                <a:gd name="connsiteY5" fmla="*/ 1111013 h 1341653"/>
                <a:gd name="connsiteX6" fmla="*/ 760268 w 1235602"/>
                <a:gd name="connsiteY6" fmla="*/ 1318182 h 1341653"/>
                <a:gd name="connsiteX7" fmla="*/ 1096024 w 1235602"/>
                <a:gd name="connsiteY7" fmla="*/ 1275319 h 1341653"/>
                <a:gd name="connsiteX8" fmla="*/ 1234137 w 1235602"/>
                <a:gd name="connsiteY8" fmla="*/ 737157 h 1341653"/>
                <a:gd name="connsiteX9" fmla="*/ 931718 w 1235602"/>
                <a:gd name="connsiteY9" fmla="*/ 53738 h 1341653"/>
                <a:gd name="connsiteX10" fmla="*/ 91136 w 1235602"/>
                <a:gd name="connsiteY10" fmla="*/ 122794 h 134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5602" h="1341653">
                  <a:moveTo>
                    <a:pt x="91136" y="122794"/>
                  </a:moveTo>
                  <a:cubicBezTo>
                    <a:pt x="-58089" y="238681"/>
                    <a:pt x="16128" y="546656"/>
                    <a:pt x="36368" y="749063"/>
                  </a:cubicBezTo>
                  <a:cubicBezTo>
                    <a:pt x="56608" y="951470"/>
                    <a:pt x="48672" y="1161813"/>
                    <a:pt x="112569" y="1251507"/>
                  </a:cubicBezTo>
                  <a:cubicBezTo>
                    <a:pt x="176466" y="1341201"/>
                    <a:pt x="361012" y="1313419"/>
                    <a:pt x="419749" y="1287225"/>
                  </a:cubicBezTo>
                  <a:cubicBezTo>
                    <a:pt x="478486" y="1261031"/>
                    <a:pt x="418162" y="1123713"/>
                    <a:pt x="464993" y="1094344"/>
                  </a:cubicBezTo>
                  <a:cubicBezTo>
                    <a:pt x="511824" y="1064975"/>
                    <a:pt x="651525" y="1073707"/>
                    <a:pt x="700737" y="1111013"/>
                  </a:cubicBezTo>
                  <a:cubicBezTo>
                    <a:pt x="749950" y="1148319"/>
                    <a:pt x="722962" y="1295560"/>
                    <a:pt x="760268" y="1318182"/>
                  </a:cubicBezTo>
                  <a:cubicBezTo>
                    <a:pt x="797574" y="1340804"/>
                    <a:pt x="1017046" y="1372156"/>
                    <a:pt x="1096024" y="1275319"/>
                  </a:cubicBezTo>
                  <a:cubicBezTo>
                    <a:pt x="1175002" y="1178482"/>
                    <a:pt x="1246837" y="938769"/>
                    <a:pt x="1234137" y="737157"/>
                  </a:cubicBezTo>
                  <a:cubicBezTo>
                    <a:pt x="1221437" y="535545"/>
                    <a:pt x="1122218" y="156132"/>
                    <a:pt x="931718" y="53738"/>
                  </a:cubicBezTo>
                  <a:cubicBezTo>
                    <a:pt x="741218" y="-48656"/>
                    <a:pt x="240361" y="6907"/>
                    <a:pt x="91136" y="122794"/>
                  </a:cubicBezTo>
                  <a:close/>
                </a:path>
              </a:pathLst>
            </a:custGeom>
            <a:solidFill>
              <a:srgbClr val="CC660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6374DF4B-37F9-B394-3D06-8C21A3A9C287}"/>
                </a:ext>
              </a:extLst>
            </p:cNvPr>
            <p:cNvSpPr/>
            <p:nvPr/>
          </p:nvSpPr>
          <p:spPr bwMode="auto">
            <a:xfrm>
              <a:off x="4601330" y="7915003"/>
              <a:ext cx="404669" cy="383278"/>
            </a:xfrm>
            <a:prstGeom prst="ellipse">
              <a:avLst/>
            </a:prstGeom>
            <a:solidFill>
              <a:srgbClr val="CC660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5EB53E66-F3C0-5C5A-7208-0B9EEF4CEE57}"/>
                </a:ext>
              </a:extLst>
            </p:cNvPr>
            <p:cNvSpPr/>
            <p:nvPr/>
          </p:nvSpPr>
          <p:spPr bwMode="auto">
            <a:xfrm>
              <a:off x="2904374" y="5544235"/>
              <a:ext cx="2156316" cy="1925284"/>
            </a:xfrm>
            <a:custGeom>
              <a:avLst/>
              <a:gdLst>
                <a:gd name="connsiteX0" fmla="*/ 279071 w 1920217"/>
                <a:gd name="connsiteY0" fmla="*/ 0 h 1714481"/>
                <a:gd name="connsiteX1" fmla="*/ 552472 w 1920217"/>
                <a:gd name="connsiteY1" fmla="*/ 196027 h 1714481"/>
                <a:gd name="connsiteX2" fmla="*/ 553818 w 1920217"/>
                <a:gd name="connsiteY2" fmla="*/ 207769 h 1714481"/>
                <a:gd name="connsiteX3" fmla="*/ 586391 w 1920217"/>
                <a:gd name="connsiteY3" fmla="*/ 193189 h 1714481"/>
                <a:gd name="connsiteX4" fmla="*/ 960108 w 1920217"/>
                <a:gd name="connsiteY4" fmla="*/ 130969 h 1714481"/>
                <a:gd name="connsiteX5" fmla="*/ 1333825 w 1920217"/>
                <a:gd name="connsiteY5" fmla="*/ 193189 h 1714481"/>
                <a:gd name="connsiteX6" fmla="*/ 1366399 w 1920217"/>
                <a:gd name="connsiteY6" fmla="*/ 207769 h 1714481"/>
                <a:gd name="connsiteX7" fmla="*/ 1367745 w 1920217"/>
                <a:gd name="connsiteY7" fmla="*/ 196027 h 1714481"/>
                <a:gd name="connsiteX8" fmla="*/ 1641146 w 1920217"/>
                <a:gd name="connsiteY8" fmla="*/ 0 h 1714481"/>
                <a:gd name="connsiteX9" fmla="*/ 1920217 w 1920217"/>
                <a:gd name="connsiteY9" fmla="*/ 245505 h 1714481"/>
                <a:gd name="connsiteX10" fmla="*/ 1749773 w 1920217"/>
                <a:gd name="connsiteY10" fmla="*/ 471717 h 1714481"/>
                <a:gd name="connsiteX11" fmla="*/ 1748311 w 1920217"/>
                <a:gd name="connsiteY11" fmla="*/ 472117 h 1714481"/>
                <a:gd name="connsiteX12" fmla="*/ 1756245 w 1920217"/>
                <a:gd name="connsiteY12" fmla="*/ 480047 h 1714481"/>
                <a:gd name="connsiteX13" fmla="*/ 1920216 w 1920217"/>
                <a:gd name="connsiteY13" fmla="*/ 922725 h 1714481"/>
                <a:gd name="connsiteX14" fmla="*/ 960108 w 1920217"/>
                <a:gd name="connsiteY14" fmla="*/ 1714481 h 1714481"/>
                <a:gd name="connsiteX15" fmla="*/ 0 w 1920217"/>
                <a:gd name="connsiteY15" fmla="*/ 922725 h 1714481"/>
                <a:gd name="connsiteX16" fmla="*/ 163971 w 1920217"/>
                <a:gd name="connsiteY16" fmla="*/ 480047 h 1714481"/>
                <a:gd name="connsiteX17" fmla="*/ 171906 w 1920217"/>
                <a:gd name="connsiteY17" fmla="*/ 472116 h 1714481"/>
                <a:gd name="connsiteX18" fmla="*/ 170444 w 1920217"/>
                <a:gd name="connsiteY18" fmla="*/ 471717 h 1714481"/>
                <a:gd name="connsiteX19" fmla="*/ 0 w 1920217"/>
                <a:gd name="connsiteY19" fmla="*/ 245505 h 1714481"/>
                <a:gd name="connsiteX20" fmla="*/ 279071 w 1920217"/>
                <a:gd name="connsiteY20" fmla="*/ 0 h 1714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20217" h="1714481">
                  <a:moveTo>
                    <a:pt x="279071" y="0"/>
                  </a:moveTo>
                  <a:cubicBezTo>
                    <a:pt x="413932" y="0"/>
                    <a:pt x="526450" y="84155"/>
                    <a:pt x="552472" y="196027"/>
                  </a:cubicBezTo>
                  <a:lnTo>
                    <a:pt x="553818" y="207769"/>
                  </a:lnTo>
                  <a:lnTo>
                    <a:pt x="586391" y="193189"/>
                  </a:lnTo>
                  <a:cubicBezTo>
                    <a:pt x="701256" y="153124"/>
                    <a:pt x="827545" y="130969"/>
                    <a:pt x="960108" y="130969"/>
                  </a:cubicBezTo>
                  <a:cubicBezTo>
                    <a:pt x="1092671" y="130969"/>
                    <a:pt x="1218960" y="153124"/>
                    <a:pt x="1333825" y="193189"/>
                  </a:cubicBezTo>
                  <a:lnTo>
                    <a:pt x="1366399" y="207769"/>
                  </a:lnTo>
                  <a:lnTo>
                    <a:pt x="1367745" y="196027"/>
                  </a:lnTo>
                  <a:cubicBezTo>
                    <a:pt x="1393767" y="84155"/>
                    <a:pt x="1506285" y="0"/>
                    <a:pt x="1641146" y="0"/>
                  </a:cubicBezTo>
                  <a:cubicBezTo>
                    <a:pt x="1795273" y="0"/>
                    <a:pt x="1920217" y="109916"/>
                    <a:pt x="1920217" y="245505"/>
                  </a:cubicBezTo>
                  <a:cubicBezTo>
                    <a:pt x="1920217" y="347197"/>
                    <a:pt x="1849936" y="434448"/>
                    <a:pt x="1749773" y="471717"/>
                  </a:cubicBezTo>
                  <a:lnTo>
                    <a:pt x="1748311" y="472117"/>
                  </a:lnTo>
                  <a:lnTo>
                    <a:pt x="1756245" y="480047"/>
                  </a:lnTo>
                  <a:cubicBezTo>
                    <a:pt x="1859768" y="606412"/>
                    <a:pt x="1920216" y="758747"/>
                    <a:pt x="1920216" y="922725"/>
                  </a:cubicBezTo>
                  <a:cubicBezTo>
                    <a:pt x="1920216" y="1360000"/>
                    <a:pt x="1490361" y="1714481"/>
                    <a:pt x="960108" y="1714481"/>
                  </a:cubicBezTo>
                  <a:cubicBezTo>
                    <a:pt x="429855" y="1714481"/>
                    <a:pt x="0" y="1360000"/>
                    <a:pt x="0" y="922725"/>
                  </a:cubicBezTo>
                  <a:cubicBezTo>
                    <a:pt x="0" y="758747"/>
                    <a:pt x="60448" y="606412"/>
                    <a:pt x="163971" y="480047"/>
                  </a:cubicBezTo>
                  <a:lnTo>
                    <a:pt x="171906" y="472116"/>
                  </a:lnTo>
                  <a:lnTo>
                    <a:pt x="170444" y="471717"/>
                  </a:lnTo>
                  <a:cubicBezTo>
                    <a:pt x="70281" y="434448"/>
                    <a:pt x="0" y="347197"/>
                    <a:pt x="0" y="245505"/>
                  </a:cubicBezTo>
                  <a:cubicBezTo>
                    <a:pt x="0" y="109916"/>
                    <a:pt x="124944" y="0"/>
                    <a:pt x="279071" y="0"/>
                  </a:cubicBezTo>
                  <a:close/>
                </a:path>
              </a:pathLst>
            </a:custGeom>
            <a:solidFill>
              <a:srgbClr val="CC660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65C0F4C3-360F-1DB8-1747-2515B4A14334}"/>
                </a:ext>
              </a:extLst>
            </p:cNvPr>
            <p:cNvSpPr/>
            <p:nvPr/>
          </p:nvSpPr>
          <p:spPr bwMode="auto">
            <a:xfrm>
              <a:off x="3102545" y="5749189"/>
              <a:ext cx="275692" cy="236892"/>
            </a:xfrm>
            <a:custGeom>
              <a:avLst/>
              <a:gdLst>
                <a:gd name="connsiteX0" fmla="*/ 125741 w 245506"/>
                <a:gd name="connsiteY0" fmla="*/ 0 h 210954"/>
                <a:gd name="connsiteX1" fmla="*/ 241601 w 245506"/>
                <a:gd name="connsiteY1" fmla="*/ 67560 h 210954"/>
                <a:gd name="connsiteX2" fmla="*/ 245506 w 245506"/>
                <a:gd name="connsiteY2" fmla="*/ 84575 h 210954"/>
                <a:gd name="connsiteX3" fmla="*/ 104736 w 245506"/>
                <a:gd name="connsiteY3" fmla="*/ 180356 h 210954"/>
                <a:gd name="connsiteX4" fmla="*/ 74122 w 245506"/>
                <a:gd name="connsiteY4" fmla="*/ 210954 h 210954"/>
                <a:gd name="connsiteX5" fmla="*/ 36829 w 245506"/>
                <a:gd name="connsiteY5" fmla="*/ 188835 h 210954"/>
                <a:gd name="connsiteX6" fmla="*/ 0 w 245506"/>
                <a:gd name="connsiteY6" fmla="*/ 110617 h 210954"/>
                <a:gd name="connsiteX7" fmla="*/ 125741 w 245506"/>
                <a:gd name="connsiteY7" fmla="*/ 0 h 210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506" h="210954">
                  <a:moveTo>
                    <a:pt x="125741" y="0"/>
                  </a:moveTo>
                  <a:cubicBezTo>
                    <a:pt x="177825" y="0"/>
                    <a:pt x="222512" y="27858"/>
                    <a:pt x="241601" y="67560"/>
                  </a:cubicBezTo>
                  <a:lnTo>
                    <a:pt x="245506" y="84575"/>
                  </a:lnTo>
                  <a:lnTo>
                    <a:pt x="104736" y="180356"/>
                  </a:lnTo>
                  <a:lnTo>
                    <a:pt x="74122" y="210954"/>
                  </a:lnTo>
                  <a:lnTo>
                    <a:pt x="36829" y="188835"/>
                  </a:lnTo>
                  <a:cubicBezTo>
                    <a:pt x="14074" y="168817"/>
                    <a:pt x="0" y="141163"/>
                    <a:pt x="0" y="110617"/>
                  </a:cubicBezTo>
                  <a:cubicBezTo>
                    <a:pt x="0" y="49525"/>
                    <a:pt x="56296" y="0"/>
                    <a:pt x="125741" y="0"/>
                  </a:cubicBezTo>
                  <a:close/>
                </a:path>
              </a:pathLst>
            </a:custGeom>
            <a:solidFill>
              <a:srgbClr val="FFCCFF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BD24582-883E-CF26-F80B-EAB61F1DA962}"/>
                </a:ext>
              </a:extLst>
            </p:cNvPr>
            <p:cNvSpPr/>
            <p:nvPr/>
          </p:nvSpPr>
          <p:spPr bwMode="auto">
            <a:xfrm>
              <a:off x="4605177" y="5749190"/>
              <a:ext cx="278557" cy="241151"/>
            </a:xfrm>
            <a:custGeom>
              <a:avLst/>
              <a:gdLst>
                <a:gd name="connsiteX0" fmla="*/ 122316 w 248057"/>
                <a:gd name="connsiteY0" fmla="*/ 0 h 214747"/>
                <a:gd name="connsiteX1" fmla="*/ 248057 w 248057"/>
                <a:gd name="connsiteY1" fmla="*/ 110617 h 214747"/>
                <a:gd name="connsiteX2" fmla="*/ 171260 w 248057"/>
                <a:gd name="connsiteY2" fmla="*/ 212541 h 214747"/>
                <a:gd name="connsiteX3" fmla="*/ 158838 w 248057"/>
                <a:gd name="connsiteY3" fmla="*/ 214747 h 214747"/>
                <a:gd name="connsiteX4" fmla="*/ 124429 w 248057"/>
                <a:gd name="connsiteY4" fmla="*/ 180356 h 214747"/>
                <a:gd name="connsiteX5" fmla="*/ 0 w 248057"/>
                <a:gd name="connsiteY5" fmla="*/ 95694 h 214747"/>
                <a:gd name="connsiteX6" fmla="*/ 6456 w 248057"/>
                <a:gd name="connsiteY6" fmla="*/ 67560 h 214747"/>
                <a:gd name="connsiteX7" fmla="*/ 122316 w 248057"/>
                <a:gd name="connsiteY7" fmla="*/ 0 h 21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057" h="214747">
                  <a:moveTo>
                    <a:pt x="122316" y="0"/>
                  </a:moveTo>
                  <a:cubicBezTo>
                    <a:pt x="191761" y="0"/>
                    <a:pt x="248057" y="49525"/>
                    <a:pt x="248057" y="110617"/>
                  </a:cubicBezTo>
                  <a:cubicBezTo>
                    <a:pt x="248057" y="156436"/>
                    <a:pt x="216391" y="195749"/>
                    <a:pt x="171260" y="212541"/>
                  </a:cubicBezTo>
                  <a:lnTo>
                    <a:pt x="158838" y="214747"/>
                  </a:lnTo>
                  <a:lnTo>
                    <a:pt x="124429" y="180356"/>
                  </a:lnTo>
                  <a:lnTo>
                    <a:pt x="0" y="95694"/>
                  </a:lnTo>
                  <a:lnTo>
                    <a:pt x="6456" y="67560"/>
                  </a:lnTo>
                  <a:cubicBezTo>
                    <a:pt x="25545" y="27858"/>
                    <a:pt x="70232" y="0"/>
                    <a:pt x="122316" y="0"/>
                  </a:cubicBezTo>
                  <a:close/>
                </a:path>
              </a:pathLst>
            </a:custGeom>
            <a:solidFill>
              <a:srgbClr val="FFCCFF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0B3EC0C2-0CD6-F271-8161-5B02441AADC4}"/>
                </a:ext>
              </a:extLst>
            </p:cNvPr>
            <p:cNvSpPr/>
            <p:nvPr/>
          </p:nvSpPr>
          <p:spPr bwMode="auto">
            <a:xfrm>
              <a:off x="3414894" y="6710094"/>
              <a:ext cx="851204" cy="564220"/>
            </a:xfrm>
            <a:prstGeom prst="ellipse">
              <a:avLst/>
            </a:prstGeom>
            <a:solidFill>
              <a:srgbClr val="FF9933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C2C4BA68-ADC3-08F2-3D66-3195C7997094}"/>
                </a:ext>
              </a:extLst>
            </p:cNvPr>
            <p:cNvSpPr/>
            <p:nvPr/>
          </p:nvSpPr>
          <p:spPr bwMode="auto">
            <a:xfrm>
              <a:off x="3380591" y="6386086"/>
              <a:ext cx="132956" cy="285201"/>
            </a:xfrm>
            <a:prstGeom prst="ellipse">
              <a:avLst/>
            </a:prstGeom>
            <a:solidFill>
              <a:srgbClr val="66330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A4EB4B88-0C0A-0101-216F-F5800698FEC8}"/>
                </a:ext>
              </a:extLst>
            </p:cNvPr>
            <p:cNvSpPr/>
            <p:nvPr/>
          </p:nvSpPr>
          <p:spPr bwMode="auto">
            <a:xfrm>
              <a:off x="4168540" y="6386086"/>
              <a:ext cx="132956" cy="285201"/>
            </a:xfrm>
            <a:prstGeom prst="ellipse">
              <a:avLst/>
            </a:prstGeom>
            <a:solidFill>
              <a:srgbClr val="66330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E7AD14D3-4A1A-D51D-30EF-33E052915548}"/>
                </a:ext>
              </a:extLst>
            </p:cNvPr>
            <p:cNvSpPr/>
            <p:nvPr/>
          </p:nvSpPr>
          <p:spPr bwMode="auto">
            <a:xfrm>
              <a:off x="4200387" y="6201503"/>
              <a:ext cx="257724" cy="96789"/>
            </a:xfrm>
            <a:custGeom>
              <a:avLst/>
              <a:gdLst>
                <a:gd name="connsiteX0" fmla="*/ 0 w 234950"/>
                <a:gd name="connsiteY0" fmla="*/ 0 h 146481"/>
                <a:gd name="connsiteX1" fmla="*/ 82550 w 234950"/>
                <a:gd name="connsiteY1" fmla="*/ 123825 h 146481"/>
                <a:gd name="connsiteX2" fmla="*/ 234950 w 234950"/>
                <a:gd name="connsiteY2" fmla="*/ 146050 h 146481"/>
                <a:gd name="connsiteX0" fmla="*/ 0 w 234950"/>
                <a:gd name="connsiteY0" fmla="*/ 0 h 149414"/>
                <a:gd name="connsiteX1" fmla="*/ 82550 w 234950"/>
                <a:gd name="connsiteY1" fmla="*/ 123825 h 149414"/>
                <a:gd name="connsiteX2" fmla="*/ 234950 w 234950"/>
                <a:gd name="connsiteY2" fmla="*/ 146050 h 149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4950" h="149414">
                  <a:moveTo>
                    <a:pt x="0" y="0"/>
                  </a:moveTo>
                  <a:cubicBezTo>
                    <a:pt x="21696" y="49741"/>
                    <a:pt x="43392" y="99483"/>
                    <a:pt x="82550" y="123825"/>
                  </a:cubicBezTo>
                  <a:cubicBezTo>
                    <a:pt x="134408" y="160867"/>
                    <a:pt x="178329" y="147108"/>
                    <a:pt x="234950" y="146050"/>
                  </a:cubicBezTo>
                </a:path>
              </a:pathLst>
            </a:cu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7771259-88D9-EFA7-9AC7-4648AF6A667D}"/>
                </a:ext>
              </a:extLst>
            </p:cNvPr>
            <p:cNvSpPr/>
            <p:nvPr/>
          </p:nvSpPr>
          <p:spPr bwMode="auto">
            <a:xfrm flipH="1">
              <a:off x="3298346" y="6201503"/>
              <a:ext cx="215462" cy="96789"/>
            </a:xfrm>
            <a:custGeom>
              <a:avLst/>
              <a:gdLst>
                <a:gd name="connsiteX0" fmla="*/ 0 w 234950"/>
                <a:gd name="connsiteY0" fmla="*/ 0 h 146481"/>
                <a:gd name="connsiteX1" fmla="*/ 82550 w 234950"/>
                <a:gd name="connsiteY1" fmla="*/ 123825 h 146481"/>
                <a:gd name="connsiteX2" fmla="*/ 234950 w 234950"/>
                <a:gd name="connsiteY2" fmla="*/ 146050 h 146481"/>
                <a:gd name="connsiteX0" fmla="*/ 0 w 234950"/>
                <a:gd name="connsiteY0" fmla="*/ 0 h 149414"/>
                <a:gd name="connsiteX1" fmla="*/ 82550 w 234950"/>
                <a:gd name="connsiteY1" fmla="*/ 123825 h 149414"/>
                <a:gd name="connsiteX2" fmla="*/ 234950 w 234950"/>
                <a:gd name="connsiteY2" fmla="*/ 146050 h 149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4950" h="149414">
                  <a:moveTo>
                    <a:pt x="0" y="0"/>
                  </a:moveTo>
                  <a:cubicBezTo>
                    <a:pt x="21696" y="49741"/>
                    <a:pt x="43392" y="99483"/>
                    <a:pt x="82550" y="123825"/>
                  </a:cubicBezTo>
                  <a:cubicBezTo>
                    <a:pt x="134408" y="160867"/>
                    <a:pt x="178329" y="147108"/>
                    <a:pt x="234950" y="146050"/>
                  </a:cubicBezTo>
                </a:path>
              </a:pathLst>
            </a:cu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C2DB4F6B-C2E3-A0C8-DA4C-1FB5EB9CAC46}"/>
                </a:ext>
              </a:extLst>
            </p:cNvPr>
            <p:cNvSpPr/>
            <p:nvPr/>
          </p:nvSpPr>
          <p:spPr bwMode="auto">
            <a:xfrm>
              <a:off x="4428573" y="6808488"/>
              <a:ext cx="366031" cy="139556"/>
            </a:xfrm>
            <a:prstGeom prst="ellipse">
              <a:avLst/>
            </a:prstGeom>
            <a:solidFill>
              <a:srgbClr val="FF66CC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42D27CA2-E09B-84FB-B5F5-1022DB9A27AD}"/>
                </a:ext>
              </a:extLst>
            </p:cNvPr>
            <p:cNvSpPr/>
            <p:nvPr/>
          </p:nvSpPr>
          <p:spPr bwMode="auto">
            <a:xfrm>
              <a:off x="3109383" y="6808488"/>
              <a:ext cx="260272" cy="135137"/>
            </a:xfrm>
            <a:prstGeom prst="ellipse">
              <a:avLst/>
            </a:prstGeom>
            <a:solidFill>
              <a:srgbClr val="FF66CC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303D0991-09B4-8AFD-2A9F-7560CF45CB6F}"/>
                </a:ext>
              </a:extLst>
            </p:cNvPr>
            <p:cNvSpPr/>
            <p:nvPr/>
          </p:nvSpPr>
          <p:spPr bwMode="auto">
            <a:xfrm>
              <a:off x="3729759" y="6687750"/>
              <a:ext cx="183365" cy="86423"/>
            </a:xfrm>
            <a:prstGeom prst="ellipse">
              <a:avLst/>
            </a:prstGeom>
            <a:solidFill>
              <a:srgbClr val="66330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55" name="直線コネクタ 54">
              <a:extLst>
                <a:ext uri="{FF2B5EF4-FFF2-40B4-BE49-F238E27FC236}">
                  <a16:creationId xmlns:a16="http://schemas.microsoft.com/office/drawing/2014/main" id="{F10A5C20-FB80-E2BA-D241-5312D925B7B2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821441" y="6797539"/>
              <a:ext cx="6113" cy="155891"/>
            </a:xfrm>
            <a:prstGeom prst="line">
              <a:avLst/>
            </a:pr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</p:cxn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DC4C2F8-7C8D-0249-994B-48F67DDF79E2}"/>
                </a:ext>
              </a:extLst>
            </p:cNvPr>
            <p:cNvSpPr/>
            <p:nvPr/>
          </p:nvSpPr>
          <p:spPr bwMode="auto">
            <a:xfrm>
              <a:off x="3660365" y="6971811"/>
              <a:ext cx="393836" cy="75113"/>
            </a:xfrm>
            <a:custGeom>
              <a:avLst/>
              <a:gdLst>
                <a:gd name="connsiteX0" fmla="*/ 128874 w 257748"/>
                <a:gd name="connsiteY0" fmla="*/ 0 h 90010"/>
                <a:gd name="connsiteX1" fmla="*/ 253279 w 257748"/>
                <a:gd name="connsiteY1" fmla="*/ 70961 h 90010"/>
                <a:gd name="connsiteX2" fmla="*/ 257748 w 257748"/>
                <a:gd name="connsiteY2" fmla="*/ 90010 h 90010"/>
                <a:gd name="connsiteX3" fmla="*/ 0 w 257748"/>
                <a:gd name="connsiteY3" fmla="*/ 90010 h 90010"/>
                <a:gd name="connsiteX4" fmla="*/ 4469 w 257748"/>
                <a:gd name="connsiteY4" fmla="*/ 70961 h 90010"/>
                <a:gd name="connsiteX5" fmla="*/ 128874 w 257748"/>
                <a:gd name="connsiteY5" fmla="*/ 0 h 90010"/>
                <a:gd name="connsiteX0" fmla="*/ 128874 w 253279"/>
                <a:gd name="connsiteY0" fmla="*/ 0 h 208594"/>
                <a:gd name="connsiteX1" fmla="*/ 253279 w 253279"/>
                <a:gd name="connsiteY1" fmla="*/ 70961 h 208594"/>
                <a:gd name="connsiteX2" fmla="*/ 249301 w 253279"/>
                <a:gd name="connsiteY2" fmla="*/ 208594 h 208594"/>
                <a:gd name="connsiteX3" fmla="*/ 0 w 253279"/>
                <a:gd name="connsiteY3" fmla="*/ 90010 h 208594"/>
                <a:gd name="connsiteX4" fmla="*/ 4469 w 253279"/>
                <a:gd name="connsiteY4" fmla="*/ 70961 h 208594"/>
                <a:gd name="connsiteX5" fmla="*/ 128874 w 253279"/>
                <a:gd name="connsiteY5" fmla="*/ 0 h 208594"/>
                <a:gd name="connsiteX0" fmla="*/ 249301 w 314172"/>
                <a:gd name="connsiteY0" fmla="*/ 208594 h 296164"/>
                <a:gd name="connsiteX1" fmla="*/ 0 w 314172"/>
                <a:gd name="connsiteY1" fmla="*/ 90010 h 296164"/>
                <a:gd name="connsiteX2" fmla="*/ 4469 w 314172"/>
                <a:gd name="connsiteY2" fmla="*/ 70961 h 296164"/>
                <a:gd name="connsiteX3" fmla="*/ 128874 w 314172"/>
                <a:gd name="connsiteY3" fmla="*/ 0 h 296164"/>
                <a:gd name="connsiteX4" fmla="*/ 253279 w 314172"/>
                <a:gd name="connsiteY4" fmla="*/ 70961 h 296164"/>
                <a:gd name="connsiteX5" fmla="*/ 314172 w 314172"/>
                <a:gd name="connsiteY5" fmla="*/ 296164 h 296164"/>
                <a:gd name="connsiteX0" fmla="*/ 0 w 314172"/>
                <a:gd name="connsiteY0" fmla="*/ 90010 h 296164"/>
                <a:gd name="connsiteX1" fmla="*/ 4469 w 314172"/>
                <a:gd name="connsiteY1" fmla="*/ 70961 h 296164"/>
                <a:gd name="connsiteX2" fmla="*/ 128874 w 314172"/>
                <a:gd name="connsiteY2" fmla="*/ 0 h 296164"/>
                <a:gd name="connsiteX3" fmla="*/ 253279 w 314172"/>
                <a:gd name="connsiteY3" fmla="*/ 70961 h 296164"/>
                <a:gd name="connsiteX4" fmla="*/ 314172 w 314172"/>
                <a:gd name="connsiteY4" fmla="*/ 296164 h 296164"/>
                <a:gd name="connsiteX0" fmla="*/ 0 w 253279"/>
                <a:gd name="connsiteY0" fmla="*/ 90010 h 90010"/>
                <a:gd name="connsiteX1" fmla="*/ 4469 w 253279"/>
                <a:gd name="connsiteY1" fmla="*/ 70961 h 90010"/>
                <a:gd name="connsiteX2" fmla="*/ 128874 w 253279"/>
                <a:gd name="connsiteY2" fmla="*/ 0 h 90010"/>
                <a:gd name="connsiteX3" fmla="*/ 253279 w 253279"/>
                <a:gd name="connsiteY3" fmla="*/ 70961 h 90010"/>
                <a:gd name="connsiteX0" fmla="*/ 0 w 248810"/>
                <a:gd name="connsiteY0" fmla="*/ 70961 h 70961"/>
                <a:gd name="connsiteX1" fmla="*/ 124405 w 248810"/>
                <a:gd name="connsiteY1" fmla="*/ 0 h 70961"/>
                <a:gd name="connsiteX2" fmla="*/ 248810 w 248810"/>
                <a:gd name="connsiteY2" fmla="*/ 70961 h 70961"/>
                <a:gd name="connsiteX0" fmla="*/ 0 w 248810"/>
                <a:gd name="connsiteY0" fmla="*/ 112010 h 112010"/>
                <a:gd name="connsiteX1" fmla="*/ 112580 w 248810"/>
                <a:gd name="connsiteY1" fmla="*/ 0 h 112010"/>
                <a:gd name="connsiteX2" fmla="*/ 248810 w 248810"/>
                <a:gd name="connsiteY2" fmla="*/ 112010 h 11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810" h="112010">
                  <a:moveTo>
                    <a:pt x="0" y="112010"/>
                  </a:moveTo>
                  <a:cubicBezTo>
                    <a:pt x="20497" y="70309"/>
                    <a:pt x="56655" y="0"/>
                    <a:pt x="112580" y="0"/>
                  </a:cubicBezTo>
                  <a:cubicBezTo>
                    <a:pt x="168506" y="0"/>
                    <a:pt x="228314" y="70309"/>
                    <a:pt x="248810" y="112010"/>
                  </a:cubicBezTo>
                </a:path>
              </a:pathLst>
            </a:custGeom>
            <a:noFill/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53D91A68-D02A-23EC-5953-BBB588A687B6}"/>
                </a:ext>
              </a:extLst>
            </p:cNvPr>
            <p:cNvSpPr/>
            <p:nvPr/>
          </p:nvSpPr>
          <p:spPr bwMode="auto">
            <a:xfrm>
              <a:off x="3217080" y="7326013"/>
              <a:ext cx="687043" cy="610400"/>
            </a:xfrm>
            <a:custGeom>
              <a:avLst/>
              <a:gdLst>
                <a:gd name="connsiteX0" fmla="*/ 171489 w 574665"/>
                <a:gd name="connsiteY0" fmla="*/ 0 h 601784"/>
                <a:gd name="connsiteX1" fmla="*/ 39 w 574665"/>
                <a:gd name="connsiteY1" fmla="*/ 326231 h 601784"/>
                <a:gd name="connsiteX2" fmla="*/ 159583 w 574665"/>
                <a:gd name="connsiteY2" fmla="*/ 597694 h 601784"/>
                <a:gd name="connsiteX3" fmla="*/ 531058 w 574665"/>
                <a:gd name="connsiteY3" fmla="*/ 464344 h 601784"/>
                <a:gd name="connsiteX4" fmla="*/ 550108 w 574665"/>
                <a:gd name="connsiteY4" fmla="*/ 128587 h 601784"/>
                <a:gd name="connsiteX5" fmla="*/ 376276 w 574665"/>
                <a:gd name="connsiteY5" fmla="*/ 92869 h 601784"/>
                <a:gd name="connsiteX6" fmla="*/ 271501 w 574665"/>
                <a:gd name="connsiteY6" fmla="*/ 271462 h 601784"/>
                <a:gd name="connsiteX7" fmla="*/ 209589 w 574665"/>
                <a:gd name="connsiteY7" fmla="*/ 300037 h 601784"/>
                <a:gd name="connsiteX0" fmla="*/ 171546 w 574722"/>
                <a:gd name="connsiteY0" fmla="*/ 0 h 607032"/>
                <a:gd name="connsiteX1" fmla="*/ 96 w 574722"/>
                <a:gd name="connsiteY1" fmla="*/ 326231 h 607032"/>
                <a:gd name="connsiteX2" fmla="*/ 159640 w 574722"/>
                <a:gd name="connsiteY2" fmla="*/ 597694 h 607032"/>
                <a:gd name="connsiteX3" fmla="*/ 531115 w 574722"/>
                <a:gd name="connsiteY3" fmla="*/ 464344 h 607032"/>
                <a:gd name="connsiteX4" fmla="*/ 550165 w 574722"/>
                <a:gd name="connsiteY4" fmla="*/ 128587 h 607032"/>
                <a:gd name="connsiteX5" fmla="*/ 376333 w 574722"/>
                <a:gd name="connsiteY5" fmla="*/ 92869 h 607032"/>
                <a:gd name="connsiteX6" fmla="*/ 271558 w 574722"/>
                <a:gd name="connsiteY6" fmla="*/ 271462 h 607032"/>
                <a:gd name="connsiteX7" fmla="*/ 209646 w 574722"/>
                <a:gd name="connsiteY7" fmla="*/ 300037 h 607032"/>
                <a:gd name="connsiteX0" fmla="*/ 171546 w 574722"/>
                <a:gd name="connsiteY0" fmla="*/ 0 h 607032"/>
                <a:gd name="connsiteX1" fmla="*/ 96 w 574722"/>
                <a:gd name="connsiteY1" fmla="*/ 326231 h 607032"/>
                <a:gd name="connsiteX2" fmla="*/ 159640 w 574722"/>
                <a:gd name="connsiteY2" fmla="*/ 597694 h 607032"/>
                <a:gd name="connsiteX3" fmla="*/ 531115 w 574722"/>
                <a:gd name="connsiteY3" fmla="*/ 464344 h 607032"/>
                <a:gd name="connsiteX4" fmla="*/ 550165 w 574722"/>
                <a:gd name="connsiteY4" fmla="*/ 128587 h 607032"/>
                <a:gd name="connsiteX5" fmla="*/ 376333 w 574722"/>
                <a:gd name="connsiteY5" fmla="*/ 92869 h 607032"/>
                <a:gd name="connsiteX6" fmla="*/ 209646 w 574722"/>
                <a:gd name="connsiteY6" fmla="*/ 300037 h 607032"/>
                <a:gd name="connsiteX0" fmla="*/ 171546 w 598943"/>
                <a:gd name="connsiteY0" fmla="*/ 0 h 606877"/>
                <a:gd name="connsiteX1" fmla="*/ 96 w 598943"/>
                <a:gd name="connsiteY1" fmla="*/ 326231 h 606877"/>
                <a:gd name="connsiteX2" fmla="*/ 159640 w 598943"/>
                <a:gd name="connsiteY2" fmla="*/ 597694 h 606877"/>
                <a:gd name="connsiteX3" fmla="*/ 531115 w 598943"/>
                <a:gd name="connsiteY3" fmla="*/ 464344 h 606877"/>
                <a:gd name="connsiteX4" fmla="*/ 585883 w 598943"/>
                <a:gd name="connsiteY4" fmla="*/ 142874 h 606877"/>
                <a:gd name="connsiteX5" fmla="*/ 376333 w 598943"/>
                <a:gd name="connsiteY5" fmla="*/ 92869 h 606877"/>
                <a:gd name="connsiteX6" fmla="*/ 209646 w 598943"/>
                <a:gd name="connsiteY6" fmla="*/ 300037 h 606877"/>
                <a:gd name="connsiteX0" fmla="*/ 171546 w 598943"/>
                <a:gd name="connsiteY0" fmla="*/ 0 h 606877"/>
                <a:gd name="connsiteX1" fmla="*/ 96 w 598943"/>
                <a:gd name="connsiteY1" fmla="*/ 326231 h 606877"/>
                <a:gd name="connsiteX2" fmla="*/ 159640 w 598943"/>
                <a:gd name="connsiteY2" fmla="*/ 597694 h 606877"/>
                <a:gd name="connsiteX3" fmla="*/ 531115 w 598943"/>
                <a:gd name="connsiteY3" fmla="*/ 464344 h 606877"/>
                <a:gd name="connsiteX4" fmla="*/ 585883 w 598943"/>
                <a:gd name="connsiteY4" fmla="*/ 142874 h 606877"/>
                <a:gd name="connsiteX5" fmla="*/ 376333 w 598943"/>
                <a:gd name="connsiteY5" fmla="*/ 92869 h 606877"/>
                <a:gd name="connsiteX6" fmla="*/ 209646 w 598943"/>
                <a:gd name="connsiteY6" fmla="*/ 300037 h 606877"/>
                <a:gd name="connsiteX0" fmla="*/ 171546 w 603035"/>
                <a:gd name="connsiteY0" fmla="*/ 0 h 608458"/>
                <a:gd name="connsiteX1" fmla="*/ 96 w 603035"/>
                <a:gd name="connsiteY1" fmla="*/ 326231 h 608458"/>
                <a:gd name="connsiteX2" fmla="*/ 159640 w 603035"/>
                <a:gd name="connsiteY2" fmla="*/ 597694 h 608458"/>
                <a:gd name="connsiteX3" fmla="*/ 531115 w 603035"/>
                <a:gd name="connsiteY3" fmla="*/ 464344 h 608458"/>
                <a:gd name="connsiteX4" fmla="*/ 585883 w 603035"/>
                <a:gd name="connsiteY4" fmla="*/ 142874 h 608458"/>
                <a:gd name="connsiteX5" fmla="*/ 376333 w 603035"/>
                <a:gd name="connsiteY5" fmla="*/ 92869 h 608458"/>
                <a:gd name="connsiteX6" fmla="*/ 209646 w 603035"/>
                <a:gd name="connsiteY6" fmla="*/ 300037 h 608458"/>
                <a:gd name="connsiteX0" fmla="*/ 136711 w 603125"/>
                <a:gd name="connsiteY0" fmla="*/ 28607 h 535465"/>
                <a:gd name="connsiteX1" fmla="*/ 186 w 603125"/>
                <a:gd name="connsiteY1" fmla="*/ 253238 h 535465"/>
                <a:gd name="connsiteX2" fmla="*/ 159730 w 603125"/>
                <a:gd name="connsiteY2" fmla="*/ 524701 h 535465"/>
                <a:gd name="connsiteX3" fmla="*/ 531205 w 603125"/>
                <a:gd name="connsiteY3" fmla="*/ 391351 h 535465"/>
                <a:gd name="connsiteX4" fmla="*/ 585973 w 603125"/>
                <a:gd name="connsiteY4" fmla="*/ 69881 h 535465"/>
                <a:gd name="connsiteX5" fmla="*/ 376423 w 603125"/>
                <a:gd name="connsiteY5" fmla="*/ 19876 h 535465"/>
                <a:gd name="connsiteX6" fmla="*/ 209736 w 603125"/>
                <a:gd name="connsiteY6" fmla="*/ 227044 h 535465"/>
                <a:gd name="connsiteX0" fmla="*/ 112266 w 604080"/>
                <a:gd name="connsiteY0" fmla="*/ 0 h 548133"/>
                <a:gd name="connsiteX1" fmla="*/ 1141 w 604080"/>
                <a:gd name="connsiteY1" fmla="*/ 265906 h 548133"/>
                <a:gd name="connsiteX2" fmla="*/ 160685 w 604080"/>
                <a:gd name="connsiteY2" fmla="*/ 537369 h 548133"/>
                <a:gd name="connsiteX3" fmla="*/ 532160 w 604080"/>
                <a:gd name="connsiteY3" fmla="*/ 404019 h 548133"/>
                <a:gd name="connsiteX4" fmla="*/ 586928 w 604080"/>
                <a:gd name="connsiteY4" fmla="*/ 82549 h 548133"/>
                <a:gd name="connsiteX5" fmla="*/ 377378 w 604080"/>
                <a:gd name="connsiteY5" fmla="*/ 32544 h 548133"/>
                <a:gd name="connsiteX6" fmla="*/ 210691 w 604080"/>
                <a:gd name="connsiteY6" fmla="*/ 239712 h 548133"/>
                <a:gd name="connsiteX0" fmla="*/ 142967 w 603031"/>
                <a:gd name="connsiteY0" fmla="*/ 0 h 548133"/>
                <a:gd name="connsiteX1" fmla="*/ 92 w 603031"/>
                <a:gd name="connsiteY1" fmla="*/ 265906 h 548133"/>
                <a:gd name="connsiteX2" fmla="*/ 159636 w 603031"/>
                <a:gd name="connsiteY2" fmla="*/ 537369 h 548133"/>
                <a:gd name="connsiteX3" fmla="*/ 531111 w 603031"/>
                <a:gd name="connsiteY3" fmla="*/ 404019 h 548133"/>
                <a:gd name="connsiteX4" fmla="*/ 585879 w 603031"/>
                <a:gd name="connsiteY4" fmla="*/ 82549 h 548133"/>
                <a:gd name="connsiteX5" fmla="*/ 376329 w 603031"/>
                <a:gd name="connsiteY5" fmla="*/ 32544 h 548133"/>
                <a:gd name="connsiteX6" fmla="*/ 209642 w 603031"/>
                <a:gd name="connsiteY6" fmla="*/ 239712 h 548133"/>
                <a:gd name="connsiteX0" fmla="*/ 143116 w 603180"/>
                <a:gd name="connsiteY0" fmla="*/ 0 h 548133"/>
                <a:gd name="connsiteX1" fmla="*/ 241 w 603180"/>
                <a:gd name="connsiteY1" fmla="*/ 265906 h 548133"/>
                <a:gd name="connsiteX2" fmla="*/ 159785 w 603180"/>
                <a:gd name="connsiteY2" fmla="*/ 537369 h 548133"/>
                <a:gd name="connsiteX3" fmla="*/ 531260 w 603180"/>
                <a:gd name="connsiteY3" fmla="*/ 404019 h 548133"/>
                <a:gd name="connsiteX4" fmla="*/ 586028 w 603180"/>
                <a:gd name="connsiteY4" fmla="*/ 82549 h 548133"/>
                <a:gd name="connsiteX5" fmla="*/ 376478 w 603180"/>
                <a:gd name="connsiteY5" fmla="*/ 32544 h 548133"/>
                <a:gd name="connsiteX6" fmla="*/ 209791 w 603180"/>
                <a:gd name="connsiteY6" fmla="*/ 239712 h 548133"/>
                <a:gd name="connsiteX0" fmla="*/ 162062 w 622126"/>
                <a:gd name="connsiteY0" fmla="*/ 0 h 539690"/>
                <a:gd name="connsiteX1" fmla="*/ 137 w 622126"/>
                <a:gd name="connsiteY1" fmla="*/ 319881 h 539690"/>
                <a:gd name="connsiteX2" fmla="*/ 178731 w 622126"/>
                <a:gd name="connsiteY2" fmla="*/ 537369 h 539690"/>
                <a:gd name="connsiteX3" fmla="*/ 550206 w 622126"/>
                <a:gd name="connsiteY3" fmla="*/ 404019 h 539690"/>
                <a:gd name="connsiteX4" fmla="*/ 604974 w 622126"/>
                <a:gd name="connsiteY4" fmla="*/ 82549 h 539690"/>
                <a:gd name="connsiteX5" fmla="*/ 395424 w 622126"/>
                <a:gd name="connsiteY5" fmla="*/ 32544 h 539690"/>
                <a:gd name="connsiteX6" fmla="*/ 228737 w 622126"/>
                <a:gd name="connsiteY6" fmla="*/ 239712 h 539690"/>
                <a:gd name="connsiteX0" fmla="*/ 162062 w 611817"/>
                <a:gd name="connsiteY0" fmla="*/ 0 h 543566"/>
                <a:gd name="connsiteX1" fmla="*/ 137 w 611817"/>
                <a:gd name="connsiteY1" fmla="*/ 319881 h 543566"/>
                <a:gd name="connsiteX2" fmla="*/ 178731 w 611817"/>
                <a:gd name="connsiteY2" fmla="*/ 537369 h 543566"/>
                <a:gd name="connsiteX3" fmla="*/ 515281 w 611817"/>
                <a:gd name="connsiteY3" fmla="*/ 435769 h 543566"/>
                <a:gd name="connsiteX4" fmla="*/ 604974 w 611817"/>
                <a:gd name="connsiteY4" fmla="*/ 82549 h 543566"/>
                <a:gd name="connsiteX5" fmla="*/ 395424 w 611817"/>
                <a:gd name="connsiteY5" fmla="*/ 32544 h 543566"/>
                <a:gd name="connsiteX6" fmla="*/ 228737 w 611817"/>
                <a:gd name="connsiteY6" fmla="*/ 239712 h 543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817" h="543566">
                  <a:moveTo>
                    <a:pt x="162062" y="0"/>
                  </a:moveTo>
                  <a:cubicBezTo>
                    <a:pt x="36054" y="100607"/>
                    <a:pt x="-2641" y="230320"/>
                    <a:pt x="137" y="319881"/>
                  </a:cubicBezTo>
                  <a:cubicBezTo>
                    <a:pt x="2915" y="409442"/>
                    <a:pt x="92874" y="518054"/>
                    <a:pt x="178731" y="537369"/>
                  </a:cubicBezTo>
                  <a:cubicBezTo>
                    <a:pt x="264588" y="556684"/>
                    <a:pt x="427572" y="533003"/>
                    <a:pt x="515281" y="435769"/>
                  </a:cubicBezTo>
                  <a:cubicBezTo>
                    <a:pt x="602990" y="338535"/>
                    <a:pt x="624950" y="149753"/>
                    <a:pt x="604974" y="82549"/>
                  </a:cubicBezTo>
                  <a:cubicBezTo>
                    <a:pt x="584998" y="15345"/>
                    <a:pt x="462893" y="-10319"/>
                    <a:pt x="395424" y="32544"/>
                  </a:cubicBezTo>
                  <a:cubicBezTo>
                    <a:pt x="327955" y="75407"/>
                    <a:pt x="263463" y="196552"/>
                    <a:pt x="228737" y="239712"/>
                  </a:cubicBezTo>
                </a:path>
              </a:pathLst>
            </a:cu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85962934-0DA6-CEAA-F387-5D067460724E}"/>
                </a:ext>
              </a:extLst>
            </p:cNvPr>
            <p:cNvSpPr/>
            <p:nvPr/>
          </p:nvSpPr>
          <p:spPr bwMode="auto">
            <a:xfrm>
              <a:off x="3741344" y="7365231"/>
              <a:ext cx="689902" cy="585334"/>
            </a:xfrm>
            <a:custGeom>
              <a:avLst/>
              <a:gdLst>
                <a:gd name="connsiteX0" fmla="*/ 528671 w 612014"/>
                <a:gd name="connsiteY0" fmla="*/ 169089 h 504006"/>
                <a:gd name="connsiteX1" fmla="*/ 400083 w 612014"/>
                <a:gd name="connsiteY1" fmla="*/ 178614 h 504006"/>
                <a:gd name="connsiteX2" fmla="*/ 190533 w 612014"/>
                <a:gd name="connsiteY2" fmla="*/ 20 h 504006"/>
                <a:gd name="connsiteX3" fmla="*/ 33 w 612014"/>
                <a:gd name="connsiteY3" fmla="*/ 169089 h 504006"/>
                <a:gd name="connsiteX4" fmla="*/ 204821 w 612014"/>
                <a:gd name="connsiteY4" fmla="*/ 473889 h 504006"/>
                <a:gd name="connsiteX5" fmla="*/ 612014 w 612014"/>
                <a:gd name="connsiteY5" fmla="*/ 476270 h 504006"/>
                <a:gd name="connsiteX0" fmla="*/ 529265 w 612608"/>
                <a:gd name="connsiteY0" fmla="*/ 171469 h 506386"/>
                <a:gd name="connsiteX1" fmla="*/ 400677 w 612608"/>
                <a:gd name="connsiteY1" fmla="*/ 180994 h 506386"/>
                <a:gd name="connsiteX2" fmla="*/ 150646 w 612608"/>
                <a:gd name="connsiteY2" fmla="*/ 19 h 506386"/>
                <a:gd name="connsiteX3" fmla="*/ 627 w 612608"/>
                <a:gd name="connsiteY3" fmla="*/ 171469 h 506386"/>
                <a:gd name="connsiteX4" fmla="*/ 205415 w 612608"/>
                <a:gd name="connsiteY4" fmla="*/ 476269 h 506386"/>
                <a:gd name="connsiteX5" fmla="*/ 612608 w 612608"/>
                <a:gd name="connsiteY5" fmla="*/ 478650 h 506386"/>
                <a:gd name="connsiteX0" fmla="*/ 529885 w 613228"/>
                <a:gd name="connsiteY0" fmla="*/ 171569 h 506486"/>
                <a:gd name="connsiteX1" fmla="*/ 401297 w 613228"/>
                <a:gd name="connsiteY1" fmla="*/ 181094 h 506486"/>
                <a:gd name="connsiteX2" fmla="*/ 151266 w 613228"/>
                <a:gd name="connsiteY2" fmla="*/ 119 h 506486"/>
                <a:gd name="connsiteX3" fmla="*/ 1247 w 613228"/>
                <a:gd name="connsiteY3" fmla="*/ 171569 h 506486"/>
                <a:gd name="connsiteX4" fmla="*/ 206035 w 613228"/>
                <a:gd name="connsiteY4" fmla="*/ 476369 h 506486"/>
                <a:gd name="connsiteX5" fmla="*/ 613228 w 613228"/>
                <a:gd name="connsiteY5" fmla="*/ 478750 h 506486"/>
                <a:gd name="connsiteX0" fmla="*/ 529250 w 612593"/>
                <a:gd name="connsiteY0" fmla="*/ 171648 h 506565"/>
                <a:gd name="connsiteX1" fmla="*/ 400662 w 612593"/>
                <a:gd name="connsiteY1" fmla="*/ 181173 h 506565"/>
                <a:gd name="connsiteX2" fmla="*/ 150631 w 612593"/>
                <a:gd name="connsiteY2" fmla="*/ 198 h 506565"/>
                <a:gd name="connsiteX3" fmla="*/ 612 w 612593"/>
                <a:gd name="connsiteY3" fmla="*/ 171648 h 506565"/>
                <a:gd name="connsiteX4" fmla="*/ 205400 w 612593"/>
                <a:gd name="connsiteY4" fmla="*/ 476448 h 506565"/>
                <a:gd name="connsiteX5" fmla="*/ 612593 w 612593"/>
                <a:gd name="connsiteY5" fmla="*/ 478829 h 506565"/>
                <a:gd name="connsiteX0" fmla="*/ 528640 w 611983"/>
                <a:gd name="connsiteY0" fmla="*/ 171664 h 506581"/>
                <a:gd name="connsiteX1" fmla="*/ 400052 w 611983"/>
                <a:gd name="connsiteY1" fmla="*/ 181189 h 506581"/>
                <a:gd name="connsiteX2" fmla="*/ 150021 w 611983"/>
                <a:gd name="connsiteY2" fmla="*/ 214 h 506581"/>
                <a:gd name="connsiteX3" fmla="*/ 2 w 611983"/>
                <a:gd name="connsiteY3" fmla="*/ 171664 h 506581"/>
                <a:gd name="connsiteX4" fmla="*/ 204790 w 611983"/>
                <a:gd name="connsiteY4" fmla="*/ 476464 h 506581"/>
                <a:gd name="connsiteX5" fmla="*/ 611983 w 611983"/>
                <a:gd name="connsiteY5" fmla="*/ 478845 h 506581"/>
                <a:gd name="connsiteX0" fmla="*/ 531020 w 614363"/>
                <a:gd name="connsiteY0" fmla="*/ 171451 h 506368"/>
                <a:gd name="connsiteX1" fmla="*/ 402432 w 614363"/>
                <a:gd name="connsiteY1" fmla="*/ 180976 h 506368"/>
                <a:gd name="connsiteX2" fmla="*/ 152401 w 614363"/>
                <a:gd name="connsiteY2" fmla="*/ 1 h 506368"/>
                <a:gd name="connsiteX3" fmla="*/ 1 w 614363"/>
                <a:gd name="connsiteY3" fmla="*/ 183357 h 506368"/>
                <a:gd name="connsiteX4" fmla="*/ 207170 w 614363"/>
                <a:gd name="connsiteY4" fmla="*/ 476251 h 506368"/>
                <a:gd name="connsiteX5" fmla="*/ 614363 w 614363"/>
                <a:gd name="connsiteY5" fmla="*/ 478632 h 506368"/>
                <a:gd name="connsiteX0" fmla="*/ 531020 w 614363"/>
                <a:gd name="connsiteY0" fmla="*/ 171451 h 521245"/>
                <a:gd name="connsiteX1" fmla="*/ 402432 w 614363"/>
                <a:gd name="connsiteY1" fmla="*/ 180976 h 521245"/>
                <a:gd name="connsiteX2" fmla="*/ 152401 w 614363"/>
                <a:gd name="connsiteY2" fmla="*/ 1 h 521245"/>
                <a:gd name="connsiteX3" fmla="*/ 1 w 614363"/>
                <a:gd name="connsiteY3" fmla="*/ 183357 h 521245"/>
                <a:gd name="connsiteX4" fmla="*/ 207170 w 614363"/>
                <a:gd name="connsiteY4" fmla="*/ 476251 h 521245"/>
                <a:gd name="connsiteX5" fmla="*/ 614363 w 614363"/>
                <a:gd name="connsiteY5" fmla="*/ 478632 h 521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4363" h="521245">
                  <a:moveTo>
                    <a:pt x="531020" y="171451"/>
                  </a:moveTo>
                  <a:cubicBezTo>
                    <a:pt x="494904" y="190302"/>
                    <a:pt x="465535" y="209551"/>
                    <a:pt x="402432" y="180976"/>
                  </a:cubicBezTo>
                  <a:cubicBezTo>
                    <a:pt x="339329" y="152401"/>
                    <a:pt x="219473" y="-396"/>
                    <a:pt x="152401" y="1"/>
                  </a:cubicBezTo>
                  <a:cubicBezTo>
                    <a:pt x="85329" y="398"/>
                    <a:pt x="398" y="58738"/>
                    <a:pt x="1" y="183357"/>
                  </a:cubicBezTo>
                  <a:cubicBezTo>
                    <a:pt x="-396" y="307976"/>
                    <a:pt x="105173" y="425054"/>
                    <a:pt x="207170" y="476251"/>
                  </a:cubicBezTo>
                  <a:cubicBezTo>
                    <a:pt x="309167" y="527448"/>
                    <a:pt x="461765" y="543521"/>
                    <a:pt x="614363" y="478632"/>
                  </a:cubicBezTo>
                </a:path>
              </a:pathLst>
            </a:cu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楕円 38">
              <a:extLst>
                <a:ext uri="{FF2B5EF4-FFF2-40B4-BE49-F238E27FC236}">
                  <a16:creationId xmlns:a16="http://schemas.microsoft.com/office/drawing/2014/main" id="{BBEBDF65-15AE-FBC0-772B-442475A4BC23}"/>
                </a:ext>
              </a:extLst>
            </p:cNvPr>
            <p:cNvSpPr/>
            <p:nvPr/>
          </p:nvSpPr>
          <p:spPr bwMode="auto">
            <a:xfrm>
              <a:off x="4385743" y="7092480"/>
              <a:ext cx="215588" cy="408198"/>
            </a:xfrm>
            <a:custGeom>
              <a:avLst/>
              <a:gdLst>
                <a:gd name="connsiteX0" fmla="*/ 0 w 191941"/>
                <a:gd name="connsiteY0" fmla="*/ 107933 h 215866"/>
                <a:gd name="connsiteX1" fmla="*/ 95971 w 191941"/>
                <a:gd name="connsiteY1" fmla="*/ 0 h 215866"/>
                <a:gd name="connsiteX2" fmla="*/ 191942 w 191941"/>
                <a:gd name="connsiteY2" fmla="*/ 107933 h 215866"/>
                <a:gd name="connsiteX3" fmla="*/ 95971 w 191941"/>
                <a:gd name="connsiteY3" fmla="*/ 215866 h 215866"/>
                <a:gd name="connsiteX4" fmla="*/ 0 w 191941"/>
                <a:gd name="connsiteY4" fmla="*/ 107933 h 215866"/>
                <a:gd name="connsiteX0" fmla="*/ 41 w 191983"/>
                <a:gd name="connsiteY0" fmla="*/ 255571 h 363504"/>
                <a:gd name="connsiteX1" fmla="*/ 105537 w 191983"/>
                <a:gd name="connsiteY1" fmla="*/ 0 h 363504"/>
                <a:gd name="connsiteX2" fmla="*/ 191983 w 191983"/>
                <a:gd name="connsiteY2" fmla="*/ 255571 h 363504"/>
                <a:gd name="connsiteX3" fmla="*/ 96012 w 191983"/>
                <a:gd name="connsiteY3" fmla="*/ 363504 h 363504"/>
                <a:gd name="connsiteX4" fmla="*/ 41 w 191983"/>
                <a:gd name="connsiteY4" fmla="*/ 255571 h 363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983" h="363504">
                  <a:moveTo>
                    <a:pt x="41" y="255571"/>
                  </a:moveTo>
                  <a:cubicBezTo>
                    <a:pt x="1629" y="194987"/>
                    <a:pt x="52534" y="0"/>
                    <a:pt x="105537" y="0"/>
                  </a:cubicBezTo>
                  <a:cubicBezTo>
                    <a:pt x="158540" y="0"/>
                    <a:pt x="191983" y="195961"/>
                    <a:pt x="191983" y="255571"/>
                  </a:cubicBezTo>
                  <a:cubicBezTo>
                    <a:pt x="191983" y="315181"/>
                    <a:pt x="149015" y="363504"/>
                    <a:pt x="96012" y="363504"/>
                  </a:cubicBezTo>
                  <a:cubicBezTo>
                    <a:pt x="43009" y="363504"/>
                    <a:pt x="-1547" y="316155"/>
                    <a:pt x="41" y="255571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3453E9A9-B334-0C2A-6208-7FB66823A5CD}"/>
              </a:ext>
            </a:extLst>
          </p:cNvPr>
          <p:cNvSpPr txBox="1"/>
          <p:nvPr/>
        </p:nvSpPr>
        <p:spPr>
          <a:xfrm>
            <a:off x="663388" y="735107"/>
            <a:ext cx="5479242" cy="507829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新しい電子レンジを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壊した方は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正直に話してください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名乗り出てくれなければ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買ってもらえません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320D1D7-A7D4-AB37-198E-D93573BFFE2B}"/>
              </a:ext>
            </a:extLst>
          </p:cNvPr>
          <p:cNvGrpSpPr/>
          <p:nvPr/>
        </p:nvGrpSpPr>
        <p:grpSpPr>
          <a:xfrm>
            <a:off x="638690" y="6888215"/>
            <a:ext cx="1845205" cy="2433520"/>
            <a:chOff x="1240356" y="1044774"/>
            <a:chExt cx="1605715" cy="2117674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F62FF75A-A17A-5B0C-8B18-FF29CC08DD1D}"/>
                </a:ext>
              </a:extLst>
            </p:cNvPr>
            <p:cNvSpPr/>
            <p:nvPr/>
          </p:nvSpPr>
          <p:spPr bwMode="auto">
            <a:xfrm>
              <a:off x="1583142" y="2856565"/>
              <a:ext cx="192778" cy="305883"/>
            </a:xfrm>
            <a:custGeom>
              <a:avLst/>
              <a:gdLst>
                <a:gd name="connsiteX0" fmla="*/ 77073 w 221531"/>
                <a:gd name="connsiteY0" fmla="*/ 257172 h 351505"/>
                <a:gd name="connsiteX1" fmla="*/ 77036 w 221531"/>
                <a:gd name="connsiteY1" fmla="*/ 257211 h 351505"/>
                <a:gd name="connsiteX2" fmla="*/ 77090 w 221531"/>
                <a:gd name="connsiteY2" fmla="*/ 257219 h 351505"/>
                <a:gd name="connsiteX3" fmla="*/ 77073 w 221531"/>
                <a:gd name="connsiteY3" fmla="*/ 257172 h 351505"/>
                <a:gd name="connsiteX4" fmla="*/ 99196 w 221531"/>
                <a:gd name="connsiteY4" fmla="*/ 0 h 351505"/>
                <a:gd name="connsiteX5" fmla="*/ 126334 w 221531"/>
                <a:gd name="connsiteY5" fmla="*/ 0 h 351505"/>
                <a:gd name="connsiteX6" fmla="*/ 139841 w 221531"/>
                <a:gd name="connsiteY6" fmla="*/ 215870 h 351505"/>
                <a:gd name="connsiteX7" fmla="*/ 141652 w 221531"/>
                <a:gd name="connsiteY7" fmla="*/ 216451 h 351505"/>
                <a:gd name="connsiteX8" fmla="*/ 146916 w 221531"/>
                <a:gd name="connsiteY8" fmla="*/ 226303 h 351505"/>
                <a:gd name="connsiteX9" fmla="*/ 160185 w 221531"/>
                <a:gd name="connsiteY9" fmla="*/ 218972 h 351505"/>
                <a:gd name="connsiteX10" fmla="*/ 207818 w 221531"/>
                <a:gd name="connsiteY10" fmla="*/ 240633 h 351505"/>
                <a:gd name="connsiteX11" fmla="*/ 209837 w 221531"/>
                <a:gd name="connsiteY11" fmla="*/ 246071 h 351505"/>
                <a:gd name="connsiteX12" fmla="*/ 210028 w 221531"/>
                <a:gd name="connsiteY12" fmla="*/ 247950 h 351505"/>
                <a:gd name="connsiteX13" fmla="*/ 210227 w 221531"/>
                <a:gd name="connsiteY13" fmla="*/ 247922 h 351505"/>
                <a:gd name="connsiteX14" fmla="*/ 221531 w 221531"/>
                <a:gd name="connsiteY14" fmla="*/ 339708 h 351505"/>
                <a:gd name="connsiteX15" fmla="*/ 147242 w 221531"/>
                <a:gd name="connsiteY15" fmla="*/ 260387 h 351505"/>
                <a:gd name="connsiteX16" fmla="*/ 112766 w 221531"/>
                <a:gd name="connsiteY16" fmla="*/ 351505 h 351505"/>
                <a:gd name="connsiteX17" fmla="*/ 77137 w 221531"/>
                <a:gd name="connsiteY17" fmla="*/ 257344 h 351505"/>
                <a:gd name="connsiteX18" fmla="*/ 0 w 221531"/>
                <a:gd name="connsiteY18" fmla="*/ 339708 h 351505"/>
                <a:gd name="connsiteX19" fmla="*/ 11303 w 221531"/>
                <a:gd name="connsiteY19" fmla="*/ 247923 h 351505"/>
                <a:gd name="connsiteX20" fmla="*/ 11502 w 221531"/>
                <a:gd name="connsiteY20" fmla="*/ 247951 h 351505"/>
                <a:gd name="connsiteX21" fmla="*/ 11693 w 221531"/>
                <a:gd name="connsiteY21" fmla="*/ 246071 h 351505"/>
                <a:gd name="connsiteX22" fmla="*/ 13712 w 221531"/>
                <a:gd name="connsiteY22" fmla="*/ 240634 h 351505"/>
                <a:gd name="connsiteX23" fmla="*/ 61345 w 221531"/>
                <a:gd name="connsiteY23" fmla="*/ 218972 h 351505"/>
                <a:gd name="connsiteX24" fmla="*/ 77703 w 221531"/>
                <a:gd name="connsiteY24" fmla="*/ 228011 h 351505"/>
                <a:gd name="connsiteX25" fmla="*/ 83879 w 221531"/>
                <a:gd name="connsiteY25" fmla="*/ 216451 h 351505"/>
                <a:gd name="connsiteX26" fmla="*/ 85689 w 221531"/>
                <a:gd name="connsiteY26" fmla="*/ 215870 h 351505"/>
                <a:gd name="connsiteX27" fmla="*/ 99196 w 221531"/>
                <a:gd name="connsiteY27" fmla="*/ 0 h 35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1531" h="351505" fill="none" extrusionOk="0">
                  <a:moveTo>
                    <a:pt x="77073" y="257172"/>
                  </a:moveTo>
                  <a:cubicBezTo>
                    <a:pt x="77058" y="257185"/>
                    <a:pt x="77050" y="257199"/>
                    <a:pt x="77036" y="257211"/>
                  </a:cubicBezTo>
                  <a:cubicBezTo>
                    <a:pt x="77055" y="257208"/>
                    <a:pt x="77075" y="257210"/>
                    <a:pt x="77090" y="257219"/>
                  </a:cubicBezTo>
                  <a:cubicBezTo>
                    <a:pt x="77083" y="257200"/>
                    <a:pt x="77075" y="257189"/>
                    <a:pt x="77073" y="257172"/>
                  </a:cubicBezTo>
                  <a:close/>
                  <a:moveTo>
                    <a:pt x="99196" y="0"/>
                  </a:moveTo>
                  <a:cubicBezTo>
                    <a:pt x="105030" y="-768"/>
                    <a:pt x="114368" y="2987"/>
                    <a:pt x="126334" y="0"/>
                  </a:cubicBezTo>
                  <a:cubicBezTo>
                    <a:pt x="153545" y="65385"/>
                    <a:pt x="119519" y="148644"/>
                    <a:pt x="139841" y="215870"/>
                  </a:cubicBezTo>
                  <a:cubicBezTo>
                    <a:pt x="140253" y="215975"/>
                    <a:pt x="141264" y="216327"/>
                    <a:pt x="141652" y="216451"/>
                  </a:cubicBezTo>
                  <a:cubicBezTo>
                    <a:pt x="144576" y="220029"/>
                    <a:pt x="144425" y="222088"/>
                    <a:pt x="146916" y="226303"/>
                  </a:cubicBezTo>
                  <a:cubicBezTo>
                    <a:pt x="152202" y="221878"/>
                    <a:pt x="154820" y="222798"/>
                    <a:pt x="160185" y="218972"/>
                  </a:cubicBezTo>
                  <a:cubicBezTo>
                    <a:pt x="181766" y="215440"/>
                    <a:pt x="201298" y="227350"/>
                    <a:pt x="207818" y="240633"/>
                  </a:cubicBezTo>
                  <a:cubicBezTo>
                    <a:pt x="209007" y="242400"/>
                    <a:pt x="209794" y="244677"/>
                    <a:pt x="209837" y="246071"/>
                  </a:cubicBezTo>
                  <a:cubicBezTo>
                    <a:pt x="209848" y="246623"/>
                    <a:pt x="209924" y="247367"/>
                    <a:pt x="210028" y="247950"/>
                  </a:cubicBezTo>
                  <a:cubicBezTo>
                    <a:pt x="210093" y="247938"/>
                    <a:pt x="210162" y="247947"/>
                    <a:pt x="210227" y="247922"/>
                  </a:cubicBezTo>
                  <a:cubicBezTo>
                    <a:pt x="222003" y="269348"/>
                    <a:pt x="218674" y="320130"/>
                    <a:pt x="221531" y="339708"/>
                  </a:cubicBezTo>
                  <a:cubicBezTo>
                    <a:pt x="178245" y="308630"/>
                    <a:pt x="177944" y="275128"/>
                    <a:pt x="147242" y="260387"/>
                  </a:cubicBezTo>
                  <a:cubicBezTo>
                    <a:pt x="144012" y="292815"/>
                    <a:pt x="115623" y="317505"/>
                    <a:pt x="112766" y="351505"/>
                  </a:cubicBezTo>
                  <a:cubicBezTo>
                    <a:pt x="95725" y="318530"/>
                    <a:pt x="93086" y="279756"/>
                    <a:pt x="77137" y="257344"/>
                  </a:cubicBezTo>
                  <a:cubicBezTo>
                    <a:pt x="49773" y="303825"/>
                    <a:pt x="32357" y="293492"/>
                    <a:pt x="0" y="339708"/>
                  </a:cubicBezTo>
                  <a:cubicBezTo>
                    <a:pt x="-3152" y="301895"/>
                    <a:pt x="9524" y="276852"/>
                    <a:pt x="11303" y="247923"/>
                  </a:cubicBezTo>
                  <a:cubicBezTo>
                    <a:pt x="11379" y="247921"/>
                    <a:pt x="11451" y="247950"/>
                    <a:pt x="11502" y="247951"/>
                  </a:cubicBezTo>
                  <a:cubicBezTo>
                    <a:pt x="11665" y="247166"/>
                    <a:pt x="11628" y="246715"/>
                    <a:pt x="11693" y="246071"/>
                  </a:cubicBezTo>
                  <a:cubicBezTo>
                    <a:pt x="12351" y="244782"/>
                    <a:pt x="13294" y="242406"/>
                    <a:pt x="13712" y="240634"/>
                  </a:cubicBezTo>
                  <a:cubicBezTo>
                    <a:pt x="18529" y="227758"/>
                    <a:pt x="46304" y="215953"/>
                    <a:pt x="61345" y="218972"/>
                  </a:cubicBezTo>
                  <a:cubicBezTo>
                    <a:pt x="68861" y="220886"/>
                    <a:pt x="72752" y="226523"/>
                    <a:pt x="77703" y="228011"/>
                  </a:cubicBezTo>
                  <a:cubicBezTo>
                    <a:pt x="78406" y="224688"/>
                    <a:pt x="81948" y="220164"/>
                    <a:pt x="83879" y="216451"/>
                  </a:cubicBezTo>
                  <a:cubicBezTo>
                    <a:pt x="84627" y="216108"/>
                    <a:pt x="84983" y="216153"/>
                    <a:pt x="85689" y="215870"/>
                  </a:cubicBezTo>
                  <a:cubicBezTo>
                    <a:pt x="74684" y="141453"/>
                    <a:pt x="109677" y="70947"/>
                    <a:pt x="99196" y="0"/>
                  </a:cubicBezTo>
                  <a:close/>
                </a:path>
                <a:path w="221531" h="351505" stroke="0" extrusionOk="0">
                  <a:moveTo>
                    <a:pt x="77073" y="257172"/>
                  </a:moveTo>
                  <a:cubicBezTo>
                    <a:pt x="77060" y="257187"/>
                    <a:pt x="77054" y="257197"/>
                    <a:pt x="77036" y="257211"/>
                  </a:cubicBezTo>
                  <a:cubicBezTo>
                    <a:pt x="77057" y="257214"/>
                    <a:pt x="77071" y="257218"/>
                    <a:pt x="77090" y="257219"/>
                  </a:cubicBezTo>
                  <a:cubicBezTo>
                    <a:pt x="77085" y="257203"/>
                    <a:pt x="77080" y="257186"/>
                    <a:pt x="77073" y="257172"/>
                  </a:cubicBezTo>
                  <a:close/>
                  <a:moveTo>
                    <a:pt x="99196" y="0"/>
                  </a:moveTo>
                  <a:cubicBezTo>
                    <a:pt x="110205" y="-438"/>
                    <a:pt x="113694" y="1381"/>
                    <a:pt x="126334" y="0"/>
                  </a:cubicBezTo>
                  <a:cubicBezTo>
                    <a:pt x="130210" y="55444"/>
                    <a:pt x="118359" y="147131"/>
                    <a:pt x="139841" y="215870"/>
                  </a:cubicBezTo>
                  <a:cubicBezTo>
                    <a:pt x="140427" y="215916"/>
                    <a:pt x="140946" y="216304"/>
                    <a:pt x="141652" y="216451"/>
                  </a:cubicBezTo>
                  <a:cubicBezTo>
                    <a:pt x="144715" y="220146"/>
                    <a:pt x="144806" y="224130"/>
                    <a:pt x="146916" y="226303"/>
                  </a:cubicBezTo>
                  <a:cubicBezTo>
                    <a:pt x="150619" y="222264"/>
                    <a:pt x="156726" y="221532"/>
                    <a:pt x="160185" y="218972"/>
                  </a:cubicBezTo>
                  <a:cubicBezTo>
                    <a:pt x="175644" y="217087"/>
                    <a:pt x="200010" y="228991"/>
                    <a:pt x="207818" y="240633"/>
                  </a:cubicBezTo>
                  <a:cubicBezTo>
                    <a:pt x="208709" y="242619"/>
                    <a:pt x="209639" y="244131"/>
                    <a:pt x="209837" y="246071"/>
                  </a:cubicBezTo>
                  <a:cubicBezTo>
                    <a:pt x="209800" y="246559"/>
                    <a:pt x="209989" y="247365"/>
                    <a:pt x="210028" y="247950"/>
                  </a:cubicBezTo>
                  <a:cubicBezTo>
                    <a:pt x="210074" y="247922"/>
                    <a:pt x="210176" y="247942"/>
                    <a:pt x="210227" y="247922"/>
                  </a:cubicBezTo>
                  <a:cubicBezTo>
                    <a:pt x="218540" y="272324"/>
                    <a:pt x="216316" y="321435"/>
                    <a:pt x="221531" y="339708"/>
                  </a:cubicBezTo>
                  <a:cubicBezTo>
                    <a:pt x="197641" y="320404"/>
                    <a:pt x="170156" y="274582"/>
                    <a:pt x="147242" y="260387"/>
                  </a:cubicBezTo>
                  <a:cubicBezTo>
                    <a:pt x="142140" y="305165"/>
                    <a:pt x="124097" y="310676"/>
                    <a:pt x="112766" y="351505"/>
                  </a:cubicBezTo>
                  <a:cubicBezTo>
                    <a:pt x="89322" y="308711"/>
                    <a:pt x="96915" y="298358"/>
                    <a:pt x="77137" y="257344"/>
                  </a:cubicBezTo>
                  <a:cubicBezTo>
                    <a:pt x="60435" y="283247"/>
                    <a:pt x="13770" y="318709"/>
                    <a:pt x="0" y="339708"/>
                  </a:cubicBezTo>
                  <a:cubicBezTo>
                    <a:pt x="-523" y="319257"/>
                    <a:pt x="14358" y="272721"/>
                    <a:pt x="11303" y="247923"/>
                  </a:cubicBezTo>
                  <a:cubicBezTo>
                    <a:pt x="11400" y="247917"/>
                    <a:pt x="11405" y="247947"/>
                    <a:pt x="11502" y="247951"/>
                  </a:cubicBezTo>
                  <a:cubicBezTo>
                    <a:pt x="11675" y="247415"/>
                    <a:pt x="11587" y="246667"/>
                    <a:pt x="11693" y="246071"/>
                  </a:cubicBezTo>
                  <a:cubicBezTo>
                    <a:pt x="12273" y="244596"/>
                    <a:pt x="13211" y="242436"/>
                    <a:pt x="13712" y="240634"/>
                  </a:cubicBezTo>
                  <a:cubicBezTo>
                    <a:pt x="16724" y="226649"/>
                    <a:pt x="41347" y="215668"/>
                    <a:pt x="61345" y="218972"/>
                  </a:cubicBezTo>
                  <a:cubicBezTo>
                    <a:pt x="68774" y="222063"/>
                    <a:pt x="73861" y="226016"/>
                    <a:pt x="77703" y="228011"/>
                  </a:cubicBezTo>
                  <a:cubicBezTo>
                    <a:pt x="78808" y="225047"/>
                    <a:pt x="83566" y="219659"/>
                    <a:pt x="83879" y="216451"/>
                  </a:cubicBezTo>
                  <a:cubicBezTo>
                    <a:pt x="84255" y="216289"/>
                    <a:pt x="85198" y="216034"/>
                    <a:pt x="85689" y="215870"/>
                  </a:cubicBezTo>
                  <a:cubicBezTo>
                    <a:pt x="67115" y="120784"/>
                    <a:pt x="97178" y="106982"/>
                    <a:pt x="9919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  <a:extLst>
                <a:ext uri="{C807C97D-BFC1-408E-A445-0C87EB9F89A2}">
                  <ask:lineSketchStyleProps xmlns:ask="http://schemas.microsoft.com/office/drawing/2018/sketchyshapes" sd="3092848316">
                    <a:custGeom>
                      <a:avLst/>
                      <a:gdLst>
                        <a:gd name="connsiteX0" fmla="*/ 67070 w 192778"/>
                        <a:gd name="connsiteY0" fmla="*/ 424364 h 580023"/>
                        <a:gd name="connsiteX1" fmla="*/ 67038 w 192778"/>
                        <a:gd name="connsiteY1" fmla="*/ 424428 h 580023"/>
                        <a:gd name="connsiteX2" fmla="*/ 67085 w 192778"/>
                        <a:gd name="connsiteY2" fmla="*/ 424441 h 580023"/>
                        <a:gd name="connsiteX3" fmla="*/ 86322 w 192778"/>
                        <a:gd name="connsiteY3" fmla="*/ 0 h 580023"/>
                        <a:gd name="connsiteX4" fmla="*/ 109937 w 192778"/>
                        <a:gd name="connsiteY4" fmla="*/ 0 h 580023"/>
                        <a:gd name="connsiteX5" fmla="*/ 121691 w 192778"/>
                        <a:gd name="connsiteY5" fmla="*/ 356210 h 580023"/>
                        <a:gd name="connsiteX6" fmla="*/ 123267 w 192778"/>
                        <a:gd name="connsiteY6" fmla="*/ 357170 h 580023"/>
                        <a:gd name="connsiteX7" fmla="*/ 127848 w 192778"/>
                        <a:gd name="connsiteY7" fmla="*/ 373427 h 580023"/>
                        <a:gd name="connsiteX8" fmla="*/ 139395 w 192778"/>
                        <a:gd name="connsiteY8" fmla="*/ 361329 h 580023"/>
                        <a:gd name="connsiteX9" fmla="*/ 180845 w 192778"/>
                        <a:gd name="connsiteY9" fmla="*/ 397073 h 580023"/>
                        <a:gd name="connsiteX10" fmla="*/ 182602 w 192778"/>
                        <a:gd name="connsiteY10" fmla="*/ 406045 h 580023"/>
                        <a:gd name="connsiteX11" fmla="*/ 182768 w 192778"/>
                        <a:gd name="connsiteY11" fmla="*/ 409147 h 580023"/>
                        <a:gd name="connsiteX12" fmla="*/ 182942 w 192778"/>
                        <a:gd name="connsiteY12" fmla="*/ 409100 h 580023"/>
                        <a:gd name="connsiteX13" fmla="*/ 192778 w 192778"/>
                        <a:gd name="connsiteY13" fmla="*/ 560557 h 580023"/>
                        <a:gd name="connsiteX14" fmla="*/ 128132 w 192778"/>
                        <a:gd name="connsiteY14" fmla="*/ 429668 h 580023"/>
                        <a:gd name="connsiteX15" fmla="*/ 98130 w 192778"/>
                        <a:gd name="connsiteY15" fmla="*/ 580023 h 580023"/>
                        <a:gd name="connsiteX16" fmla="*/ 67126 w 192778"/>
                        <a:gd name="connsiteY16" fmla="*/ 424647 h 580023"/>
                        <a:gd name="connsiteX17" fmla="*/ 0 w 192778"/>
                        <a:gd name="connsiteY17" fmla="*/ 560558 h 580023"/>
                        <a:gd name="connsiteX18" fmla="*/ 9836 w 192778"/>
                        <a:gd name="connsiteY18" fmla="*/ 409101 h 580023"/>
                        <a:gd name="connsiteX19" fmla="*/ 10010 w 192778"/>
                        <a:gd name="connsiteY19" fmla="*/ 409148 h 580023"/>
                        <a:gd name="connsiteX20" fmla="*/ 10176 w 192778"/>
                        <a:gd name="connsiteY20" fmla="*/ 406046 h 580023"/>
                        <a:gd name="connsiteX21" fmla="*/ 11933 w 192778"/>
                        <a:gd name="connsiteY21" fmla="*/ 397074 h 580023"/>
                        <a:gd name="connsiteX22" fmla="*/ 53383 w 192778"/>
                        <a:gd name="connsiteY22" fmla="*/ 361330 h 580023"/>
                        <a:gd name="connsiteX23" fmla="*/ 67618 w 192778"/>
                        <a:gd name="connsiteY23" fmla="*/ 376244 h 580023"/>
                        <a:gd name="connsiteX24" fmla="*/ 72993 w 192778"/>
                        <a:gd name="connsiteY24" fmla="*/ 357170 h 580023"/>
                        <a:gd name="connsiteX25" fmla="*/ 74568 w 192778"/>
                        <a:gd name="connsiteY25" fmla="*/ 356211 h 5800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192778" h="580023">
                          <a:moveTo>
                            <a:pt x="67070" y="424364"/>
                          </a:moveTo>
                          <a:lnTo>
                            <a:pt x="67038" y="424428"/>
                          </a:lnTo>
                          <a:lnTo>
                            <a:pt x="67085" y="424441"/>
                          </a:lnTo>
                          <a:close/>
                          <a:moveTo>
                            <a:pt x="86322" y="0"/>
                          </a:moveTo>
                          <a:lnTo>
                            <a:pt x="109937" y="0"/>
                          </a:lnTo>
                          <a:lnTo>
                            <a:pt x="121691" y="356210"/>
                          </a:lnTo>
                          <a:lnTo>
                            <a:pt x="123267" y="357170"/>
                          </a:lnTo>
                          <a:lnTo>
                            <a:pt x="127848" y="373427"/>
                          </a:lnTo>
                          <a:lnTo>
                            <a:pt x="139395" y="361329"/>
                          </a:lnTo>
                          <a:cubicBezTo>
                            <a:pt x="155818" y="356928"/>
                            <a:pt x="174377" y="372932"/>
                            <a:pt x="180845" y="397073"/>
                          </a:cubicBezTo>
                          <a:cubicBezTo>
                            <a:pt x="181654" y="400091"/>
                            <a:pt x="182235" y="403093"/>
                            <a:pt x="182602" y="406045"/>
                          </a:cubicBezTo>
                          <a:lnTo>
                            <a:pt x="182768" y="409147"/>
                          </a:lnTo>
                          <a:lnTo>
                            <a:pt x="182942" y="409100"/>
                          </a:lnTo>
                          <a:lnTo>
                            <a:pt x="192778" y="560557"/>
                          </a:lnTo>
                          <a:lnTo>
                            <a:pt x="128132" y="429668"/>
                          </a:lnTo>
                          <a:lnTo>
                            <a:pt x="98130" y="580023"/>
                          </a:lnTo>
                          <a:lnTo>
                            <a:pt x="67126" y="424647"/>
                          </a:lnTo>
                          <a:lnTo>
                            <a:pt x="0" y="560558"/>
                          </a:lnTo>
                          <a:lnTo>
                            <a:pt x="9836" y="409101"/>
                          </a:lnTo>
                          <a:lnTo>
                            <a:pt x="10010" y="409148"/>
                          </a:lnTo>
                          <a:lnTo>
                            <a:pt x="10176" y="406046"/>
                          </a:lnTo>
                          <a:cubicBezTo>
                            <a:pt x="10543" y="403094"/>
                            <a:pt x="11124" y="400092"/>
                            <a:pt x="11933" y="397074"/>
                          </a:cubicBezTo>
                          <a:cubicBezTo>
                            <a:pt x="18401" y="372933"/>
                            <a:pt x="36960" y="356929"/>
                            <a:pt x="53383" y="361330"/>
                          </a:cubicBezTo>
                          <a:lnTo>
                            <a:pt x="67618" y="376244"/>
                          </a:lnTo>
                          <a:lnTo>
                            <a:pt x="72993" y="357170"/>
                          </a:lnTo>
                          <a:lnTo>
                            <a:pt x="74568" y="356211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74E9891-7536-3DEE-7BCC-8171DBE36F29}"/>
                </a:ext>
              </a:extLst>
            </p:cNvPr>
            <p:cNvSpPr/>
            <p:nvPr/>
          </p:nvSpPr>
          <p:spPr bwMode="auto">
            <a:xfrm>
              <a:off x="2320086" y="2856565"/>
              <a:ext cx="192778" cy="305883"/>
            </a:xfrm>
            <a:custGeom>
              <a:avLst/>
              <a:gdLst>
                <a:gd name="connsiteX0" fmla="*/ 77073 w 221531"/>
                <a:gd name="connsiteY0" fmla="*/ 257172 h 351505"/>
                <a:gd name="connsiteX1" fmla="*/ 77036 w 221531"/>
                <a:gd name="connsiteY1" fmla="*/ 257211 h 351505"/>
                <a:gd name="connsiteX2" fmla="*/ 77090 w 221531"/>
                <a:gd name="connsiteY2" fmla="*/ 257219 h 351505"/>
                <a:gd name="connsiteX3" fmla="*/ 77073 w 221531"/>
                <a:gd name="connsiteY3" fmla="*/ 257172 h 351505"/>
                <a:gd name="connsiteX4" fmla="*/ 99196 w 221531"/>
                <a:gd name="connsiteY4" fmla="*/ 0 h 351505"/>
                <a:gd name="connsiteX5" fmla="*/ 126334 w 221531"/>
                <a:gd name="connsiteY5" fmla="*/ 0 h 351505"/>
                <a:gd name="connsiteX6" fmla="*/ 139841 w 221531"/>
                <a:gd name="connsiteY6" fmla="*/ 215870 h 351505"/>
                <a:gd name="connsiteX7" fmla="*/ 141652 w 221531"/>
                <a:gd name="connsiteY7" fmla="*/ 216451 h 351505"/>
                <a:gd name="connsiteX8" fmla="*/ 146916 w 221531"/>
                <a:gd name="connsiteY8" fmla="*/ 226303 h 351505"/>
                <a:gd name="connsiteX9" fmla="*/ 160185 w 221531"/>
                <a:gd name="connsiteY9" fmla="*/ 218972 h 351505"/>
                <a:gd name="connsiteX10" fmla="*/ 207818 w 221531"/>
                <a:gd name="connsiteY10" fmla="*/ 240633 h 351505"/>
                <a:gd name="connsiteX11" fmla="*/ 209837 w 221531"/>
                <a:gd name="connsiteY11" fmla="*/ 246071 h 351505"/>
                <a:gd name="connsiteX12" fmla="*/ 210028 w 221531"/>
                <a:gd name="connsiteY12" fmla="*/ 247950 h 351505"/>
                <a:gd name="connsiteX13" fmla="*/ 210227 w 221531"/>
                <a:gd name="connsiteY13" fmla="*/ 247922 h 351505"/>
                <a:gd name="connsiteX14" fmla="*/ 221531 w 221531"/>
                <a:gd name="connsiteY14" fmla="*/ 339708 h 351505"/>
                <a:gd name="connsiteX15" fmla="*/ 147242 w 221531"/>
                <a:gd name="connsiteY15" fmla="*/ 260387 h 351505"/>
                <a:gd name="connsiteX16" fmla="*/ 112766 w 221531"/>
                <a:gd name="connsiteY16" fmla="*/ 351505 h 351505"/>
                <a:gd name="connsiteX17" fmla="*/ 77137 w 221531"/>
                <a:gd name="connsiteY17" fmla="*/ 257344 h 351505"/>
                <a:gd name="connsiteX18" fmla="*/ 0 w 221531"/>
                <a:gd name="connsiteY18" fmla="*/ 339708 h 351505"/>
                <a:gd name="connsiteX19" fmla="*/ 11303 w 221531"/>
                <a:gd name="connsiteY19" fmla="*/ 247923 h 351505"/>
                <a:gd name="connsiteX20" fmla="*/ 11502 w 221531"/>
                <a:gd name="connsiteY20" fmla="*/ 247951 h 351505"/>
                <a:gd name="connsiteX21" fmla="*/ 11693 w 221531"/>
                <a:gd name="connsiteY21" fmla="*/ 246071 h 351505"/>
                <a:gd name="connsiteX22" fmla="*/ 13712 w 221531"/>
                <a:gd name="connsiteY22" fmla="*/ 240634 h 351505"/>
                <a:gd name="connsiteX23" fmla="*/ 61345 w 221531"/>
                <a:gd name="connsiteY23" fmla="*/ 218972 h 351505"/>
                <a:gd name="connsiteX24" fmla="*/ 77703 w 221531"/>
                <a:gd name="connsiteY24" fmla="*/ 228011 h 351505"/>
                <a:gd name="connsiteX25" fmla="*/ 83879 w 221531"/>
                <a:gd name="connsiteY25" fmla="*/ 216451 h 351505"/>
                <a:gd name="connsiteX26" fmla="*/ 85689 w 221531"/>
                <a:gd name="connsiteY26" fmla="*/ 215870 h 351505"/>
                <a:gd name="connsiteX27" fmla="*/ 99196 w 221531"/>
                <a:gd name="connsiteY27" fmla="*/ 0 h 35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1531" h="351505" fill="none" extrusionOk="0">
                  <a:moveTo>
                    <a:pt x="77073" y="257172"/>
                  </a:moveTo>
                  <a:cubicBezTo>
                    <a:pt x="77059" y="257184"/>
                    <a:pt x="77048" y="257197"/>
                    <a:pt x="77036" y="257211"/>
                  </a:cubicBezTo>
                  <a:cubicBezTo>
                    <a:pt x="77056" y="257214"/>
                    <a:pt x="77073" y="257214"/>
                    <a:pt x="77090" y="257219"/>
                  </a:cubicBezTo>
                  <a:cubicBezTo>
                    <a:pt x="77080" y="257204"/>
                    <a:pt x="77076" y="257190"/>
                    <a:pt x="77073" y="257172"/>
                  </a:cubicBezTo>
                  <a:close/>
                  <a:moveTo>
                    <a:pt x="99196" y="0"/>
                  </a:moveTo>
                  <a:cubicBezTo>
                    <a:pt x="111195" y="-2213"/>
                    <a:pt x="114358" y="2585"/>
                    <a:pt x="126334" y="0"/>
                  </a:cubicBezTo>
                  <a:cubicBezTo>
                    <a:pt x="153760" y="106245"/>
                    <a:pt x="130894" y="124380"/>
                    <a:pt x="139841" y="215870"/>
                  </a:cubicBezTo>
                  <a:cubicBezTo>
                    <a:pt x="140704" y="216127"/>
                    <a:pt x="141118" y="216345"/>
                    <a:pt x="141652" y="216451"/>
                  </a:cubicBezTo>
                  <a:cubicBezTo>
                    <a:pt x="144839" y="220677"/>
                    <a:pt x="143407" y="222222"/>
                    <a:pt x="146916" y="226303"/>
                  </a:cubicBezTo>
                  <a:cubicBezTo>
                    <a:pt x="150857" y="222816"/>
                    <a:pt x="155184" y="222166"/>
                    <a:pt x="160185" y="218972"/>
                  </a:cubicBezTo>
                  <a:cubicBezTo>
                    <a:pt x="182330" y="219766"/>
                    <a:pt x="197698" y="224256"/>
                    <a:pt x="207818" y="240633"/>
                  </a:cubicBezTo>
                  <a:cubicBezTo>
                    <a:pt x="208718" y="242413"/>
                    <a:pt x="209701" y="243880"/>
                    <a:pt x="209837" y="246071"/>
                  </a:cubicBezTo>
                  <a:cubicBezTo>
                    <a:pt x="209983" y="246570"/>
                    <a:pt x="209870" y="247280"/>
                    <a:pt x="210028" y="247950"/>
                  </a:cubicBezTo>
                  <a:cubicBezTo>
                    <a:pt x="210080" y="247922"/>
                    <a:pt x="210188" y="247929"/>
                    <a:pt x="210227" y="247922"/>
                  </a:cubicBezTo>
                  <a:cubicBezTo>
                    <a:pt x="224046" y="289021"/>
                    <a:pt x="211654" y="299392"/>
                    <a:pt x="221531" y="339708"/>
                  </a:cubicBezTo>
                  <a:cubicBezTo>
                    <a:pt x="193259" y="316399"/>
                    <a:pt x="179415" y="290525"/>
                    <a:pt x="147242" y="260387"/>
                  </a:cubicBezTo>
                  <a:cubicBezTo>
                    <a:pt x="141206" y="296996"/>
                    <a:pt x="120339" y="314447"/>
                    <a:pt x="112766" y="351505"/>
                  </a:cubicBezTo>
                  <a:cubicBezTo>
                    <a:pt x="94739" y="309184"/>
                    <a:pt x="88178" y="277961"/>
                    <a:pt x="77137" y="257344"/>
                  </a:cubicBezTo>
                  <a:cubicBezTo>
                    <a:pt x="62198" y="278043"/>
                    <a:pt x="20467" y="309347"/>
                    <a:pt x="0" y="339708"/>
                  </a:cubicBezTo>
                  <a:cubicBezTo>
                    <a:pt x="-1905" y="299487"/>
                    <a:pt x="10198" y="269742"/>
                    <a:pt x="11303" y="247923"/>
                  </a:cubicBezTo>
                  <a:cubicBezTo>
                    <a:pt x="11392" y="247918"/>
                    <a:pt x="11432" y="247956"/>
                    <a:pt x="11502" y="247951"/>
                  </a:cubicBezTo>
                  <a:cubicBezTo>
                    <a:pt x="11561" y="247231"/>
                    <a:pt x="11444" y="246684"/>
                    <a:pt x="11693" y="246071"/>
                  </a:cubicBezTo>
                  <a:cubicBezTo>
                    <a:pt x="12130" y="244422"/>
                    <a:pt x="12580" y="242693"/>
                    <a:pt x="13712" y="240634"/>
                  </a:cubicBezTo>
                  <a:cubicBezTo>
                    <a:pt x="19961" y="225974"/>
                    <a:pt x="45298" y="218424"/>
                    <a:pt x="61345" y="218972"/>
                  </a:cubicBezTo>
                  <a:cubicBezTo>
                    <a:pt x="69700" y="222092"/>
                    <a:pt x="74303" y="226223"/>
                    <a:pt x="77703" y="228011"/>
                  </a:cubicBezTo>
                  <a:cubicBezTo>
                    <a:pt x="79195" y="224346"/>
                    <a:pt x="82409" y="221189"/>
                    <a:pt x="83879" y="216451"/>
                  </a:cubicBezTo>
                  <a:cubicBezTo>
                    <a:pt x="84279" y="216132"/>
                    <a:pt x="84986" y="216126"/>
                    <a:pt x="85689" y="215870"/>
                  </a:cubicBezTo>
                  <a:cubicBezTo>
                    <a:pt x="85678" y="150446"/>
                    <a:pt x="100648" y="72221"/>
                    <a:pt x="99196" y="0"/>
                  </a:cubicBezTo>
                  <a:close/>
                </a:path>
                <a:path w="221531" h="351505" stroke="0" extrusionOk="0">
                  <a:moveTo>
                    <a:pt x="77073" y="257172"/>
                  </a:moveTo>
                  <a:cubicBezTo>
                    <a:pt x="77065" y="257187"/>
                    <a:pt x="77049" y="257195"/>
                    <a:pt x="77036" y="257211"/>
                  </a:cubicBezTo>
                  <a:cubicBezTo>
                    <a:pt x="77058" y="257211"/>
                    <a:pt x="77072" y="257216"/>
                    <a:pt x="77090" y="257219"/>
                  </a:cubicBezTo>
                  <a:cubicBezTo>
                    <a:pt x="77086" y="257202"/>
                    <a:pt x="77080" y="257183"/>
                    <a:pt x="77073" y="257172"/>
                  </a:cubicBezTo>
                  <a:close/>
                  <a:moveTo>
                    <a:pt x="99196" y="0"/>
                  </a:moveTo>
                  <a:cubicBezTo>
                    <a:pt x="111786" y="-3091"/>
                    <a:pt x="115479" y="1143"/>
                    <a:pt x="126334" y="0"/>
                  </a:cubicBezTo>
                  <a:cubicBezTo>
                    <a:pt x="141007" y="53710"/>
                    <a:pt x="119267" y="154052"/>
                    <a:pt x="139841" y="215870"/>
                  </a:cubicBezTo>
                  <a:cubicBezTo>
                    <a:pt x="140349" y="215846"/>
                    <a:pt x="140702" y="216326"/>
                    <a:pt x="141652" y="216451"/>
                  </a:cubicBezTo>
                  <a:cubicBezTo>
                    <a:pt x="142950" y="218683"/>
                    <a:pt x="144733" y="222546"/>
                    <a:pt x="146916" y="226303"/>
                  </a:cubicBezTo>
                  <a:cubicBezTo>
                    <a:pt x="152400" y="221569"/>
                    <a:pt x="157127" y="222353"/>
                    <a:pt x="160185" y="218972"/>
                  </a:cubicBezTo>
                  <a:cubicBezTo>
                    <a:pt x="177632" y="219140"/>
                    <a:pt x="199290" y="222003"/>
                    <a:pt x="207818" y="240633"/>
                  </a:cubicBezTo>
                  <a:cubicBezTo>
                    <a:pt x="208474" y="242302"/>
                    <a:pt x="209398" y="244481"/>
                    <a:pt x="209837" y="246071"/>
                  </a:cubicBezTo>
                  <a:cubicBezTo>
                    <a:pt x="209958" y="246763"/>
                    <a:pt x="209946" y="247288"/>
                    <a:pt x="210028" y="247950"/>
                  </a:cubicBezTo>
                  <a:cubicBezTo>
                    <a:pt x="210103" y="247919"/>
                    <a:pt x="210162" y="247936"/>
                    <a:pt x="210227" y="247922"/>
                  </a:cubicBezTo>
                  <a:cubicBezTo>
                    <a:pt x="213965" y="275856"/>
                    <a:pt x="209008" y="306070"/>
                    <a:pt x="221531" y="339708"/>
                  </a:cubicBezTo>
                  <a:cubicBezTo>
                    <a:pt x="188171" y="322755"/>
                    <a:pt x="177805" y="280520"/>
                    <a:pt x="147242" y="260387"/>
                  </a:cubicBezTo>
                  <a:cubicBezTo>
                    <a:pt x="139321" y="303815"/>
                    <a:pt x="126549" y="315069"/>
                    <a:pt x="112766" y="351505"/>
                  </a:cubicBezTo>
                  <a:cubicBezTo>
                    <a:pt x="94386" y="317883"/>
                    <a:pt x="97029" y="294285"/>
                    <a:pt x="77137" y="257344"/>
                  </a:cubicBezTo>
                  <a:cubicBezTo>
                    <a:pt x="60495" y="286948"/>
                    <a:pt x="36400" y="299535"/>
                    <a:pt x="0" y="339708"/>
                  </a:cubicBezTo>
                  <a:cubicBezTo>
                    <a:pt x="1187" y="311609"/>
                    <a:pt x="9014" y="272752"/>
                    <a:pt x="11303" y="247923"/>
                  </a:cubicBezTo>
                  <a:cubicBezTo>
                    <a:pt x="11354" y="247918"/>
                    <a:pt x="11455" y="247950"/>
                    <a:pt x="11502" y="247951"/>
                  </a:cubicBezTo>
                  <a:cubicBezTo>
                    <a:pt x="11647" y="247256"/>
                    <a:pt x="11550" y="246612"/>
                    <a:pt x="11693" y="246071"/>
                  </a:cubicBezTo>
                  <a:cubicBezTo>
                    <a:pt x="12361" y="244278"/>
                    <a:pt x="12671" y="242656"/>
                    <a:pt x="13712" y="240634"/>
                  </a:cubicBezTo>
                  <a:cubicBezTo>
                    <a:pt x="23402" y="225931"/>
                    <a:pt x="39932" y="214471"/>
                    <a:pt x="61345" y="218972"/>
                  </a:cubicBezTo>
                  <a:cubicBezTo>
                    <a:pt x="70222" y="221810"/>
                    <a:pt x="72562" y="226369"/>
                    <a:pt x="77703" y="228011"/>
                  </a:cubicBezTo>
                  <a:cubicBezTo>
                    <a:pt x="79082" y="223387"/>
                    <a:pt x="82230" y="220826"/>
                    <a:pt x="83879" y="216451"/>
                  </a:cubicBezTo>
                  <a:cubicBezTo>
                    <a:pt x="84654" y="216040"/>
                    <a:pt x="85318" y="216179"/>
                    <a:pt x="85689" y="215870"/>
                  </a:cubicBezTo>
                  <a:cubicBezTo>
                    <a:pt x="72312" y="133381"/>
                    <a:pt x="119663" y="61133"/>
                    <a:pt x="9919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  <a:extLst>
                <a:ext uri="{C807C97D-BFC1-408E-A445-0C87EB9F89A2}">
                  <ask:lineSketchStyleProps xmlns:ask="http://schemas.microsoft.com/office/drawing/2018/sketchyshapes" sd="4091091379">
                    <a:custGeom>
                      <a:avLst/>
                      <a:gdLst>
                        <a:gd name="connsiteX0" fmla="*/ 67070 w 192778"/>
                        <a:gd name="connsiteY0" fmla="*/ 424364 h 580023"/>
                        <a:gd name="connsiteX1" fmla="*/ 67038 w 192778"/>
                        <a:gd name="connsiteY1" fmla="*/ 424428 h 580023"/>
                        <a:gd name="connsiteX2" fmla="*/ 67085 w 192778"/>
                        <a:gd name="connsiteY2" fmla="*/ 424441 h 580023"/>
                        <a:gd name="connsiteX3" fmla="*/ 86322 w 192778"/>
                        <a:gd name="connsiteY3" fmla="*/ 0 h 580023"/>
                        <a:gd name="connsiteX4" fmla="*/ 109937 w 192778"/>
                        <a:gd name="connsiteY4" fmla="*/ 0 h 580023"/>
                        <a:gd name="connsiteX5" fmla="*/ 121691 w 192778"/>
                        <a:gd name="connsiteY5" fmla="*/ 356210 h 580023"/>
                        <a:gd name="connsiteX6" fmla="*/ 123267 w 192778"/>
                        <a:gd name="connsiteY6" fmla="*/ 357170 h 580023"/>
                        <a:gd name="connsiteX7" fmla="*/ 127848 w 192778"/>
                        <a:gd name="connsiteY7" fmla="*/ 373427 h 580023"/>
                        <a:gd name="connsiteX8" fmla="*/ 139395 w 192778"/>
                        <a:gd name="connsiteY8" fmla="*/ 361329 h 580023"/>
                        <a:gd name="connsiteX9" fmla="*/ 180845 w 192778"/>
                        <a:gd name="connsiteY9" fmla="*/ 397073 h 580023"/>
                        <a:gd name="connsiteX10" fmla="*/ 182602 w 192778"/>
                        <a:gd name="connsiteY10" fmla="*/ 406045 h 580023"/>
                        <a:gd name="connsiteX11" fmla="*/ 182768 w 192778"/>
                        <a:gd name="connsiteY11" fmla="*/ 409147 h 580023"/>
                        <a:gd name="connsiteX12" fmla="*/ 182942 w 192778"/>
                        <a:gd name="connsiteY12" fmla="*/ 409100 h 580023"/>
                        <a:gd name="connsiteX13" fmla="*/ 192778 w 192778"/>
                        <a:gd name="connsiteY13" fmla="*/ 560557 h 580023"/>
                        <a:gd name="connsiteX14" fmla="*/ 128132 w 192778"/>
                        <a:gd name="connsiteY14" fmla="*/ 429668 h 580023"/>
                        <a:gd name="connsiteX15" fmla="*/ 98130 w 192778"/>
                        <a:gd name="connsiteY15" fmla="*/ 580023 h 580023"/>
                        <a:gd name="connsiteX16" fmla="*/ 67126 w 192778"/>
                        <a:gd name="connsiteY16" fmla="*/ 424647 h 580023"/>
                        <a:gd name="connsiteX17" fmla="*/ 0 w 192778"/>
                        <a:gd name="connsiteY17" fmla="*/ 560558 h 580023"/>
                        <a:gd name="connsiteX18" fmla="*/ 9836 w 192778"/>
                        <a:gd name="connsiteY18" fmla="*/ 409101 h 580023"/>
                        <a:gd name="connsiteX19" fmla="*/ 10010 w 192778"/>
                        <a:gd name="connsiteY19" fmla="*/ 409148 h 580023"/>
                        <a:gd name="connsiteX20" fmla="*/ 10176 w 192778"/>
                        <a:gd name="connsiteY20" fmla="*/ 406046 h 580023"/>
                        <a:gd name="connsiteX21" fmla="*/ 11933 w 192778"/>
                        <a:gd name="connsiteY21" fmla="*/ 397074 h 580023"/>
                        <a:gd name="connsiteX22" fmla="*/ 53383 w 192778"/>
                        <a:gd name="connsiteY22" fmla="*/ 361330 h 580023"/>
                        <a:gd name="connsiteX23" fmla="*/ 67618 w 192778"/>
                        <a:gd name="connsiteY23" fmla="*/ 376244 h 580023"/>
                        <a:gd name="connsiteX24" fmla="*/ 72993 w 192778"/>
                        <a:gd name="connsiteY24" fmla="*/ 357170 h 580023"/>
                        <a:gd name="connsiteX25" fmla="*/ 74568 w 192778"/>
                        <a:gd name="connsiteY25" fmla="*/ 356211 h 5800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192778" h="580023">
                          <a:moveTo>
                            <a:pt x="67070" y="424364"/>
                          </a:moveTo>
                          <a:lnTo>
                            <a:pt x="67038" y="424428"/>
                          </a:lnTo>
                          <a:lnTo>
                            <a:pt x="67085" y="424441"/>
                          </a:lnTo>
                          <a:close/>
                          <a:moveTo>
                            <a:pt x="86322" y="0"/>
                          </a:moveTo>
                          <a:lnTo>
                            <a:pt x="109937" y="0"/>
                          </a:lnTo>
                          <a:lnTo>
                            <a:pt x="121691" y="356210"/>
                          </a:lnTo>
                          <a:lnTo>
                            <a:pt x="123267" y="357170"/>
                          </a:lnTo>
                          <a:lnTo>
                            <a:pt x="127848" y="373427"/>
                          </a:lnTo>
                          <a:lnTo>
                            <a:pt x="139395" y="361329"/>
                          </a:lnTo>
                          <a:cubicBezTo>
                            <a:pt x="155818" y="356928"/>
                            <a:pt x="174377" y="372932"/>
                            <a:pt x="180845" y="397073"/>
                          </a:cubicBezTo>
                          <a:cubicBezTo>
                            <a:pt x="181654" y="400091"/>
                            <a:pt x="182235" y="403093"/>
                            <a:pt x="182602" y="406045"/>
                          </a:cubicBezTo>
                          <a:lnTo>
                            <a:pt x="182768" y="409147"/>
                          </a:lnTo>
                          <a:lnTo>
                            <a:pt x="182942" y="409100"/>
                          </a:lnTo>
                          <a:lnTo>
                            <a:pt x="192778" y="560557"/>
                          </a:lnTo>
                          <a:lnTo>
                            <a:pt x="128132" y="429668"/>
                          </a:lnTo>
                          <a:lnTo>
                            <a:pt x="98130" y="580023"/>
                          </a:lnTo>
                          <a:lnTo>
                            <a:pt x="67126" y="424647"/>
                          </a:lnTo>
                          <a:lnTo>
                            <a:pt x="0" y="560558"/>
                          </a:lnTo>
                          <a:lnTo>
                            <a:pt x="9836" y="409101"/>
                          </a:lnTo>
                          <a:lnTo>
                            <a:pt x="10010" y="409148"/>
                          </a:lnTo>
                          <a:lnTo>
                            <a:pt x="10176" y="406046"/>
                          </a:lnTo>
                          <a:cubicBezTo>
                            <a:pt x="10543" y="403094"/>
                            <a:pt x="11124" y="400092"/>
                            <a:pt x="11933" y="397074"/>
                          </a:cubicBezTo>
                          <a:cubicBezTo>
                            <a:pt x="18401" y="372933"/>
                            <a:pt x="36960" y="356929"/>
                            <a:pt x="53383" y="361330"/>
                          </a:cubicBezTo>
                          <a:lnTo>
                            <a:pt x="67618" y="376244"/>
                          </a:lnTo>
                          <a:lnTo>
                            <a:pt x="72993" y="357170"/>
                          </a:lnTo>
                          <a:lnTo>
                            <a:pt x="74568" y="356211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1" name="星: 24 pt 20">
              <a:extLst>
                <a:ext uri="{FF2B5EF4-FFF2-40B4-BE49-F238E27FC236}">
                  <a16:creationId xmlns:a16="http://schemas.microsoft.com/office/drawing/2014/main" id="{9C6076A8-97A2-6AC4-1B90-D1BB151D2B44}"/>
                </a:ext>
              </a:extLst>
            </p:cNvPr>
            <p:cNvSpPr/>
            <p:nvPr/>
          </p:nvSpPr>
          <p:spPr bwMode="auto">
            <a:xfrm>
              <a:off x="1240356" y="1487007"/>
              <a:ext cx="1605715" cy="1330869"/>
            </a:xfrm>
            <a:custGeom>
              <a:avLst/>
              <a:gdLst>
                <a:gd name="connsiteX0" fmla="*/ 0 w 1845205"/>
                <a:gd name="connsiteY0" fmla="*/ 764683 h 1529365"/>
                <a:gd name="connsiteX1" fmla="*/ 31735 w 1845205"/>
                <a:gd name="connsiteY1" fmla="*/ 667470 h 1529365"/>
                <a:gd name="connsiteX2" fmla="*/ 31437 w 1845205"/>
                <a:gd name="connsiteY2" fmla="*/ 566768 h 1529365"/>
                <a:gd name="connsiteX3" fmla="*/ 92441 w 1845205"/>
                <a:gd name="connsiteY3" fmla="*/ 479680 h 1529365"/>
                <a:gd name="connsiteX4" fmla="*/ 123605 w 1845205"/>
                <a:gd name="connsiteY4" fmla="*/ 382341 h 1529365"/>
                <a:gd name="connsiteX5" fmla="*/ 209730 w 1845205"/>
                <a:gd name="connsiteY5" fmla="*/ 311306 h 1529365"/>
                <a:gd name="connsiteX6" fmla="*/ 270224 w 1845205"/>
                <a:gd name="connsiteY6" fmla="*/ 223970 h 1529365"/>
                <a:gd name="connsiteX7" fmla="*/ 375595 w 1845205"/>
                <a:gd name="connsiteY7" fmla="*/ 173831 h 1529365"/>
                <a:gd name="connsiteX8" fmla="*/ 461301 w 1845205"/>
                <a:gd name="connsiteY8" fmla="*/ 102448 h 1529365"/>
                <a:gd name="connsiteX9" fmla="*/ 578742 w 1845205"/>
                <a:gd name="connsiteY9" fmla="*/ 76618 h 1529365"/>
                <a:gd name="connsiteX10" fmla="*/ 683815 w 1845205"/>
                <a:gd name="connsiteY10" fmla="*/ 26056 h 1529365"/>
                <a:gd name="connsiteX11" fmla="*/ 805314 w 1845205"/>
                <a:gd name="connsiteY11" fmla="*/ 26303 h 1529365"/>
                <a:gd name="connsiteX12" fmla="*/ 922603 w 1845205"/>
                <a:gd name="connsiteY12" fmla="*/ 0 h 1529365"/>
                <a:gd name="connsiteX13" fmla="*/ 1039891 w 1845205"/>
                <a:gd name="connsiteY13" fmla="*/ 26303 h 1529365"/>
                <a:gd name="connsiteX14" fmla="*/ 1161390 w 1845205"/>
                <a:gd name="connsiteY14" fmla="*/ 26056 h 1529365"/>
                <a:gd name="connsiteX15" fmla="*/ 1266463 w 1845205"/>
                <a:gd name="connsiteY15" fmla="*/ 76618 h 1529365"/>
                <a:gd name="connsiteX16" fmla="*/ 1383904 w 1845205"/>
                <a:gd name="connsiteY16" fmla="*/ 102448 h 1529365"/>
                <a:gd name="connsiteX17" fmla="*/ 1469610 w 1845205"/>
                <a:gd name="connsiteY17" fmla="*/ 173831 h 1529365"/>
                <a:gd name="connsiteX18" fmla="*/ 1574981 w 1845205"/>
                <a:gd name="connsiteY18" fmla="*/ 223970 h 1529365"/>
                <a:gd name="connsiteX19" fmla="*/ 1635475 w 1845205"/>
                <a:gd name="connsiteY19" fmla="*/ 311306 h 1529365"/>
                <a:gd name="connsiteX20" fmla="*/ 1721600 w 1845205"/>
                <a:gd name="connsiteY20" fmla="*/ 382341 h 1529365"/>
                <a:gd name="connsiteX21" fmla="*/ 1752764 w 1845205"/>
                <a:gd name="connsiteY21" fmla="*/ 479680 h 1529365"/>
                <a:gd name="connsiteX22" fmla="*/ 1813768 w 1845205"/>
                <a:gd name="connsiteY22" fmla="*/ 566768 h 1529365"/>
                <a:gd name="connsiteX23" fmla="*/ 1813470 w 1845205"/>
                <a:gd name="connsiteY23" fmla="*/ 667470 h 1529365"/>
                <a:gd name="connsiteX24" fmla="*/ 1845205 w 1845205"/>
                <a:gd name="connsiteY24" fmla="*/ 764683 h 1529365"/>
                <a:gd name="connsiteX25" fmla="*/ 1813470 w 1845205"/>
                <a:gd name="connsiteY25" fmla="*/ 861895 h 1529365"/>
                <a:gd name="connsiteX26" fmla="*/ 1813768 w 1845205"/>
                <a:gd name="connsiteY26" fmla="*/ 962597 h 1529365"/>
                <a:gd name="connsiteX27" fmla="*/ 1752764 w 1845205"/>
                <a:gd name="connsiteY27" fmla="*/ 1049685 h 1529365"/>
                <a:gd name="connsiteX28" fmla="*/ 1721600 w 1845205"/>
                <a:gd name="connsiteY28" fmla="*/ 1147024 h 1529365"/>
                <a:gd name="connsiteX29" fmla="*/ 1635475 w 1845205"/>
                <a:gd name="connsiteY29" fmla="*/ 1218059 h 1529365"/>
                <a:gd name="connsiteX30" fmla="*/ 1574981 w 1845205"/>
                <a:gd name="connsiteY30" fmla="*/ 1305395 h 1529365"/>
                <a:gd name="connsiteX31" fmla="*/ 1469610 w 1845205"/>
                <a:gd name="connsiteY31" fmla="*/ 1355534 h 1529365"/>
                <a:gd name="connsiteX32" fmla="*/ 1383904 w 1845205"/>
                <a:gd name="connsiteY32" fmla="*/ 1426917 h 1529365"/>
                <a:gd name="connsiteX33" fmla="*/ 1266463 w 1845205"/>
                <a:gd name="connsiteY33" fmla="*/ 1452747 h 1529365"/>
                <a:gd name="connsiteX34" fmla="*/ 1161390 w 1845205"/>
                <a:gd name="connsiteY34" fmla="*/ 1503309 h 1529365"/>
                <a:gd name="connsiteX35" fmla="*/ 1039891 w 1845205"/>
                <a:gd name="connsiteY35" fmla="*/ 1503062 h 1529365"/>
                <a:gd name="connsiteX36" fmla="*/ 922603 w 1845205"/>
                <a:gd name="connsiteY36" fmla="*/ 1529365 h 1529365"/>
                <a:gd name="connsiteX37" fmla="*/ 805314 w 1845205"/>
                <a:gd name="connsiteY37" fmla="*/ 1503062 h 1529365"/>
                <a:gd name="connsiteX38" fmla="*/ 683815 w 1845205"/>
                <a:gd name="connsiteY38" fmla="*/ 1503309 h 1529365"/>
                <a:gd name="connsiteX39" fmla="*/ 578742 w 1845205"/>
                <a:gd name="connsiteY39" fmla="*/ 1452747 h 1529365"/>
                <a:gd name="connsiteX40" fmla="*/ 461301 w 1845205"/>
                <a:gd name="connsiteY40" fmla="*/ 1426917 h 1529365"/>
                <a:gd name="connsiteX41" fmla="*/ 375595 w 1845205"/>
                <a:gd name="connsiteY41" fmla="*/ 1355534 h 1529365"/>
                <a:gd name="connsiteX42" fmla="*/ 270224 w 1845205"/>
                <a:gd name="connsiteY42" fmla="*/ 1305395 h 1529365"/>
                <a:gd name="connsiteX43" fmla="*/ 209730 w 1845205"/>
                <a:gd name="connsiteY43" fmla="*/ 1218059 h 1529365"/>
                <a:gd name="connsiteX44" fmla="*/ 123605 w 1845205"/>
                <a:gd name="connsiteY44" fmla="*/ 1147024 h 1529365"/>
                <a:gd name="connsiteX45" fmla="*/ 92441 w 1845205"/>
                <a:gd name="connsiteY45" fmla="*/ 1049685 h 1529365"/>
                <a:gd name="connsiteX46" fmla="*/ 31437 w 1845205"/>
                <a:gd name="connsiteY46" fmla="*/ 962597 h 1529365"/>
                <a:gd name="connsiteX47" fmla="*/ 31735 w 1845205"/>
                <a:gd name="connsiteY47" fmla="*/ 861895 h 1529365"/>
                <a:gd name="connsiteX48" fmla="*/ 0 w 1845205"/>
                <a:gd name="connsiteY48" fmla="*/ 764683 h 1529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845205" h="1529365" fill="none" extrusionOk="0">
                  <a:moveTo>
                    <a:pt x="0" y="764683"/>
                  </a:moveTo>
                  <a:cubicBezTo>
                    <a:pt x="10515" y="728101"/>
                    <a:pt x="30803" y="697792"/>
                    <a:pt x="31735" y="667470"/>
                  </a:cubicBezTo>
                  <a:cubicBezTo>
                    <a:pt x="41157" y="632620"/>
                    <a:pt x="32885" y="595600"/>
                    <a:pt x="31437" y="566768"/>
                  </a:cubicBezTo>
                  <a:cubicBezTo>
                    <a:pt x="50999" y="538195"/>
                    <a:pt x="71342" y="513185"/>
                    <a:pt x="92441" y="479680"/>
                  </a:cubicBezTo>
                  <a:cubicBezTo>
                    <a:pt x="100111" y="433473"/>
                    <a:pt x="112375" y="419991"/>
                    <a:pt x="123605" y="382341"/>
                  </a:cubicBezTo>
                  <a:cubicBezTo>
                    <a:pt x="160893" y="345844"/>
                    <a:pt x="184653" y="333996"/>
                    <a:pt x="209730" y="311306"/>
                  </a:cubicBezTo>
                  <a:cubicBezTo>
                    <a:pt x="214681" y="283224"/>
                    <a:pt x="252416" y="260119"/>
                    <a:pt x="270224" y="223970"/>
                  </a:cubicBezTo>
                  <a:cubicBezTo>
                    <a:pt x="307433" y="201946"/>
                    <a:pt x="326168" y="202405"/>
                    <a:pt x="375595" y="173831"/>
                  </a:cubicBezTo>
                  <a:cubicBezTo>
                    <a:pt x="399298" y="152237"/>
                    <a:pt x="426579" y="144649"/>
                    <a:pt x="461301" y="102448"/>
                  </a:cubicBezTo>
                  <a:cubicBezTo>
                    <a:pt x="514264" y="78259"/>
                    <a:pt x="546862" y="95628"/>
                    <a:pt x="578742" y="76618"/>
                  </a:cubicBezTo>
                  <a:cubicBezTo>
                    <a:pt x="617922" y="52650"/>
                    <a:pt x="636630" y="52987"/>
                    <a:pt x="683815" y="26056"/>
                  </a:cubicBezTo>
                  <a:cubicBezTo>
                    <a:pt x="739207" y="15735"/>
                    <a:pt x="754399" y="37304"/>
                    <a:pt x="805314" y="26303"/>
                  </a:cubicBezTo>
                  <a:cubicBezTo>
                    <a:pt x="839426" y="9157"/>
                    <a:pt x="866826" y="13655"/>
                    <a:pt x="922603" y="0"/>
                  </a:cubicBezTo>
                  <a:cubicBezTo>
                    <a:pt x="967844" y="2601"/>
                    <a:pt x="1002512" y="32156"/>
                    <a:pt x="1039891" y="26303"/>
                  </a:cubicBezTo>
                  <a:cubicBezTo>
                    <a:pt x="1084848" y="24977"/>
                    <a:pt x="1116130" y="30080"/>
                    <a:pt x="1161390" y="26056"/>
                  </a:cubicBezTo>
                  <a:cubicBezTo>
                    <a:pt x="1195980" y="35155"/>
                    <a:pt x="1231412" y="70726"/>
                    <a:pt x="1266463" y="76618"/>
                  </a:cubicBezTo>
                  <a:cubicBezTo>
                    <a:pt x="1291395" y="76091"/>
                    <a:pt x="1334074" y="104856"/>
                    <a:pt x="1383904" y="102448"/>
                  </a:cubicBezTo>
                  <a:cubicBezTo>
                    <a:pt x="1428083" y="132684"/>
                    <a:pt x="1434532" y="148123"/>
                    <a:pt x="1469610" y="173831"/>
                  </a:cubicBezTo>
                  <a:cubicBezTo>
                    <a:pt x="1498885" y="182514"/>
                    <a:pt x="1521906" y="208293"/>
                    <a:pt x="1574981" y="223970"/>
                  </a:cubicBezTo>
                  <a:cubicBezTo>
                    <a:pt x="1609493" y="264554"/>
                    <a:pt x="1613369" y="292891"/>
                    <a:pt x="1635475" y="311306"/>
                  </a:cubicBezTo>
                  <a:cubicBezTo>
                    <a:pt x="1669834" y="330681"/>
                    <a:pt x="1681315" y="355681"/>
                    <a:pt x="1721600" y="382341"/>
                  </a:cubicBezTo>
                  <a:cubicBezTo>
                    <a:pt x="1739088" y="417447"/>
                    <a:pt x="1741281" y="453151"/>
                    <a:pt x="1752764" y="479680"/>
                  </a:cubicBezTo>
                  <a:cubicBezTo>
                    <a:pt x="1766239" y="498738"/>
                    <a:pt x="1788289" y="547083"/>
                    <a:pt x="1813768" y="566768"/>
                  </a:cubicBezTo>
                  <a:cubicBezTo>
                    <a:pt x="1813954" y="602187"/>
                    <a:pt x="1816928" y="627765"/>
                    <a:pt x="1813470" y="667470"/>
                  </a:cubicBezTo>
                  <a:cubicBezTo>
                    <a:pt x="1833425" y="709924"/>
                    <a:pt x="1827601" y="737057"/>
                    <a:pt x="1845205" y="764683"/>
                  </a:cubicBezTo>
                  <a:cubicBezTo>
                    <a:pt x="1836258" y="799586"/>
                    <a:pt x="1812167" y="836824"/>
                    <a:pt x="1813470" y="861895"/>
                  </a:cubicBezTo>
                  <a:cubicBezTo>
                    <a:pt x="1812556" y="893206"/>
                    <a:pt x="1807048" y="932412"/>
                    <a:pt x="1813768" y="962597"/>
                  </a:cubicBezTo>
                  <a:cubicBezTo>
                    <a:pt x="1794134" y="999302"/>
                    <a:pt x="1766258" y="1029296"/>
                    <a:pt x="1752764" y="1049685"/>
                  </a:cubicBezTo>
                  <a:cubicBezTo>
                    <a:pt x="1747428" y="1092028"/>
                    <a:pt x="1731673" y="1106156"/>
                    <a:pt x="1721600" y="1147024"/>
                  </a:cubicBezTo>
                  <a:cubicBezTo>
                    <a:pt x="1690023" y="1180921"/>
                    <a:pt x="1663058" y="1190713"/>
                    <a:pt x="1635475" y="1218059"/>
                  </a:cubicBezTo>
                  <a:cubicBezTo>
                    <a:pt x="1621259" y="1254016"/>
                    <a:pt x="1577392" y="1279933"/>
                    <a:pt x="1574981" y="1305395"/>
                  </a:cubicBezTo>
                  <a:cubicBezTo>
                    <a:pt x="1523252" y="1332034"/>
                    <a:pt x="1513408" y="1320336"/>
                    <a:pt x="1469610" y="1355534"/>
                  </a:cubicBezTo>
                  <a:cubicBezTo>
                    <a:pt x="1432774" y="1390141"/>
                    <a:pt x="1421239" y="1387063"/>
                    <a:pt x="1383904" y="1426917"/>
                  </a:cubicBezTo>
                  <a:cubicBezTo>
                    <a:pt x="1336870" y="1447818"/>
                    <a:pt x="1302671" y="1434595"/>
                    <a:pt x="1266463" y="1452747"/>
                  </a:cubicBezTo>
                  <a:cubicBezTo>
                    <a:pt x="1247204" y="1469100"/>
                    <a:pt x="1189504" y="1479369"/>
                    <a:pt x="1161390" y="1503309"/>
                  </a:cubicBezTo>
                  <a:cubicBezTo>
                    <a:pt x="1131019" y="1508780"/>
                    <a:pt x="1096627" y="1500972"/>
                    <a:pt x="1039891" y="1503062"/>
                  </a:cubicBezTo>
                  <a:cubicBezTo>
                    <a:pt x="986845" y="1521651"/>
                    <a:pt x="975118" y="1513059"/>
                    <a:pt x="922603" y="1529365"/>
                  </a:cubicBezTo>
                  <a:cubicBezTo>
                    <a:pt x="880862" y="1525240"/>
                    <a:pt x="845176" y="1504811"/>
                    <a:pt x="805314" y="1503062"/>
                  </a:cubicBezTo>
                  <a:cubicBezTo>
                    <a:pt x="769074" y="1504551"/>
                    <a:pt x="722137" y="1497684"/>
                    <a:pt x="683815" y="1503309"/>
                  </a:cubicBezTo>
                  <a:cubicBezTo>
                    <a:pt x="649427" y="1496933"/>
                    <a:pt x="610663" y="1454602"/>
                    <a:pt x="578742" y="1452747"/>
                  </a:cubicBezTo>
                  <a:cubicBezTo>
                    <a:pt x="533549" y="1443259"/>
                    <a:pt x="517571" y="1432781"/>
                    <a:pt x="461301" y="1426917"/>
                  </a:cubicBezTo>
                  <a:cubicBezTo>
                    <a:pt x="430005" y="1415566"/>
                    <a:pt x="403651" y="1371128"/>
                    <a:pt x="375595" y="1355534"/>
                  </a:cubicBezTo>
                  <a:cubicBezTo>
                    <a:pt x="340032" y="1339715"/>
                    <a:pt x="298727" y="1316716"/>
                    <a:pt x="270224" y="1305395"/>
                  </a:cubicBezTo>
                  <a:cubicBezTo>
                    <a:pt x="244053" y="1286403"/>
                    <a:pt x="229928" y="1241285"/>
                    <a:pt x="209730" y="1218059"/>
                  </a:cubicBezTo>
                  <a:cubicBezTo>
                    <a:pt x="171006" y="1193088"/>
                    <a:pt x="151680" y="1170069"/>
                    <a:pt x="123605" y="1147024"/>
                  </a:cubicBezTo>
                  <a:cubicBezTo>
                    <a:pt x="106246" y="1108832"/>
                    <a:pt x="106612" y="1075372"/>
                    <a:pt x="92441" y="1049685"/>
                  </a:cubicBezTo>
                  <a:cubicBezTo>
                    <a:pt x="56365" y="1010749"/>
                    <a:pt x="53120" y="989635"/>
                    <a:pt x="31437" y="962597"/>
                  </a:cubicBezTo>
                  <a:cubicBezTo>
                    <a:pt x="32816" y="933046"/>
                    <a:pt x="33984" y="893569"/>
                    <a:pt x="31735" y="861895"/>
                  </a:cubicBezTo>
                  <a:cubicBezTo>
                    <a:pt x="18542" y="835278"/>
                    <a:pt x="24596" y="807685"/>
                    <a:pt x="0" y="764683"/>
                  </a:cubicBezTo>
                  <a:close/>
                </a:path>
                <a:path w="1845205" h="1529365" stroke="0" extrusionOk="0">
                  <a:moveTo>
                    <a:pt x="0" y="764683"/>
                  </a:moveTo>
                  <a:cubicBezTo>
                    <a:pt x="4564" y="737607"/>
                    <a:pt x="33879" y="696780"/>
                    <a:pt x="31735" y="667470"/>
                  </a:cubicBezTo>
                  <a:cubicBezTo>
                    <a:pt x="29843" y="638148"/>
                    <a:pt x="37371" y="597702"/>
                    <a:pt x="31437" y="566768"/>
                  </a:cubicBezTo>
                  <a:cubicBezTo>
                    <a:pt x="41826" y="533414"/>
                    <a:pt x="69810" y="527092"/>
                    <a:pt x="92441" y="479680"/>
                  </a:cubicBezTo>
                  <a:cubicBezTo>
                    <a:pt x="93665" y="451395"/>
                    <a:pt x="120031" y="416438"/>
                    <a:pt x="123605" y="382341"/>
                  </a:cubicBezTo>
                  <a:cubicBezTo>
                    <a:pt x="159609" y="349819"/>
                    <a:pt x="195049" y="337649"/>
                    <a:pt x="209730" y="311306"/>
                  </a:cubicBezTo>
                  <a:cubicBezTo>
                    <a:pt x="232839" y="271642"/>
                    <a:pt x="250149" y="259877"/>
                    <a:pt x="270224" y="223970"/>
                  </a:cubicBezTo>
                  <a:cubicBezTo>
                    <a:pt x="309622" y="195339"/>
                    <a:pt x="337741" y="198903"/>
                    <a:pt x="375595" y="173831"/>
                  </a:cubicBezTo>
                  <a:cubicBezTo>
                    <a:pt x="414456" y="137084"/>
                    <a:pt x="434195" y="135867"/>
                    <a:pt x="461301" y="102448"/>
                  </a:cubicBezTo>
                  <a:cubicBezTo>
                    <a:pt x="507673" y="85291"/>
                    <a:pt x="532846" y="100493"/>
                    <a:pt x="578742" y="76618"/>
                  </a:cubicBezTo>
                  <a:cubicBezTo>
                    <a:pt x="605588" y="50271"/>
                    <a:pt x="662873" y="43542"/>
                    <a:pt x="683815" y="26056"/>
                  </a:cubicBezTo>
                  <a:cubicBezTo>
                    <a:pt x="732760" y="12017"/>
                    <a:pt x="762213" y="40317"/>
                    <a:pt x="805314" y="26303"/>
                  </a:cubicBezTo>
                  <a:cubicBezTo>
                    <a:pt x="828325" y="17998"/>
                    <a:pt x="866746" y="16450"/>
                    <a:pt x="922603" y="0"/>
                  </a:cubicBezTo>
                  <a:cubicBezTo>
                    <a:pt x="949894" y="-1130"/>
                    <a:pt x="991651" y="25755"/>
                    <a:pt x="1039891" y="26303"/>
                  </a:cubicBezTo>
                  <a:cubicBezTo>
                    <a:pt x="1098846" y="15937"/>
                    <a:pt x="1107787" y="39018"/>
                    <a:pt x="1161390" y="26056"/>
                  </a:cubicBezTo>
                  <a:cubicBezTo>
                    <a:pt x="1209163" y="42699"/>
                    <a:pt x="1214812" y="65193"/>
                    <a:pt x="1266463" y="76618"/>
                  </a:cubicBezTo>
                  <a:cubicBezTo>
                    <a:pt x="1310916" y="75128"/>
                    <a:pt x="1357420" y="110218"/>
                    <a:pt x="1383904" y="102448"/>
                  </a:cubicBezTo>
                  <a:cubicBezTo>
                    <a:pt x="1408704" y="109826"/>
                    <a:pt x="1423728" y="150354"/>
                    <a:pt x="1469610" y="173831"/>
                  </a:cubicBezTo>
                  <a:cubicBezTo>
                    <a:pt x="1500910" y="182285"/>
                    <a:pt x="1522868" y="207740"/>
                    <a:pt x="1574981" y="223970"/>
                  </a:cubicBezTo>
                  <a:cubicBezTo>
                    <a:pt x="1612373" y="258278"/>
                    <a:pt x="1611383" y="293786"/>
                    <a:pt x="1635475" y="311306"/>
                  </a:cubicBezTo>
                  <a:cubicBezTo>
                    <a:pt x="1659932" y="323073"/>
                    <a:pt x="1685191" y="352564"/>
                    <a:pt x="1721600" y="382341"/>
                  </a:cubicBezTo>
                  <a:cubicBezTo>
                    <a:pt x="1739964" y="404595"/>
                    <a:pt x="1738998" y="461341"/>
                    <a:pt x="1752764" y="479680"/>
                  </a:cubicBezTo>
                  <a:cubicBezTo>
                    <a:pt x="1781419" y="510643"/>
                    <a:pt x="1783427" y="524540"/>
                    <a:pt x="1813768" y="566768"/>
                  </a:cubicBezTo>
                  <a:cubicBezTo>
                    <a:pt x="1811213" y="600314"/>
                    <a:pt x="1811951" y="634632"/>
                    <a:pt x="1813470" y="667470"/>
                  </a:cubicBezTo>
                  <a:cubicBezTo>
                    <a:pt x="1825805" y="691725"/>
                    <a:pt x="1834907" y="736779"/>
                    <a:pt x="1845205" y="764683"/>
                  </a:cubicBezTo>
                  <a:cubicBezTo>
                    <a:pt x="1838471" y="799805"/>
                    <a:pt x="1822044" y="827426"/>
                    <a:pt x="1813470" y="861895"/>
                  </a:cubicBezTo>
                  <a:cubicBezTo>
                    <a:pt x="1815405" y="898097"/>
                    <a:pt x="1813277" y="936314"/>
                    <a:pt x="1813768" y="962597"/>
                  </a:cubicBezTo>
                  <a:cubicBezTo>
                    <a:pt x="1804783" y="982267"/>
                    <a:pt x="1772645" y="1005812"/>
                    <a:pt x="1752764" y="1049685"/>
                  </a:cubicBezTo>
                  <a:cubicBezTo>
                    <a:pt x="1747397" y="1091280"/>
                    <a:pt x="1720331" y="1113014"/>
                    <a:pt x="1721600" y="1147024"/>
                  </a:cubicBezTo>
                  <a:cubicBezTo>
                    <a:pt x="1700548" y="1167837"/>
                    <a:pt x="1655575" y="1186144"/>
                    <a:pt x="1635475" y="1218059"/>
                  </a:cubicBezTo>
                  <a:cubicBezTo>
                    <a:pt x="1611578" y="1255954"/>
                    <a:pt x="1590748" y="1271386"/>
                    <a:pt x="1574981" y="1305395"/>
                  </a:cubicBezTo>
                  <a:cubicBezTo>
                    <a:pt x="1531502" y="1339177"/>
                    <a:pt x="1518009" y="1330545"/>
                    <a:pt x="1469610" y="1355534"/>
                  </a:cubicBezTo>
                  <a:cubicBezTo>
                    <a:pt x="1436053" y="1386808"/>
                    <a:pt x="1408306" y="1406229"/>
                    <a:pt x="1383904" y="1426917"/>
                  </a:cubicBezTo>
                  <a:cubicBezTo>
                    <a:pt x="1338253" y="1443114"/>
                    <a:pt x="1309126" y="1441809"/>
                    <a:pt x="1266463" y="1452747"/>
                  </a:cubicBezTo>
                  <a:cubicBezTo>
                    <a:pt x="1231455" y="1478954"/>
                    <a:pt x="1186121" y="1481844"/>
                    <a:pt x="1161390" y="1503309"/>
                  </a:cubicBezTo>
                  <a:cubicBezTo>
                    <a:pt x="1110100" y="1513559"/>
                    <a:pt x="1089217" y="1494366"/>
                    <a:pt x="1039891" y="1503062"/>
                  </a:cubicBezTo>
                  <a:cubicBezTo>
                    <a:pt x="1010983" y="1522075"/>
                    <a:pt x="973987" y="1505743"/>
                    <a:pt x="922603" y="1529365"/>
                  </a:cubicBezTo>
                  <a:cubicBezTo>
                    <a:pt x="866630" y="1521710"/>
                    <a:pt x="849565" y="1512874"/>
                    <a:pt x="805314" y="1503062"/>
                  </a:cubicBezTo>
                  <a:cubicBezTo>
                    <a:pt x="759379" y="1503795"/>
                    <a:pt x="713450" y="1493074"/>
                    <a:pt x="683815" y="1503309"/>
                  </a:cubicBezTo>
                  <a:cubicBezTo>
                    <a:pt x="639152" y="1486976"/>
                    <a:pt x="620155" y="1460865"/>
                    <a:pt x="578742" y="1452747"/>
                  </a:cubicBezTo>
                  <a:cubicBezTo>
                    <a:pt x="553100" y="1455898"/>
                    <a:pt x="520361" y="1427522"/>
                    <a:pt x="461301" y="1426917"/>
                  </a:cubicBezTo>
                  <a:cubicBezTo>
                    <a:pt x="416378" y="1397429"/>
                    <a:pt x="397106" y="1364666"/>
                    <a:pt x="375595" y="1355534"/>
                  </a:cubicBezTo>
                  <a:cubicBezTo>
                    <a:pt x="322449" y="1336797"/>
                    <a:pt x="293884" y="1314942"/>
                    <a:pt x="270224" y="1305395"/>
                  </a:cubicBezTo>
                  <a:cubicBezTo>
                    <a:pt x="236483" y="1272079"/>
                    <a:pt x="236761" y="1236728"/>
                    <a:pt x="209730" y="1218059"/>
                  </a:cubicBezTo>
                  <a:cubicBezTo>
                    <a:pt x="185451" y="1201447"/>
                    <a:pt x="158875" y="1161191"/>
                    <a:pt x="123605" y="1147024"/>
                  </a:cubicBezTo>
                  <a:cubicBezTo>
                    <a:pt x="98882" y="1101304"/>
                    <a:pt x="115409" y="1083982"/>
                    <a:pt x="92441" y="1049685"/>
                  </a:cubicBezTo>
                  <a:cubicBezTo>
                    <a:pt x="60662" y="1018867"/>
                    <a:pt x="59121" y="994366"/>
                    <a:pt x="31437" y="962597"/>
                  </a:cubicBezTo>
                  <a:cubicBezTo>
                    <a:pt x="26244" y="927562"/>
                    <a:pt x="23723" y="897734"/>
                    <a:pt x="31735" y="861895"/>
                  </a:cubicBezTo>
                  <a:cubicBezTo>
                    <a:pt x="12411" y="836605"/>
                    <a:pt x="16929" y="812715"/>
                    <a:pt x="0" y="76468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  <a:extLst>
                <a:ext uri="{C807C97D-BFC1-408E-A445-0C87EB9F89A2}">
                  <ask:lineSketchStyleProps xmlns:ask="http://schemas.microsoft.com/office/drawing/2018/sketchyshapes" sd="2361628236">
                    <a:prstGeom prst="star24">
                      <a:avLst>
                        <a:gd name="adj" fmla="val 48697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51FB991-E8DB-582E-2F56-250EBF8737BB}"/>
                </a:ext>
              </a:extLst>
            </p:cNvPr>
            <p:cNvSpPr/>
            <p:nvPr/>
          </p:nvSpPr>
          <p:spPr bwMode="auto">
            <a:xfrm>
              <a:off x="1292214" y="1044774"/>
              <a:ext cx="1501999" cy="1986004"/>
            </a:xfrm>
            <a:custGeom>
              <a:avLst/>
              <a:gdLst>
                <a:gd name="connsiteX0" fmla="*/ 863009 w 1726020"/>
                <a:gd name="connsiteY0" fmla="*/ 0 h 2282212"/>
                <a:gd name="connsiteX1" fmla="*/ 948479 w 1726020"/>
                <a:gd name="connsiteY1" fmla="*/ 23125 h 2282212"/>
                <a:gd name="connsiteX2" fmla="*/ 1037016 w 1726020"/>
                <a:gd name="connsiteY2" fmla="*/ 22908 h 2282212"/>
                <a:gd name="connsiteX3" fmla="*/ 1113585 w 1726020"/>
                <a:gd name="connsiteY3" fmla="*/ 67363 h 2282212"/>
                <a:gd name="connsiteX4" fmla="*/ 1199167 w 1726020"/>
                <a:gd name="connsiteY4" fmla="*/ 90072 h 2282212"/>
                <a:gd name="connsiteX5" fmla="*/ 1261622 w 1726020"/>
                <a:gd name="connsiteY5" fmla="*/ 152833 h 2282212"/>
                <a:gd name="connsiteX6" fmla="*/ 1338407 w 1726020"/>
                <a:gd name="connsiteY6" fmla="*/ 196915 h 2282212"/>
                <a:gd name="connsiteX7" fmla="*/ 1382491 w 1726020"/>
                <a:gd name="connsiteY7" fmla="*/ 273701 h 2282212"/>
                <a:gd name="connsiteX8" fmla="*/ 1445250 w 1726020"/>
                <a:gd name="connsiteY8" fmla="*/ 336156 h 2282212"/>
                <a:gd name="connsiteX9" fmla="*/ 1467961 w 1726020"/>
                <a:gd name="connsiteY9" fmla="*/ 421737 h 2282212"/>
                <a:gd name="connsiteX10" fmla="*/ 1512416 w 1726020"/>
                <a:gd name="connsiteY10" fmla="*/ 498306 h 2282212"/>
                <a:gd name="connsiteX11" fmla="*/ 1512199 w 1726020"/>
                <a:gd name="connsiteY11" fmla="*/ 586843 h 2282212"/>
                <a:gd name="connsiteX12" fmla="*/ 1535324 w 1726020"/>
                <a:gd name="connsiteY12" fmla="*/ 672314 h 2282212"/>
                <a:gd name="connsiteX13" fmla="*/ 1512199 w 1726020"/>
                <a:gd name="connsiteY13" fmla="*/ 757784 h 2282212"/>
                <a:gd name="connsiteX14" fmla="*/ 1512416 w 1726020"/>
                <a:gd name="connsiteY14" fmla="*/ 846322 h 2282212"/>
                <a:gd name="connsiteX15" fmla="*/ 1503506 w 1726020"/>
                <a:gd name="connsiteY15" fmla="*/ 861667 h 2282212"/>
                <a:gd name="connsiteX16" fmla="*/ 1529836 w 1726020"/>
                <a:gd name="connsiteY16" fmla="*/ 907530 h 2282212"/>
                <a:gd name="connsiteX17" fmla="*/ 1610398 w 1726020"/>
                <a:gd name="connsiteY17" fmla="*/ 987699 h 2282212"/>
                <a:gd name="connsiteX18" fmla="*/ 1639550 w 1726020"/>
                <a:gd name="connsiteY18" fmla="*/ 1097554 h 2282212"/>
                <a:gd name="connsiteX19" fmla="*/ 1696613 w 1726020"/>
                <a:gd name="connsiteY19" fmla="*/ 1195841 h 2282212"/>
                <a:gd name="connsiteX20" fmla="*/ 1696335 w 1726020"/>
                <a:gd name="connsiteY20" fmla="*/ 1309490 h 2282212"/>
                <a:gd name="connsiteX21" fmla="*/ 1726020 w 1726020"/>
                <a:gd name="connsiteY21" fmla="*/ 1419204 h 2282212"/>
                <a:gd name="connsiteX22" fmla="*/ 1696335 w 1726020"/>
                <a:gd name="connsiteY22" fmla="*/ 1528916 h 2282212"/>
                <a:gd name="connsiteX23" fmla="*/ 1696613 w 1726020"/>
                <a:gd name="connsiteY23" fmla="*/ 1642566 h 2282212"/>
                <a:gd name="connsiteX24" fmla="*/ 1639550 w 1726020"/>
                <a:gd name="connsiteY24" fmla="*/ 1740853 h 2282212"/>
                <a:gd name="connsiteX25" fmla="*/ 1610398 w 1726020"/>
                <a:gd name="connsiteY25" fmla="*/ 1850708 h 2282212"/>
                <a:gd name="connsiteX26" fmla="*/ 1529836 w 1726020"/>
                <a:gd name="connsiteY26" fmla="*/ 1930877 h 2282212"/>
                <a:gd name="connsiteX27" fmla="*/ 1473249 w 1726020"/>
                <a:gd name="connsiteY27" fmla="*/ 2029443 h 2282212"/>
                <a:gd name="connsiteX28" fmla="*/ 1374685 w 1726020"/>
                <a:gd name="connsiteY28" fmla="*/ 2086028 h 2282212"/>
                <a:gd name="connsiteX29" fmla="*/ 1294514 w 1726020"/>
                <a:gd name="connsiteY29" fmla="*/ 2166590 h 2282212"/>
                <a:gd name="connsiteX30" fmla="*/ 1184660 w 1726020"/>
                <a:gd name="connsiteY30" fmla="*/ 2195742 h 2282212"/>
                <a:gd name="connsiteX31" fmla="*/ 1086372 w 1726020"/>
                <a:gd name="connsiteY31" fmla="*/ 2252805 h 2282212"/>
                <a:gd name="connsiteX32" fmla="*/ 972723 w 1726020"/>
                <a:gd name="connsiteY32" fmla="*/ 2252527 h 2282212"/>
                <a:gd name="connsiteX33" fmla="*/ 863010 w 1726020"/>
                <a:gd name="connsiteY33" fmla="*/ 2282212 h 2282212"/>
                <a:gd name="connsiteX34" fmla="*/ 753296 w 1726020"/>
                <a:gd name="connsiteY34" fmla="*/ 2252527 h 2282212"/>
                <a:gd name="connsiteX35" fmla="*/ 639647 w 1726020"/>
                <a:gd name="connsiteY35" fmla="*/ 2252805 h 2282212"/>
                <a:gd name="connsiteX36" fmla="*/ 541359 w 1726020"/>
                <a:gd name="connsiteY36" fmla="*/ 2195742 h 2282212"/>
                <a:gd name="connsiteX37" fmla="*/ 431505 w 1726020"/>
                <a:gd name="connsiteY37" fmla="*/ 2166590 h 2282212"/>
                <a:gd name="connsiteX38" fmla="*/ 351334 w 1726020"/>
                <a:gd name="connsiteY38" fmla="*/ 2086028 h 2282212"/>
                <a:gd name="connsiteX39" fmla="*/ 252770 w 1726020"/>
                <a:gd name="connsiteY39" fmla="*/ 2029443 h 2282212"/>
                <a:gd name="connsiteX40" fmla="*/ 196183 w 1726020"/>
                <a:gd name="connsiteY40" fmla="*/ 1930877 h 2282212"/>
                <a:gd name="connsiteX41" fmla="*/ 115621 w 1726020"/>
                <a:gd name="connsiteY41" fmla="*/ 1850708 h 2282212"/>
                <a:gd name="connsiteX42" fmla="*/ 86469 w 1726020"/>
                <a:gd name="connsiteY42" fmla="*/ 1740853 h 2282212"/>
                <a:gd name="connsiteX43" fmla="*/ 29406 w 1726020"/>
                <a:gd name="connsiteY43" fmla="*/ 1642566 h 2282212"/>
                <a:gd name="connsiteX44" fmla="*/ 29684 w 1726020"/>
                <a:gd name="connsiteY44" fmla="*/ 1528916 h 2282212"/>
                <a:gd name="connsiteX45" fmla="*/ 0 w 1726020"/>
                <a:gd name="connsiteY45" fmla="*/ 1419204 h 2282212"/>
                <a:gd name="connsiteX46" fmla="*/ 29684 w 1726020"/>
                <a:gd name="connsiteY46" fmla="*/ 1309490 h 2282212"/>
                <a:gd name="connsiteX47" fmla="*/ 29406 w 1726020"/>
                <a:gd name="connsiteY47" fmla="*/ 1195841 h 2282212"/>
                <a:gd name="connsiteX48" fmla="*/ 86469 w 1726020"/>
                <a:gd name="connsiteY48" fmla="*/ 1097554 h 2282212"/>
                <a:gd name="connsiteX49" fmla="*/ 115621 w 1726020"/>
                <a:gd name="connsiteY49" fmla="*/ 987699 h 2282212"/>
                <a:gd name="connsiteX50" fmla="*/ 196183 w 1726020"/>
                <a:gd name="connsiteY50" fmla="*/ 907530 h 2282212"/>
                <a:gd name="connsiteX51" fmla="*/ 222513 w 1726020"/>
                <a:gd name="connsiteY51" fmla="*/ 861668 h 2282212"/>
                <a:gd name="connsiteX52" fmla="*/ 213602 w 1726020"/>
                <a:gd name="connsiteY52" fmla="*/ 846322 h 2282212"/>
                <a:gd name="connsiteX53" fmla="*/ 213819 w 1726020"/>
                <a:gd name="connsiteY53" fmla="*/ 757784 h 2282212"/>
                <a:gd name="connsiteX54" fmla="*/ 190694 w 1726020"/>
                <a:gd name="connsiteY54" fmla="*/ 672314 h 2282212"/>
                <a:gd name="connsiteX55" fmla="*/ 213819 w 1726020"/>
                <a:gd name="connsiteY55" fmla="*/ 586843 h 2282212"/>
                <a:gd name="connsiteX56" fmla="*/ 213602 w 1726020"/>
                <a:gd name="connsiteY56" fmla="*/ 498306 h 2282212"/>
                <a:gd name="connsiteX57" fmla="*/ 258057 w 1726020"/>
                <a:gd name="connsiteY57" fmla="*/ 421737 h 2282212"/>
                <a:gd name="connsiteX58" fmla="*/ 280768 w 1726020"/>
                <a:gd name="connsiteY58" fmla="*/ 336156 h 2282212"/>
                <a:gd name="connsiteX59" fmla="*/ 343527 w 1726020"/>
                <a:gd name="connsiteY59" fmla="*/ 273701 h 2282212"/>
                <a:gd name="connsiteX60" fmla="*/ 387611 w 1726020"/>
                <a:gd name="connsiteY60" fmla="*/ 196915 h 2282212"/>
                <a:gd name="connsiteX61" fmla="*/ 464396 w 1726020"/>
                <a:gd name="connsiteY61" fmla="*/ 152833 h 2282212"/>
                <a:gd name="connsiteX62" fmla="*/ 526852 w 1726020"/>
                <a:gd name="connsiteY62" fmla="*/ 90072 h 2282212"/>
                <a:gd name="connsiteX63" fmla="*/ 612432 w 1726020"/>
                <a:gd name="connsiteY63" fmla="*/ 67363 h 2282212"/>
                <a:gd name="connsiteX64" fmla="*/ 689001 w 1726020"/>
                <a:gd name="connsiteY64" fmla="*/ 22908 h 2282212"/>
                <a:gd name="connsiteX65" fmla="*/ 777539 w 1726020"/>
                <a:gd name="connsiteY65" fmla="*/ 23125 h 2282212"/>
                <a:gd name="connsiteX66" fmla="*/ 863009 w 1726020"/>
                <a:gd name="connsiteY66" fmla="*/ 0 h 228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726020" h="2282212" fill="none" extrusionOk="0">
                  <a:moveTo>
                    <a:pt x="863009" y="0"/>
                  </a:moveTo>
                  <a:cubicBezTo>
                    <a:pt x="902852" y="8818"/>
                    <a:pt x="921165" y="25749"/>
                    <a:pt x="948479" y="23125"/>
                  </a:cubicBezTo>
                  <a:cubicBezTo>
                    <a:pt x="966194" y="13440"/>
                    <a:pt x="1011158" y="33402"/>
                    <a:pt x="1037016" y="22908"/>
                  </a:cubicBezTo>
                  <a:cubicBezTo>
                    <a:pt x="1055432" y="26859"/>
                    <a:pt x="1079617" y="56176"/>
                    <a:pt x="1113585" y="67363"/>
                  </a:cubicBezTo>
                  <a:cubicBezTo>
                    <a:pt x="1140809" y="70982"/>
                    <a:pt x="1173838" y="90438"/>
                    <a:pt x="1199167" y="90072"/>
                  </a:cubicBezTo>
                  <a:cubicBezTo>
                    <a:pt x="1226587" y="116630"/>
                    <a:pt x="1236632" y="137672"/>
                    <a:pt x="1261622" y="152833"/>
                  </a:cubicBezTo>
                  <a:cubicBezTo>
                    <a:pt x="1280216" y="156834"/>
                    <a:pt x="1300787" y="177273"/>
                    <a:pt x="1338407" y="196915"/>
                  </a:cubicBezTo>
                  <a:cubicBezTo>
                    <a:pt x="1354930" y="219549"/>
                    <a:pt x="1360503" y="247184"/>
                    <a:pt x="1382491" y="273701"/>
                  </a:cubicBezTo>
                  <a:cubicBezTo>
                    <a:pt x="1409996" y="301034"/>
                    <a:pt x="1415227" y="309855"/>
                    <a:pt x="1445250" y="336156"/>
                  </a:cubicBezTo>
                  <a:cubicBezTo>
                    <a:pt x="1463043" y="367548"/>
                    <a:pt x="1455538" y="401756"/>
                    <a:pt x="1467961" y="421737"/>
                  </a:cubicBezTo>
                  <a:cubicBezTo>
                    <a:pt x="1480964" y="437539"/>
                    <a:pt x="1496364" y="483792"/>
                    <a:pt x="1512416" y="498306"/>
                  </a:cubicBezTo>
                  <a:cubicBezTo>
                    <a:pt x="1513089" y="527456"/>
                    <a:pt x="1516588" y="558124"/>
                    <a:pt x="1512199" y="586843"/>
                  </a:cubicBezTo>
                  <a:cubicBezTo>
                    <a:pt x="1521174" y="617429"/>
                    <a:pt x="1525091" y="646666"/>
                    <a:pt x="1535324" y="672314"/>
                  </a:cubicBezTo>
                  <a:cubicBezTo>
                    <a:pt x="1528994" y="697302"/>
                    <a:pt x="1514711" y="715118"/>
                    <a:pt x="1512199" y="757784"/>
                  </a:cubicBezTo>
                  <a:cubicBezTo>
                    <a:pt x="1519554" y="789980"/>
                    <a:pt x="1512146" y="815901"/>
                    <a:pt x="1512416" y="846322"/>
                  </a:cubicBezTo>
                  <a:cubicBezTo>
                    <a:pt x="1508014" y="853922"/>
                    <a:pt x="1505604" y="857814"/>
                    <a:pt x="1503506" y="861667"/>
                  </a:cubicBezTo>
                  <a:cubicBezTo>
                    <a:pt x="1517196" y="876747"/>
                    <a:pt x="1513403" y="887694"/>
                    <a:pt x="1529836" y="907530"/>
                  </a:cubicBezTo>
                  <a:cubicBezTo>
                    <a:pt x="1566224" y="942045"/>
                    <a:pt x="1579980" y="975568"/>
                    <a:pt x="1610398" y="987699"/>
                  </a:cubicBezTo>
                  <a:cubicBezTo>
                    <a:pt x="1620087" y="1018980"/>
                    <a:pt x="1627146" y="1061754"/>
                    <a:pt x="1639550" y="1097554"/>
                  </a:cubicBezTo>
                  <a:cubicBezTo>
                    <a:pt x="1661037" y="1125732"/>
                    <a:pt x="1669021" y="1165914"/>
                    <a:pt x="1696613" y="1195841"/>
                  </a:cubicBezTo>
                  <a:cubicBezTo>
                    <a:pt x="1688580" y="1234591"/>
                    <a:pt x="1689695" y="1276989"/>
                    <a:pt x="1696335" y="1309490"/>
                  </a:cubicBezTo>
                  <a:cubicBezTo>
                    <a:pt x="1721015" y="1351359"/>
                    <a:pt x="1711327" y="1380415"/>
                    <a:pt x="1726020" y="1419204"/>
                  </a:cubicBezTo>
                  <a:cubicBezTo>
                    <a:pt x="1721465" y="1443565"/>
                    <a:pt x="1701505" y="1487119"/>
                    <a:pt x="1696335" y="1528916"/>
                  </a:cubicBezTo>
                  <a:cubicBezTo>
                    <a:pt x="1700843" y="1565252"/>
                    <a:pt x="1702382" y="1610374"/>
                    <a:pt x="1696613" y="1642566"/>
                  </a:cubicBezTo>
                  <a:cubicBezTo>
                    <a:pt x="1687444" y="1675008"/>
                    <a:pt x="1659064" y="1689933"/>
                    <a:pt x="1639550" y="1740853"/>
                  </a:cubicBezTo>
                  <a:cubicBezTo>
                    <a:pt x="1631709" y="1785084"/>
                    <a:pt x="1622338" y="1804554"/>
                    <a:pt x="1610398" y="1850708"/>
                  </a:cubicBezTo>
                  <a:cubicBezTo>
                    <a:pt x="1589057" y="1878876"/>
                    <a:pt x="1547761" y="1895030"/>
                    <a:pt x="1529836" y="1930877"/>
                  </a:cubicBezTo>
                  <a:cubicBezTo>
                    <a:pt x="1519004" y="1955982"/>
                    <a:pt x="1491029" y="1986331"/>
                    <a:pt x="1473249" y="2029443"/>
                  </a:cubicBezTo>
                  <a:cubicBezTo>
                    <a:pt x="1436863" y="2062412"/>
                    <a:pt x="1392852" y="2070243"/>
                    <a:pt x="1374685" y="2086028"/>
                  </a:cubicBezTo>
                  <a:cubicBezTo>
                    <a:pt x="1346490" y="2122886"/>
                    <a:pt x="1323117" y="2131307"/>
                    <a:pt x="1294514" y="2166590"/>
                  </a:cubicBezTo>
                  <a:cubicBezTo>
                    <a:pt x="1272132" y="2175287"/>
                    <a:pt x="1222046" y="2176115"/>
                    <a:pt x="1184660" y="2195742"/>
                  </a:cubicBezTo>
                  <a:cubicBezTo>
                    <a:pt x="1137982" y="2226321"/>
                    <a:pt x="1125580" y="2229042"/>
                    <a:pt x="1086372" y="2252805"/>
                  </a:cubicBezTo>
                  <a:cubicBezTo>
                    <a:pt x="1057158" y="2262707"/>
                    <a:pt x="1026259" y="2250734"/>
                    <a:pt x="972723" y="2252527"/>
                  </a:cubicBezTo>
                  <a:cubicBezTo>
                    <a:pt x="930402" y="2264134"/>
                    <a:pt x="897335" y="2265494"/>
                    <a:pt x="863010" y="2282212"/>
                  </a:cubicBezTo>
                  <a:cubicBezTo>
                    <a:pt x="840762" y="2276294"/>
                    <a:pt x="778555" y="2247685"/>
                    <a:pt x="753296" y="2252527"/>
                  </a:cubicBezTo>
                  <a:cubicBezTo>
                    <a:pt x="716077" y="2260315"/>
                    <a:pt x="676619" y="2250866"/>
                    <a:pt x="639647" y="2252805"/>
                  </a:cubicBezTo>
                  <a:cubicBezTo>
                    <a:pt x="591862" y="2226084"/>
                    <a:pt x="590513" y="2222232"/>
                    <a:pt x="541359" y="2195742"/>
                  </a:cubicBezTo>
                  <a:cubicBezTo>
                    <a:pt x="485953" y="2192559"/>
                    <a:pt x="460612" y="2161592"/>
                    <a:pt x="431505" y="2166590"/>
                  </a:cubicBezTo>
                  <a:cubicBezTo>
                    <a:pt x="391932" y="2131534"/>
                    <a:pt x="379647" y="2106126"/>
                    <a:pt x="351334" y="2086028"/>
                  </a:cubicBezTo>
                  <a:cubicBezTo>
                    <a:pt x="310282" y="2067657"/>
                    <a:pt x="288062" y="2037836"/>
                    <a:pt x="252770" y="2029443"/>
                  </a:cubicBezTo>
                  <a:cubicBezTo>
                    <a:pt x="237535" y="2003725"/>
                    <a:pt x="218397" y="1958673"/>
                    <a:pt x="196183" y="1930877"/>
                  </a:cubicBezTo>
                  <a:cubicBezTo>
                    <a:pt x="164346" y="1901692"/>
                    <a:pt x="156990" y="1879599"/>
                    <a:pt x="115621" y="1850708"/>
                  </a:cubicBezTo>
                  <a:cubicBezTo>
                    <a:pt x="92765" y="1810066"/>
                    <a:pt x="92909" y="1763595"/>
                    <a:pt x="86469" y="1740853"/>
                  </a:cubicBezTo>
                  <a:cubicBezTo>
                    <a:pt x="60099" y="1698797"/>
                    <a:pt x="52046" y="1670534"/>
                    <a:pt x="29406" y="1642566"/>
                  </a:cubicBezTo>
                  <a:cubicBezTo>
                    <a:pt x="29171" y="1603210"/>
                    <a:pt x="32773" y="1566663"/>
                    <a:pt x="29684" y="1528916"/>
                  </a:cubicBezTo>
                  <a:cubicBezTo>
                    <a:pt x="4987" y="1482618"/>
                    <a:pt x="20215" y="1472135"/>
                    <a:pt x="0" y="1419204"/>
                  </a:cubicBezTo>
                  <a:cubicBezTo>
                    <a:pt x="1153" y="1393913"/>
                    <a:pt x="20953" y="1358931"/>
                    <a:pt x="29684" y="1309490"/>
                  </a:cubicBezTo>
                  <a:cubicBezTo>
                    <a:pt x="30321" y="1274972"/>
                    <a:pt x="21101" y="1230187"/>
                    <a:pt x="29406" y="1195841"/>
                  </a:cubicBezTo>
                  <a:cubicBezTo>
                    <a:pt x="55650" y="1146889"/>
                    <a:pt x="76453" y="1121415"/>
                    <a:pt x="86469" y="1097554"/>
                  </a:cubicBezTo>
                  <a:cubicBezTo>
                    <a:pt x="87613" y="1049561"/>
                    <a:pt x="105026" y="1034630"/>
                    <a:pt x="115621" y="987699"/>
                  </a:cubicBezTo>
                  <a:cubicBezTo>
                    <a:pt x="124669" y="962991"/>
                    <a:pt x="179217" y="939575"/>
                    <a:pt x="196183" y="907530"/>
                  </a:cubicBezTo>
                  <a:cubicBezTo>
                    <a:pt x="208447" y="884100"/>
                    <a:pt x="213528" y="884249"/>
                    <a:pt x="222513" y="861668"/>
                  </a:cubicBezTo>
                  <a:cubicBezTo>
                    <a:pt x="217681" y="856938"/>
                    <a:pt x="219146" y="851954"/>
                    <a:pt x="213602" y="846322"/>
                  </a:cubicBezTo>
                  <a:cubicBezTo>
                    <a:pt x="216261" y="817320"/>
                    <a:pt x="213993" y="788489"/>
                    <a:pt x="213819" y="757784"/>
                  </a:cubicBezTo>
                  <a:cubicBezTo>
                    <a:pt x="203395" y="726905"/>
                    <a:pt x="205402" y="711292"/>
                    <a:pt x="190694" y="672314"/>
                  </a:cubicBezTo>
                  <a:cubicBezTo>
                    <a:pt x="190824" y="631256"/>
                    <a:pt x="207818" y="612980"/>
                    <a:pt x="213819" y="586843"/>
                  </a:cubicBezTo>
                  <a:cubicBezTo>
                    <a:pt x="214966" y="557485"/>
                    <a:pt x="207036" y="527436"/>
                    <a:pt x="213602" y="498306"/>
                  </a:cubicBezTo>
                  <a:cubicBezTo>
                    <a:pt x="230426" y="467115"/>
                    <a:pt x="244441" y="464101"/>
                    <a:pt x="258057" y="421737"/>
                  </a:cubicBezTo>
                  <a:cubicBezTo>
                    <a:pt x="256490" y="390001"/>
                    <a:pt x="275240" y="369414"/>
                    <a:pt x="280768" y="336156"/>
                  </a:cubicBezTo>
                  <a:cubicBezTo>
                    <a:pt x="295881" y="315990"/>
                    <a:pt x="330505" y="291298"/>
                    <a:pt x="343527" y="273701"/>
                  </a:cubicBezTo>
                  <a:cubicBezTo>
                    <a:pt x="359660" y="237446"/>
                    <a:pt x="376214" y="233078"/>
                    <a:pt x="387611" y="196915"/>
                  </a:cubicBezTo>
                  <a:cubicBezTo>
                    <a:pt x="424283" y="172886"/>
                    <a:pt x="445015" y="170585"/>
                    <a:pt x="464396" y="152833"/>
                  </a:cubicBezTo>
                  <a:cubicBezTo>
                    <a:pt x="489481" y="122188"/>
                    <a:pt x="514121" y="109091"/>
                    <a:pt x="526852" y="90072"/>
                  </a:cubicBezTo>
                  <a:cubicBezTo>
                    <a:pt x="556121" y="73224"/>
                    <a:pt x="584678" y="75705"/>
                    <a:pt x="612432" y="67363"/>
                  </a:cubicBezTo>
                  <a:cubicBezTo>
                    <a:pt x="633515" y="44522"/>
                    <a:pt x="676479" y="39513"/>
                    <a:pt x="689001" y="22908"/>
                  </a:cubicBezTo>
                  <a:cubicBezTo>
                    <a:pt x="723369" y="13691"/>
                    <a:pt x="752802" y="30805"/>
                    <a:pt x="777539" y="23125"/>
                  </a:cubicBezTo>
                  <a:cubicBezTo>
                    <a:pt x="811329" y="9823"/>
                    <a:pt x="836525" y="10853"/>
                    <a:pt x="863009" y="0"/>
                  </a:cubicBezTo>
                  <a:close/>
                </a:path>
                <a:path w="1726020" h="2282212" stroke="0" extrusionOk="0">
                  <a:moveTo>
                    <a:pt x="863009" y="0"/>
                  </a:moveTo>
                  <a:cubicBezTo>
                    <a:pt x="902801" y="9070"/>
                    <a:pt x="929499" y="19591"/>
                    <a:pt x="948479" y="23125"/>
                  </a:cubicBezTo>
                  <a:cubicBezTo>
                    <a:pt x="991297" y="14515"/>
                    <a:pt x="1010692" y="26772"/>
                    <a:pt x="1037016" y="22908"/>
                  </a:cubicBezTo>
                  <a:cubicBezTo>
                    <a:pt x="1068586" y="33064"/>
                    <a:pt x="1080801" y="60381"/>
                    <a:pt x="1113585" y="67363"/>
                  </a:cubicBezTo>
                  <a:cubicBezTo>
                    <a:pt x="1147389" y="68793"/>
                    <a:pt x="1176326" y="88132"/>
                    <a:pt x="1199167" y="90072"/>
                  </a:cubicBezTo>
                  <a:cubicBezTo>
                    <a:pt x="1234977" y="114266"/>
                    <a:pt x="1238969" y="135477"/>
                    <a:pt x="1261622" y="152833"/>
                  </a:cubicBezTo>
                  <a:cubicBezTo>
                    <a:pt x="1285294" y="155135"/>
                    <a:pt x="1314291" y="185003"/>
                    <a:pt x="1338407" y="196915"/>
                  </a:cubicBezTo>
                  <a:cubicBezTo>
                    <a:pt x="1360450" y="217910"/>
                    <a:pt x="1355925" y="240066"/>
                    <a:pt x="1382491" y="273701"/>
                  </a:cubicBezTo>
                  <a:cubicBezTo>
                    <a:pt x="1415852" y="297042"/>
                    <a:pt x="1415303" y="316866"/>
                    <a:pt x="1445250" y="336156"/>
                  </a:cubicBezTo>
                  <a:cubicBezTo>
                    <a:pt x="1456059" y="365458"/>
                    <a:pt x="1456579" y="406357"/>
                    <a:pt x="1467961" y="421737"/>
                  </a:cubicBezTo>
                  <a:cubicBezTo>
                    <a:pt x="1483344" y="439651"/>
                    <a:pt x="1491719" y="480350"/>
                    <a:pt x="1512416" y="498306"/>
                  </a:cubicBezTo>
                  <a:cubicBezTo>
                    <a:pt x="1514872" y="526191"/>
                    <a:pt x="1511503" y="558527"/>
                    <a:pt x="1512199" y="586843"/>
                  </a:cubicBezTo>
                  <a:cubicBezTo>
                    <a:pt x="1527247" y="622385"/>
                    <a:pt x="1519092" y="636673"/>
                    <a:pt x="1535324" y="672314"/>
                  </a:cubicBezTo>
                  <a:cubicBezTo>
                    <a:pt x="1531448" y="714666"/>
                    <a:pt x="1520367" y="727041"/>
                    <a:pt x="1512199" y="757784"/>
                  </a:cubicBezTo>
                  <a:cubicBezTo>
                    <a:pt x="1506513" y="792098"/>
                    <a:pt x="1512445" y="818114"/>
                    <a:pt x="1512416" y="846322"/>
                  </a:cubicBezTo>
                  <a:cubicBezTo>
                    <a:pt x="1510488" y="851093"/>
                    <a:pt x="1507576" y="854176"/>
                    <a:pt x="1503506" y="861667"/>
                  </a:cubicBezTo>
                  <a:cubicBezTo>
                    <a:pt x="1510509" y="870543"/>
                    <a:pt x="1517491" y="888112"/>
                    <a:pt x="1529836" y="907530"/>
                  </a:cubicBezTo>
                  <a:cubicBezTo>
                    <a:pt x="1557530" y="932681"/>
                    <a:pt x="1576415" y="968595"/>
                    <a:pt x="1610398" y="987699"/>
                  </a:cubicBezTo>
                  <a:cubicBezTo>
                    <a:pt x="1630038" y="1030719"/>
                    <a:pt x="1620327" y="1050212"/>
                    <a:pt x="1639550" y="1097554"/>
                  </a:cubicBezTo>
                  <a:cubicBezTo>
                    <a:pt x="1671134" y="1132119"/>
                    <a:pt x="1674892" y="1170139"/>
                    <a:pt x="1696613" y="1195841"/>
                  </a:cubicBezTo>
                  <a:cubicBezTo>
                    <a:pt x="1698543" y="1244843"/>
                    <a:pt x="1700299" y="1269190"/>
                    <a:pt x="1696335" y="1309490"/>
                  </a:cubicBezTo>
                  <a:cubicBezTo>
                    <a:pt x="1720878" y="1348153"/>
                    <a:pt x="1713212" y="1382693"/>
                    <a:pt x="1726020" y="1419204"/>
                  </a:cubicBezTo>
                  <a:cubicBezTo>
                    <a:pt x="1723409" y="1465928"/>
                    <a:pt x="1700204" y="1487446"/>
                    <a:pt x="1696335" y="1528916"/>
                  </a:cubicBezTo>
                  <a:cubicBezTo>
                    <a:pt x="1706752" y="1568948"/>
                    <a:pt x="1695907" y="1601948"/>
                    <a:pt x="1696613" y="1642566"/>
                  </a:cubicBezTo>
                  <a:cubicBezTo>
                    <a:pt x="1688096" y="1664891"/>
                    <a:pt x="1646745" y="1702877"/>
                    <a:pt x="1639550" y="1740853"/>
                  </a:cubicBezTo>
                  <a:cubicBezTo>
                    <a:pt x="1630831" y="1796543"/>
                    <a:pt x="1612114" y="1814696"/>
                    <a:pt x="1610398" y="1850708"/>
                  </a:cubicBezTo>
                  <a:cubicBezTo>
                    <a:pt x="1589393" y="1877920"/>
                    <a:pt x="1538225" y="1905812"/>
                    <a:pt x="1529836" y="1930877"/>
                  </a:cubicBezTo>
                  <a:cubicBezTo>
                    <a:pt x="1516150" y="1961220"/>
                    <a:pt x="1496030" y="1982204"/>
                    <a:pt x="1473249" y="2029443"/>
                  </a:cubicBezTo>
                  <a:cubicBezTo>
                    <a:pt x="1441619" y="2058284"/>
                    <a:pt x="1414580" y="2059411"/>
                    <a:pt x="1374685" y="2086028"/>
                  </a:cubicBezTo>
                  <a:cubicBezTo>
                    <a:pt x="1358803" y="2112509"/>
                    <a:pt x="1320239" y="2122819"/>
                    <a:pt x="1294514" y="2166590"/>
                  </a:cubicBezTo>
                  <a:cubicBezTo>
                    <a:pt x="1263104" y="2187108"/>
                    <a:pt x="1222054" y="2172389"/>
                    <a:pt x="1184660" y="2195742"/>
                  </a:cubicBezTo>
                  <a:cubicBezTo>
                    <a:pt x="1162930" y="2220911"/>
                    <a:pt x="1121334" y="2226349"/>
                    <a:pt x="1086372" y="2252805"/>
                  </a:cubicBezTo>
                  <a:cubicBezTo>
                    <a:pt x="1057864" y="2263674"/>
                    <a:pt x="1028282" y="2249593"/>
                    <a:pt x="972723" y="2252527"/>
                  </a:cubicBezTo>
                  <a:cubicBezTo>
                    <a:pt x="922008" y="2273774"/>
                    <a:pt x="914450" y="2261161"/>
                    <a:pt x="863010" y="2282212"/>
                  </a:cubicBezTo>
                  <a:cubicBezTo>
                    <a:pt x="820219" y="2276796"/>
                    <a:pt x="782581" y="2258093"/>
                    <a:pt x="753296" y="2252527"/>
                  </a:cubicBezTo>
                  <a:cubicBezTo>
                    <a:pt x="712158" y="2255357"/>
                    <a:pt x="678927" y="2244946"/>
                    <a:pt x="639647" y="2252805"/>
                  </a:cubicBezTo>
                  <a:cubicBezTo>
                    <a:pt x="608737" y="2241554"/>
                    <a:pt x="583678" y="2208206"/>
                    <a:pt x="541359" y="2195742"/>
                  </a:cubicBezTo>
                  <a:cubicBezTo>
                    <a:pt x="486374" y="2183625"/>
                    <a:pt x="473854" y="2171914"/>
                    <a:pt x="431505" y="2166590"/>
                  </a:cubicBezTo>
                  <a:cubicBezTo>
                    <a:pt x="407973" y="2152412"/>
                    <a:pt x="388760" y="2111280"/>
                    <a:pt x="351334" y="2086028"/>
                  </a:cubicBezTo>
                  <a:cubicBezTo>
                    <a:pt x="317259" y="2078577"/>
                    <a:pt x="291775" y="2047993"/>
                    <a:pt x="252770" y="2029443"/>
                  </a:cubicBezTo>
                  <a:cubicBezTo>
                    <a:pt x="225032" y="1990096"/>
                    <a:pt x="229459" y="1969981"/>
                    <a:pt x="196183" y="1930877"/>
                  </a:cubicBezTo>
                  <a:cubicBezTo>
                    <a:pt x="165119" y="1905404"/>
                    <a:pt x="153461" y="1875759"/>
                    <a:pt x="115621" y="1850708"/>
                  </a:cubicBezTo>
                  <a:cubicBezTo>
                    <a:pt x="105137" y="1820577"/>
                    <a:pt x="112964" y="1792082"/>
                    <a:pt x="86469" y="1740853"/>
                  </a:cubicBezTo>
                  <a:cubicBezTo>
                    <a:pt x="59765" y="1710015"/>
                    <a:pt x="67343" y="1684697"/>
                    <a:pt x="29406" y="1642566"/>
                  </a:cubicBezTo>
                  <a:cubicBezTo>
                    <a:pt x="28183" y="1608170"/>
                    <a:pt x="26049" y="1568388"/>
                    <a:pt x="29684" y="1528916"/>
                  </a:cubicBezTo>
                  <a:cubicBezTo>
                    <a:pt x="14929" y="1482173"/>
                    <a:pt x="11525" y="1445579"/>
                    <a:pt x="0" y="1419204"/>
                  </a:cubicBezTo>
                  <a:cubicBezTo>
                    <a:pt x="4659" y="1393700"/>
                    <a:pt x="28332" y="1362266"/>
                    <a:pt x="29684" y="1309490"/>
                  </a:cubicBezTo>
                  <a:cubicBezTo>
                    <a:pt x="24412" y="1264790"/>
                    <a:pt x="34047" y="1237421"/>
                    <a:pt x="29406" y="1195841"/>
                  </a:cubicBezTo>
                  <a:cubicBezTo>
                    <a:pt x="52133" y="1152599"/>
                    <a:pt x="80278" y="1133009"/>
                    <a:pt x="86469" y="1097554"/>
                  </a:cubicBezTo>
                  <a:cubicBezTo>
                    <a:pt x="83245" y="1065029"/>
                    <a:pt x="112741" y="1017105"/>
                    <a:pt x="115621" y="987699"/>
                  </a:cubicBezTo>
                  <a:cubicBezTo>
                    <a:pt x="126912" y="957904"/>
                    <a:pt x="180932" y="937891"/>
                    <a:pt x="196183" y="907530"/>
                  </a:cubicBezTo>
                  <a:cubicBezTo>
                    <a:pt x="201948" y="890030"/>
                    <a:pt x="217455" y="875892"/>
                    <a:pt x="222513" y="861668"/>
                  </a:cubicBezTo>
                  <a:cubicBezTo>
                    <a:pt x="217345" y="855036"/>
                    <a:pt x="215947" y="849084"/>
                    <a:pt x="213602" y="846322"/>
                  </a:cubicBezTo>
                  <a:cubicBezTo>
                    <a:pt x="209520" y="816050"/>
                    <a:pt x="212920" y="790072"/>
                    <a:pt x="213819" y="757784"/>
                  </a:cubicBezTo>
                  <a:cubicBezTo>
                    <a:pt x="195258" y="718671"/>
                    <a:pt x="202169" y="690649"/>
                    <a:pt x="190694" y="672314"/>
                  </a:cubicBezTo>
                  <a:cubicBezTo>
                    <a:pt x="196692" y="635248"/>
                    <a:pt x="217643" y="610111"/>
                    <a:pt x="213819" y="586843"/>
                  </a:cubicBezTo>
                  <a:cubicBezTo>
                    <a:pt x="220289" y="556466"/>
                    <a:pt x="207725" y="530795"/>
                    <a:pt x="213602" y="498306"/>
                  </a:cubicBezTo>
                  <a:cubicBezTo>
                    <a:pt x="225964" y="474136"/>
                    <a:pt x="251580" y="441570"/>
                    <a:pt x="258057" y="421737"/>
                  </a:cubicBezTo>
                  <a:cubicBezTo>
                    <a:pt x="262108" y="380740"/>
                    <a:pt x="278404" y="371711"/>
                    <a:pt x="280768" y="336156"/>
                  </a:cubicBezTo>
                  <a:cubicBezTo>
                    <a:pt x="295275" y="309278"/>
                    <a:pt x="333219" y="289313"/>
                    <a:pt x="343527" y="273701"/>
                  </a:cubicBezTo>
                  <a:cubicBezTo>
                    <a:pt x="348611" y="254743"/>
                    <a:pt x="381550" y="213866"/>
                    <a:pt x="387611" y="196915"/>
                  </a:cubicBezTo>
                  <a:cubicBezTo>
                    <a:pt x="421494" y="169339"/>
                    <a:pt x="445322" y="166589"/>
                    <a:pt x="464396" y="152833"/>
                  </a:cubicBezTo>
                  <a:cubicBezTo>
                    <a:pt x="490848" y="120444"/>
                    <a:pt x="505701" y="124503"/>
                    <a:pt x="526852" y="90072"/>
                  </a:cubicBezTo>
                  <a:cubicBezTo>
                    <a:pt x="555774" y="72212"/>
                    <a:pt x="577611" y="84911"/>
                    <a:pt x="612432" y="67363"/>
                  </a:cubicBezTo>
                  <a:cubicBezTo>
                    <a:pt x="623555" y="49701"/>
                    <a:pt x="666083" y="37811"/>
                    <a:pt x="689001" y="22908"/>
                  </a:cubicBezTo>
                  <a:cubicBezTo>
                    <a:pt x="711944" y="19457"/>
                    <a:pt x="748482" y="25216"/>
                    <a:pt x="777539" y="23125"/>
                  </a:cubicBezTo>
                  <a:cubicBezTo>
                    <a:pt x="792350" y="8494"/>
                    <a:pt x="828127" y="14016"/>
                    <a:pt x="863009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  <a:extLst>
                <a:ext uri="{C807C97D-BFC1-408E-A445-0C87EB9F89A2}">
                  <ask:lineSketchStyleProps xmlns:ask="http://schemas.microsoft.com/office/drawing/2018/sketchyshapes" sd="367729758">
                    <a:custGeom>
                      <a:avLst/>
                      <a:gdLst>
                        <a:gd name="connsiteX0" fmla="*/ 750999 w 1501999"/>
                        <a:gd name="connsiteY0" fmla="*/ 0 h 1986004"/>
                        <a:gd name="connsiteX1" fmla="*/ 825376 w 1501999"/>
                        <a:gd name="connsiteY1" fmla="*/ 20124 h 1986004"/>
                        <a:gd name="connsiteX2" fmla="*/ 902422 w 1501999"/>
                        <a:gd name="connsiteY2" fmla="*/ 19935 h 1986004"/>
                        <a:gd name="connsiteX3" fmla="*/ 969053 w 1501999"/>
                        <a:gd name="connsiteY3" fmla="*/ 58620 h 1986004"/>
                        <a:gd name="connsiteX4" fmla="*/ 1043527 w 1501999"/>
                        <a:gd name="connsiteY4" fmla="*/ 78382 h 1986004"/>
                        <a:gd name="connsiteX5" fmla="*/ 1097876 w 1501999"/>
                        <a:gd name="connsiteY5" fmla="*/ 132997 h 1986004"/>
                        <a:gd name="connsiteX6" fmla="*/ 1164695 w 1501999"/>
                        <a:gd name="connsiteY6" fmla="*/ 171358 h 1986004"/>
                        <a:gd name="connsiteX7" fmla="*/ 1203057 w 1501999"/>
                        <a:gd name="connsiteY7" fmla="*/ 238178 h 1986004"/>
                        <a:gd name="connsiteX8" fmla="*/ 1257671 w 1501999"/>
                        <a:gd name="connsiteY8" fmla="*/ 292527 h 1986004"/>
                        <a:gd name="connsiteX9" fmla="*/ 1277434 w 1501999"/>
                        <a:gd name="connsiteY9" fmla="*/ 367000 h 1986004"/>
                        <a:gd name="connsiteX10" fmla="*/ 1316119 w 1501999"/>
                        <a:gd name="connsiteY10" fmla="*/ 433631 h 1986004"/>
                        <a:gd name="connsiteX11" fmla="*/ 1315930 w 1501999"/>
                        <a:gd name="connsiteY11" fmla="*/ 510677 h 1986004"/>
                        <a:gd name="connsiteX12" fmla="*/ 1336054 w 1501999"/>
                        <a:gd name="connsiteY12" fmla="*/ 585055 h 1986004"/>
                        <a:gd name="connsiteX13" fmla="*/ 1315930 w 1501999"/>
                        <a:gd name="connsiteY13" fmla="*/ 659432 h 1986004"/>
                        <a:gd name="connsiteX14" fmla="*/ 1316119 w 1501999"/>
                        <a:gd name="connsiteY14" fmla="*/ 736478 h 1986004"/>
                        <a:gd name="connsiteX15" fmla="*/ 1308366 w 1501999"/>
                        <a:gd name="connsiteY15" fmla="*/ 749832 h 1986004"/>
                        <a:gd name="connsiteX16" fmla="*/ 1331278 w 1501999"/>
                        <a:gd name="connsiteY16" fmla="*/ 789742 h 1986004"/>
                        <a:gd name="connsiteX17" fmla="*/ 1401384 w 1501999"/>
                        <a:gd name="connsiteY17" fmla="*/ 859506 h 1986004"/>
                        <a:gd name="connsiteX18" fmla="*/ 1426752 w 1501999"/>
                        <a:gd name="connsiteY18" fmla="*/ 955103 h 1986004"/>
                        <a:gd name="connsiteX19" fmla="*/ 1476409 w 1501999"/>
                        <a:gd name="connsiteY19" fmla="*/ 1040633 h 1986004"/>
                        <a:gd name="connsiteX20" fmla="*/ 1476167 w 1501999"/>
                        <a:gd name="connsiteY20" fmla="*/ 1139532 h 1986004"/>
                        <a:gd name="connsiteX21" fmla="*/ 1501999 w 1501999"/>
                        <a:gd name="connsiteY21" fmla="*/ 1235006 h 1986004"/>
                        <a:gd name="connsiteX22" fmla="*/ 1476167 w 1501999"/>
                        <a:gd name="connsiteY22" fmla="*/ 1330479 h 1986004"/>
                        <a:gd name="connsiteX23" fmla="*/ 1476409 w 1501999"/>
                        <a:gd name="connsiteY23" fmla="*/ 1429378 h 1986004"/>
                        <a:gd name="connsiteX24" fmla="*/ 1426752 w 1501999"/>
                        <a:gd name="connsiteY24" fmla="*/ 1514908 h 1986004"/>
                        <a:gd name="connsiteX25" fmla="*/ 1401384 w 1501999"/>
                        <a:gd name="connsiteY25" fmla="*/ 1610505 h 1986004"/>
                        <a:gd name="connsiteX26" fmla="*/ 1331278 w 1501999"/>
                        <a:gd name="connsiteY26" fmla="*/ 1680269 h 1986004"/>
                        <a:gd name="connsiteX27" fmla="*/ 1282036 w 1501999"/>
                        <a:gd name="connsiteY27" fmla="*/ 1766042 h 1986004"/>
                        <a:gd name="connsiteX28" fmla="*/ 1196264 w 1501999"/>
                        <a:gd name="connsiteY28" fmla="*/ 1815283 h 1986004"/>
                        <a:gd name="connsiteX29" fmla="*/ 1126499 w 1501999"/>
                        <a:gd name="connsiteY29" fmla="*/ 1885389 h 1986004"/>
                        <a:gd name="connsiteX30" fmla="*/ 1030903 w 1501999"/>
                        <a:gd name="connsiteY30" fmla="*/ 1910757 h 1986004"/>
                        <a:gd name="connsiteX31" fmla="*/ 945372 w 1501999"/>
                        <a:gd name="connsiteY31" fmla="*/ 1960414 h 1986004"/>
                        <a:gd name="connsiteX32" fmla="*/ 846473 w 1501999"/>
                        <a:gd name="connsiteY32" fmla="*/ 1960172 h 1986004"/>
                        <a:gd name="connsiteX33" fmla="*/ 751000 w 1501999"/>
                        <a:gd name="connsiteY33" fmla="*/ 1986004 h 1986004"/>
                        <a:gd name="connsiteX34" fmla="*/ 655526 w 1501999"/>
                        <a:gd name="connsiteY34" fmla="*/ 1960172 h 1986004"/>
                        <a:gd name="connsiteX35" fmla="*/ 556627 w 1501999"/>
                        <a:gd name="connsiteY35" fmla="*/ 1960414 h 1986004"/>
                        <a:gd name="connsiteX36" fmla="*/ 471096 w 1501999"/>
                        <a:gd name="connsiteY36" fmla="*/ 1910757 h 1986004"/>
                        <a:gd name="connsiteX37" fmla="*/ 375500 w 1501999"/>
                        <a:gd name="connsiteY37" fmla="*/ 1885389 h 1986004"/>
                        <a:gd name="connsiteX38" fmla="*/ 305735 w 1501999"/>
                        <a:gd name="connsiteY38" fmla="*/ 1815283 h 1986004"/>
                        <a:gd name="connsiteX39" fmla="*/ 219963 w 1501999"/>
                        <a:gd name="connsiteY39" fmla="*/ 1766042 h 1986004"/>
                        <a:gd name="connsiteX40" fmla="*/ 170721 w 1501999"/>
                        <a:gd name="connsiteY40" fmla="*/ 1680269 h 1986004"/>
                        <a:gd name="connsiteX41" fmla="*/ 100615 w 1501999"/>
                        <a:gd name="connsiteY41" fmla="*/ 1610505 h 1986004"/>
                        <a:gd name="connsiteX42" fmla="*/ 75247 w 1501999"/>
                        <a:gd name="connsiteY42" fmla="*/ 1514908 h 1986004"/>
                        <a:gd name="connsiteX43" fmla="*/ 25590 w 1501999"/>
                        <a:gd name="connsiteY43" fmla="*/ 1429378 h 1986004"/>
                        <a:gd name="connsiteX44" fmla="*/ 25832 w 1501999"/>
                        <a:gd name="connsiteY44" fmla="*/ 1330479 h 1986004"/>
                        <a:gd name="connsiteX45" fmla="*/ 0 w 1501999"/>
                        <a:gd name="connsiteY45" fmla="*/ 1235006 h 1986004"/>
                        <a:gd name="connsiteX46" fmla="*/ 25832 w 1501999"/>
                        <a:gd name="connsiteY46" fmla="*/ 1139532 h 1986004"/>
                        <a:gd name="connsiteX47" fmla="*/ 25590 w 1501999"/>
                        <a:gd name="connsiteY47" fmla="*/ 1040633 h 1986004"/>
                        <a:gd name="connsiteX48" fmla="*/ 75247 w 1501999"/>
                        <a:gd name="connsiteY48" fmla="*/ 955103 h 1986004"/>
                        <a:gd name="connsiteX49" fmla="*/ 100615 w 1501999"/>
                        <a:gd name="connsiteY49" fmla="*/ 859506 h 1986004"/>
                        <a:gd name="connsiteX50" fmla="*/ 170721 w 1501999"/>
                        <a:gd name="connsiteY50" fmla="*/ 789742 h 1986004"/>
                        <a:gd name="connsiteX51" fmla="*/ 193633 w 1501999"/>
                        <a:gd name="connsiteY51" fmla="*/ 749833 h 1986004"/>
                        <a:gd name="connsiteX52" fmla="*/ 185879 w 1501999"/>
                        <a:gd name="connsiteY52" fmla="*/ 736478 h 1986004"/>
                        <a:gd name="connsiteX53" fmla="*/ 186068 w 1501999"/>
                        <a:gd name="connsiteY53" fmla="*/ 659432 h 1986004"/>
                        <a:gd name="connsiteX54" fmla="*/ 165944 w 1501999"/>
                        <a:gd name="connsiteY54" fmla="*/ 585055 h 1986004"/>
                        <a:gd name="connsiteX55" fmla="*/ 186068 w 1501999"/>
                        <a:gd name="connsiteY55" fmla="*/ 510677 h 1986004"/>
                        <a:gd name="connsiteX56" fmla="*/ 185879 w 1501999"/>
                        <a:gd name="connsiteY56" fmla="*/ 433631 h 1986004"/>
                        <a:gd name="connsiteX57" fmla="*/ 224564 w 1501999"/>
                        <a:gd name="connsiteY57" fmla="*/ 367000 h 1986004"/>
                        <a:gd name="connsiteX58" fmla="*/ 244327 w 1501999"/>
                        <a:gd name="connsiteY58" fmla="*/ 292527 h 1986004"/>
                        <a:gd name="connsiteX59" fmla="*/ 298941 w 1501999"/>
                        <a:gd name="connsiteY59" fmla="*/ 238178 h 1986004"/>
                        <a:gd name="connsiteX60" fmla="*/ 337303 w 1501999"/>
                        <a:gd name="connsiteY60" fmla="*/ 171358 h 1986004"/>
                        <a:gd name="connsiteX61" fmla="*/ 404122 w 1501999"/>
                        <a:gd name="connsiteY61" fmla="*/ 132997 h 1986004"/>
                        <a:gd name="connsiteX62" fmla="*/ 458472 w 1501999"/>
                        <a:gd name="connsiteY62" fmla="*/ 78382 h 1986004"/>
                        <a:gd name="connsiteX63" fmla="*/ 532945 w 1501999"/>
                        <a:gd name="connsiteY63" fmla="*/ 58620 h 1986004"/>
                        <a:gd name="connsiteX64" fmla="*/ 599576 w 1501999"/>
                        <a:gd name="connsiteY64" fmla="*/ 19935 h 1986004"/>
                        <a:gd name="connsiteX65" fmla="*/ 676622 w 1501999"/>
                        <a:gd name="connsiteY65" fmla="*/ 20124 h 19860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</a:cxnLst>
                      <a:rect l="l" t="t" r="r" b="b"/>
                      <a:pathLst>
                        <a:path w="1501999" h="1986004">
                          <a:moveTo>
                            <a:pt x="750999" y="0"/>
                          </a:moveTo>
                          <a:lnTo>
                            <a:pt x="825376" y="20124"/>
                          </a:lnTo>
                          <a:lnTo>
                            <a:pt x="902422" y="19935"/>
                          </a:lnTo>
                          <a:lnTo>
                            <a:pt x="969053" y="58620"/>
                          </a:lnTo>
                          <a:lnTo>
                            <a:pt x="1043527" y="78382"/>
                          </a:lnTo>
                          <a:lnTo>
                            <a:pt x="1097876" y="132997"/>
                          </a:lnTo>
                          <a:lnTo>
                            <a:pt x="1164695" y="171358"/>
                          </a:lnTo>
                          <a:lnTo>
                            <a:pt x="1203057" y="238178"/>
                          </a:lnTo>
                          <a:lnTo>
                            <a:pt x="1257671" y="292527"/>
                          </a:lnTo>
                          <a:lnTo>
                            <a:pt x="1277434" y="367000"/>
                          </a:lnTo>
                          <a:lnTo>
                            <a:pt x="1316119" y="433631"/>
                          </a:lnTo>
                          <a:lnTo>
                            <a:pt x="1315930" y="510677"/>
                          </a:lnTo>
                          <a:lnTo>
                            <a:pt x="1336054" y="585055"/>
                          </a:lnTo>
                          <a:lnTo>
                            <a:pt x="1315930" y="659432"/>
                          </a:lnTo>
                          <a:lnTo>
                            <a:pt x="1316119" y="736478"/>
                          </a:lnTo>
                          <a:lnTo>
                            <a:pt x="1308366" y="749832"/>
                          </a:lnTo>
                          <a:lnTo>
                            <a:pt x="1331278" y="789742"/>
                          </a:lnTo>
                          <a:lnTo>
                            <a:pt x="1401384" y="859506"/>
                          </a:lnTo>
                          <a:lnTo>
                            <a:pt x="1426752" y="955103"/>
                          </a:lnTo>
                          <a:lnTo>
                            <a:pt x="1476409" y="1040633"/>
                          </a:lnTo>
                          <a:cubicBezTo>
                            <a:pt x="1476328" y="1073599"/>
                            <a:pt x="1476248" y="1106566"/>
                            <a:pt x="1476167" y="1139532"/>
                          </a:cubicBezTo>
                          <a:lnTo>
                            <a:pt x="1501999" y="1235006"/>
                          </a:lnTo>
                          <a:lnTo>
                            <a:pt x="1476167" y="1330479"/>
                          </a:lnTo>
                          <a:cubicBezTo>
                            <a:pt x="1476248" y="1363445"/>
                            <a:pt x="1476328" y="1396412"/>
                            <a:pt x="1476409" y="1429378"/>
                          </a:cubicBezTo>
                          <a:lnTo>
                            <a:pt x="1426752" y="1514908"/>
                          </a:lnTo>
                          <a:lnTo>
                            <a:pt x="1401384" y="1610505"/>
                          </a:lnTo>
                          <a:lnTo>
                            <a:pt x="1331278" y="1680269"/>
                          </a:lnTo>
                          <a:lnTo>
                            <a:pt x="1282036" y="1766042"/>
                          </a:lnTo>
                          <a:lnTo>
                            <a:pt x="1196264" y="1815283"/>
                          </a:lnTo>
                          <a:lnTo>
                            <a:pt x="1126499" y="1885389"/>
                          </a:lnTo>
                          <a:lnTo>
                            <a:pt x="1030903" y="1910757"/>
                          </a:lnTo>
                          <a:lnTo>
                            <a:pt x="945372" y="1960414"/>
                          </a:lnTo>
                          <a:lnTo>
                            <a:pt x="846473" y="1960172"/>
                          </a:lnTo>
                          <a:lnTo>
                            <a:pt x="751000" y="1986004"/>
                          </a:lnTo>
                          <a:lnTo>
                            <a:pt x="655526" y="1960172"/>
                          </a:lnTo>
                          <a:lnTo>
                            <a:pt x="556627" y="1960414"/>
                          </a:lnTo>
                          <a:lnTo>
                            <a:pt x="471096" y="1910757"/>
                          </a:lnTo>
                          <a:lnTo>
                            <a:pt x="375500" y="1885389"/>
                          </a:lnTo>
                          <a:lnTo>
                            <a:pt x="305735" y="1815283"/>
                          </a:lnTo>
                          <a:lnTo>
                            <a:pt x="219963" y="1766042"/>
                          </a:lnTo>
                          <a:lnTo>
                            <a:pt x="170721" y="1680269"/>
                          </a:lnTo>
                          <a:lnTo>
                            <a:pt x="100615" y="1610505"/>
                          </a:lnTo>
                          <a:lnTo>
                            <a:pt x="75247" y="1514908"/>
                          </a:lnTo>
                          <a:lnTo>
                            <a:pt x="25590" y="1429378"/>
                          </a:lnTo>
                          <a:cubicBezTo>
                            <a:pt x="25671" y="1396412"/>
                            <a:pt x="25751" y="1363445"/>
                            <a:pt x="25832" y="1330479"/>
                          </a:cubicBezTo>
                          <a:lnTo>
                            <a:pt x="0" y="1235006"/>
                          </a:lnTo>
                          <a:lnTo>
                            <a:pt x="25832" y="1139532"/>
                          </a:lnTo>
                          <a:cubicBezTo>
                            <a:pt x="25751" y="1106566"/>
                            <a:pt x="25671" y="1073599"/>
                            <a:pt x="25590" y="1040633"/>
                          </a:cubicBezTo>
                          <a:lnTo>
                            <a:pt x="75247" y="955103"/>
                          </a:lnTo>
                          <a:lnTo>
                            <a:pt x="100615" y="859506"/>
                          </a:lnTo>
                          <a:lnTo>
                            <a:pt x="170721" y="789742"/>
                          </a:lnTo>
                          <a:lnTo>
                            <a:pt x="193633" y="749833"/>
                          </a:lnTo>
                          <a:lnTo>
                            <a:pt x="185879" y="736478"/>
                          </a:lnTo>
                          <a:lnTo>
                            <a:pt x="186068" y="659432"/>
                          </a:lnTo>
                          <a:lnTo>
                            <a:pt x="165944" y="585055"/>
                          </a:lnTo>
                          <a:lnTo>
                            <a:pt x="186068" y="510677"/>
                          </a:lnTo>
                          <a:lnTo>
                            <a:pt x="185879" y="433631"/>
                          </a:lnTo>
                          <a:lnTo>
                            <a:pt x="224564" y="367000"/>
                          </a:lnTo>
                          <a:lnTo>
                            <a:pt x="244327" y="292527"/>
                          </a:lnTo>
                          <a:lnTo>
                            <a:pt x="298941" y="238178"/>
                          </a:lnTo>
                          <a:lnTo>
                            <a:pt x="337303" y="171358"/>
                          </a:lnTo>
                          <a:lnTo>
                            <a:pt x="404122" y="132997"/>
                          </a:lnTo>
                          <a:lnTo>
                            <a:pt x="458472" y="78382"/>
                          </a:lnTo>
                          <a:lnTo>
                            <a:pt x="532945" y="58620"/>
                          </a:lnTo>
                          <a:lnTo>
                            <a:pt x="599576" y="19935"/>
                          </a:lnTo>
                          <a:lnTo>
                            <a:pt x="676622" y="20124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ひし形 24">
              <a:extLst>
                <a:ext uri="{FF2B5EF4-FFF2-40B4-BE49-F238E27FC236}">
                  <a16:creationId xmlns:a16="http://schemas.microsoft.com/office/drawing/2014/main" id="{85D7A958-6B6F-EA40-0B5D-6334C0BA40B5}"/>
                </a:ext>
              </a:extLst>
            </p:cNvPr>
            <p:cNvSpPr/>
            <p:nvPr/>
          </p:nvSpPr>
          <p:spPr bwMode="auto">
            <a:xfrm>
              <a:off x="1879864" y="1647501"/>
              <a:ext cx="326699" cy="193689"/>
            </a:xfrm>
            <a:custGeom>
              <a:avLst/>
              <a:gdLst>
                <a:gd name="connsiteX0" fmla="*/ 0 w 375426"/>
                <a:gd name="connsiteY0" fmla="*/ 146303 h 222577"/>
                <a:gd name="connsiteX1" fmla="*/ 187713 w 375426"/>
                <a:gd name="connsiteY1" fmla="*/ 0 h 222577"/>
                <a:gd name="connsiteX2" fmla="*/ 375426 w 375426"/>
                <a:gd name="connsiteY2" fmla="*/ 146303 h 222577"/>
                <a:gd name="connsiteX3" fmla="*/ 186667 w 375426"/>
                <a:gd name="connsiteY3" fmla="*/ 222560 h 222577"/>
                <a:gd name="connsiteX4" fmla="*/ 0 w 375426"/>
                <a:gd name="connsiteY4" fmla="*/ 146303 h 22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426" h="222577" fill="none" extrusionOk="0">
                  <a:moveTo>
                    <a:pt x="0" y="146303"/>
                  </a:moveTo>
                  <a:cubicBezTo>
                    <a:pt x="80721" y="111347"/>
                    <a:pt x="126553" y="-4996"/>
                    <a:pt x="187713" y="0"/>
                  </a:cubicBezTo>
                  <a:cubicBezTo>
                    <a:pt x="245736" y="16780"/>
                    <a:pt x="301882" y="113069"/>
                    <a:pt x="375426" y="146303"/>
                  </a:cubicBezTo>
                  <a:cubicBezTo>
                    <a:pt x="311907" y="185254"/>
                    <a:pt x="244103" y="218323"/>
                    <a:pt x="186667" y="222560"/>
                  </a:cubicBezTo>
                  <a:cubicBezTo>
                    <a:pt x="136342" y="219809"/>
                    <a:pt x="64812" y="161494"/>
                    <a:pt x="0" y="146303"/>
                  </a:cubicBezTo>
                  <a:close/>
                </a:path>
                <a:path w="375426" h="222577" stroke="0" extrusionOk="0">
                  <a:moveTo>
                    <a:pt x="0" y="146303"/>
                  </a:moveTo>
                  <a:cubicBezTo>
                    <a:pt x="52525" y="110930"/>
                    <a:pt x="127287" y="6142"/>
                    <a:pt x="187713" y="0"/>
                  </a:cubicBezTo>
                  <a:cubicBezTo>
                    <a:pt x="257712" y="318"/>
                    <a:pt x="310225" y="114967"/>
                    <a:pt x="375426" y="146303"/>
                  </a:cubicBezTo>
                  <a:cubicBezTo>
                    <a:pt x="300330" y="177090"/>
                    <a:pt x="225343" y="224936"/>
                    <a:pt x="186667" y="222560"/>
                  </a:cubicBezTo>
                  <a:cubicBezTo>
                    <a:pt x="147194" y="210140"/>
                    <a:pt x="71937" y="160960"/>
                    <a:pt x="0" y="14630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  <a:extLst>
                <a:ext uri="{C807C97D-BFC1-408E-A445-0C87EB9F89A2}">
                  <ask:lineSketchStyleProps xmlns:ask="http://schemas.microsoft.com/office/drawing/2018/sketchyshapes" sd="3177981573">
                    <a:custGeom>
                      <a:avLst/>
                      <a:gdLst>
                        <a:gd name="connsiteX0" fmla="*/ 0 w 855095"/>
                        <a:gd name="connsiteY0" fmla="*/ 235599 h 471198"/>
                        <a:gd name="connsiteX1" fmla="*/ 427548 w 855095"/>
                        <a:gd name="connsiteY1" fmla="*/ 0 h 471198"/>
                        <a:gd name="connsiteX2" fmla="*/ 855095 w 855095"/>
                        <a:gd name="connsiteY2" fmla="*/ 235599 h 471198"/>
                        <a:gd name="connsiteX3" fmla="*/ 427548 w 855095"/>
                        <a:gd name="connsiteY3" fmla="*/ 471198 h 471198"/>
                        <a:gd name="connsiteX4" fmla="*/ 0 w 855095"/>
                        <a:gd name="connsiteY4" fmla="*/ 235599 h 471198"/>
                        <a:gd name="connsiteX0" fmla="*/ 0 w 855095"/>
                        <a:gd name="connsiteY0" fmla="*/ 333230 h 568829"/>
                        <a:gd name="connsiteX1" fmla="*/ 427548 w 855095"/>
                        <a:gd name="connsiteY1" fmla="*/ 0 h 568829"/>
                        <a:gd name="connsiteX2" fmla="*/ 855095 w 855095"/>
                        <a:gd name="connsiteY2" fmla="*/ 333230 h 568829"/>
                        <a:gd name="connsiteX3" fmla="*/ 427548 w 855095"/>
                        <a:gd name="connsiteY3" fmla="*/ 568829 h 568829"/>
                        <a:gd name="connsiteX4" fmla="*/ 0 w 855095"/>
                        <a:gd name="connsiteY4" fmla="*/ 333230 h 568829"/>
                        <a:gd name="connsiteX0" fmla="*/ 0 w 855095"/>
                        <a:gd name="connsiteY0" fmla="*/ 333232 h 568831"/>
                        <a:gd name="connsiteX1" fmla="*/ 427548 w 855095"/>
                        <a:gd name="connsiteY1" fmla="*/ 2 h 568831"/>
                        <a:gd name="connsiteX2" fmla="*/ 855095 w 855095"/>
                        <a:gd name="connsiteY2" fmla="*/ 333232 h 568831"/>
                        <a:gd name="connsiteX3" fmla="*/ 427548 w 855095"/>
                        <a:gd name="connsiteY3" fmla="*/ 568831 h 568831"/>
                        <a:gd name="connsiteX4" fmla="*/ 0 w 855095"/>
                        <a:gd name="connsiteY4" fmla="*/ 333232 h 568831"/>
                        <a:gd name="connsiteX0" fmla="*/ 0 w 855095"/>
                        <a:gd name="connsiteY0" fmla="*/ 333232 h 568831"/>
                        <a:gd name="connsiteX1" fmla="*/ 427548 w 855095"/>
                        <a:gd name="connsiteY1" fmla="*/ 2 h 568831"/>
                        <a:gd name="connsiteX2" fmla="*/ 855095 w 855095"/>
                        <a:gd name="connsiteY2" fmla="*/ 333232 h 568831"/>
                        <a:gd name="connsiteX3" fmla="*/ 427548 w 855095"/>
                        <a:gd name="connsiteY3" fmla="*/ 568831 h 568831"/>
                        <a:gd name="connsiteX4" fmla="*/ 0 w 855095"/>
                        <a:gd name="connsiteY4" fmla="*/ 333232 h 568831"/>
                        <a:gd name="connsiteX0" fmla="*/ 0 w 855095"/>
                        <a:gd name="connsiteY0" fmla="*/ 333232 h 568831"/>
                        <a:gd name="connsiteX1" fmla="*/ 427548 w 855095"/>
                        <a:gd name="connsiteY1" fmla="*/ 2 h 568831"/>
                        <a:gd name="connsiteX2" fmla="*/ 855095 w 855095"/>
                        <a:gd name="connsiteY2" fmla="*/ 333232 h 568831"/>
                        <a:gd name="connsiteX3" fmla="*/ 427548 w 855095"/>
                        <a:gd name="connsiteY3" fmla="*/ 568831 h 568831"/>
                        <a:gd name="connsiteX4" fmla="*/ 0 w 855095"/>
                        <a:gd name="connsiteY4" fmla="*/ 333232 h 568831"/>
                        <a:gd name="connsiteX0" fmla="*/ 0 w 855095"/>
                        <a:gd name="connsiteY0" fmla="*/ 333232 h 518825"/>
                        <a:gd name="connsiteX1" fmla="*/ 427548 w 855095"/>
                        <a:gd name="connsiteY1" fmla="*/ 2 h 518825"/>
                        <a:gd name="connsiteX2" fmla="*/ 855095 w 855095"/>
                        <a:gd name="connsiteY2" fmla="*/ 333232 h 518825"/>
                        <a:gd name="connsiteX3" fmla="*/ 427548 w 855095"/>
                        <a:gd name="connsiteY3" fmla="*/ 518825 h 518825"/>
                        <a:gd name="connsiteX4" fmla="*/ 0 w 855095"/>
                        <a:gd name="connsiteY4" fmla="*/ 333232 h 518825"/>
                        <a:gd name="connsiteX0" fmla="*/ 0 w 855095"/>
                        <a:gd name="connsiteY0" fmla="*/ 333232 h 518859"/>
                        <a:gd name="connsiteX1" fmla="*/ 427548 w 855095"/>
                        <a:gd name="connsiteY1" fmla="*/ 2 h 518859"/>
                        <a:gd name="connsiteX2" fmla="*/ 855095 w 855095"/>
                        <a:gd name="connsiteY2" fmla="*/ 333232 h 518859"/>
                        <a:gd name="connsiteX3" fmla="*/ 427548 w 855095"/>
                        <a:gd name="connsiteY3" fmla="*/ 518825 h 518859"/>
                        <a:gd name="connsiteX4" fmla="*/ 0 w 855095"/>
                        <a:gd name="connsiteY4" fmla="*/ 333232 h 518859"/>
                        <a:gd name="connsiteX0" fmla="*/ 0 w 855095"/>
                        <a:gd name="connsiteY0" fmla="*/ 333232 h 506957"/>
                        <a:gd name="connsiteX1" fmla="*/ 427548 w 855095"/>
                        <a:gd name="connsiteY1" fmla="*/ 2 h 506957"/>
                        <a:gd name="connsiteX2" fmla="*/ 855095 w 855095"/>
                        <a:gd name="connsiteY2" fmla="*/ 333232 h 506957"/>
                        <a:gd name="connsiteX3" fmla="*/ 425167 w 855095"/>
                        <a:gd name="connsiteY3" fmla="*/ 506919 h 506957"/>
                        <a:gd name="connsiteX4" fmla="*/ 0 w 855095"/>
                        <a:gd name="connsiteY4" fmla="*/ 333232 h 5069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55095" h="506957">
                          <a:moveTo>
                            <a:pt x="0" y="333232"/>
                          </a:moveTo>
                          <a:cubicBezTo>
                            <a:pt x="154422" y="248349"/>
                            <a:pt x="306463" y="844"/>
                            <a:pt x="427548" y="2"/>
                          </a:cubicBezTo>
                          <a:cubicBezTo>
                            <a:pt x="548633" y="-840"/>
                            <a:pt x="703054" y="245968"/>
                            <a:pt x="855095" y="333232"/>
                          </a:cubicBezTo>
                          <a:cubicBezTo>
                            <a:pt x="712579" y="395096"/>
                            <a:pt x="539108" y="509349"/>
                            <a:pt x="425167" y="506919"/>
                          </a:cubicBezTo>
                          <a:cubicBezTo>
                            <a:pt x="311226" y="504489"/>
                            <a:pt x="142516" y="395096"/>
                            <a:pt x="0" y="333232"/>
                          </a:cubicBez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4030FB6F-60D6-900F-CF99-C5D16FB6635D}"/>
                </a:ext>
              </a:extLst>
            </p:cNvPr>
            <p:cNvGrpSpPr/>
            <p:nvPr/>
          </p:nvGrpSpPr>
          <p:grpSpPr>
            <a:xfrm>
              <a:off x="1705294" y="1517704"/>
              <a:ext cx="675839" cy="126120"/>
              <a:chOff x="4661972" y="1570493"/>
              <a:chExt cx="675839" cy="126120"/>
            </a:xfrm>
          </p:grpSpPr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8EA0530E-34C1-A143-249C-86B7FBE11472}"/>
                  </a:ext>
                </a:extLst>
              </p:cNvPr>
              <p:cNvSpPr/>
              <p:nvPr/>
            </p:nvSpPr>
            <p:spPr bwMode="auto">
              <a:xfrm rot="20700000">
                <a:off x="4661972" y="1570495"/>
                <a:ext cx="175262" cy="126118"/>
              </a:xfrm>
              <a:custGeom>
                <a:avLst/>
                <a:gdLst>
                  <a:gd name="connsiteX0" fmla="*/ 0 w 201402"/>
                  <a:gd name="connsiteY0" fmla="*/ 72464 h 144928"/>
                  <a:gd name="connsiteX1" fmla="*/ 100701 w 201402"/>
                  <a:gd name="connsiteY1" fmla="*/ 0 h 144928"/>
                  <a:gd name="connsiteX2" fmla="*/ 201402 w 201402"/>
                  <a:gd name="connsiteY2" fmla="*/ 72464 h 144928"/>
                  <a:gd name="connsiteX3" fmla="*/ 100701 w 201402"/>
                  <a:gd name="connsiteY3" fmla="*/ 144928 h 144928"/>
                  <a:gd name="connsiteX4" fmla="*/ 0 w 201402"/>
                  <a:gd name="connsiteY4" fmla="*/ 72464 h 144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402" h="144928" fill="none" extrusionOk="0">
                    <a:moveTo>
                      <a:pt x="0" y="72464"/>
                    </a:moveTo>
                    <a:cubicBezTo>
                      <a:pt x="790" y="47039"/>
                      <a:pt x="42923" y="-1136"/>
                      <a:pt x="100701" y="0"/>
                    </a:cubicBezTo>
                    <a:cubicBezTo>
                      <a:pt x="156274" y="7674"/>
                      <a:pt x="192486" y="35655"/>
                      <a:pt x="201402" y="72464"/>
                    </a:cubicBezTo>
                    <a:cubicBezTo>
                      <a:pt x="195200" y="110717"/>
                      <a:pt x="148331" y="136488"/>
                      <a:pt x="100701" y="144928"/>
                    </a:cubicBezTo>
                    <a:cubicBezTo>
                      <a:pt x="44529" y="144207"/>
                      <a:pt x="-8795" y="112875"/>
                      <a:pt x="0" y="72464"/>
                    </a:cubicBezTo>
                    <a:close/>
                  </a:path>
                  <a:path w="201402" h="144928" stroke="0" extrusionOk="0">
                    <a:moveTo>
                      <a:pt x="0" y="72464"/>
                    </a:moveTo>
                    <a:cubicBezTo>
                      <a:pt x="-14298" y="34630"/>
                      <a:pt x="36722" y="2368"/>
                      <a:pt x="100701" y="0"/>
                    </a:cubicBezTo>
                    <a:cubicBezTo>
                      <a:pt x="147194" y="4925"/>
                      <a:pt x="201359" y="37729"/>
                      <a:pt x="201402" y="72464"/>
                    </a:cubicBezTo>
                    <a:cubicBezTo>
                      <a:pt x="202816" y="109877"/>
                      <a:pt x="144631" y="138850"/>
                      <a:pt x="100701" y="144928"/>
                    </a:cubicBezTo>
                    <a:cubicBezTo>
                      <a:pt x="46798" y="139347"/>
                      <a:pt x="2309" y="111916"/>
                      <a:pt x="0" y="72464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1743187591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736292DF-9DD2-2882-E4AE-281922210EE7}"/>
                  </a:ext>
                </a:extLst>
              </p:cNvPr>
              <p:cNvSpPr/>
              <p:nvPr/>
            </p:nvSpPr>
            <p:spPr bwMode="auto">
              <a:xfrm rot="900000" flipH="1">
                <a:off x="5162549" y="1570493"/>
                <a:ext cx="175262" cy="126118"/>
              </a:xfrm>
              <a:custGeom>
                <a:avLst/>
                <a:gdLst>
                  <a:gd name="connsiteX0" fmla="*/ 0 w 201402"/>
                  <a:gd name="connsiteY0" fmla="*/ 72464 h 144928"/>
                  <a:gd name="connsiteX1" fmla="*/ 100701 w 201402"/>
                  <a:gd name="connsiteY1" fmla="*/ 0 h 144928"/>
                  <a:gd name="connsiteX2" fmla="*/ 201402 w 201402"/>
                  <a:gd name="connsiteY2" fmla="*/ 72464 h 144928"/>
                  <a:gd name="connsiteX3" fmla="*/ 100701 w 201402"/>
                  <a:gd name="connsiteY3" fmla="*/ 144928 h 144928"/>
                  <a:gd name="connsiteX4" fmla="*/ 0 w 201402"/>
                  <a:gd name="connsiteY4" fmla="*/ 72464 h 144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402" h="144928" fill="none" extrusionOk="0">
                    <a:moveTo>
                      <a:pt x="0" y="72464"/>
                    </a:moveTo>
                    <a:cubicBezTo>
                      <a:pt x="-2861" y="20066"/>
                      <a:pt x="41902" y="-2945"/>
                      <a:pt x="100701" y="0"/>
                    </a:cubicBezTo>
                    <a:cubicBezTo>
                      <a:pt x="149285" y="-2259"/>
                      <a:pt x="196435" y="27064"/>
                      <a:pt x="201402" y="72464"/>
                    </a:cubicBezTo>
                    <a:cubicBezTo>
                      <a:pt x="189227" y="106832"/>
                      <a:pt x="154645" y="147155"/>
                      <a:pt x="100701" y="144928"/>
                    </a:cubicBezTo>
                    <a:cubicBezTo>
                      <a:pt x="40946" y="144022"/>
                      <a:pt x="3132" y="110795"/>
                      <a:pt x="0" y="72464"/>
                    </a:cubicBezTo>
                    <a:close/>
                  </a:path>
                  <a:path w="201402" h="144928" stroke="0" extrusionOk="0">
                    <a:moveTo>
                      <a:pt x="0" y="72464"/>
                    </a:moveTo>
                    <a:cubicBezTo>
                      <a:pt x="-367" y="43019"/>
                      <a:pt x="47249" y="-15259"/>
                      <a:pt x="100701" y="0"/>
                    </a:cubicBezTo>
                    <a:cubicBezTo>
                      <a:pt x="154508" y="733"/>
                      <a:pt x="209961" y="36345"/>
                      <a:pt x="201402" y="72464"/>
                    </a:cubicBezTo>
                    <a:cubicBezTo>
                      <a:pt x="202659" y="118017"/>
                      <a:pt x="152102" y="142388"/>
                      <a:pt x="100701" y="144928"/>
                    </a:cubicBezTo>
                    <a:cubicBezTo>
                      <a:pt x="47503" y="144535"/>
                      <a:pt x="1800" y="112333"/>
                      <a:pt x="0" y="72464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2115303474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C4C9929D-1B2E-A3E8-E5D7-9EB8E466FEF8}"/>
                  </a:ext>
                </a:extLst>
              </p:cNvPr>
              <p:cNvSpPr/>
              <p:nvPr/>
            </p:nvSpPr>
            <p:spPr bwMode="auto">
              <a:xfrm>
                <a:off x="4729605" y="1581571"/>
                <a:ext cx="45719" cy="45719"/>
              </a:xfrm>
              <a:custGeom>
                <a:avLst/>
                <a:gdLst>
                  <a:gd name="connsiteX0" fmla="*/ 0 w 52538"/>
                  <a:gd name="connsiteY0" fmla="*/ 26269 h 52538"/>
                  <a:gd name="connsiteX1" fmla="*/ 26269 w 52538"/>
                  <a:gd name="connsiteY1" fmla="*/ 0 h 52538"/>
                  <a:gd name="connsiteX2" fmla="*/ 52538 w 52538"/>
                  <a:gd name="connsiteY2" fmla="*/ 26269 h 52538"/>
                  <a:gd name="connsiteX3" fmla="*/ 26269 w 52538"/>
                  <a:gd name="connsiteY3" fmla="*/ 52538 h 52538"/>
                  <a:gd name="connsiteX4" fmla="*/ 0 w 52538"/>
                  <a:gd name="connsiteY4" fmla="*/ 26269 h 5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538" h="52538" fill="none" extrusionOk="0">
                    <a:moveTo>
                      <a:pt x="0" y="26269"/>
                    </a:moveTo>
                    <a:cubicBezTo>
                      <a:pt x="-852" y="12107"/>
                      <a:pt x="13501" y="745"/>
                      <a:pt x="26269" y="0"/>
                    </a:cubicBezTo>
                    <a:cubicBezTo>
                      <a:pt x="40994" y="-3306"/>
                      <a:pt x="52060" y="15936"/>
                      <a:pt x="52538" y="26269"/>
                    </a:cubicBezTo>
                    <a:cubicBezTo>
                      <a:pt x="52296" y="42460"/>
                      <a:pt x="40153" y="51671"/>
                      <a:pt x="26269" y="52538"/>
                    </a:cubicBezTo>
                    <a:cubicBezTo>
                      <a:pt x="11061" y="53693"/>
                      <a:pt x="780" y="43721"/>
                      <a:pt x="0" y="26269"/>
                    </a:cubicBezTo>
                    <a:close/>
                  </a:path>
                  <a:path w="52538" h="52538" stroke="0" extrusionOk="0">
                    <a:moveTo>
                      <a:pt x="0" y="26269"/>
                    </a:moveTo>
                    <a:cubicBezTo>
                      <a:pt x="4018" y="10236"/>
                      <a:pt x="12360" y="3728"/>
                      <a:pt x="26269" y="0"/>
                    </a:cubicBezTo>
                    <a:cubicBezTo>
                      <a:pt x="44279" y="430"/>
                      <a:pt x="56752" y="12429"/>
                      <a:pt x="52538" y="26269"/>
                    </a:cubicBezTo>
                    <a:cubicBezTo>
                      <a:pt x="52579" y="43176"/>
                      <a:pt x="37419" y="54069"/>
                      <a:pt x="26269" y="52538"/>
                    </a:cubicBezTo>
                    <a:cubicBezTo>
                      <a:pt x="12405" y="53614"/>
                      <a:pt x="60" y="40474"/>
                      <a:pt x="0" y="26269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3878830919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C7C947FA-0698-8F67-8D8F-CED6F93DBF87}"/>
                  </a:ext>
                </a:extLst>
              </p:cNvPr>
              <p:cNvSpPr/>
              <p:nvPr/>
            </p:nvSpPr>
            <p:spPr bwMode="auto">
              <a:xfrm>
                <a:off x="5212999" y="1581571"/>
                <a:ext cx="45719" cy="45719"/>
              </a:xfrm>
              <a:custGeom>
                <a:avLst/>
                <a:gdLst>
                  <a:gd name="connsiteX0" fmla="*/ 0 w 52538"/>
                  <a:gd name="connsiteY0" fmla="*/ 26269 h 52538"/>
                  <a:gd name="connsiteX1" fmla="*/ 26269 w 52538"/>
                  <a:gd name="connsiteY1" fmla="*/ 0 h 52538"/>
                  <a:gd name="connsiteX2" fmla="*/ 52538 w 52538"/>
                  <a:gd name="connsiteY2" fmla="*/ 26269 h 52538"/>
                  <a:gd name="connsiteX3" fmla="*/ 26269 w 52538"/>
                  <a:gd name="connsiteY3" fmla="*/ 52538 h 52538"/>
                  <a:gd name="connsiteX4" fmla="*/ 0 w 52538"/>
                  <a:gd name="connsiteY4" fmla="*/ 26269 h 5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538" h="52538" fill="none" extrusionOk="0">
                    <a:moveTo>
                      <a:pt x="0" y="26269"/>
                    </a:moveTo>
                    <a:cubicBezTo>
                      <a:pt x="-1733" y="12480"/>
                      <a:pt x="11812" y="1193"/>
                      <a:pt x="26269" y="0"/>
                    </a:cubicBezTo>
                    <a:cubicBezTo>
                      <a:pt x="39808" y="-363"/>
                      <a:pt x="49593" y="9340"/>
                      <a:pt x="52538" y="26269"/>
                    </a:cubicBezTo>
                    <a:cubicBezTo>
                      <a:pt x="51314" y="42074"/>
                      <a:pt x="43723" y="51316"/>
                      <a:pt x="26269" y="52538"/>
                    </a:cubicBezTo>
                    <a:cubicBezTo>
                      <a:pt x="9784" y="51812"/>
                      <a:pt x="174" y="39176"/>
                      <a:pt x="0" y="26269"/>
                    </a:cubicBezTo>
                    <a:close/>
                  </a:path>
                  <a:path w="52538" h="52538" stroke="0" extrusionOk="0">
                    <a:moveTo>
                      <a:pt x="0" y="26269"/>
                    </a:moveTo>
                    <a:cubicBezTo>
                      <a:pt x="-3194" y="9286"/>
                      <a:pt x="11801" y="467"/>
                      <a:pt x="26269" y="0"/>
                    </a:cubicBezTo>
                    <a:cubicBezTo>
                      <a:pt x="40864" y="1983"/>
                      <a:pt x="55022" y="8584"/>
                      <a:pt x="52538" y="26269"/>
                    </a:cubicBezTo>
                    <a:cubicBezTo>
                      <a:pt x="53474" y="38656"/>
                      <a:pt x="41857" y="54272"/>
                      <a:pt x="26269" y="52538"/>
                    </a:cubicBezTo>
                    <a:cubicBezTo>
                      <a:pt x="12094" y="53445"/>
                      <a:pt x="2438" y="38848"/>
                      <a:pt x="0" y="26269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211939972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422F89D-D702-DD5D-4846-B46B2EB3B472}"/>
              </a:ext>
            </a:extLst>
          </p:cNvPr>
          <p:cNvSpPr txBox="1"/>
          <p:nvPr/>
        </p:nvSpPr>
        <p:spPr>
          <a:xfrm rot="5400000">
            <a:off x="-1374047" y="2795693"/>
            <a:ext cx="5870678" cy="145490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名乗り出てくれなければ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買ってもらえません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00975AF-4F53-D6D2-2FB3-FF7410120F2E}"/>
              </a:ext>
            </a:extLst>
          </p:cNvPr>
          <p:cNvSpPr txBox="1"/>
          <p:nvPr/>
        </p:nvSpPr>
        <p:spPr>
          <a:xfrm rot="5400000">
            <a:off x="210933" y="3347721"/>
            <a:ext cx="8768293" cy="32484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新しい電子レンジを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壊した方は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正直に話してください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60</Words>
  <Application>Microsoft Office PowerPoint</Application>
  <PresentationFormat>A4 210 x 297 mm</PresentationFormat>
  <Paragraphs>19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新しい電子レンジを壊した方は正直に話してくださいの貼り紙</dc:title>
  <dc:subject>新しい電子レンジを壊した方は正直に話してくださいの貼り紙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2025-08-07T02:18:01Z</dcterms:modified>
  <cp:version>1</cp:version>
</cp:coreProperties>
</file>