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8" d="100"/>
          <a:sy n="78" d="100"/>
        </p:scale>
        <p:origin x="426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070919" y="3564014"/>
            <a:ext cx="7764162" cy="201428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821FEB-AFC0-CA52-BD75-A93078D18772}"/>
              </a:ext>
            </a:extLst>
          </p:cNvPr>
          <p:cNvSpPr txBox="1"/>
          <p:nvPr/>
        </p:nvSpPr>
        <p:spPr>
          <a:xfrm>
            <a:off x="1070919" y="1133745"/>
            <a:ext cx="7764162" cy="201428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お見せ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89DDE-3FE5-EFC6-F8DB-3789159D1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0A5901C-BCA2-A77F-CB5C-2352C52B068D}"/>
              </a:ext>
            </a:extLst>
          </p:cNvPr>
          <p:cNvGrpSpPr/>
          <p:nvPr/>
        </p:nvGrpSpPr>
        <p:grpSpPr>
          <a:xfrm>
            <a:off x="650789" y="580768"/>
            <a:ext cx="8604422" cy="5550504"/>
            <a:chOff x="1070919" y="1133745"/>
            <a:chExt cx="7764162" cy="444455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36FA34E-7EAC-207B-4142-A658B91E8442}"/>
                </a:ext>
              </a:extLst>
            </p:cNvPr>
            <p:cNvSpPr txBox="1"/>
            <p:nvPr/>
          </p:nvSpPr>
          <p:spPr>
            <a:xfrm>
              <a:off x="1070919" y="3564014"/>
              <a:ext cx="7764162" cy="201428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できません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5BF031B-073F-DD0C-8B70-B10261D0F186}"/>
                </a:ext>
              </a:extLst>
            </p:cNvPr>
            <p:cNvSpPr txBox="1"/>
            <p:nvPr/>
          </p:nvSpPr>
          <p:spPr>
            <a:xfrm>
              <a:off x="1070919" y="1133745"/>
              <a:ext cx="7764162" cy="201428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お見せ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6958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3F91C92-7882-F4A4-3995-177953784C3E}"/>
              </a:ext>
            </a:extLst>
          </p:cNvPr>
          <p:cNvSpPr txBox="1"/>
          <p:nvPr/>
        </p:nvSpPr>
        <p:spPr>
          <a:xfrm>
            <a:off x="403654" y="525840"/>
            <a:ext cx="9098692" cy="21553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お見せできません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DE93700-0DC3-069A-B904-27AE5E037BEC}"/>
              </a:ext>
            </a:extLst>
          </p:cNvPr>
          <p:cNvGrpSpPr/>
          <p:nvPr/>
        </p:nvGrpSpPr>
        <p:grpSpPr>
          <a:xfrm>
            <a:off x="3284172" y="2978950"/>
            <a:ext cx="3337656" cy="3510266"/>
            <a:chOff x="1035173" y="882692"/>
            <a:chExt cx="2482561" cy="2610949"/>
          </a:xfrm>
        </p:grpSpPr>
        <p:sp>
          <p:nvSpPr>
            <p:cNvPr id="33" name="星: 16 pt 32">
              <a:extLst>
                <a:ext uri="{FF2B5EF4-FFF2-40B4-BE49-F238E27FC236}">
                  <a16:creationId xmlns:a16="http://schemas.microsoft.com/office/drawing/2014/main" id="{0D5646E0-D407-4ABF-D0BD-B82A149E2122}"/>
                </a:ext>
              </a:extLst>
            </p:cNvPr>
            <p:cNvSpPr/>
            <p:nvPr/>
          </p:nvSpPr>
          <p:spPr bwMode="auto">
            <a:xfrm>
              <a:off x="1170568" y="882692"/>
              <a:ext cx="2225040" cy="2123880"/>
            </a:xfrm>
            <a:prstGeom prst="star16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8BA8BDB5-692E-B8EC-824E-C46E71A47E92}"/>
                </a:ext>
              </a:extLst>
            </p:cNvPr>
            <p:cNvSpPr/>
            <p:nvPr/>
          </p:nvSpPr>
          <p:spPr bwMode="auto">
            <a:xfrm>
              <a:off x="2134888" y="2499497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98445862-D149-F966-8F43-0CFF8B5E280B}"/>
                </a:ext>
              </a:extLst>
            </p:cNvPr>
            <p:cNvSpPr/>
            <p:nvPr/>
          </p:nvSpPr>
          <p:spPr bwMode="auto">
            <a:xfrm>
              <a:off x="1754855" y="1396650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DAEA31A9-55B8-15A5-82E3-67F81FEA2043}"/>
                </a:ext>
              </a:extLst>
            </p:cNvPr>
            <p:cNvSpPr/>
            <p:nvPr/>
          </p:nvSpPr>
          <p:spPr bwMode="auto">
            <a:xfrm>
              <a:off x="1679225" y="1396650"/>
              <a:ext cx="1097606" cy="10219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A14567EA-AA87-9B9D-2249-99D16D540124}"/>
                </a:ext>
              </a:extLst>
            </p:cNvPr>
            <p:cNvSpPr/>
            <p:nvPr/>
          </p:nvSpPr>
          <p:spPr bwMode="auto">
            <a:xfrm rot="20700000">
              <a:off x="1621552" y="1924547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9BACA17E-60A8-4EAF-B7DD-26238EE521D5}"/>
                </a:ext>
              </a:extLst>
            </p:cNvPr>
            <p:cNvSpPr/>
            <p:nvPr/>
          </p:nvSpPr>
          <p:spPr bwMode="auto">
            <a:xfrm rot="900000" flipH="1">
              <a:off x="2612794" y="1924547"/>
              <a:ext cx="292634" cy="422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B03B5E88-2648-8FE3-F54C-5C264640AAC6}"/>
                </a:ext>
              </a:extLst>
            </p:cNvPr>
            <p:cNvSpPr/>
            <p:nvPr/>
          </p:nvSpPr>
          <p:spPr bwMode="auto">
            <a:xfrm>
              <a:off x="1776905" y="2709303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2F0EAADC-837F-A675-3E91-B2193B8AF543}"/>
                </a:ext>
              </a:extLst>
            </p:cNvPr>
            <p:cNvSpPr/>
            <p:nvPr/>
          </p:nvSpPr>
          <p:spPr bwMode="auto">
            <a:xfrm>
              <a:off x="1754844" y="1534756"/>
              <a:ext cx="1021987" cy="11048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31CF91B-94CB-7B79-9366-0D033B436FFC}"/>
                </a:ext>
              </a:extLst>
            </p:cNvPr>
            <p:cNvSpPr/>
            <p:nvPr/>
          </p:nvSpPr>
          <p:spPr>
            <a:xfrm rot="1222653" flipH="1">
              <a:off x="2768722" y="1921217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A2F7E61-8A6B-D0E3-D006-ABC9D916AC16}"/>
                </a:ext>
              </a:extLst>
            </p:cNvPr>
            <p:cNvSpPr/>
            <p:nvPr/>
          </p:nvSpPr>
          <p:spPr bwMode="auto">
            <a:xfrm>
              <a:off x="2028352" y="2260430"/>
              <a:ext cx="495320" cy="240028"/>
            </a:xfrm>
            <a:custGeom>
              <a:avLst/>
              <a:gdLst>
                <a:gd name="connsiteX0" fmla="*/ 190510 w 381020"/>
                <a:gd name="connsiteY0" fmla="*/ 0 h 284387"/>
                <a:gd name="connsiteX1" fmla="*/ 381020 w 381020"/>
                <a:gd name="connsiteY1" fmla="*/ 191117 h 284387"/>
                <a:gd name="connsiteX2" fmla="*/ 366049 w 381020"/>
                <a:gd name="connsiteY2" fmla="*/ 265509 h 284387"/>
                <a:gd name="connsiteX3" fmla="*/ 353361 w 381020"/>
                <a:gd name="connsiteY3" fmla="*/ 284387 h 284387"/>
                <a:gd name="connsiteX4" fmla="*/ 332637 w 381020"/>
                <a:gd name="connsiteY4" fmla="*/ 278499 h 284387"/>
                <a:gd name="connsiteX5" fmla="*/ 190510 w 381020"/>
                <a:gd name="connsiteY5" fmla="*/ 263480 h 284387"/>
                <a:gd name="connsiteX6" fmla="*/ 48383 w 381020"/>
                <a:gd name="connsiteY6" fmla="*/ 278499 h 284387"/>
                <a:gd name="connsiteX7" fmla="*/ 27659 w 381020"/>
                <a:gd name="connsiteY7" fmla="*/ 284387 h 284387"/>
                <a:gd name="connsiteX8" fmla="*/ 14971 w 381020"/>
                <a:gd name="connsiteY8" fmla="*/ 265509 h 284387"/>
                <a:gd name="connsiteX9" fmla="*/ 0 w 381020"/>
                <a:gd name="connsiteY9" fmla="*/ 191117 h 284387"/>
                <a:gd name="connsiteX10" fmla="*/ 190510 w 381020"/>
                <a:gd name="connsiteY10" fmla="*/ 0 h 28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1020" h="284387">
                  <a:moveTo>
                    <a:pt x="190510" y="0"/>
                  </a:moveTo>
                  <a:cubicBezTo>
                    <a:pt x="295726" y="0"/>
                    <a:pt x="381020" y="85566"/>
                    <a:pt x="381020" y="191117"/>
                  </a:cubicBezTo>
                  <a:cubicBezTo>
                    <a:pt x="381020" y="217505"/>
                    <a:pt x="375689" y="242644"/>
                    <a:pt x="366049" y="265509"/>
                  </a:cubicBezTo>
                  <a:lnTo>
                    <a:pt x="353361" y="284387"/>
                  </a:lnTo>
                  <a:lnTo>
                    <a:pt x="332637" y="278499"/>
                  </a:lnTo>
                  <a:cubicBezTo>
                    <a:pt x="288953" y="268828"/>
                    <a:pt x="240925" y="263480"/>
                    <a:pt x="190510" y="263480"/>
                  </a:cubicBezTo>
                  <a:cubicBezTo>
                    <a:pt x="140096" y="263480"/>
                    <a:pt x="92068" y="268828"/>
                    <a:pt x="48383" y="278499"/>
                  </a:cubicBezTo>
                  <a:lnTo>
                    <a:pt x="27659" y="284387"/>
                  </a:lnTo>
                  <a:lnTo>
                    <a:pt x="14971" y="265509"/>
                  </a:lnTo>
                  <a:cubicBezTo>
                    <a:pt x="5331" y="242644"/>
                    <a:pt x="0" y="217505"/>
                    <a:pt x="0" y="191117"/>
                  </a:cubicBezTo>
                  <a:cubicBezTo>
                    <a:pt x="0" y="85566"/>
                    <a:pt x="85294" y="0"/>
                    <a:pt x="190510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DB37988-E5AF-4220-B7F2-9A454E19BD1B}"/>
                </a:ext>
              </a:extLst>
            </p:cNvPr>
            <p:cNvSpPr/>
            <p:nvPr/>
          </p:nvSpPr>
          <p:spPr>
            <a:xfrm rot="20377347">
              <a:off x="1035173" y="1921217"/>
              <a:ext cx="749012" cy="1107194"/>
            </a:xfrm>
            <a:custGeom>
              <a:avLst/>
              <a:gdLst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85254 w 669849"/>
                <a:gd name="connsiteY32" fmla="*/ 1292406 h 1297065"/>
                <a:gd name="connsiteX33" fmla="*/ 261113 w 669849"/>
                <a:gd name="connsiteY33" fmla="*/ 1293919 h 1297065"/>
                <a:gd name="connsiteX34" fmla="*/ 244109 w 669849"/>
                <a:gd name="connsiteY34" fmla="*/ 1297065 h 1297065"/>
                <a:gd name="connsiteX35" fmla="*/ 142238 w 669849"/>
                <a:gd name="connsiteY35" fmla="*/ 1203704 h 1297065"/>
                <a:gd name="connsiteX36" fmla="*/ 142554 w 669849"/>
                <a:gd name="connsiteY36" fmla="*/ 1200831 h 1297065"/>
                <a:gd name="connsiteX37" fmla="*/ 176172 w 669849"/>
                <a:gd name="connsiteY37" fmla="*/ 563049 h 1297065"/>
                <a:gd name="connsiteX38" fmla="*/ 152512 w 669849"/>
                <a:gd name="connsiteY38" fmla="*/ 550207 h 1297065"/>
                <a:gd name="connsiteX39" fmla="*/ 84998 w 669849"/>
                <a:gd name="connsiteY39" fmla="*/ 423228 h 1297065"/>
                <a:gd name="connsiteX40" fmla="*/ 84998 w 669849"/>
                <a:gd name="connsiteY40" fmla="*/ 373830 h 1297065"/>
                <a:gd name="connsiteX41" fmla="*/ 86742 w 669849"/>
                <a:gd name="connsiteY41" fmla="*/ 356537 h 1297065"/>
                <a:gd name="connsiteX42" fmla="*/ 3846 w 669849"/>
                <a:gd name="connsiteY42" fmla="*/ 212956 h 1297065"/>
                <a:gd name="connsiteX43" fmla="*/ 981 w 669849"/>
                <a:gd name="connsiteY43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61113 w 669849"/>
                <a:gd name="connsiteY32" fmla="*/ 1293919 h 1297065"/>
                <a:gd name="connsiteX33" fmla="*/ 244109 w 669849"/>
                <a:gd name="connsiteY33" fmla="*/ 1297065 h 1297065"/>
                <a:gd name="connsiteX34" fmla="*/ 142238 w 669849"/>
                <a:gd name="connsiteY34" fmla="*/ 1203704 h 1297065"/>
                <a:gd name="connsiteX35" fmla="*/ 142554 w 669849"/>
                <a:gd name="connsiteY35" fmla="*/ 1200831 h 1297065"/>
                <a:gd name="connsiteX36" fmla="*/ 176172 w 669849"/>
                <a:gd name="connsiteY36" fmla="*/ 563049 h 1297065"/>
                <a:gd name="connsiteX37" fmla="*/ 152512 w 669849"/>
                <a:gd name="connsiteY37" fmla="*/ 550207 h 1297065"/>
                <a:gd name="connsiteX38" fmla="*/ 84998 w 669849"/>
                <a:gd name="connsiteY38" fmla="*/ 423228 h 1297065"/>
                <a:gd name="connsiteX39" fmla="*/ 84998 w 669849"/>
                <a:gd name="connsiteY39" fmla="*/ 373830 h 1297065"/>
                <a:gd name="connsiteX40" fmla="*/ 86742 w 669849"/>
                <a:gd name="connsiteY40" fmla="*/ 356537 h 1297065"/>
                <a:gd name="connsiteX41" fmla="*/ 3846 w 669849"/>
                <a:gd name="connsiteY41" fmla="*/ 212956 h 1297065"/>
                <a:gd name="connsiteX42" fmla="*/ 981 w 669849"/>
                <a:gd name="connsiteY42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38000 w 669849"/>
                <a:gd name="connsiteY29" fmla="*/ 1055444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669849"/>
                <a:gd name="connsiteY0" fmla="*/ 191201 h 1297065"/>
                <a:gd name="connsiteX1" fmla="*/ 14340 w 669849"/>
                <a:gd name="connsiteY1" fmla="*/ 173793 h 1297065"/>
                <a:gd name="connsiteX2" fmla="*/ 25130 w 669849"/>
                <a:gd name="connsiteY2" fmla="*/ 170164 h 1297065"/>
                <a:gd name="connsiteX3" fmla="*/ 53503 w 669849"/>
                <a:gd name="connsiteY3" fmla="*/ 184287 h 1297065"/>
                <a:gd name="connsiteX4" fmla="*/ 118907 w 669849"/>
                <a:gd name="connsiteY4" fmla="*/ 297571 h 1297065"/>
                <a:gd name="connsiteX5" fmla="*/ 127646 w 669849"/>
                <a:gd name="connsiteY5" fmla="*/ 290360 h 1297065"/>
                <a:gd name="connsiteX6" fmla="*/ 74671 w 669849"/>
                <a:gd name="connsiteY6" fmla="*/ 92654 h 1297065"/>
                <a:gd name="connsiteX7" fmla="*/ 101256 w 669849"/>
                <a:gd name="connsiteY7" fmla="*/ 46607 h 1297065"/>
                <a:gd name="connsiteX8" fmla="*/ 116156 w 669849"/>
                <a:gd name="connsiteY8" fmla="*/ 45673 h 1297065"/>
                <a:gd name="connsiteX9" fmla="*/ 147302 w 669849"/>
                <a:gd name="connsiteY9" fmla="*/ 73192 h 1297065"/>
                <a:gd name="connsiteX10" fmla="*/ 200063 w 669849"/>
                <a:gd name="connsiteY10" fmla="*/ 270096 h 1297065"/>
                <a:gd name="connsiteX11" fmla="*/ 212526 w 669849"/>
                <a:gd name="connsiteY11" fmla="*/ 270096 h 1297065"/>
                <a:gd name="connsiteX12" fmla="*/ 212526 w 669849"/>
                <a:gd name="connsiteY12" fmla="*/ 37597 h 1297065"/>
                <a:gd name="connsiteX13" fmla="*/ 250123 w 669849"/>
                <a:gd name="connsiteY13" fmla="*/ 0 h 1297065"/>
                <a:gd name="connsiteX14" fmla="*/ 287720 w 669849"/>
                <a:gd name="connsiteY14" fmla="*/ 37597 h 1297065"/>
                <a:gd name="connsiteX15" fmla="*/ 287720 w 669849"/>
                <a:gd name="connsiteY15" fmla="*/ 270096 h 1297065"/>
                <a:gd name="connsiteX16" fmla="*/ 297761 w 669849"/>
                <a:gd name="connsiteY16" fmla="*/ 270096 h 1297065"/>
                <a:gd name="connsiteX17" fmla="*/ 350521 w 669849"/>
                <a:gd name="connsiteY17" fmla="*/ 73192 h 1297065"/>
                <a:gd name="connsiteX18" fmla="*/ 396568 w 669849"/>
                <a:gd name="connsiteY18" fmla="*/ 46606 h 1297065"/>
                <a:gd name="connsiteX19" fmla="*/ 423153 w 669849"/>
                <a:gd name="connsiteY19" fmla="*/ 92653 h 1297065"/>
                <a:gd name="connsiteX20" fmla="*/ 363685 w 669849"/>
                <a:gd name="connsiteY20" fmla="*/ 316240 h 1297065"/>
                <a:gd name="connsiteX21" fmla="*/ 369482 w 669849"/>
                <a:gd name="connsiteY21" fmla="*/ 351385 h 1297065"/>
                <a:gd name="connsiteX22" fmla="*/ 408103 w 669849"/>
                <a:gd name="connsiteY22" fmla="*/ 358224 h 1297065"/>
                <a:gd name="connsiteX23" fmla="*/ 483273 w 669849"/>
                <a:gd name="connsiteY23" fmla="*/ 311225 h 1297065"/>
                <a:gd name="connsiteX24" fmla="*/ 548186 w 669849"/>
                <a:gd name="connsiteY24" fmla="*/ 328780 h 1297065"/>
                <a:gd name="connsiteX25" fmla="*/ 522398 w 669849"/>
                <a:gd name="connsiteY25" fmla="*/ 392869 h 1297065"/>
                <a:gd name="connsiteX26" fmla="*/ 394046 w 669849"/>
                <a:gd name="connsiteY26" fmla="*/ 482833 h 1297065"/>
                <a:gd name="connsiteX27" fmla="*/ 338566 w 669849"/>
                <a:gd name="connsiteY27" fmla="*/ 550207 h 1297065"/>
                <a:gd name="connsiteX28" fmla="*/ 312041 w 669849"/>
                <a:gd name="connsiteY28" fmla="*/ 562958 h 1297065"/>
                <a:gd name="connsiteX29" fmla="*/ 324993 w 669849"/>
                <a:gd name="connsiteY29" fmla="*/ 901578 h 1297065"/>
                <a:gd name="connsiteX30" fmla="*/ 614142 w 669849"/>
                <a:gd name="connsiteY30" fmla="*/ 981452 h 1297065"/>
                <a:gd name="connsiteX31" fmla="*/ 669849 w 669849"/>
                <a:gd name="connsiteY31" fmla="*/ 1189354 h 1297065"/>
                <a:gd name="connsiteX32" fmla="*/ 244109 w 669849"/>
                <a:gd name="connsiteY32" fmla="*/ 1297065 h 1297065"/>
                <a:gd name="connsiteX33" fmla="*/ 142238 w 669849"/>
                <a:gd name="connsiteY33" fmla="*/ 1203704 h 1297065"/>
                <a:gd name="connsiteX34" fmla="*/ 142554 w 669849"/>
                <a:gd name="connsiteY34" fmla="*/ 1200831 h 1297065"/>
                <a:gd name="connsiteX35" fmla="*/ 176172 w 669849"/>
                <a:gd name="connsiteY35" fmla="*/ 563049 h 1297065"/>
                <a:gd name="connsiteX36" fmla="*/ 152512 w 669849"/>
                <a:gd name="connsiteY36" fmla="*/ 550207 h 1297065"/>
                <a:gd name="connsiteX37" fmla="*/ 84998 w 669849"/>
                <a:gd name="connsiteY37" fmla="*/ 423228 h 1297065"/>
                <a:gd name="connsiteX38" fmla="*/ 84998 w 669849"/>
                <a:gd name="connsiteY38" fmla="*/ 373830 h 1297065"/>
                <a:gd name="connsiteX39" fmla="*/ 86742 w 669849"/>
                <a:gd name="connsiteY39" fmla="*/ 356537 h 1297065"/>
                <a:gd name="connsiteX40" fmla="*/ 3846 w 669849"/>
                <a:gd name="connsiteY40" fmla="*/ 212956 h 1297065"/>
                <a:gd name="connsiteX41" fmla="*/ 981 w 669849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42554 w 744600"/>
                <a:gd name="connsiteY34" fmla="*/ 1200831 h 1297065"/>
                <a:gd name="connsiteX35" fmla="*/ 176172 w 744600"/>
                <a:gd name="connsiteY35" fmla="*/ 563049 h 1297065"/>
                <a:gd name="connsiteX36" fmla="*/ 152512 w 744600"/>
                <a:gd name="connsiteY36" fmla="*/ 550207 h 1297065"/>
                <a:gd name="connsiteX37" fmla="*/ 84998 w 744600"/>
                <a:gd name="connsiteY37" fmla="*/ 423228 h 1297065"/>
                <a:gd name="connsiteX38" fmla="*/ 84998 w 744600"/>
                <a:gd name="connsiteY38" fmla="*/ 373830 h 1297065"/>
                <a:gd name="connsiteX39" fmla="*/ 86742 w 744600"/>
                <a:gd name="connsiteY39" fmla="*/ 356537 h 1297065"/>
                <a:gd name="connsiteX40" fmla="*/ 3846 w 744600"/>
                <a:gd name="connsiteY40" fmla="*/ 212956 h 1297065"/>
                <a:gd name="connsiteX41" fmla="*/ 981 w 744600"/>
                <a:gd name="connsiteY41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42238 w 744600"/>
                <a:gd name="connsiteY33" fmla="*/ 120370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297065"/>
                <a:gd name="connsiteX1" fmla="*/ 14340 w 744600"/>
                <a:gd name="connsiteY1" fmla="*/ 173793 h 1297065"/>
                <a:gd name="connsiteX2" fmla="*/ 25130 w 744600"/>
                <a:gd name="connsiteY2" fmla="*/ 170164 h 1297065"/>
                <a:gd name="connsiteX3" fmla="*/ 53503 w 744600"/>
                <a:gd name="connsiteY3" fmla="*/ 184287 h 1297065"/>
                <a:gd name="connsiteX4" fmla="*/ 118907 w 744600"/>
                <a:gd name="connsiteY4" fmla="*/ 297571 h 1297065"/>
                <a:gd name="connsiteX5" fmla="*/ 127646 w 744600"/>
                <a:gd name="connsiteY5" fmla="*/ 290360 h 1297065"/>
                <a:gd name="connsiteX6" fmla="*/ 74671 w 744600"/>
                <a:gd name="connsiteY6" fmla="*/ 92654 h 1297065"/>
                <a:gd name="connsiteX7" fmla="*/ 101256 w 744600"/>
                <a:gd name="connsiteY7" fmla="*/ 46607 h 1297065"/>
                <a:gd name="connsiteX8" fmla="*/ 116156 w 744600"/>
                <a:gd name="connsiteY8" fmla="*/ 45673 h 1297065"/>
                <a:gd name="connsiteX9" fmla="*/ 147302 w 744600"/>
                <a:gd name="connsiteY9" fmla="*/ 73192 h 1297065"/>
                <a:gd name="connsiteX10" fmla="*/ 200063 w 744600"/>
                <a:gd name="connsiteY10" fmla="*/ 270096 h 1297065"/>
                <a:gd name="connsiteX11" fmla="*/ 212526 w 744600"/>
                <a:gd name="connsiteY11" fmla="*/ 270096 h 1297065"/>
                <a:gd name="connsiteX12" fmla="*/ 212526 w 744600"/>
                <a:gd name="connsiteY12" fmla="*/ 37597 h 1297065"/>
                <a:gd name="connsiteX13" fmla="*/ 250123 w 744600"/>
                <a:gd name="connsiteY13" fmla="*/ 0 h 1297065"/>
                <a:gd name="connsiteX14" fmla="*/ 287720 w 744600"/>
                <a:gd name="connsiteY14" fmla="*/ 37597 h 1297065"/>
                <a:gd name="connsiteX15" fmla="*/ 287720 w 744600"/>
                <a:gd name="connsiteY15" fmla="*/ 270096 h 1297065"/>
                <a:gd name="connsiteX16" fmla="*/ 297761 w 744600"/>
                <a:gd name="connsiteY16" fmla="*/ 270096 h 1297065"/>
                <a:gd name="connsiteX17" fmla="*/ 350521 w 744600"/>
                <a:gd name="connsiteY17" fmla="*/ 73192 h 1297065"/>
                <a:gd name="connsiteX18" fmla="*/ 396568 w 744600"/>
                <a:gd name="connsiteY18" fmla="*/ 46606 h 1297065"/>
                <a:gd name="connsiteX19" fmla="*/ 423153 w 744600"/>
                <a:gd name="connsiteY19" fmla="*/ 92653 h 1297065"/>
                <a:gd name="connsiteX20" fmla="*/ 363685 w 744600"/>
                <a:gd name="connsiteY20" fmla="*/ 316240 h 1297065"/>
                <a:gd name="connsiteX21" fmla="*/ 369482 w 744600"/>
                <a:gd name="connsiteY21" fmla="*/ 351385 h 1297065"/>
                <a:gd name="connsiteX22" fmla="*/ 408103 w 744600"/>
                <a:gd name="connsiteY22" fmla="*/ 358224 h 1297065"/>
                <a:gd name="connsiteX23" fmla="*/ 483273 w 744600"/>
                <a:gd name="connsiteY23" fmla="*/ 311225 h 1297065"/>
                <a:gd name="connsiteX24" fmla="*/ 548186 w 744600"/>
                <a:gd name="connsiteY24" fmla="*/ 328780 h 1297065"/>
                <a:gd name="connsiteX25" fmla="*/ 522398 w 744600"/>
                <a:gd name="connsiteY25" fmla="*/ 392869 h 1297065"/>
                <a:gd name="connsiteX26" fmla="*/ 394046 w 744600"/>
                <a:gd name="connsiteY26" fmla="*/ 482833 h 1297065"/>
                <a:gd name="connsiteX27" fmla="*/ 338566 w 744600"/>
                <a:gd name="connsiteY27" fmla="*/ 550207 h 1297065"/>
                <a:gd name="connsiteX28" fmla="*/ 312041 w 744600"/>
                <a:gd name="connsiteY28" fmla="*/ 562958 h 1297065"/>
                <a:gd name="connsiteX29" fmla="*/ 324993 w 744600"/>
                <a:gd name="connsiteY29" fmla="*/ 901578 h 1297065"/>
                <a:gd name="connsiteX30" fmla="*/ 744600 w 744600"/>
                <a:gd name="connsiteY30" fmla="*/ 917798 h 1297065"/>
                <a:gd name="connsiteX31" fmla="*/ 669849 w 744600"/>
                <a:gd name="connsiteY31" fmla="*/ 1189354 h 1297065"/>
                <a:gd name="connsiteX32" fmla="*/ 244109 w 744600"/>
                <a:gd name="connsiteY32" fmla="*/ 1297065 h 1297065"/>
                <a:gd name="connsiteX33" fmla="*/ 151297 w 744600"/>
                <a:gd name="connsiteY33" fmla="*/ 939884 h 1297065"/>
                <a:gd name="connsiteX34" fmla="*/ 176172 w 744600"/>
                <a:gd name="connsiteY34" fmla="*/ 563049 h 1297065"/>
                <a:gd name="connsiteX35" fmla="*/ 152512 w 744600"/>
                <a:gd name="connsiteY35" fmla="*/ 550207 h 1297065"/>
                <a:gd name="connsiteX36" fmla="*/ 84998 w 744600"/>
                <a:gd name="connsiteY36" fmla="*/ 423228 h 1297065"/>
                <a:gd name="connsiteX37" fmla="*/ 84998 w 744600"/>
                <a:gd name="connsiteY37" fmla="*/ 373830 h 1297065"/>
                <a:gd name="connsiteX38" fmla="*/ 86742 w 744600"/>
                <a:gd name="connsiteY38" fmla="*/ 356537 h 1297065"/>
                <a:gd name="connsiteX39" fmla="*/ 3846 w 744600"/>
                <a:gd name="connsiteY39" fmla="*/ 212956 h 1297065"/>
                <a:gd name="connsiteX40" fmla="*/ 981 w 744600"/>
                <a:gd name="connsiteY40" fmla="*/ 191201 h 1297065"/>
                <a:gd name="connsiteX0" fmla="*/ 981 w 744600"/>
                <a:gd name="connsiteY0" fmla="*/ 191201 h 1189354"/>
                <a:gd name="connsiteX1" fmla="*/ 14340 w 744600"/>
                <a:gd name="connsiteY1" fmla="*/ 173793 h 1189354"/>
                <a:gd name="connsiteX2" fmla="*/ 25130 w 744600"/>
                <a:gd name="connsiteY2" fmla="*/ 170164 h 1189354"/>
                <a:gd name="connsiteX3" fmla="*/ 53503 w 744600"/>
                <a:gd name="connsiteY3" fmla="*/ 184287 h 1189354"/>
                <a:gd name="connsiteX4" fmla="*/ 118907 w 744600"/>
                <a:gd name="connsiteY4" fmla="*/ 297571 h 1189354"/>
                <a:gd name="connsiteX5" fmla="*/ 127646 w 744600"/>
                <a:gd name="connsiteY5" fmla="*/ 290360 h 1189354"/>
                <a:gd name="connsiteX6" fmla="*/ 74671 w 744600"/>
                <a:gd name="connsiteY6" fmla="*/ 92654 h 1189354"/>
                <a:gd name="connsiteX7" fmla="*/ 101256 w 744600"/>
                <a:gd name="connsiteY7" fmla="*/ 46607 h 1189354"/>
                <a:gd name="connsiteX8" fmla="*/ 116156 w 744600"/>
                <a:gd name="connsiteY8" fmla="*/ 45673 h 1189354"/>
                <a:gd name="connsiteX9" fmla="*/ 147302 w 744600"/>
                <a:gd name="connsiteY9" fmla="*/ 73192 h 1189354"/>
                <a:gd name="connsiteX10" fmla="*/ 200063 w 744600"/>
                <a:gd name="connsiteY10" fmla="*/ 270096 h 1189354"/>
                <a:gd name="connsiteX11" fmla="*/ 212526 w 744600"/>
                <a:gd name="connsiteY11" fmla="*/ 270096 h 1189354"/>
                <a:gd name="connsiteX12" fmla="*/ 212526 w 744600"/>
                <a:gd name="connsiteY12" fmla="*/ 37597 h 1189354"/>
                <a:gd name="connsiteX13" fmla="*/ 250123 w 744600"/>
                <a:gd name="connsiteY13" fmla="*/ 0 h 1189354"/>
                <a:gd name="connsiteX14" fmla="*/ 287720 w 744600"/>
                <a:gd name="connsiteY14" fmla="*/ 37597 h 1189354"/>
                <a:gd name="connsiteX15" fmla="*/ 287720 w 744600"/>
                <a:gd name="connsiteY15" fmla="*/ 270096 h 1189354"/>
                <a:gd name="connsiteX16" fmla="*/ 297761 w 744600"/>
                <a:gd name="connsiteY16" fmla="*/ 270096 h 1189354"/>
                <a:gd name="connsiteX17" fmla="*/ 350521 w 744600"/>
                <a:gd name="connsiteY17" fmla="*/ 73192 h 1189354"/>
                <a:gd name="connsiteX18" fmla="*/ 396568 w 744600"/>
                <a:gd name="connsiteY18" fmla="*/ 46606 h 1189354"/>
                <a:gd name="connsiteX19" fmla="*/ 423153 w 744600"/>
                <a:gd name="connsiteY19" fmla="*/ 92653 h 1189354"/>
                <a:gd name="connsiteX20" fmla="*/ 363685 w 744600"/>
                <a:gd name="connsiteY20" fmla="*/ 316240 h 1189354"/>
                <a:gd name="connsiteX21" fmla="*/ 369482 w 744600"/>
                <a:gd name="connsiteY21" fmla="*/ 351385 h 1189354"/>
                <a:gd name="connsiteX22" fmla="*/ 408103 w 744600"/>
                <a:gd name="connsiteY22" fmla="*/ 358224 h 1189354"/>
                <a:gd name="connsiteX23" fmla="*/ 483273 w 744600"/>
                <a:gd name="connsiteY23" fmla="*/ 311225 h 1189354"/>
                <a:gd name="connsiteX24" fmla="*/ 548186 w 744600"/>
                <a:gd name="connsiteY24" fmla="*/ 328780 h 1189354"/>
                <a:gd name="connsiteX25" fmla="*/ 522398 w 744600"/>
                <a:gd name="connsiteY25" fmla="*/ 392869 h 1189354"/>
                <a:gd name="connsiteX26" fmla="*/ 394046 w 744600"/>
                <a:gd name="connsiteY26" fmla="*/ 482833 h 1189354"/>
                <a:gd name="connsiteX27" fmla="*/ 338566 w 744600"/>
                <a:gd name="connsiteY27" fmla="*/ 550207 h 1189354"/>
                <a:gd name="connsiteX28" fmla="*/ 312041 w 744600"/>
                <a:gd name="connsiteY28" fmla="*/ 562958 h 1189354"/>
                <a:gd name="connsiteX29" fmla="*/ 324993 w 744600"/>
                <a:gd name="connsiteY29" fmla="*/ 901578 h 1189354"/>
                <a:gd name="connsiteX30" fmla="*/ 744600 w 744600"/>
                <a:gd name="connsiteY30" fmla="*/ 917798 h 1189354"/>
                <a:gd name="connsiteX31" fmla="*/ 669849 w 744600"/>
                <a:gd name="connsiteY31" fmla="*/ 1189354 h 1189354"/>
                <a:gd name="connsiteX32" fmla="*/ 299005 w 744600"/>
                <a:gd name="connsiteY32" fmla="*/ 1055389 h 1189354"/>
                <a:gd name="connsiteX33" fmla="*/ 151297 w 744600"/>
                <a:gd name="connsiteY33" fmla="*/ 939884 h 1189354"/>
                <a:gd name="connsiteX34" fmla="*/ 176172 w 744600"/>
                <a:gd name="connsiteY34" fmla="*/ 563049 h 1189354"/>
                <a:gd name="connsiteX35" fmla="*/ 152512 w 744600"/>
                <a:gd name="connsiteY35" fmla="*/ 550207 h 1189354"/>
                <a:gd name="connsiteX36" fmla="*/ 84998 w 744600"/>
                <a:gd name="connsiteY36" fmla="*/ 423228 h 1189354"/>
                <a:gd name="connsiteX37" fmla="*/ 84998 w 744600"/>
                <a:gd name="connsiteY37" fmla="*/ 373830 h 1189354"/>
                <a:gd name="connsiteX38" fmla="*/ 86742 w 744600"/>
                <a:gd name="connsiteY38" fmla="*/ 356537 h 1189354"/>
                <a:gd name="connsiteX39" fmla="*/ 3846 w 744600"/>
                <a:gd name="connsiteY39" fmla="*/ 212956 h 1189354"/>
                <a:gd name="connsiteX40" fmla="*/ 981 w 744600"/>
                <a:gd name="connsiteY40" fmla="*/ 191201 h 1189354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99005 w 744600"/>
                <a:gd name="connsiteY32" fmla="*/ 1055389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44600"/>
                <a:gd name="connsiteY0" fmla="*/ 191201 h 1083428"/>
                <a:gd name="connsiteX1" fmla="*/ 14340 w 744600"/>
                <a:gd name="connsiteY1" fmla="*/ 173793 h 1083428"/>
                <a:gd name="connsiteX2" fmla="*/ 25130 w 744600"/>
                <a:gd name="connsiteY2" fmla="*/ 170164 h 1083428"/>
                <a:gd name="connsiteX3" fmla="*/ 53503 w 744600"/>
                <a:gd name="connsiteY3" fmla="*/ 184287 h 1083428"/>
                <a:gd name="connsiteX4" fmla="*/ 118907 w 744600"/>
                <a:gd name="connsiteY4" fmla="*/ 297571 h 1083428"/>
                <a:gd name="connsiteX5" fmla="*/ 127646 w 744600"/>
                <a:gd name="connsiteY5" fmla="*/ 290360 h 1083428"/>
                <a:gd name="connsiteX6" fmla="*/ 74671 w 744600"/>
                <a:gd name="connsiteY6" fmla="*/ 92654 h 1083428"/>
                <a:gd name="connsiteX7" fmla="*/ 101256 w 744600"/>
                <a:gd name="connsiteY7" fmla="*/ 46607 h 1083428"/>
                <a:gd name="connsiteX8" fmla="*/ 116156 w 744600"/>
                <a:gd name="connsiteY8" fmla="*/ 45673 h 1083428"/>
                <a:gd name="connsiteX9" fmla="*/ 147302 w 744600"/>
                <a:gd name="connsiteY9" fmla="*/ 73192 h 1083428"/>
                <a:gd name="connsiteX10" fmla="*/ 200063 w 744600"/>
                <a:gd name="connsiteY10" fmla="*/ 270096 h 1083428"/>
                <a:gd name="connsiteX11" fmla="*/ 212526 w 744600"/>
                <a:gd name="connsiteY11" fmla="*/ 270096 h 1083428"/>
                <a:gd name="connsiteX12" fmla="*/ 212526 w 744600"/>
                <a:gd name="connsiteY12" fmla="*/ 37597 h 1083428"/>
                <a:gd name="connsiteX13" fmla="*/ 250123 w 744600"/>
                <a:gd name="connsiteY13" fmla="*/ 0 h 1083428"/>
                <a:gd name="connsiteX14" fmla="*/ 287720 w 744600"/>
                <a:gd name="connsiteY14" fmla="*/ 37597 h 1083428"/>
                <a:gd name="connsiteX15" fmla="*/ 287720 w 744600"/>
                <a:gd name="connsiteY15" fmla="*/ 270096 h 1083428"/>
                <a:gd name="connsiteX16" fmla="*/ 297761 w 744600"/>
                <a:gd name="connsiteY16" fmla="*/ 270096 h 1083428"/>
                <a:gd name="connsiteX17" fmla="*/ 350521 w 744600"/>
                <a:gd name="connsiteY17" fmla="*/ 73192 h 1083428"/>
                <a:gd name="connsiteX18" fmla="*/ 396568 w 744600"/>
                <a:gd name="connsiteY18" fmla="*/ 46606 h 1083428"/>
                <a:gd name="connsiteX19" fmla="*/ 423153 w 744600"/>
                <a:gd name="connsiteY19" fmla="*/ 92653 h 1083428"/>
                <a:gd name="connsiteX20" fmla="*/ 363685 w 744600"/>
                <a:gd name="connsiteY20" fmla="*/ 316240 h 1083428"/>
                <a:gd name="connsiteX21" fmla="*/ 369482 w 744600"/>
                <a:gd name="connsiteY21" fmla="*/ 351385 h 1083428"/>
                <a:gd name="connsiteX22" fmla="*/ 408103 w 744600"/>
                <a:gd name="connsiteY22" fmla="*/ 358224 h 1083428"/>
                <a:gd name="connsiteX23" fmla="*/ 483273 w 744600"/>
                <a:gd name="connsiteY23" fmla="*/ 311225 h 1083428"/>
                <a:gd name="connsiteX24" fmla="*/ 548186 w 744600"/>
                <a:gd name="connsiteY24" fmla="*/ 328780 h 1083428"/>
                <a:gd name="connsiteX25" fmla="*/ 522398 w 744600"/>
                <a:gd name="connsiteY25" fmla="*/ 392869 h 1083428"/>
                <a:gd name="connsiteX26" fmla="*/ 394046 w 744600"/>
                <a:gd name="connsiteY26" fmla="*/ 482833 h 1083428"/>
                <a:gd name="connsiteX27" fmla="*/ 338566 w 744600"/>
                <a:gd name="connsiteY27" fmla="*/ 550207 h 1083428"/>
                <a:gd name="connsiteX28" fmla="*/ 312041 w 744600"/>
                <a:gd name="connsiteY28" fmla="*/ 562958 h 1083428"/>
                <a:gd name="connsiteX29" fmla="*/ 324993 w 744600"/>
                <a:gd name="connsiteY29" fmla="*/ 901578 h 1083428"/>
                <a:gd name="connsiteX30" fmla="*/ 744600 w 744600"/>
                <a:gd name="connsiteY30" fmla="*/ 917798 h 1083428"/>
                <a:gd name="connsiteX31" fmla="*/ 725348 w 744600"/>
                <a:gd name="connsiteY31" fmla="*/ 1083428 h 1083428"/>
                <a:gd name="connsiteX32" fmla="*/ 258053 w 744600"/>
                <a:gd name="connsiteY32" fmla="*/ 1051812 h 1083428"/>
                <a:gd name="connsiteX33" fmla="*/ 151297 w 744600"/>
                <a:gd name="connsiteY33" fmla="*/ 939884 h 1083428"/>
                <a:gd name="connsiteX34" fmla="*/ 176172 w 744600"/>
                <a:gd name="connsiteY34" fmla="*/ 563049 h 1083428"/>
                <a:gd name="connsiteX35" fmla="*/ 152512 w 744600"/>
                <a:gd name="connsiteY35" fmla="*/ 550207 h 1083428"/>
                <a:gd name="connsiteX36" fmla="*/ 84998 w 744600"/>
                <a:gd name="connsiteY36" fmla="*/ 423228 h 1083428"/>
                <a:gd name="connsiteX37" fmla="*/ 84998 w 744600"/>
                <a:gd name="connsiteY37" fmla="*/ 373830 h 1083428"/>
                <a:gd name="connsiteX38" fmla="*/ 86742 w 744600"/>
                <a:gd name="connsiteY38" fmla="*/ 356537 h 1083428"/>
                <a:gd name="connsiteX39" fmla="*/ 3846 w 744600"/>
                <a:gd name="connsiteY39" fmla="*/ 212956 h 1083428"/>
                <a:gd name="connsiteX40" fmla="*/ 981 w 744600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3685 w 732934"/>
                <a:gd name="connsiteY20" fmla="*/ 316240 h 1083428"/>
                <a:gd name="connsiteX21" fmla="*/ 369482 w 732934"/>
                <a:gd name="connsiteY21" fmla="*/ 351385 h 1083428"/>
                <a:gd name="connsiteX22" fmla="*/ 408103 w 732934"/>
                <a:gd name="connsiteY22" fmla="*/ 358224 h 1083428"/>
                <a:gd name="connsiteX23" fmla="*/ 483273 w 732934"/>
                <a:gd name="connsiteY23" fmla="*/ 311225 h 1083428"/>
                <a:gd name="connsiteX24" fmla="*/ 548186 w 732934"/>
                <a:gd name="connsiteY24" fmla="*/ 328780 h 1083428"/>
                <a:gd name="connsiteX25" fmla="*/ 522398 w 732934"/>
                <a:gd name="connsiteY25" fmla="*/ 392869 h 1083428"/>
                <a:gd name="connsiteX26" fmla="*/ 394046 w 732934"/>
                <a:gd name="connsiteY26" fmla="*/ 482833 h 1083428"/>
                <a:gd name="connsiteX27" fmla="*/ 338566 w 732934"/>
                <a:gd name="connsiteY27" fmla="*/ 550207 h 1083428"/>
                <a:gd name="connsiteX28" fmla="*/ 312041 w 732934"/>
                <a:gd name="connsiteY28" fmla="*/ 562958 h 1083428"/>
                <a:gd name="connsiteX29" fmla="*/ 324993 w 732934"/>
                <a:gd name="connsiteY29" fmla="*/ 901578 h 1083428"/>
                <a:gd name="connsiteX30" fmla="*/ 732934 w 732934"/>
                <a:gd name="connsiteY30" fmla="*/ 924534 h 1083428"/>
                <a:gd name="connsiteX31" fmla="*/ 725348 w 732934"/>
                <a:gd name="connsiteY31" fmla="*/ 1083428 h 1083428"/>
                <a:gd name="connsiteX32" fmla="*/ 258053 w 732934"/>
                <a:gd name="connsiteY32" fmla="*/ 1051812 h 1083428"/>
                <a:gd name="connsiteX33" fmla="*/ 151297 w 732934"/>
                <a:gd name="connsiteY33" fmla="*/ 939884 h 1083428"/>
                <a:gd name="connsiteX34" fmla="*/ 176172 w 732934"/>
                <a:gd name="connsiteY34" fmla="*/ 563049 h 1083428"/>
                <a:gd name="connsiteX35" fmla="*/ 152512 w 732934"/>
                <a:gd name="connsiteY35" fmla="*/ 550207 h 1083428"/>
                <a:gd name="connsiteX36" fmla="*/ 84998 w 732934"/>
                <a:gd name="connsiteY36" fmla="*/ 423228 h 1083428"/>
                <a:gd name="connsiteX37" fmla="*/ 84998 w 732934"/>
                <a:gd name="connsiteY37" fmla="*/ 373830 h 1083428"/>
                <a:gd name="connsiteX38" fmla="*/ 86742 w 732934"/>
                <a:gd name="connsiteY38" fmla="*/ 356537 h 1083428"/>
                <a:gd name="connsiteX39" fmla="*/ 3846 w 732934"/>
                <a:gd name="connsiteY39" fmla="*/ 212956 h 1083428"/>
                <a:gd name="connsiteX40" fmla="*/ 981 w 732934"/>
                <a:gd name="connsiteY40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86742 w 732934"/>
                <a:gd name="connsiteY37" fmla="*/ 356537 h 1083428"/>
                <a:gd name="connsiteX38" fmla="*/ 3846 w 732934"/>
                <a:gd name="connsiteY38" fmla="*/ 212956 h 1083428"/>
                <a:gd name="connsiteX39" fmla="*/ 981 w 732934"/>
                <a:gd name="connsiteY39" fmla="*/ 191201 h 1083428"/>
                <a:gd name="connsiteX0" fmla="*/ 981 w 732934"/>
                <a:gd name="connsiteY0" fmla="*/ 191201 h 1083428"/>
                <a:gd name="connsiteX1" fmla="*/ 14340 w 732934"/>
                <a:gd name="connsiteY1" fmla="*/ 173793 h 1083428"/>
                <a:gd name="connsiteX2" fmla="*/ 25130 w 732934"/>
                <a:gd name="connsiteY2" fmla="*/ 170164 h 1083428"/>
                <a:gd name="connsiteX3" fmla="*/ 53503 w 732934"/>
                <a:gd name="connsiteY3" fmla="*/ 184287 h 1083428"/>
                <a:gd name="connsiteX4" fmla="*/ 118907 w 732934"/>
                <a:gd name="connsiteY4" fmla="*/ 297571 h 1083428"/>
                <a:gd name="connsiteX5" fmla="*/ 127646 w 732934"/>
                <a:gd name="connsiteY5" fmla="*/ 290360 h 1083428"/>
                <a:gd name="connsiteX6" fmla="*/ 74671 w 732934"/>
                <a:gd name="connsiteY6" fmla="*/ 92654 h 1083428"/>
                <a:gd name="connsiteX7" fmla="*/ 101256 w 732934"/>
                <a:gd name="connsiteY7" fmla="*/ 46607 h 1083428"/>
                <a:gd name="connsiteX8" fmla="*/ 116156 w 732934"/>
                <a:gd name="connsiteY8" fmla="*/ 45673 h 1083428"/>
                <a:gd name="connsiteX9" fmla="*/ 147302 w 732934"/>
                <a:gd name="connsiteY9" fmla="*/ 73192 h 1083428"/>
                <a:gd name="connsiteX10" fmla="*/ 200063 w 732934"/>
                <a:gd name="connsiteY10" fmla="*/ 270096 h 1083428"/>
                <a:gd name="connsiteX11" fmla="*/ 212526 w 732934"/>
                <a:gd name="connsiteY11" fmla="*/ 270096 h 1083428"/>
                <a:gd name="connsiteX12" fmla="*/ 212526 w 732934"/>
                <a:gd name="connsiteY12" fmla="*/ 37597 h 1083428"/>
                <a:gd name="connsiteX13" fmla="*/ 250123 w 732934"/>
                <a:gd name="connsiteY13" fmla="*/ 0 h 1083428"/>
                <a:gd name="connsiteX14" fmla="*/ 287720 w 732934"/>
                <a:gd name="connsiteY14" fmla="*/ 37597 h 1083428"/>
                <a:gd name="connsiteX15" fmla="*/ 287720 w 732934"/>
                <a:gd name="connsiteY15" fmla="*/ 270096 h 1083428"/>
                <a:gd name="connsiteX16" fmla="*/ 297761 w 732934"/>
                <a:gd name="connsiteY16" fmla="*/ 270096 h 1083428"/>
                <a:gd name="connsiteX17" fmla="*/ 350521 w 732934"/>
                <a:gd name="connsiteY17" fmla="*/ 73192 h 1083428"/>
                <a:gd name="connsiteX18" fmla="*/ 396568 w 732934"/>
                <a:gd name="connsiteY18" fmla="*/ 46606 h 1083428"/>
                <a:gd name="connsiteX19" fmla="*/ 423153 w 732934"/>
                <a:gd name="connsiteY19" fmla="*/ 92653 h 1083428"/>
                <a:gd name="connsiteX20" fmla="*/ 369482 w 732934"/>
                <a:gd name="connsiteY20" fmla="*/ 351385 h 1083428"/>
                <a:gd name="connsiteX21" fmla="*/ 408103 w 732934"/>
                <a:gd name="connsiteY21" fmla="*/ 358224 h 1083428"/>
                <a:gd name="connsiteX22" fmla="*/ 483273 w 732934"/>
                <a:gd name="connsiteY22" fmla="*/ 311225 h 1083428"/>
                <a:gd name="connsiteX23" fmla="*/ 548186 w 732934"/>
                <a:gd name="connsiteY23" fmla="*/ 328780 h 1083428"/>
                <a:gd name="connsiteX24" fmla="*/ 522398 w 732934"/>
                <a:gd name="connsiteY24" fmla="*/ 392869 h 1083428"/>
                <a:gd name="connsiteX25" fmla="*/ 394046 w 732934"/>
                <a:gd name="connsiteY25" fmla="*/ 482833 h 1083428"/>
                <a:gd name="connsiteX26" fmla="*/ 338566 w 732934"/>
                <a:gd name="connsiteY26" fmla="*/ 550207 h 1083428"/>
                <a:gd name="connsiteX27" fmla="*/ 312041 w 732934"/>
                <a:gd name="connsiteY27" fmla="*/ 562958 h 1083428"/>
                <a:gd name="connsiteX28" fmla="*/ 324993 w 732934"/>
                <a:gd name="connsiteY28" fmla="*/ 901578 h 1083428"/>
                <a:gd name="connsiteX29" fmla="*/ 732934 w 732934"/>
                <a:gd name="connsiteY29" fmla="*/ 924534 h 1083428"/>
                <a:gd name="connsiteX30" fmla="*/ 725348 w 732934"/>
                <a:gd name="connsiteY30" fmla="*/ 1083428 h 1083428"/>
                <a:gd name="connsiteX31" fmla="*/ 258053 w 732934"/>
                <a:gd name="connsiteY31" fmla="*/ 1051812 h 1083428"/>
                <a:gd name="connsiteX32" fmla="*/ 151297 w 732934"/>
                <a:gd name="connsiteY32" fmla="*/ 939884 h 1083428"/>
                <a:gd name="connsiteX33" fmla="*/ 176172 w 732934"/>
                <a:gd name="connsiteY33" fmla="*/ 563049 h 1083428"/>
                <a:gd name="connsiteX34" fmla="*/ 152512 w 732934"/>
                <a:gd name="connsiteY34" fmla="*/ 550207 h 1083428"/>
                <a:gd name="connsiteX35" fmla="*/ 84998 w 732934"/>
                <a:gd name="connsiteY35" fmla="*/ 423228 h 1083428"/>
                <a:gd name="connsiteX36" fmla="*/ 84998 w 732934"/>
                <a:gd name="connsiteY36" fmla="*/ 373830 h 1083428"/>
                <a:gd name="connsiteX37" fmla="*/ 3846 w 732934"/>
                <a:gd name="connsiteY37" fmla="*/ 212956 h 1083428"/>
                <a:gd name="connsiteX38" fmla="*/ 981 w 732934"/>
                <a:gd name="connsiteY38" fmla="*/ 191201 h 1083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32934" h="1083428">
                  <a:moveTo>
                    <a:pt x="981" y="191201"/>
                  </a:moveTo>
                  <a:cubicBezTo>
                    <a:pt x="2881" y="184114"/>
                    <a:pt x="7483" y="177751"/>
                    <a:pt x="14340" y="173793"/>
                  </a:cubicBezTo>
                  <a:cubicBezTo>
                    <a:pt x="17767" y="171814"/>
                    <a:pt x="21434" y="170623"/>
                    <a:pt x="25130" y="170164"/>
                  </a:cubicBezTo>
                  <a:cubicBezTo>
                    <a:pt x="36218" y="168789"/>
                    <a:pt x="47565" y="174003"/>
                    <a:pt x="53503" y="184287"/>
                  </a:cubicBezTo>
                  <a:lnTo>
                    <a:pt x="118907" y="297571"/>
                  </a:lnTo>
                  <a:lnTo>
                    <a:pt x="127646" y="290360"/>
                  </a:lnTo>
                  <a:lnTo>
                    <a:pt x="74671" y="92654"/>
                  </a:lnTo>
                  <a:cubicBezTo>
                    <a:pt x="69296" y="72596"/>
                    <a:pt x="81199" y="51981"/>
                    <a:pt x="101256" y="46607"/>
                  </a:cubicBezTo>
                  <a:cubicBezTo>
                    <a:pt x="106270" y="45263"/>
                    <a:pt x="111319" y="44999"/>
                    <a:pt x="116156" y="45673"/>
                  </a:cubicBezTo>
                  <a:cubicBezTo>
                    <a:pt x="130668" y="47694"/>
                    <a:pt x="143272" y="58149"/>
                    <a:pt x="147302" y="73192"/>
                  </a:cubicBezTo>
                  <a:lnTo>
                    <a:pt x="200063" y="270096"/>
                  </a:lnTo>
                  <a:lnTo>
                    <a:pt x="212526" y="270096"/>
                  </a:lnTo>
                  <a:lnTo>
                    <a:pt x="212526" y="37597"/>
                  </a:lnTo>
                  <a:cubicBezTo>
                    <a:pt x="212526" y="16833"/>
                    <a:pt x="229359" y="0"/>
                    <a:pt x="250123" y="0"/>
                  </a:cubicBezTo>
                  <a:cubicBezTo>
                    <a:pt x="270887" y="0"/>
                    <a:pt x="287720" y="16833"/>
                    <a:pt x="287720" y="37597"/>
                  </a:cubicBezTo>
                  <a:lnTo>
                    <a:pt x="287720" y="270096"/>
                  </a:lnTo>
                  <a:lnTo>
                    <a:pt x="297761" y="270096"/>
                  </a:lnTo>
                  <a:lnTo>
                    <a:pt x="350521" y="73192"/>
                  </a:lnTo>
                  <a:cubicBezTo>
                    <a:pt x="355896" y="53135"/>
                    <a:pt x="376511" y="41232"/>
                    <a:pt x="396568" y="46606"/>
                  </a:cubicBezTo>
                  <a:cubicBezTo>
                    <a:pt x="416625" y="51981"/>
                    <a:pt x="428527" y="72596"/>
                    <a:pt x="423153" y="92653"/>
                  </a:cubicBezTo>
                  <a:lnTo>
                    <a:pt x="369482" y="351385"/>
                  </a:lnTo>
                  <a:cubicBezTo>
                    <a:pt x="376886" y="366615"/>
                    <a:pt x="399620" y="363628"/>
                    <a:pt x="408103" y="358224"/>
                  </a:cubicBezTo>
                  <a:lnTo>
                    <a:pt x="483273" y="311225"/>
                  </a:lnTo>
                  <a:cubicBezTo>
                    <a:pt x="505137" y="298602"/>
                    <a:pt x="535078" y="306116"/>
                    <a:pt x="548186" y="328780"/>
                  </a:cubicBezTo>
                  <a:cubicBezTo>
                    <a:pt x="561293" y="351443"/>
                    <a:pt x="544261" y="380246"/>
                    <a:pt x="522398" y="392869"/>
                  </a:cubicBezTo>
                  <a:lnTo>
                    <a:pt x="394046" y="482833"/>
                  </a:lnTo>
                  <a:cubicBezTo>
                    <a:pt x="382423" y="510314"/>
                    <a:pt x="363006" y="533696"/>
                    <a:pt x="338566" y="550207"/>
                  </a:cubicBezTo>
                  <a:lnTo>
                    <a:pt x="312041" y="562958"/>
                  </a:lnTo>
                  <a:lnTo>
                    <a:pt x="324993" y="901578"/>
                  </a:lnTo>
                  <a:lnTo>
                    <a:pt x="732934" y="924534"/>
                  </a:lnTo>
                  <a:lnTo>
                    <a:pt x="725348" y="1083428"/>
                  </a:lnTo>
                  <a:lnTo>
                    <a:pt x="258053" y="1051812"/>
                  </a:lnTo>
                  <a:cubicBezTo>
                    <a:pt x="201791" y="1051812"/>
                    <a:pt x="151297" y="991446"/>
                    <a:pt x="151297" y="939884"/>
                  </a:cubicBezTo>
                  <a:lnTo>
                    <a:pt x="176172" y="563049"/>
                  </a:lnTo>
                  <a:lnTo>
                    <a:pt x="152512" y="550207"/>
                  </a:lnTo>
                  <a:cubicBezTo>
                    <a:pt x="111779" y="522688"/>
                    <a:pt x="84998" y="476085"/>
                    <a:pt x="84998" y="423228"/>
                  </a:cubicBezTo>
                  <a:lnTo>
                    <a:pt x="84998" y="373830"/>
                  </a:lnTo>
                  <a:lnTo>
                    <a:pt x="3846" y="212956"/>
                  </a:lnTo>
                  <a:cubicBezTo>
                    <a:pt x="-113" y="206100"/>
                    <a:pt x="-918" y="198289"/>
                    <a:pt x="981" y="19120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A54EAAB-2AF3-2FF8-42FC-762D6B6725A4}"/>
                </a:ext>
              </a:extLst>
            </p:cNvPr>
            <p:cNvSpPr/>
            <p:nvPr/>
          </p:nvSpPr>
          <p:spPr bwMode="auto">
            <a:xfrm>
              <a:off x="2450875" y="1963039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03BC1D7-AC01-8894-BD7C-7CFE381E10A9}"/>
                </a:ext>
              </a:extLst>
            </p:cNvPr>
            <p:cNvSpPr/>
            <p:nvPr/>
          </p:nvSpPr>
          <p:spPr bwMode="auto">
            <a:xfrm flipH="1">
              <a:off x="1911342" y="1963039"/>
              <a:ext cx="119151" cy="157917"/>
            </a:xfrm>
            <a:custGeom>
              <a:avLst/>
              <a:gdLst>
                <a:gd name="connsiteX0" fmla="*/ 187710 w 194140"/>
                <a:gd name="connsiteY0" fmla="*/ 0 h 257304"/>
                <a:gd name="connsiteX1" fmla="*/ 194140 w 194140"/>
                <a:gd name="connsiteY1" fmla="*/ 31849 h 257304"/>
                <a:gd name="connsiteX2" fmla="*/ 194139 w 194140"/>
                <a:gd name="connsiteY2" fmla="*/ 160234 h 257304"/>
                <a:gd name="connsiteX3" fmla="*/ 97069 w 194140"/>
                <a:gd name="connsiteY3" fmla="*/ 257304 h 257304"/>
                <a:gd name="connsiteX4" fmla="*/ 97070 w 194140"/>
                <a:gd name="connsiteY4" fmla="*/ 257303 h 257304"/>
                <a:gd name="connsiteX5" fmla="*/ 0 w 194140"/>
                <a:gd name="connsiteY5" fmla="*/ 160233 h 257304"/>
                <a:gd name="connsiteX6" fmla="*/ 0 w 194140"/>
                <a:gd name="connsiteY6" fmla="*/ 108374 h 25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140" h="257304">
                  <a:moveTo>
                    <a:pt x="187710" y="0"/>
                  </a:moveTo>
                  <a:lnTo>
                    <a:pt x="194140" y="31849"/>
                  </a:lnTo>
                  <a:cubicBezTo>
                    <a:pt x="194140" y="74644"/>
                    <a:pt x="194139" y="117439"/>
                    <a:pt x="194139" y="160234"/>
                  </a:cubicBezTo>
                  <a:cubicBezTo>
                    <a:pt x="194139" y="213844"/>
                    <a:pt x="150679" y="257304"/>
                    <a:pt x="97069" y="257304"/>
                  </a:cubicBezTo>
                  <a:lnTo>
                    <a:pt x="97070" y="257303"/>
                  </a:lnTo>
                  <a:cubicBezTo>
                    <a:pt x="43460" y="257303"/>
                    <a:pt x="0" y="213843"/>
                    <a:pt x="0" y="160233"/>
                  </a:cubicBezTo>
                  <a:lnTo>
                    <a:pt x="0" y="1083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5BD61E37-3DFA-612B-B887-67B7B1F08407}"/>
                </a:ext>
              </a:extLst>
            </p:cNvPr>
            <p:cNvSpPr/>
            <p:nvPr/>
          </p:nvSpPr>
          <p:spPr bwMode="auto">
            <a:xfrm rot="6300000">
              <a:off x="1941869" y="1698068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BD3B8861-1BFC-5774-1317-524C9B3D8FA9}"/>
                </a:ext>
              </a:extLst>
            </p:cNvPr>
            <p:cNvSpPr/>
            <p:nvPr/>
          </p:nvSpPr>
          <p:spPr bwMode="auto">
            <a:xfrm rot="14400000" flipH="1">
              <a:off x="2527013" y="1698067"/>
              <a:ext cx="58097" cy="226130"/>
            </a:xfrm>
            <a:prstGeom prst="moon">
              <a:avLst>
                <a:gd name="adj" fmla="val 6723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3B31616-3D5A-EEE1-AF4B-43F9C782ADBD}"/>
              </a:ext>
            </a:extLst>
          </p:cNvPr>
          <p:cNvSpPr/>
          <p:nvPr/>
        </p:nvSpPr>
        <p:spPr>
          <a:xfrm>
            <a:off x="2514601" y="303947"/>
            <a:ext cx="7107620" cy="6250106"/>
          </a:xfrm>
          <a:custGeom>
            <a:avLst/>
            <a:gdLst>
              <a:gd name="connsiteX0" fmla="*/ 930159 w 7929509"/>
              <a:gd name="connsiteY0" fmla="*/ 0 h 6250106"/>
              <a:gd name="connsiteX1" fmla="*/ 7421188 w 7929509"/>
              <a:gd name="connsiteY1" fmla="*/ 0 h 6250106"/>
              <a:gd name="connsiteX2" fmla="*/ 7929509 w 7929509"/>
              <a:gd name="connsiteY2" fmla="*/ 508321 h 6250106"/>
              <a:gd name="connsiteX3" fmla="*/ 7929509 w 7929509"/>
              <a:gd name="connsiteY3" fmla="*/ 5741785 h 6250106"/>
              <a:gd name="connsiteX4" fmla="*/ 7421188 w 7929509"/>
              <a:gd name="connsiteY4" fmla="*/ 6250106 h 6250106"/>
              <a:gd name="connsiteX5" fmla="*/ 930159 w 7929509"/>
              <a:gd name="connsiteY5" fmla="*/ 6250106 h 6250106"/>
              <a:gd name="connsiteX6" fmla="*/ 421838 w 7929509"/>
              <a:gd name="connsiteY6" fmla="*/ 5741785 h 6250106"/>
              <a:gd name="connsiteX7" fmla="*/ 421838 w 7929509"/>
              <a:gd name="connsiteY7" fmla="*/ 2998946 h 6250106"/>
              <a:gd name="connsiteX8" fmla="*/ 347509 w 7929509"/>
              <a:gd name="connsiteY8" fmla="*/ 3042017 h 6250106"/>
              <a:gd name="connsiteX9" fmla="*/ 20116 w 7929509"/>
              <a:gd name="connsiteY9" fmla="*/ 3414901 h 6250106"/>
              <a:gd name="connsiteX10" fmla="*/ 411320 w 7929509"/>
              <a:gd name="connsiteY10" fmla="*/ 2652421 h 6250106"/>
              <a:gd name="connsiteX11" fmla="*/ 421838 w 7929509"/>
              <a:gd name="connsiteY11" fmla="*/ 2648555 h 6250106"/>
              <a:gd name="connsiteX12" fmla="*/ 421838 w 7929509"/>
              <a:gd name="connsiteY12" fmla="*/ 508321 h 6250106"/>
              <a:gd name="connsiteX13" fmla="*/ 930159 w 7929509"/>
              <a:gd name="connsiteY13" fmla="*/ 0 h 625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29509" h="6250106">
                <a:moveTo>
                  <a:pt x="930159" y="0"/>
                </a:moveTo>
                <a:lnTo>
                  <a:pt x="7421188" y="0"/>
                </a:lnTo>
                <a:cubicBezTo>
                  <a:pt x="7701926" y="0"/>
                  <a:pt x="7929509" y="227583"/>
                  <a:pt x="7929509" y="508321"/>
                </a:cubicBezTo>
                <a:lnTo>
                  <a:pt x="7929509" y="5741785"/>
                </a:lnTo>
                <a:cubicBezTo>
                  <a:pt x="7929509" y="6022523"/>
                  <a:pt x="7701926" y="6250106"/>
                  <a:pt x="7421188" y="6250106"/>
                </a:cubicBezTo>
                <a:lnTo>
                  <a:pt x="930159" y="6250106"/>
                </a:lnTo>
                <a:cubicBezTo>
                  <a:pt x="649421" y="6250106"/>
                  <a:pt x="421838" y="6022523"/>
                  <a:pt x="421838" y="5741785"/>
                </a:cubicBezTo>
                <a:lnTo>
                  <a:pt x="421838" y="2998946"/>
                </a:lnTo>
                <a:lnTo>
                  <a:pt x="347509" y="3042017"/>
                </a:lnTo>
                <a:cubicBezTo>
                  <a:pt x="204451" y="3135351"/>
                  <a:pt x="89770" y="3264178"/>
                  <a:pt x="20116" y="3414901"/>
                </a:cubicBezTo>
                <a:cubicBezTo>
                  <a:pt x="-60985" y="3112229"/>
                  <a:pt x="109878" y="2795788"/>
                  <a:pt x="411320" y="2652421"/>
                </a:cubicBezTo>
                <a:lnTo>
                  <a:pt x="421838" y="2648555"/>
                </a:lnTo>
                <a:lnTo>
                  <a:pt x="421838" y="508321"/>
                </a:lnTo>
                <a:cubicBezTo>
                  <a:pt x="421838" y="227583"/>
                  <a:pt x="649421" y="0"/>
                  <a:pt x="93015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5E04C15-6320-FCD3-C48A-A52CB91D6B94}"/>
              </a:ext>
            </a:extLst>
          </p:cNvPr>
          <p:cNvSpPr txBox="1"/>
          <p:nvPr/>
        </p:nvSpPr>
        <p:spPr>
          <a:xfrm>
            <a:off x="3558746" y="773706"/>
            <a:ext cx="5458146" cy="53305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お見せ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できま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せん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24AAA62-E63B-1505-EBE6-E35044E1C788}"/>
              </a:ext>
            </a:extLst>
          </p:cNvPr>
          <p:cNvGrpSpPr/>
          <p:nvPr/>
        </p:nvGrpSpPr>
        <p:grpSpPr>
          <a:xfrm>
            <a:off x="504570" y="3564015"/>
            <a:ext cx="2542438" cy="2805346"/>
            <a:chOff x="4117181" y="4005852"/>
            <a:chExt cx="2378180" cy="2624102"/>
          </a:xfrm>
        </p:grpSpPr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C133086A-7E43-D087-2827-753851819151}"/>
                </a:ext>
              </a:extLst>
            </p:cNvPr>
            <p:cNvSpPr/>
            <p:nvPr/>
          </p:nvSpPr>
          <p:spPr bwMode="auto">
            <a:xfrm>
              <a:off x="4788730" y="545709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FCAB685-33C7-6413-5BDA-AD45B8E11F26}"/>
                </a:ext>
              </a:extLst>
            </p:cNvPr>
            <p:cNvGrpSpPr/>
            <p:nvPr/>
          </p:nvGrpSpPr>
          <p:grpSpPr>
            <a:xfrm>
              <a:off x="4246270" y="5655199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47DEFE89-2742-24E1-5105-90A3DC757798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4D46FC5A-5E39-9C07-20A1-FCA3358042F3}"/>
                  </a:ext>
                </a:extLst>
              </p:cNvPr>
              <p:cNvCxnSpPr/>
              <p:nvPr/>
            </p:nvCxnSpPr>
            <p:spPr bwMode="auto">
              <a:xfrm>
                <a:off x="1011623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69C80BD-6C1C-AAA3-7C90-C4EC9889E33B}"/>
                </a:ext>
              </a:extLst>
            </p:cNvPr>
            <p:cNvGrpSpPr/>
            <p:nvPr/>
          </p:nvGrpSpPr>
          <p:grpSpPr>
            <a:xfrm>
              <a:off x="4117181" y="4005852"/>
              <a:ext cx="1637333" cy="1675818"/>
              <a:chOff x="4807712" y="1311209"/>
              <a:chExt cx="1637333" cy="1675818"/>
            </a:xfrm>
          </p:grpSpPr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36EBC370-9652-ABC2-B2FB-C13D5C0B3922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0E861B9-B206-B04A-7034-856BADEF7181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E31AC97F-64C8-69E3-59B3-8C1C52714F84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3445EB66-FF9D-5223-54C3-AC76F639F933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B079A778-884F-93A0-397D-1AEF2951D9F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18FA4F6B-45B7-E8C9-6F5E-514CE8BA465C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82144AE-DBBD-E91A-A982-A9A293FC1EB5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3772FD3D-1A7F-D69B-29E9-80BDEB7EBE1A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185802E1-70D4-707D-CF40-4FD5BF45191C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AC993843-605F-B500-8C20-ED3B62595917}"/>
                    </a:ext>
                  </a:extLst>
                </p:cNvPr>
                <p:cNvSpPr/>
                <p:nvPr/>
              </p:nvSpPr>
              <p:spPr bwMode="auto">
                <a:xfrm>
                  <a:off x="2311719" y="242325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二等辺三角形 46">
                  <a:extLst>
                    <a:ext uri="{FF2B5EF4-FFF2-40B4-BE49-F238E27FC236}">
                      <a16:creationId xmlns:a16="http://schemas.microsoft.com/office/drawing/2014/main" id="{670658F9-8E22-13DC-9942-3BCD46187CB3}"/>
                    </a:ext>
                  </a:extLst>
                </p:cNvPr>
                <p:cNvSpPr/>
                <p:nvPr/>
              </p:nvSpPr>
              <p:spPr bwMode="auto">
                <a:xfrm>
                  <a:off x="2197575" y="2549616"/>
                  <a:ext cx="362760" cy="154277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4A82F096-35D0-4D1E-C874-49AF5D78255F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69A7A126-5B1B-168F-0DAA-0CBCBC195097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2D77B31-78D5-122B-1942-2AD0DC007BEC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FF813C3C-D95E-5DA6-1C60-7B422B97A6B7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F62FAA5-BF55-36B0-89C2-3F06028DA2E7}"/>
                </a:ext>
              </a:extLst>
            </p:cNvPr>
            <p:cNvSpPr/>
            <p:nvPr/>
          </p:nvSpPr>
          <p:spPr bwMode="auto">
            <a:xfrm rot="16200000" flipH="1">
              <a:off x="4585462" y="391270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EE447FC-819C-A8C5-313F-1B98955430EE}"/>
                </a:ext>
              </a:extLst>
            </p:cNvPr>
            <p:cNvSpPr/>
            <p:nvPr/>
          </p:nvSpPr>
          <p:spPr bwMode="auto">
            <a:xfrm rot="1800000" flipH="1">
              <a:off x="5140365" y="4977364"/>
              <a:ext cx="1354996" cy="1652590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B1FF76A7-6BB9-B738-50F8-2B0D1A2E7E6C}"/>
                </a:ext>
              </a:extLst>
            </p:cNvPr>
            <p:cNvSpPr/>
            <p:nvPr/>
          </p:nvSpPr>
          <p:spPr bwMode="auto">
            <a:xfrm rot="9000000">
              <a:off x="5694796" y="5843134"/>
              <a:ext cx="127576" cy="495055"/>
            </a:xfrm>
            <a:prstGeom prst="moon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9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お見せできませんの貼り紙</dc:title>
  <dc:subject>お見せできませんの貼り紙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2025-08-15T01:31:58Z</dcterms:modified>
  <cp:version>1</cp:version>
</cp:coreProperties>
</file>