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21" r:id="rId3"/>
    <p:sldId id="312" r:id="rId4"/>
    <p:sldId id="316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99CCFF"/>
    <a:srgbClr val="FF6600"/>
    <a:srgbClr val="FFCC66"/>
    <a:srgbClr val="FF0000"/>
    <a:srgbClr val="CC6600"/>
    <a:srgbClr val="CC9900"/>
    <a:srgbClr val="663300"/>
    <a:srgbClr val="003300"/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4" d="100"/>
          <a:sy n="54" d="100"/>
        </p:scale>
        <p:origin x="1692" y="27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7A2CEC2-467D-C3E4-EABE-0B0EC6F99DCE}"/>
              </a:ext>
            </a:extLst>
          </p:cNvPr>
          <p:cNvSpPr txBox="1"/>
          <p:nvPr/>
        </p:nvSpPr>
        <p:spPr>
          <a:xfrm rot="5400000">
            <a:off x="-1760409" y="3850378"/>
            <a:ext cx="7886702" cy="220524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できません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BDB14B8-79F3-11DC-5587-CC493597F30A}"/>
              </a:ext>
            </a:extLst>
          </p:cNvPr>
          <p:cNvSpPr txBox="1"/>
          <p:nvPr/>
        </p:nvSpPr>
        <p:spPr>
          <a:xfrm rot="5400000">
            <a:off x="767638" y="3850378"/>
            <a:ext cx="7886702" cy="220524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お見せ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8C3D477-C34F-1C8C-9AF0-F85F31959C1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278CC0E-547C-3E2D-667A-8778287EEAC7}"/>
              </a:ext>
            </a:extLst>
          </p:cNvPr>
          <p:cNvGrpSpPr/>
          <p:nvPr/>
        </p:nvGrpSpPr>
        <p:grpSpPr>
          <a:xfrm>
            <a:off x="681318" y="537882"/>
            <a:ext cx="5531294" cy="8830238"/>
            <a:chOff x="1080319" y="1009650"/>
            <a:chExt cx="4733292" cy="7886702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0D2AF3A9-0529-A1E2-9FFB-D95EA8CE033C}"/>
                </a:ext>
              </a:extLst>
            </p:cNvPr>
            <p:cNvSpPr txBox="1"/>
            <p:nvPr/>
          </p:nvSpPr>
          <p:spPr>
            <a:xfrm rot="5400000">
              <a:off x="-1760409" y="3850378"/>
              <a:ext cx="7886702" cy="2205245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できません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3F8060FA-8E1E-ADCF-11CE-A3D7D2D423BE}"/>
                </a:ext>
              </a:extLst>
            </p:cNvPr>
            <p:cNvSpPr txBox="1"/>
            <p:nvPr/>
          </p:nvSpPr>
          <p:spPr>
            <a:xfrm rot="5400000">
              <a:off x="767638" y="3850378"/>
              <a:ext cx="7886702" cy="2205245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ysClr val="windowText" lastClr="000000"/>
                  </a:solidFill>
                </a:rPr>
                <a:t>お見せ</a:t>
              </a:r>
              <a:endPara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7379637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FB29619E-B977-B14F-181D-A245CEC2C958}"/>
              </a:ext>
            </a:extLst>
          </p:cNvPr>
          <p:cNvGrpSpPr/>
          <p:nvPr/>
        </p:nvGrpSpPr>
        <p:grpSpPr>
          <a:xfrm>
            <a:off x="3429000" y="6416863"/>
            <a:ext cx="2805834" cy="2950940"/>
            <a:chOff x="1035173" y="882692"/>
            <a:chExt cx="2482561" cy="2610949"/>
          </a:xfrm>
        </p:grpSpPr>
        <p:sp>
          <p:nvSpPr>
            <p:cNvPr id="40" name="星: 16 pt 39">
              <a:extLst>
                <a:ext uri="{FF2B5EF4-FFF2-40B4-BE49-F238E27FC236}">
                  <a16:creationId xmlns:a16="http://schemas.microsoft.com/office/drawing/2014/main" id="{2D85F507-70ED-CCCF-397F-CDDBB8C7A9B0}"/>
                </a:ext>
              </a:extLst>
            </p:cNvPr>
            <p:cNvSpPr/>
            <p:nvPr/>
          </p:nvSpPr>
          <p:spPr bwMode="auto">
            <a:xfrm>
              <a:off x="1170568" y="882692"/>
              <a:ext cx="2225040" cy="2123880"/>
            </a:xfrm>
            <a:prstGeom prst="star16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1" name="台形 40">
              <a:extLst>
                <a:ext uri="{FF2B5EF4-FFF2-40B4-BE49-F238E27FC236}">
                  <a16:creationId xmlns:a16="http://schemas.microsoft.com/office/drawing/2014/main" id="{F2EEC319-3DC9-2234-6FC7-59180031827C}"/>
                </a:ext>
              </a:extLst>
            </p:cNvPr>
            <p:cNvSpPr/>
            <p:nvPr/>
          </p:nvSpPr>
          <p:spPr bwMode="auto">
            <a:xfrm>
              <a:off x="2134888" y="2499497"/>
              <a:ext cx="261898" cy="280220"/>
            </a:xfrm>
            <a:prstGeom prst="trapezoid">
              <a:avLst>
                <a:gd name="adj" fmla="val 16534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楕円 41">
              <a:extLst>
                <a:ext uri="{FF2B5EF4-FFF2-40B4-BE49-F238E27FC236}">
                  <a16:creationId xmlns:a16="http://schemas.microsoft.com/office/drawing/2014/main" id="{60F27037-FD92-3280-E111-2E07BFEEB929}"/>
                </a:ext>
              </a:extLst>
            </p:cNvPr>
            <p:cNvSpPr/>
            <p:nvPr/>
          </p:nvSpPr>
          <p:spPr bwMode="auto">
            <a:xfrm>
              <a:off x="1754855" y="1396650"/>
              <a:ext cx="1097606" cy="1021987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0DBC4943-D2CA-DFED-7C29-DE5D915B46AA}"/>
                </a:ext>
              </a:extLst>
            </p:cNvPr>
            <p:cNvSpPr/>
            <p:nvPr/>
          </p:nvSpPr>
          <p:spPr bwMode="auto">
            <a:xfrm>
              <a:off x="1679225" y="1396650"/>
              <a:ext cx="1097606" cy="1021987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楕円 44">
              <a:extLst>
                <a:ext uri="{FF2B5EF4-FFF2-40B4-BE49-F238E27FC236}">
                  <a16:creationId xmlns:a16="http://schemas.microsoft.com/office/drawing/2014/main" id="{6C48E626-2182-7253-3FBA-3FF509600EE2}"/>
                </a:ext>
              </a:extLst>
            </p:cNvPr>
            <p:cNvSpPr/>
            <p:nvPr/>
          </p:nvSpPr>
          <p:spPr bwMode="auto">
            <a:xfrm rot="20700000">
              <a:off x="1621552" y="1924547"/>
              <a:ext cx="292634" cy="422487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楕円 45">
              <a:extLst>
                <a:ext uri="{FF2B5EF4-FFF2-40B4-BE49-F238E27FC236}">
                  <a16:creationId xmlns:a16="http://schemas.microsoft.com/office/drawing/2014/main" id="{58242146-06D8-2146-E069-23E2652028DA}"/>
                </a:ext>
              </a:extLst>
            </p:cNvPr>
            <p:cNvSpPr/>
            <p:nvPr/>
          </p:nvSpPr>
          <p:spPr bwMode="auto">
            <a:xfrm rot="900000" flipH="1">
              <a:off x="2612794" y="1924547"/>
              <a:ext cx="292634" cy="422487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四角形: 上の 2 つの角を丸める 46">
              <a:extLst>
                <a:ext uri="{FF2B5EF4-FFF2-40B4-BE49-F238E27FC236}">
                  <a16:creationId xmlns:a16="http://schemas.microsoft.com/office/drawing/2014/main" id="{112C6384-C0BB-5DC8-7E3D-32F376D9E739}"/>
                </a:ext>
              </a:extLst>
            </p:cNvPr>
            <p:cNvSpPr/>
            <p:nvPr/>
          </p:nvSpPr>
          <p:spPr bwMode="auto">
            <a:xfrm>
              <a:off x="1776905" y="2709303"/>
              <a:ext cx="1005486" cy="784338"/>
            </a:xfrm>
            <a:prstGeom prst="round2SameRect">
              <a:avLst>
                <a:gd name="adj1" fmla="val 20902"/>
                <a:gd name="adj2" fmla="val 0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楕円 47">
              <a:extLst>
                <a:ext uri="{FF2B5EF4-FFF2-40B4-BE49-F238E27FC236}">
                  <a16:creationId xmlns:a16="http://schemas.microsoft.com/office/drawing/2014/main" id="{4BB6E1CD-09C0-EB35-F169-B3881F4D3F3C}"/>
                </a:ext>
              </a:extLst>
            </p:cNvPr>
            <p:cNvSpPr/>
            <p:nvPr/>
          </p:nvSpPr>
          <p:spPr bwMode="auto">
            <a:xfrm>
              <a:off x="1754844" y="1534756"/>
              <a:ext cx="1021987" cy="1104850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7A7AE0ED-83CE-E87D-9110-46AD9E755E33}"/>
                </a:ext>
              </a:extLst>
            </p:cNvPr>
            <p:cNvSpPr/>
            <p:nvPr/>
          </p:nvSpPr>
          <p:spPr>
            <a:xfrm rot="1222653" flipH="1">
              <a:off x="2768722" y="1921217"/>
              <a:ext cx="749012" cy="1107194"/>
            </a:xfrm>
            <a:custGeom>
              <a:avLst/>
              <a:gdLst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85254 w 669849"/>
                <a:gd name="connsiteY32" fmla="*/ 1292406 h 1297065"/>
                <a:gd name="connsiteX33" fmla="*/ 261113 w 669849"/>
                <a:gd name="connsiteY33" fmla="*/ 1293919 h 1297065"/>
                <a:gd name="connsiteX34" fmla="*/ 244109 w 669849"/>
                <a:gd name="connsiteY34" fmla="*/ 1297065 h 1297065"/>
                <a:gd name="connsiteX35" fmla="*/ 142238 w 669849"/>
                <a:gd name="connsiteY35" fmla="*/ 1203704 h 1297065"/>
                <a:gd name="connsiteX36" fmla="*/ 142554 w 669849"/>
                <a:gd name="connsiteY36" fmla="*/ 1200831 h 1297065"/>
                <a:gd name="connsiteX37" fmla="*/ 176172 w 669849"/>
                <a:gd name="connsiteY37" fmla="*/ 563049 h 1297065"/>
                <a:gd name="connsiteX38" fmla="*/ 152512 w 669849"/>
                <a:gd name="connsiteY38" fmla="*/ 550207 h 1297065"/>
                <a:gd name="connsiteX39" fmla="*/ 84998 w 669849"/>
                <a:gd name="connsiteY39" fmla="*/ 423228 h 1297065"/>
                <a:gd name="connsiteX40" fmla="*/ 84998 w 669849"/>
                <a:gd name="connsiteY40" fmla="*/ 373830 h 1297065"/>
                <a:gd name="connsiteX41" fmla="*/ 86742 w 669849"/>
                <a:gd name="connsiteY41" fmla="*/ 356537 h 1297065"/>
                <a:gd name="connsiteX42" fmla="*/ 3846 w 669849"/>
                <a:gd name="connsiteY42" fmla="*/ 212956 h 1297065"/>
                <a:gd name="connsiteX43" fmla="*/ 981 w 669849"/>
                <a:gd name="connsiteY43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61113 w 669849"/>
                <a:gd name="connsiteY32" fmla="*/ 1293919 h 1297065"/>
                <a:gd name="connsiteX33" fmla="*/ 244109 w 669849"/>
                <a:gd name="connsiteY33" fmla="*/ 1297065 h 1297065"/>
                <a:gd name="connsiteX34" fmla="*/ 142238 w 669849"/>
                <a:gd name="connsiteY34" fmla="*/ 1203704 h 1297065"/>
                <a:gd name="connsiteX35" fmla="*/ 142554 w 669849"/>
                <a:gd name="connsiteY35" fmla="*/ 1200831 h 1297065"/>
                <a:gd name="connsiteX36" fmla="*/ 176172 w 669849"/>
                <a:gd name="connsiteY36" fmla="*/ 563049 h 1297065"/>
                <a:gd name="connsiteX37" fmla="*/ 152512 w 669849"/>
                <a:gd name="connsiteY37" fmla="*/ 550207 h 1297065"/>
                <a:gd name="connsiteX38" fmla="*/ 84998 w 669849"/>
                <a:gd name="connsiteY38" fmla="*/ 423228 h 1297065"/>
                <a:gd name="connsiteX39" fmla="*/ 84998 w 669849"/>
                <a:gd name="connsiteY39" fmla="*/ 373830 h 1297065"/>
                <a:gd name="connsiteX40" fmla="*/ 86742 w 669849"/>
                <a:gd name="connsiteY40" fmla="*/ 356537 h 1297065"/>
                <a:gd name="connsiteX41" fmla="*/ 3846 w 669849"/>
                <a:gd name="connsiteY41" fmla="*/ 212956 h 1297065"/>
                <a:gd name="connsiteX42" fmla="*/ 981 w 669849"/>
                <a:gd name="connsiteY42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44109 w 669849"/>
                <a:gd name="connsiteY32" fmla="*/ 1297065 h 1297065"/>
                <a:gd name="connsiteX33" fmla="*/ 142238 w 669849"/>
                <a:gd name="connsiteY33" fmla="*/ 1203704 h 1297065"/>
                <a:gd name="connsiteX34" fmla="*/ 142554 w 669849"/>
                <a:gd name="connsiteY34" fmla="*/ 1200831 h 1297065"/>
                <a:gd name="connsiteX35" fmla="*/ 176172 w 669849"/>
                <a:gd name="connsiteY35" fmla="*/ 563049 h 1297065"/>
                <a:gd name="connsiteX36" fmla="*/ 152512 w 669849"/>
                <a:gd name="connsiteY36" fmla="*/ 550207 h 1297065"/>
                <a:gd name="connsiteX37" fmla="*/ 84998 w 669849"/>
                <a:gd name="connsiteY37" fmla="*/ 423228 h 1297065"/>
                <a:gd name="connsiteX38" fmla="*/ 84998 w 669849"/>
                <a:gd name="connsiteY38" fmla="*/ 373830 h 1297065"/>
                <a:gd name="connsiteX39" fmla="*/ 86742 w 669849"/>
                <a:gd name="connsiteY39" fmla="*/ 356537 h 1297065"/>
                <a:gd name="connsiteX40" fmla="*/ 3846 w 669849"/>
                <a:gd name="connsiteY40" fmla="*/ 212956 h 1297065"/>
                <a:gd name="connsiteX41" fmla="*/ 981 w 669849"/>
                <a:gd name="connsiteY41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24993 w 669849"/>
                <a:gd name="connsiteY29" fmla="*/ 901578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44109 w 669849"/>
                <a:gd name="connsiteY32" fmla="*/ 1297065 h 1297065"/>
                <a:gd name="connsiteX33" fmla="*/ 142238 w 669849"/>
                <a:gd name="connsiteY33" fmla="*/ 1203704 h 1297065"/>
                <a:gd name="connsiteX34" fmla="*/ 142554 w 669849"/>
                <a:gd name="connsiteY34" fmla="*/ 1200831 h 1297065"/>
                <a:gd name="connsiteX35" fmla="*/ 176172 w 669849"/>
                <a:gd name="connsiteY35" fmla="*/ 563049 h 1297065"/>
                <a:gd name="connsiteX36" fmla="*/ 152512 w 669849"/>
                <a:gd name="connsiteY36" fmla="*/ 550207 h 1297065"/>
                <a:gd name="connsiteX37" fmla="*/ 84998 w 669849"/>
                <a:gd name="connsiteY37" fmla="*/ 423228 h 1297065"/>
                <a:gd name="connsiteX38" fmla="*/ 84998 w 669849"/>
                <a:gd name="connsiteY38" fmla="*/ 373830 h 1297065"/>
                <a:gd name="connsiteX39" fmla="*/ 86742 w 669849"/>
                <a:gd name="connsiteY39" fmla="*/ 356537 h 1297065"/>
                <a:gd name="connsiteX40" fmla="*/ 3846 w 669849"/>
                <a:gd name="connsiteY40" fmla="*/ 212956 h 1297065"/>
                <a:gd name="connsiteX41" fmla="*/ 981 w 669849"/>
                <a:gd name="connsiteY41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42238 w 744600"/>
                <a:gd name="connsiteY33" fmla="*/ 1203704 h 1297065"/>
                <a:gd name="connsiteX34" fmla="*/ 142554 w 744600"/>
                <a:gd name="connsiteY34" fmla="*/ 1200831 h 1297065"/>
                <a:gd name="connsiteX35" fmla="*/ 176172 w 744600"/>
                <a:gd name="connsiteY35" fmla="*/ 563049 h 1297065"/>
                <a:gd name="connsiteX36" fmla="*/ 152512 w 744600"/>
                <a:gd name="connsiteY36" fmla="*/ 550207 h 1297065"/>
                <a:gd name="connsiteX37" fmla="*/ 84998 w 744600"/>
                <a:gd name="connsiteY37" fmla="*/ 423228 h 1297065"/>
                <a:gd name="connsiteX38" fmla="*/ 84998 w 744600"/>
                <a:gd name="connsiteY38" fmla="*/ 373830 h 1297065"/>
                <a:gd name="connsiteX39" fmla="*/ 86742 w 744600"/>
                <a:gd name="connsiteY39" fmla="*/ 356537 h 1297065"/>
                <a:gd name="connsiteX40" fmla="*/ 3846 w 744600"/>
                <a:gd name="connsiteY40" fmla="*/ 212956 h 1297065"/>
                <a:gd name="connsiteX41" fmla="*/ 981 w 744600"/>
                <a:gd name="connsiteY41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42238 w 744600"/>
                <a:gd name="connsiteY33" fmla="*/ 120370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51297 w 744600"/>
                <a:gd name="connsiteY33" fmla="*/ 93988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51297 w 744600"/>
                <a:gd name="connsiteY33" fmla="*/ 93988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189354"/>
                <a:gd name="connsiteX1" fmla="*/ 14340 w 744600"/>
                <a:gd name="connsiteY1" fmla="*/ 173793 h 1189354"/>
                <a:gd name="connsiteX2" fmla="*/ 25130 w 744600"/>
                <a:gd name="connsiteY2" fmla="*/ 170164 h 1189354"/>
                <a:gd name="connsiteX3" fmla="*/ 53503 w 744600"/>
                <a:gd name="connsiteY3" fmla="*/ 184287 h 1189354"/>
                <a:gd name="connsiteX4" fmla="*/ 118907 w 744600"/>
                <a:gd name="connsiteY4" fmla="*/ 297571 h 1189354"/>
                <a:gd name="connsiteX5" fmla="*/ 127646 w 744600"/>
                <a:gd name="connsiteY5" fmla="*/ 290360 h 1189354"/>
                <a:gd name="connsiteX6" fmla="*/ 74671 w 744600"/>
                <a:gd name="connsiteY6" fmla="*/ 92654 h 1189354"/>
                <a:gd name="connsiteX7" fmla="*/ 101256 w 744600"/>
                <a:gd name="connsiteY7" fmla="*/ 46607 h 1189354"/>
                <a:gd name="connsiteX8" fmla="*/ 116156 w 744600"/>
                <a:gd name="connsiteY8" fmla="*/ 45673 h 1189354"/>
                <a:gd name="connsiteX9" fmla="*/ 147302 w 744600"/>
                <a:gd name="connsiteY9" fmla="*/ 73192 h 1189354"/>
                <a:gd name="connsiteX10" fmla="*/ 200063 w 744600"/>
                <a:gd name="connsiteY10" fmla="*/ 270096 h 1189354"/>
                <a:gd name="connsiteX11" fmla="*/ 212526 w 744600"/>
                <a:gd name="connsiteY11" fmla="*/ 270096 h 1189354"/>
                <a:gd name="connsiteX12" fmla="*/ 212526 w 744600"/>
                <a:gd name="connsiteY12" fmla="*/ 37597 h 1189354"/>
                <a:gd name="connsiteX13" fmla="*/ 250123 w 744600"/>
                <a:gd name="connsiteY13" fmla="*/ 0 h 1189354"/>
                <a:gd name="connsiteX14" fmla="*/ 287720 w 744600"/>
                <a:gd name="connsiteY14" fmla="*/ 37597 h 1189354"/>
                <a:gd name="connsiteX15" fmla="*/ 287720 w 744600"/>
                <a:gd name="connsiteY15" fmla="*/ 270096 h 1189354"/>
                <a:gd name="connsiteX16" fmla="*/ 297761 w 744600"/>
                <a:gd name="connsiteY16" fmla="*/ 270096 h 1189354"/>
                <a:gd name="connsiteX17" fmla="*/ 350521 w 744600"/>
                <a:gd name="connsiteY17" fmla="*/ 73192 h 1189354"/>
                <a:gd name="connsiteX18" fmla="*/ 396568 w 744600"/>
                <a:gd name="connsiteY18" fmla="*/ 46606 h 1189354"/>
                <a:gd name="connsiteX19" fmla="*/ 423153 w 744600"/>
                <a:gd name="connsiteY19" fmla="*/ 92653 h 1189354"/>
                <a:gd name="connsiteX20" fmla="*/ 363685 w 744600"/>
                <a:gd name="connsiteY20" fmla="*/ 316240 h 1189354"/>
                <a:gd name="connsiteX21" fmla="*/ 369482 w 744600"/>
                <a:gd name="connsiteY21" fmla="*/ 351385 h 1189354"/>
                <a:gd name="connsiteX22" fmla="*/ 408103 w 744600"/>
                <a:gd name="connsiteY22" fmla="*/ 358224 h 1189354"/>
                <a:gd name="connsiteX23" fmla="*/ 483273 w 744600"/>
                <a:gd name="connsiteY23" fmla="*/ 311225 h 1189354"/>
                <a:gd name="connsiteX24" fmla="*/ 548186 w 744600"/>
                <a:gd name="connsiteY24" fmla="*/ 328780 h 1189354"/>
                <a:gd name="connsiteX25" fmla="*/ 522398 w 744600"/>
                <a:gd name="connsiteY25" fmla="*/ 392869 h 1189354"/>
                <a:gd name="connsiteX26" fmla="*/ 394046 w 744600"/>
                <a:gd name="connsiteY26" fmla="*/ 482833 h 1189354"/>
                <a:gd name="connsiteX27" fmla="*/ 338566 w 744600"/>
                <a:gd name="connsiteY27" fmla="*/ 550207 h 1189354"/>
                <a:gd name="connsiteX28" fmla="*/ 312041 w 744600"/>
                <a:gd name="connsiteY28" fmla="*/ 562958 h 1189354"/>
                <a:gd name="connsiteX29" fmla="*/ 324993 w 744600"/>
                <a:gd name="connsiteY29" fmla="*/ 901578 h 1189354"/>
                <a:gd name="connsiteX30" fmla="*/ 744600 w 744600"/>
                <a:gd name="connsiteY30" fmla="*/ 917798 h 1189354"/>
                <a:gd name="connsiteX31" fmla="*/ 669849 w 744600"/>
                <a:gd name="connsiteY31" fmla="*/ 1189354 h 1189354"/>
                <a:gd name="connsiteX32" fmla="*/ 299005 w 744600"/>
                <a:gd name="connsiteY32" fmla="*/ 1055389 h 1189354"/>
                <a:gd name="connsiteX33" fmla="*/ 151297 w 744600"/>
                <a:gd name="connsiteY33" fmla="*/ 939884 h 1189354"/>
                <a:gd name="connsiteX34" fmla="*/ 176172 w 744600"/>
                <a:gd name="connsiteY34" fmla="*/ 563049 h 1189354"/>
                <a:gd name="connsiteX35" fmla="*/ 152512 w 744600"/>
                <a:gd name="connsiteY35" fmla="*/ 550207 h 1189354"/>
                <a:gd name="connsiteX36" fmla="*/ 84998 w 744600"/>
                <a:gd name="connsiteY36" fmla="*/ 423228 h 1189354"/>
                <a:gd name="connsiteX37" fmla="*/ 84998 w 744600"/>
                <a:gd name="connsiteY37" fmla="*/ 373830 h 1189354"/>
                <a:gd name="connsiteX38" fmla="*/ 86742 w 744600"/>
                <a:gd name="connsiteY38" fmla="*/ 356537 h 1189354"/>
                <a:gd name="connsiteX39" fmla="*/ 3846 w 744600"/>
                <a:gd name="connsiteY39" fmla="*/ 212956 h 1189354"/>
                <a:gd name="connsiteX40" fmla="*/ 981 w 744600"/>
                <a:gd name="connsiteY40" fmla="*/ 191201 h 1189354"/>
                <a:gd name="connsiteX0" fmla="*/ 981 w 744600"/>
                <a:gd name="connsiteY0" fmla="*/ 191201 h 1083428"/>
                <a:gd name="connsiteX1" fmla="*/ 14340 w 744600"/>
                <a:gd name="connsiteY1" fmla="*/ 173793 h 1083428"/>
                <a:gd name="connsiteX2" fmla="*/ 25130 w 744600"/>
                <a:gd name="connsiteY2" fmla="*/ 170164 h 1083428"/>
                <a:gd name="connsiteX3" fmla="*/ 53503 w 744600"/>
                <a:gd name="connsiteY3" fmla="*/ 184287 h 1083428"/>
                <a:gd name="connsiteX4" fmla="*/ 118907 w 744600"/>
                <a:gd name="connsiteY4" fmla="*/ 297571 h 1083428"/>
                <a:gd name="connsiteX5" fmla="*/ 127646 w 744600"/>
                <a:gd name="connsiteY5" fmla="*/ 290360 h 1083428"/>
                <a:gd name="connsiteX6" fmla="*/ 74671 w 744600"/>
                <a:gd name="connsiteY6" fmla="*/ 92654 h 1083428"/>
                <a:gd name="connsiteX7" fmla="*/ 101256 w 744600"/>
                <a:gd name="connsiteY7" fmla="*/ 46607 h 1083428"/>
                <a:gd name="connsiteX8" fmla="*/ 116156 w 744600"/>
                <a:gd name="connsiteY8" fmla="*/ 45673 h 1083428"/>
                <a:gd name="connsiteX9" fmla="*/ 147302 w 744600"/>
                <a:gd name="connsiteY9" fmla="*/ 73192 h 1083428"/>
                <a:gd name="connsiteX10" fmla="*/ 200063 w 744600"/>
                <a:gd name="connsiteY10" fmla="*/ 270096 h 1083428"/>
                <a:gd name="connsiteX11" fmla="*/ 212526 w 744600"/>
                <a:gd name="connsiteY11" fmla="*/ 270096 h 1083428"/>
                <a:gd name="connsiteX12" fmla="*/ 212526 w 744600"/>
                <a:gd name="connsiteY12" fmla="*/ 37597 h 1083428"/>
                <a:gd name="connsiteX13" fmla="*/ 250123 w 744600"/>
                <a:gd name="connsiteY13" fmla="*/ 0 h 1083428"/>
                <a:gd name="connsiteX14" fmla="*/ 287720 w 744600"/>
                <a:gd name="connsiteY14" fmla="*/ 37597 h 1083428"/>
                <a:gd name="connsiteX15" fmla="*/ 287720 w 744600"/>
                <a:gd name="connsiteY15" fmla="*/ 270096 h 1083428"/>
                <a:gd name="connsiteX16" fmla="*/ 297761 w 744600"/>
                <a:gd name="connsiteY16" fmla="*/ 270096 h 1083428"/>
                <a:gd name="connsiteX17" fmla="*/ 350521 w 744600"/>
                <a:gd name="connsiteY17" fmla="*/ 73192 h 1083428"/>
                <a:gd name="connsiteX18" fmla="*/ 396568 w 744600"/>
                <a:gd name="connsiteY18" fmla="*/ 46606 h 1083428"/>
                <a:gd name="connsiteX19" fmla="*/ 423153 w 744600"/>
                <a:gd name="connsiteY19" fmla="*/ 92653 h 1083428"/>
                <a:gd name="connsiteX20" fmla="*/ 363685 w 744600"/>
                <a:gd name="connsiteY20" fmla="*/ 316240 h 1083428"/>
                <a:gd name="connsiteX21" fmla="*/ 369482 w 744600"/>
                <a:gd name="connsiteY21" fmla="*/ 351385 h 1083428"/>
                <a:gd name="connsiteX22" fmla="*/ 408103 w 744600"/>
                <a:gd name="connsiteY22" fmla="*/ 358224 h 1083428"/>
                <a:gd name="connsiteX23" fmla="*/ 483273 w 744600"/>
                <a:gd name="connsiteY23" fmla="*/ 311225 h 1083428"/>
                <a:gd name="connsiteX24" fmla="*/ 548186 w 744600"/>
                <a:gd name="connsiteY24" fmla="*/ 328780 h 1083428"/>
                <a:gd name="connsiteX25" fmla="*/ 522398 w 744600"/>
                <a:gd name="connsiteY25" fmla="*/ 392869 h 1083428"/>
                <a:gd name="connsiteX26" fmla="*/ 394046 w 744600"/>
                <a:gd name="connsiteY26" fmla="*/ 482833 h 1083428"/>
                <a:gd name="connsiteX27" fmla="*/ 338566 w 744600"/>
                <a:gd name="connsiteY27" fmla="*/ 550207 h 1083428"/>
                <a:gd name="connsiteX28" fmla="*/ 312041 w 744600"/>
                <a:gd name="connsiteY28" fmla="*/ 562958 h 1083428"/>
                <a:gd name="connsiteX29" fmla="*/ 324993 w 744600"/>
                <a:gd name="connsiteY29" fmla="*/ 901578 h 1083428"/>
                <a:gd name="connsiteX30" fmla="*/ 744600 w 744600"/>
                <a:gd name="connsiteY30" fmla="*/ 917798 h 1083428"/>
                <a:gd name="connsiteX31" fmla="*/ 725348 w 744600"/>
                <a:gd name="connsiteY31" fmla="*/ 1083428 h 1083428"/>
                <a:gd name="connsiteX32" fmla="*/ 299005 w 744600"/>
                <a:gd name="connsiteY32" fmla="*/ 1055389 h 1083428"/>
                <a:gd name="connsiteX33" fmla="*/ 151297 w 744600"/>
                <a:gd name="connsiteY33" fmla="*/ 939884 h 1083428"/>
                <a:gd name="connsiteX34" fmla="*/ 176172 w 744600"/>
                <a:gd name="connsiteY34" fmla="*/ 563049 h 1083428"/>
                <a:gd name="connsiteX35" fmla="*/ 152512 w 744600"/>
                <a:gd name="connsiteY35" fmla="*/ 550207 h 1083428"/>
                <a:gd name="connsiteX36" fmla="*/ 84998 w 744600"/>
                <a:gd name="connsiteY36" fmla="*/ 423228 h 1083428"/>
                <a:gd name="connsiteX37" fmla="*/ 84998 w 744600"/>
                <a:gd name="connsiteY37" fmla="*/ 373830 h 1083428"/>
                <a:gd name="connsiteX38" fmla="*/ 86742 w 744600"/>
                <a:gd name="connsiteY38" fmla="*/ 356537 h 1083428"/>
                <a:gd name="connsiteX39" fmla="*/ 3846 w 744600"/>
                <a:gd name="connsiteY39" fmla="*/ 212956 h 1083428"/>
                <a:gd name="connsiteX40" fmla="*/ 981 w 744600"/>
                <a:gd name="connsiteY40" fmla="*/ 191201 h 1083428"/>
                <a:gd name="connsiteX0" fmla="*/ 981 w 744600"/>
                <a:gd name="connsiteY0" fmla="*/ 191201 h 1083428"/>
                <a:gd name="connsiteX1" fmla="*/ 14340 w 744600"/>
                <a:gd name="connsiteY1" fmla="*/ 173793 h 1083428"/>
                <a:gd name="connsiteX2" fmla="*/ 25130 w 744600"/>
                <a:gd name="connsiteY2" fmla="*/ 170164 h 1083428"/>
                <a:gd name="connsiteX3" fmla="*/ 53503 w 744600"/>
                <a:gd name="connsiteY3" fmla="*/ 184287 h 1083428"/>
                <a:gd name="connsiteX4" fmla="*/ 118907 w 744600"/>
                <a:gd name="connsiteY4" fmla="*/ 297571 h 1083428"/>
                <a:gd name="connsiteX5" fmla="*/ 127646 w 744600"/>
                <a:gd name="connsiteY5" fmla="*/ 290360 h 1083428"/>
                <a:gd name="connsiteX6" fmla="*/ 74671 w 744600"/>
                <a:gd name="connsiteY6" fmla="*/ 92654 h 1083428"/>
                <a:gd name="connsiteX7" fmla="*/ 101256 w 744600"/>
                <a:gd name="connsiteY7" fmla="*/ 46607 h 1083428"/>
                <a:gd name="connsiteX8" fmla="*/ 116156 w 744600"/>
                <a:gd name="connsiteY8" fmla="*/ 45673 h 1083428"/>
                <a:gd name="connsiteX9" fmla="*/ 147302 w 744600"/>
                <a:gd name="connsiteY9" fmla="*/ 73192 h 1083428"/>
                <a:gd name="connsiteX10" fmla="*/ 200063 w 744600"/>
                <a:gd name="connsiteY10" fmla="*/ 270096 h 1083428"/>
                <a:gd name="connsiteX11" fmla="*/ 212526 w 744600"/>
                <a:gd name="connsiteY11" fmla="*/ 270096 h 1083428"/>
                <a:gd name="connsiteX12" fmla="*/ 212526 w 744600"/>
                <a:gd name="connsiteY12" fmla="*/ 37597 h 1083428"/>
                <a:gd name="connsiteX13" fmla="*/ 250123 w 744600"/>
                <a:gd name="connsiteY13" fmla="*/ 0 h 1083428"/>
                <a:gd name="connsiteX14" fmla="*/ 287720 w 744600"/>
                <a:gd name="connsiteY14" fmla="*/ 37597 h 1083428"/>
                <a:gd name="connsiteX15" fmla="*/ 287720 w 744600"/>
                <a:gd name="connsiteY15" fmla="*/ 270096 h 1083428"/>
                <a:gd name="connsiteX16" fmla="*/ 297761 w 744600"/>
                <a:gd name="connsiteY16" fmla="*/ 270096 h 1083428"/>
                <a:gd name="connsiteX17" fmla="*/ 350521 w 744600"/>
                <a:gd name="connsiteY17" fmla="*/ 73192 h 1083428"/>
                <a:gd name="connsiteX18" fmla="*/ 396568 w 744600"/>
                <a:gd name="connsiteY18" fmla="*/ 46606 h 1083428"/>
                <a:gd name="connsiteX19" fmla="*/ 423153 w 744600"/>
                <a:gd name="connsiteY19" fmla="*/ 92653 h 1083428"/>
                <a:gd name="connsiteX20" fmla="*/ 363685 w 744600"/>
                <a:gd name="connsiteY20" fmla="*/ 316240 h 1083428"/>
                <a:gd name="connsiteX21" fmla="*/ 369482 w 744600"/>
                <a:gd name="connsiteY21" fmla="*/ 351385 h 1083428"/>
                <a:gd name="connsiteX22" fmla="*/ 408103 w 744600"/>
                <a:gd name="connsiteY22" fmla="*/ 358224 h 1083428"/>
                <a:gd name="connsiteX23" fmla="*/ 483273 w 744600"/>
                <a:gd name="connsiteY23" fmla="*/ 311225 h 1083428"/>
                <a:gd name="connsiteX24" fmla="*/ 548186 w 744600"/>
                <a:gd name="connsiteY24" fmla="*/ 328780 h 1083428"/>
                <a:gd name="connsiteX25" fmla="*/ 522398 w 744600"/>
                <a:gd name="connsiteY25" fmla="*/ 392869 h 1083428"/>
                <a:gd name="connsiteX26" fmla="*/ 394046 w 744600"/>
                <a:gd name="connsiteY26" fmla="*/ 482833 h 1083428"/>
                <a:gd name="connsiteX27" fmla="*/ 338566 w 744600"/>
                <a:gd name="connsiteY27" fmla="*/ 550207 h 1083428"/>
                <a:gd name="connsiteX28" fmla="*/ 312041 w 744600"/>
                <a:gd name="connsiteY28" fmla="*/ 562958 h 1083428"/>
                <a:gd name="connsiteX29" fmla="*/ 324993 w 744600"/>
                <a:gd name="connsiteY29" fmla="*/ 901578 h 1083428"/>
                <a:gd name="connsiteX30" fmla="*/ 744600 w 744600"/>
                <a:gd name="connsiteY30" fmla="*/ 917798 h 1083428"/>
                <a:gd name="connsiteX31" fmla="*/ 725348 w 744600"/>
                <a:gd name="connsiteY31" fmla="*/ 1083428 h 1083428"/>
                <a:gd name="connsiteX32" fmla="*/ 258053 w 744600"/>
                <a:gd name="connsiteY32" fmla="*/ 1051812 h 1083428"/>
                <a:gd name="connsiteX33" fmla="*/ 151297 w 744600"/>
                <a:gd name="connsiteY33" fmla="*/ 939884 h 1083428"/>
                <a:gd name="connsiteX34" fmla="*/ 176172 w 744600"/>
                <a:gd name="connsiteY34" fmla="*/ 563049 h 1083428"/>
                <a:gd name="connsiteX35" fmla="*/ 152512 w 744600"/>
                <a:gd name="connsiteY35" fmla="*/ 550207 h 1083428"/>
                <a:gd name="connsiteX36" fmla="*/ 84998 w 744600"/>
                <a:gd name="connsiteY36" fmla="*/ 423228 h 1083428"/>
                <a:gd name="connsiteX37" fmla="*/ 84998 w 744600"/>
                <a:gd name="connsiteY37" fmla="*/ 373830 h 1083428"/>
                <a:gd name="connsiteX38" fmla="*/ 86742 w 744600"/>
                <a:gd name="connsiteY38" fmla="*/ 356537 h 1083428"/>
                <a:gd name="connsiteX39" fmla="*/ 3846 w 744600"/>
                <a:gd name="connsiteY39" fmla="*/ 212956 h 1083428"/>
                <a:gd name="connsiteX40" fmla="*/ 981 w 744600"/>
                <a:gd name="connsiteY40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3685 w 732934"/>
                <a:gd name="connsiteY20" fmla="*/ 316240 h 1083428"/>
                <a:gd name="connsiteX21" fmla="*/ 369482 w 732934"/>
                <a:gd name="connsiteY21" fmla="*/ 351385 h 1083428"/>
                <a:gd name="connsiteX22" fmla="*/ 408103 w 732934"/>
                <a:gd name="connsiteY22" fmla="*/ 358224 h 1083428"/>
                <a:gd name="connsiteX23" fmla="*/ 483273 w 732934"/>
                <a:gd name="connsiteY23" fmla="*/ 311225 h 1083428"/>
                <a:gd name="connsiteX24" fmla="*/ 548186 w 732934"/>
                <a:gd name="connsiteY24" fmla="*/ 328780 h 1083428"/>
                <a:gd name="connsiteX25" fmla="*/ 522398 w 732934"/>
                <a:gd name="connsiteY25" fmla="*/ 392869 h 1083428"/>
                <a:gd name="connsiteX26" fmla="*/ 394046 w 732934"/>
                <a:gd name="connsiteY26" fmla="*/ 482833 h 1083428"/>
                <a:gd name="connsiteX27" fmla="*/ 338566 w 732934"/>
                <a:gd name="connsiteY27" fmla="*/ 550207 h 1083428"/>
                <a:gd name="connsiteX28" fmla="*/ 312041 w 732934"/>
                <a:gd name="connsiteY28" fmla="*/ 562958 h 1083428"/>
                <a:gd name="connsiteX29" fmla="*/ 324993 w 732934"/>
                <a:gd name="connsiteY29" fmla="*/ 901578 h 1083428"/>
                <a:gd name="connsiteX30" fmla="*/ 732934 w 732934"/>
                <a:gd name="connsiteY30" fmla="*/ 924534 h 1083428"/>
                <a:gd name="connsiteX31" fmla="*/ 725348 w 732934"/>
                <a:gd name="connsiteY31" fmla="*/ 1083428 h 1083428"/>
                <a:gd name="connsiteX32" fmla="*/ 258053 w 732934"/>
                <a:gd name="connsiteY32" fmla="*/ 1051812 h 1083428"/>
                <a:gd name="connsiteX33" fmla="*/ 151297 w 732934"/>
                <a:gd name="connsiteY33" fmla="*/ 939884 h 1083428"/>
                <a:gd name="connsiteX34" fmla="*/ 176172 w 732934"/>
                <a:gd name="connsiteY34" fmla="*/ 563049 h 1083428"/>
                <a:gd name="connsiteX35" fmla="*/ 152512 w 732934"/>
                <a:gd name="connsiteY35" fmla="*/ 550207 h 1083428"/>
                <a:gd name="connsiteX36" fmla="*/ 84998 w 732934"/>
                <a:gd name="connsiteY36" fmla="*/ 423228 h 1083428"/>
                <a:gd name="connsiteX37" fmla="*/ 84998 w 732934"/>
                <a:gd name="connsiteY37" fmla="*/ 373830 h 1083428"/>
                <a:gd name="connsiteX38" fmla="*/ 86742 w 732934"/>
                <a:gd name="connsiteY38" fmla="*/ 356537 h 1083428"/>
                <a:gd name="connsiteX39" fmla="*/ 3846 w 732934"/>
                <a:gd name="connsiteY39" fmla="*/ 212956 h 1083428"/>
                <a:gd name="connsiteX40" fmla="*/ 981 w 732934"/>
                <a:gd name="connsiteY40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9482 w 732934"/>
                <a:gd name="connsiteY20" fmla="*/ 351385 h 1083428"/>
                <a:gd name="connsiteX21" fmla="*/ 408103 w 732934"/>
                <a:gd name="connsiteY21" fmla="*/ 358224 h 1083428"/>
                <a:gd name="connsiteX22" fmla="*/ 483273 w 732934"/>
                <a:gd name="connsiteY22" fmla="*/ 311225 h 1083428"/>
                <a:gd name="connsiteX23" fmla="*/ 548186 w 732934"/>
                <a:gd name="connsiteY23" fmla="*/ 328780 h 1083428"/>
                <a:gd name="connsiteX24" fmla="*/ 522398 w 732934"/>
                <a:gd name="connsiteY24" fmla="*/ 392869 h 1083428"/>
                <a:gd name="connsiteX25" fmla="*/ 394046 w 732934"/>
                <a:gd name="connsiteY25" fmla="*/ 482833 h 1083428"/>
                <a:gd name="connsiteX26" fmla="*/ 338566 w 732934"/>
                <a:gd name="connsiteY26" fmla="*/ 550207 h 1083428"/>
                <a:gd name="connsiteX27" fmla="*/ 312041 w 732934"/>
                <a:gd name="connsiteY27" fmla="*/ 562958 h 1083428"/>
                <a:gd name="connsiteX28" fmla="*/ 324993 w 732934"/>
                <a:gd name="connsiteY28" fmla="*/ 901578 h 1083428"/>
                <a:gd name="connsiteX29" fmla="*/ 732934 w 732934"/>
                <a:gd name="connsiteY29" fmla="*/ 924534 h 1083428"/>
                <a:gd name="connsiteX30" fmla="*/ 725348 w 732934"/>
                <a:gd name="connsiteY30" fmla="*/ 1083428 h 1083428"/>
                <a:gd name="connsiteX31" fmla="*/ 258053 w 732934"/>
                <a:gd name="connsiteY31" fmla="*/ 1051812 h 1083428"/>
                <a:gd name="connsiteX32" fmla="*/ 151297 w 732934"/>
                <a:gd name="connsiteY32" fmla="*/ 939884 h 1083428"/>
                <a:gd name="connsiteX33" fmla="*/ 176172 w 732934"/>
                <a:gd name="connsiteY33" fmla="*/ 563049 h 1083428"/>
                <a:gd name="connsiteX34" fmla="*/ 152512 w 732934"/>
                <a:gd name="connsiteY34" fmla="*/ 550207 h 1083428"/>
                <a:gd name="connsiteX35" fmla="*/ 84998 w 732934"/>
                <a:gd name="connsiteY35" fmla="*/ 423228 h 1083428"/>
                <a:gd name="connsiteX36" fmla="*/ 84998 w 732934"/>
                <a:gd name="connsiteY36" fmla="*/ 373830 h 1083428"/>
                <a:gd name="connsiteX37" fmla="*/ 86742 w 732934"/>
                <a:gd name="connsiteY37" fmla="*/ 356537 h 1083428"/>
                <a:gd name="connsiteX38" fmla="*/ 3846 w 732934"/>
                <a:gd name="connsiteY38" fmla="*/ 212956 h 1083428"/>
                <a:gd name="connsiteX39" fmla="*/ 981 w 732934"/>
                <a:gd name="connsiteY39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9482 w 732934"/>
                <a:gd name="connsiteY20" fmla="*/ 351385 h 1083428"/>
                <a:gd name="connsiteX21" fmla="*/ 408103 w 732934"/>
                <a:gd name="connsiteY21" fmla="*/ 358224 h 1083428"/>
                <a:gd name="connsiteX22" fmla="*/ 483273 w 732934"/>
                <a:gd name="connsiteY22" fmla="*/ 311225 h 1083428"/>
                <a:gd name="connsiteX23" fmla="*/ 548186 w 732934"/>
                <a:gd name="connsiteY23" fmla="*/ 328780 h 1083428"/>
                <a:gd name="connsiteX24" fmla="*/ 522398 w 732934"/>
                <a:gd name="connsiteY24" fmla="*/ 392869 h 1083428"/>
                <a:gd name="connsiteX25" fmla="*/ 394046 w 732934"/>
                <a:gd name="connsiteY25" fmla="*/ 482833 h 1083428"/>
                <a:gd name="connsiteX26" fmla="*/ 338566 w 732934"/>
                <a:gd name="connsiteY26" fmla="*/ 550207 h 1083428"/>
                <a:gd name="connsiteX27" fmla="*/ 312041 w 732934"/>
                <a:gd name="connsiteY27" fmla="*/ 562958 h 1083428"/>
                <a:gd name="connsiteX28" fmla="*/ 324993 w 732934"/>
                <a:gd name="connsiteY28" fmla="*/ 901578 h 1083428"/>
                <a:gd name="connsiteX29" fmla="*/ 732934 w 732934"/>
                <a:gd name="connsiteY29" fmla="*/ 924534 h 1083428"/>
                <a:gd name="connsiteX30" fmla="*/ 725348 w 732934"/>
                <a:gd name="connsiteY30" fmla="*/ 1083428 h 1083428"/>
                <a:gd name="connsiteX31" fmla="*/ 258053 w 732934"/>
                <a:gd name="connsiteY31" fmla="*/ 1051812 h 1083428"/>
                <a:gd name="connsiteX32" fmla="*/ 151297 w 732934"/>
                <a:gd name="connsiteY32" fmla="*/ 939884 h 1083428"/>
                <a:gd name="connsiteX33" fmla="*/ 176172 w 732934"/>
                <a:gd name="connsiteY33" fmla="*/ 563049 h 1083428"/>
                <a:gd name="connsiteX34" fmla="*/ 152512 w 732934"/>
                <a:gd name="connsiteY34" fmla="*/ 550207 h 1083428"/>
                <a:gd name="connsiteX35" fmla="*/ 84998 w 732934"/>
                <a:gd name="connsiteY35" fmla="*/ 423228 h 1083428"/>
                <a:gd name="connsiteX36" fmla="*/ 84998 w 732934"/>
                <a:gd name="connsiteY36" fmla="*/ 373830 h 1083428"/>
                <a:gd name="connsiteX37" fmla="*/ 3846 w 732934"/>
                <a:gd name="connsiteY37" fmla="*/ 212956 h 1083428"/>
                <a:gd name="connsiteX38" fmla="*/ 981 w 732934"/>
                <a:gd name="connsiteY38" fmla="*/ 191201 h 1083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732934" h="1083428">
                  <a:moveTo>
                    <a:pt x="981" y="191201"/>
                  </a:moveTo>
                  <a:cubicBezTo>
                    <a:pt x="2881" y="184114"/>
                    <a:pt x="7483" y="177751"/>
                    <a:pt x="14340" y="173793"/>
                  </a:cubicBezTo>
                  <a:cubicBezTo>
                    <a:pt x="17767" y="171814"/>
                    <a:pt x="21434" y="170623"/>
                    <a:pt x="25130" y="170164"/>
                  </a:cubicBezTo>
                  <a:cubicBezTo>
                    <a:pt x="36218" y="168789"/>
                    <a:pt x="47565" y="174003"/>
                    <a:pt x="53503" y="184287"/>
                  </a:cubicBezTo>
                  <a:lnTo>
                    <a:pt x="118907" y="297571"/>
                  </a:lnTo>
                  <a:lnTo>
                    <a:pt x="127646" y="290360"/>
                  </a:lnTo>
                  <a:lnTo>
                    <a:pt x="74671" y="92654"/>
                  </a:lnTo>
                  <a:cubicBezTo>
                    <a:pt x="69296" y="72596"/>
                    <a:pt x="81199" y="51981"/>
                    <a:pt x="101256" y="46607"/>
                  </a:cubicBezTo>
                  <a:cubicBezTo>
                    <a:pt x="106270" y="45263"/>
                    <a:pt x="111319" y="44999"/>
                    <a:pt x="116156" y="45673"/>
                  </a:cubicBezTo>
                  <a:cubicBezTo>
                    <a:pt x="130668" y="47694"/>
                    <a:pt x="143272" y="58149"/>
                    <a:pt x="147302" y="73192"/>
                  </a:cubicBezTo>
                  <a:lnTo>
                    <a:pt x="200063" y="270096"/>
                  </a:lnTo>
                  <a:lnTo>
                    <a:pt x="212526" y="270096"/>
                  </a:lnTo>
                  <a:lnTo>
                    <a:pt x="212526" y="37597"/>
                  </a:lnTo>
                  <a:cubicBezTo>
                    <a:pt x="212526" y="16833"/>
                    <a:pt x="229359" y="0"/>
                    <a:pt x="250123" y="0"/>
                  </a:cubicBezTo>
                  <a:cubicBezTo>
                    <a:pt x="270887" y="0"/>
                    <a:pt x="287720" y="16833"/>
                    <a:pt x="287720" y="37597"/>
                  </a:cubicBezTo>
                  <a:lnTo>
                    <a:pt x="287720" y="270096"/>
                  </a:lnTo>
                  <a:lnTo>
                    <a:pt x="297761" y="270096"/>
                  </a:lnTo>
                  <a:lnTo>
                    <a:pt x="350521" y="73192"/>
                  </a:lnTo>
                  <a:cubicBezTo>
                    <a:pt x="355896" y="53135"/>
                    <a:pt x="376511" y="41232"/>
                    <a:pt x="396568" y="46606"/>
                  </a:cubicBezTo>
                  <a:cubicBezTo>
                    <a:pt x="416625" y="51981"/>
                    <a:pt x="428527" y="72596"/>
                    <a:pt x="423153" y="92653"/>
                  </a:cubicBezTo>
                  <a:lnTo>
                    <a:pt x="369482" y="351385"/>
                  </a:lnTo>
                  <a:cubicBezTo>
                    <a:pt x="376886" y="366615"/>
                    <a:pt x="399620" y="363628"/>
                    <a:pt x="408103" y="358224"/>
                  </a:cubicBezTo>
                  <a:lnTo>
                    <a:pt x="483273" y="311225"/>
                  </a:lnTo>
                  <a:cubicBezTo>
                    <a:pt x="505137" y="298602"/>
                    <a:pt x="535078" y="306116"/>
                    <a:pt x="548186" y="328780"/>
                  </a:cubicBezTo>
                  <a:cubicBezTo>
                    <a:pt x="561293" y="351443"/>
                    <a:pt x="544261" y="380246"/>
                    <a:pt x="522398" y="392869"/>
                  </a:cubicBezTo>
                  <a:lnTo>
                    <a:pt x="394046" y="482833"/>
                  </a:lnTo>
                  <a:cubicBezTo>
                    <a:pt x="382423" y="510314"/>
                    <a:pt x="363006" y="533696"/>
                    <a:pt x="338566" y="550207"/>
                  </a:cubicBezTo>
                  <a:lnTo>
                    <a:pt x="312041" y="562958"/>
                  </a:lnTo>
                  <a:lnTo>
                    <a:pt x="324993" y="901578"/>
                  </a:lnTo>
                  <a:lnTo>
                    <a:pt x="732934" y="924534"/>
                  </a:lnTo>
                  <a:lnTo>
                    <a:pt x="725348" y="1083428"/>
                  </a:lnTo>
                  <a:lnTo>
                    <a:pt x="258053" y="1051812"/>
                  </a:lnTo>
                  <a:cubicBezTo>
                    <a:pt x="201791" y="1051812"/>
                    <a:pt x="151297" y="991446"/>
                    <a:pt x="151297" y="939884"/>
                  </a:cubicBezTo>
                  <a:lnTo>
                    <a:pt x="176172" y="563049"/>
                  </a:lnTo>
                  <a:lnTo>
                    <a:pt x="152512" y="550207"/>
                  </a:lnTo>
                  <a:cubicBezTo>
                    <a:pt x="111779" y="522688"/>
                    <a:pt x="84998" y="476085"/>
                    <a:pt x="84998" y="423228"/>
                  </a:cubicBezTo>
                  <a:lnTo>
                    <a:pt x="84998" y="373830"/>
                  </a:lnTo>
                  <a:lnTo>
                    <a:pt x="3846" y="212956"/>
                  </a:lnTo>
                  <a:cubicBezTo>
                    <a:pt x="-113" y="206100"/>
                    <a:pt x="-918" y="198289"/>
                    <a:pt x="981" y="191201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BFBBE72A-0722-F926-D892-A7D27C87A28E}"/>
                </a:ext>
              </a:extLst>
            </p:cNvPr>
            <p:cNvSpPr/>
            <p:nvPr/>
          </p:nvSpPr>
          <p:spPr bwMode="auto">
            <a:xfrm>
              <a:off x="2028352" y="2260430"/>
              <a:ext cx="495320" cy="240028"/>
            </a:xfrm>
            <a:custGeom>
              <a:avLst/>
              <a:gdLst>
                <a:gd name="connsiteX0" fmla="*/ 190510 w 381020"/>
                <a:gd name="connsiteY0" fmla="*/ 0 h 284387"/>
                <a:gd name="connsiteX1" fmla="*/ 381020 w 381020"/>
                <a:gd name="connsiteY1" fmla="*/ 191117 h 284387"/>
                <a:gd name="connsiteX2" fmla="*/ 366049 w 381020"/>
                <a:gd name="connsiteY2" fmla="*/ 265509 h 284387"/>
                <a:gd name="connsiteX3" fmla="*/ 353361 w 381020"/>
                <a:gd name="connsiteY3" fmla="*/ 284387 h 284387"/>
                <a:gd name="connsiteX4" fmla="*/ 332637 w 381020"/>
                <a:gd name="connsiteY4" fmla="*/ 278499 h 284387"/>
                <a:gd name="connsiteX5" fmla="*/ 190510 w 381020"/>
                <a:gd name="connsiteY5" fmla="*/ 263480 h 284387"/>
                <a:gd name="connsiteX6" fmla="*/ 48383 w 381020"/>
                <a:gd name="connsiteY6" fmla="*/ 278499 h 284387"/>
                <a:gd name="connsiteX7" fmla="*/ 27659 w 381020"/>
                <a:gd name="connsiteY7" fmla="*/ 284387 h 284387"/>
                <a:gd name="connsiteX8" fmla="*/ 14971 w 381020"/>
                <a:gd name="connsiteY8" fmla="*/ 265509 h 284387"/>
                <a:gd name="connsiteX9" fmla="*/ 0 w 381020"/>
                <a:gd name="connsiteY9" fmla="*/ 191117 h 284387"/>
                <a:gd name="connsiteX10" fmla="*/ 190510 w 381020"/>
                <a:gd name="connsiteY10" fmla="*/ 0 h 284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81020" h="284387">
                  <a:moveTo>
                    <a:pt x="190510" y="0"/>
                  </a:moveTo>
                  <a:cubicBezTo>
                    <a:pt x="295726" y="0"/>
                    <a:pt x="381020" y="85566"/>
                    <a:pt x="381020" y="191117"/>
                  </a:cubicBezTo>
                  <a:cubicBezTo>
                    <a:pt x="381020" y="217505"/>
                    <a:pt x="375689" y="242644"/>
                    <a:pt x="366049" y="265509"/>
                  </a:cubicBezTo>
                  <a:lnTo>
                    <a:pt x="353361" y="284387"/>
                  </a:lnTo>
                  <a:lnTo>
                    <a:pt x="332637" y="278499"/>
                  </a:lnTo>
                  <a:cubicBezTo>
                    <a:pt x="288953" y="268828"/>
                    <a:pt x="240925" y="263480"/>
                    <a:pt x="190510" y="263480"/>
                  </a:cubicBezTo>
                  <a:cubicBezTo>
                    <a:pt x="140096" y="263480"/>
                    <a:pt x="92068" y="268828"/>
                    <a:pt x="48383" y="278499"/>
                  </a:cubicBezTo>
                  <a:lnTo>
                    <a:pt x="27659" y="284387"/>
                  </a:lnTo>
                  <a:lnTo>
                    <a:pt x="14971" y="265509"/>
                  </a:lnTo>
                  <a:cubicBezTo>
                    <a:pt x="5331" y="242644"/>
                    <a:pt x="0" y="217505"/>
                    <a:pt x="0" y="191117"/>
                  </a:cubicBezTo>
                  <a:cubicBezTo>
                    <a:pt x="0" y="85566"/>
                    <a:pt x="85294" y="0"/>
                    <a:pt x="190510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4A7D1C3A-F53F-9587-9F94-33201BF8E689}"/>
                </a:ext>
              </a:extLst>
            </p:cNvPr>
            <p:cNvSpPr/>
            <p:nvPr/>
          </p:nvSpPr>
          <p:spPr>
            <a:xfrm rot="20377347">
              <a:off x="1035173" y="1921217"/>
              <a:ext cx="749012" cy="1107194"/>
            </a:xfrm>
            <a:custGeom>
              <a:avLst/>
              <a:gdLst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85254 w 669849"/>
                <a:gd name="connsiteY32" fmla="*/ 1292406 h 1297065"/>
                <a:gd name="connsiteX33" fmla="*/ 261113 w 669849"/>
                <a:gd name="connsiteY33" fmla="*/ 1293919 h 1297065"/>
                <a:gd name="connsiteX34" fmla="*/ 244109 w 669849"/>
                <a:gd name="connsiteY34" fmla="*/ 1297065 h 1297065"/>
                <a:gd name="connsiteX35" fmla="*/ 142238 w 669849"/>
                <a:gd name="connsiteY35" fmla="*/ 1203704 h 1297065"/>
                <a:gd name="connsiteX36" fmla="*/ 142554 w 669849"/>
                <a:gd name="connsiteY36" fmla="*/ 1200831 h 1297065"/>
                <a:gd name="connsiteX37" fmla="*/ 176172 w 669849"/>
                <a:gd name="connsiteY37" fmla="*/ 563049 h 1297065"/>
                <a:gd name="connsiteX38" fmla="*/ 152512 w 669849"/>
                <a:gd name="connsiteY38" fmla="*/ 550207 h 1297065"/>
                <a:gd name="connsiteX39" fmla="*/ 84998 w 669849"/>
                <a:gd name="connsiteY39" fmla="*/ 423228 h 1297065"/>
                <a:gd name="connsiteX40" fmla="*/ 84998 w 669849"/>
                <a:gd name="connsiteY40" fmla="*/ 373830 h 1297065"/>
                <a:gd name="connsiteX41" fmla="*/ 86742 w 669849"/>
                <a:gd name="connsiteY41" fmla="*/ 356537 h 1297065"/>
                <a:gd name="connsiteX42" fmla="*/ 3846 w 669849"/>
                <a:gd name="connsiteY42" fmla="*/ 212956 h 1297065"/>
                <a:gd name="connsiteX43" fmla="*/ 981 w 669849"/>
                <a:gd name="connsiteY43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61113 w 669849"/>
                <a:gd name="connsiteY32" fmla="*/ 1293919 h 1297065"/>
                <a:gd name="connsiteX33" fmla="*/ 244109 w 669849"/>
                <a:gd name="connsiteY33" fmla="*/ 1297065 h 1297065"/>
                <a:gd name="connsiteX34" fmla="*/ 142238 w 669849"/>
                <a:gd name="connsiteY34" fmla="*/ 1203704 h 1297065"/>
                <a:gd name="connsiteX35" fmla="*/ 142554 w 669849"/>
                <a:gd name="connsiteY35" fmla="*/ 1200831 h 1297065"/>
                <a:gd name="connsiteX36" fmla="*/ 176172 w 669849"/>
                <a:gd name="connsiteY36" fmla="*/ 563049 h 1297065"/>
                <a:gd name="connsiteX37" fmla="*/ 152512 w 669849"/>
                <a:gd name="connsiteY37" fmla="*/ 550207 h 1297065"/>
                <a:gd name="connsiteX38" fmla="*/ 84998 w 669849"/>
                <a:gd name="connsiteY38" fmla="*/ 423228 h 1297065"/>
                <a:gd name="connsiteX39" fmla="*/ 84998 w 669849"/>
                <a:gd name="connsiteY39" fmla="*/ 373830 h 1297065"/>
                <a:gd name="connsiteX40" fmla="*/ 86742 w 669849"/>
                <a:gd name="connsiteY40" fmla="*/ 356537 h 1297065"/>
                <a:gd name="connsiteX41" fmla="*/ 3846 w 669849"/>
                <a:gd name="connsiteY41" fmla="*/ 212956 h 1297065"/>
                <a:gd name="connsiteX42" fmla="*/ 981 w 669849"/>
                <a:gd name="connsiteY42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44109 w 669849"/>
                <a:gd name="connsiteY32" fmla="*/ 1297065 h 1297065"/>
                <a:gd name="connsiteX33" fmla="*/ 142238 w 669849"/>
                <a:gd name="connsiteY33" fmla="*/ 1203704 h 1297065"/>
                <a:gd name="connsiteX34" fmla="*/ 142554 w 669849"/>
                <a:gd name="connsiteY34" fmla="*/ 1200831 h 1297065"/>
                <a:gd name="connsiteX35" fmla="*/ 176172 w 669849"/>
                <a:gd name="connsiteY35" fmla="*/ 563049 h 1297065"/>
                <a:gd name="connsiteX36" fmla="*/ 152512 w 669849"/>
                <a:gd name="connsiteY36" fmla="*/ 550207 h 1297065"/>
                <a:gd name="connsiteX37" fmla="*/ 84998 w 669849"/>
                <a:gd name="connsiteY37" fmla="*/ 423228 h 1297065"/>
                <a:gd name="connsiteX38" fmla="*/ 84998 w 669849"/>
                <a:gd name="connsiteY38" fmla="*/ 373830 h 1297065"/>
                <a:gd name="connsiteX39" fmla="*/ 86742 w 669849"/>
                <a:gd name="connsiteY39" fmla="*/ 356537 h 1297065"/>
                <a:gd name="connsiteX40" fmla="*/ 3846 w 669849"/>
                <a:gd name="connsiteY40" fmla="*/ 212956 h 1297065"/>
                <a:gd name="connsiteX41" fmla="*/ 981 w 669849"/>
                <a:gd name="connsiteY41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24993 w 669849"/>
                <a:gd name="connsiteY29" fmla="*/ 901578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44109 w 669849"/>
                <a:gd name="connsiteY32" fmla="*/ 1297065 h 1297065"/>
                <a:gd name="connsiteX33" fmla="*/ 142238 w 669849"/>
                <a:gd name="connsiteY33" fmla="*/ 1203704 h 1297065"/>
                <a:gd name="connsiteX34" fmla="*/ 142554 w 669849"/>
                <a:gd name="connsiteY34" fmla="*/ 1200831 h 1297065"/>
                <a:gd name="connsiteX35" fmla="*/ 176172 w 669849"/>
                <a:gd name="connsiteY35" fmla="*/ 563049 h 1297065"/>
                <a:gd name="connsiteX36" fmla="*/ 152512 w 669849"/>
                <a:gd name="connsiteY36" fmla="*/ 550207 h 1297065"/>
                <a:gd name="connsiteX37" fmla="*/ 84998 w 669849"/>
                <a:gd name="connsiteY37" fmla="*/ 423228 h 1297065"/>
                <a:gd name="connsiteX38" fmla="*/ 84998 w 669849"/>
                <a:gd name="connsiteY38" fmla="*/ 373830 h 1297065"/>
                <a:gd name="connsiteX39" fmla="*/ 86742 w 669849"/>
                <a:gd name="connsiteY39" fmla="*/ 356537 h 1297065"/>
                <a:gd name="connsiteX40" fmla="*/ 3846 w 669849"/>
                <a:gd name="connsiteY40" fmla="*/ 212956 h 1297065"/>
                <a:gd name="connsiteX41" fmla="*/ 981 w 669849"/>
                <a:gd name="connsiteY41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42238 w 744600"/>
                <a:gd name="connsiteY33" fmla="*/ 1203704 h 1297065"/>
                <a:gd name="connsiteX34" fmla="*/ 142554 w 744600"/>
                <a:gd name="connsiteY34" fmla="*/ 1200831 h 1297065"/>
                <a:gd name="connsiteX35" fmla="*/ 176172 w 744600"/>
                <a:gd name="connsiteY35" fmla="*/ 563049 h 1297065"/>
                <a:gd name="connsiteX36" fmla="*/ 152512 w 744600"/>
                <a:gd name="connsiteY36" fmla="*/ 550207 h 1297065"/>
                <a:gd name="connsiteX37" fmla="*/ 84998 w 744600"/>
                <a:gd name="connsiteY37" fmla="*/ 423228 h 1297065"/>
                <a:gd name="connsiteX38" fmla="*/ 84998 w 744600"/>
                <a:gd name="connsiteY38" fmla="*/ 373830 h 1297065"/>
                <a:gd name="connsiteX39" fmla="*/ 86742 w 744600"/>
                <a:gd name="connsiteY39" fmla="*/ 356537 h 1297065"/>
                <a:gd name="connsiteX40" fmla="*/ 3846 w 744600"/>
                <a:gd name="connsiteY40" fmla="*/ 212956 h 1297065"/>
                <a:gd name="connsiteX41" fmla="*/ 981 w 744600"/>
                <a:gd name="connsiteY41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42238 w 744600"/>
                <a:gd name="connsiteY33" fmla="*/ 120370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51297 w 744600"/>
                <a:gd name="connsiteY33" fmla="*/ 93988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51297 w 744600"/>
                <a:gd name="connsiteY33" fmla="*/ 93988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189354"/>
                <a:gd name="connsiteX1" fmla="*/ 14340 w 744600"/>
                <a:gd name="connsiteY1" fmla="*/ 173793 h 1189354"/>
                <a:gd name="connsiteX2" fmla="*/ 25130 w 744600"/>
                <a:gd name="connsiteY2" fmla="*/ 170164 h 1189354"/>
                <a:gd name="connsiteX3" fmla="*/ 53503 w 744600"/>
                <a:gd name="connsiteY3" fmla="*/ 184287 h 1189354"/>
                <a:gd name="connsiteX4" fmla="*/ 118907 w 744600"/>
                <a:gd name="connsiteY4" fmla="*/ 297571 h 1189354"/>
                <a:gd name="connsiteX5" fmla="*/ 127646 w 744600"/>
                <a:gd name="connsiteY5" fmla="*/ 290360 h 1189354"/>
                <a:gd name="connsiteX6" fmla="*/ 74671 w 744600"/>
                <a:gd name="connsiteY6" fmla="*/ 92654 h 1189354"/>
                <a:gd name="connsiteX7" fmla="*/ 101256 w 744600"/>
                <a:gd name="connsiteY7" fmla="*/ 46607 h 1189354"/>
                <a:gd name="connsiteX8" fmla="*/ 116156 w 744600"/>
                <a:gd name="connsiteY8" fmla="*/ 45673 h 1189354"/>
                <a:gd name="connsiteX9" fmla="*/ 147302 w 744600"/>
                <a:gd name="connsiteY9" fmla="*/ 73192 h 1189354"/>
                <a:gd name="connsiteX10" fmla="*/ 200063 w 744600"/>
                <a:gd name="connsiteY10" fmla="*/ 270096 h 1189354"/>
                <a:gd name="connsiteX11" fmla="*/ 212526 w 744600"/>
                <a:gd name="connsiteY11" fmla="*/ 270096 h 1189354"/>
                <a:gd name="connsiteX12" fmla="*/ 212526 w 744600"/>
                <a:gd name="connsiteY12" fmla="*/ 37597 h 1189354"/>
                <a:gd name="connsiteX13" fmla="*/ 250123 w 744600"/>
                <a:gd name="connsiteY13" fmla="*/ 0 h 1189354"/>
                <a:gd name="connsiteX14" fmla="*/ 287720 w 744600"/>
                <a:gd name="connsiteY14" fmla="*/ 37597 h 1189354"/>
                <a:gd name="connsiteX15" fmla="*/ 287720 w 744600"/>
                <a:gd name="connsiteY15" fmla="*/ 270096 h 1189354"/>
                <a:gd name="connsiteX16" fmla="*/ 297761 w 744600"/>
                <a:gd name="connsiteY16" fmla="*/ 270096 h 1189354"/>
                <a:gd name="connsiteX17" fmla="*/ 350521 w 744600"/>
                <a:gd name="connsiteY17" fmla="*/ 73192 h 1189354"/>
                <a:gd name="connsiteX18" fmla="*/ 396568 w 744600"/>
                <a:gd name="connsiteY18" fmla="*/ 46606 h 1189354"/>
                <a:gd name="connsiteX19" fmla="*/ 423153 w 744600"/>
                <a:gd name="connsiteY19" fmla="*/ 92653 h 1189354"/>
                <a:gd name="connsiteX20" fmla="*/ 363685 w 744600"/>
                <a:gd name="connsiteY20" fmla="*/ 316240 h 1189354"/>
                <a:gd name="connsiteX21" fmla="*/ 369482 w 744600"/>
                <a:gd name="connsiteY21" fmla="*/ 351385 h 1189354"/>
                <a:gd name="connsiteX22" fmla="*/ 408103 w 744600"/>
                <a:gd name="connsiteY22" fmla="*/ 358224 h 1189354"/>
                <a:gd name="connsiteX23" fmla="*/ 483273 w 744600"/>
                <a:gd name="connsiteY23" fmla="*/ 311225 h 1189354"/>
                <a:gd name="connsiteX24" fmla="*/ 548186 w 744600"/>
                <a:gd name="connsiteY24" fmla="*/ 328780 h 1189354"/>
                <a:gd name="connsiteX25" fmla="*/ 522398 w 744600"/>
                <a:gd name="connsiteY25" fmla="*/ 392869 h 1189354"/>
                <a:gd name="connsiteX26" fmla="*/ 394046 w 744600"/>
                <a:gd name="connsiteY26" fmla="*/ 482833 h 1189354"/>
                <a:gd name="connsiteX27" fmla="*/ 338566 w 744600"/>
                <a:gd name="connsiteY27" fmla="*/ 550207 h 1189354"/>
                <a:gd name="connsiteX28" fmla="*/ 312041 w 744600"/>
                <a:gd name="connsiteY28" fmla="*/ 562958 h 1189354"/>
                <a:gd name="connsiteX29" fmla="*/ 324993 w 744600"/>
                <a:gd name="connsiteY29" fmla="*/ 901578 h 1189354"/>
                <a:gd name="connsiteX30" fmla="*/ 744600 w 744600"/>
                <a:gd name="connsiteY30" fmla="*/ 917798 h 1189354"/>
                <a:gd name="connsiteX31" fmla="*/ 669849 w 744600"/>
                <a:gd name="connsiteY31" fmla="*/ 1189354 h 1189354"/>
                <a:gd name="connsiteX32" fmla="*/ 299005 w 744600"/>
                <a:gd name="connsiteY32" fmla="*/ 1055389 h 1189354"/>
                <a:gd name="connsiteX33" fmla="*/ 151297 w 744600"/>
                <a:gd name="connsiteY33" fmla="*/ 939884 h 1189354"/>
                <a:gd name="connsiteX34" fmla="*/ 176172 w 744600"/>
                <a:gd name="connsiteY34" fmla="*/ 563049 h 1189354"/>
                <a:gd name="connsiteX35" fmla="*/ 152512 w 744600"/>
                <a:gd name="connsiteY35" fmla="*/ 550207 h 1189354"/>
                <a:gd name="connsiteX36" fmla="*/ 84998 w 744600"/>
                <a:gd name="connsiteY36" fmla="*/ 423228 h 1189354"/>
                <a:gd name="connsiteX37" fmla="*/ 84998 w 744600"/>
                <a:gd name="connsiteY37" fmla="*/ 373830 h 1189354"/>
                <a:gd name="connsiteX38" fmla="*/ 86742 w 744600"/>
                <a:gd name="connsiteY38" fmla="*/ 356537 h 1189354"/>
                <a:gd name="connsiteX39" fmla="*/ 3846 w 744600"/>
                <a:gd name="connsiteY39" fmla="*/ 212956 h 1189354"/>
                <a:gd name="connsiteX40" fmla="*/ 981 w 744600"/>
                <a:gd name="connsiteY40" fmla="*/ 191201 h 1189354"/>
                <a:gd name="connsiteX0" fmla="*/ 981 w 744600"/>
                <a:gd name="connsiteY0" fmla="*/ 191201 h 1083428"/>
                <a:gd name="connsiteX1" fmla="*/ 14340 w 744600"/>
                <a:gd name="connsiteY1" fmla="*/ 173793 h 1083428"/>
                <a:gd name="connsiteX2" fmla="*/ 25130 w 744600"/>
                <a:gd name="connsiteY2" fmla="*/ 170164 h 1083428"/>
                <a:gd name="connsiteX3" fmla="*/ 53503 w 744600"/>
                <a:gd name="connsiteY3" fmla="*/ 184287 h 1083428"/>
                <a:gd name="connsiteX4" fmla="*/ 118907 w 744600"/>
                <a:gd name="connsiteY4" fmla="*/ 297571 h 1083428"/>
                <a:gd name="connsiteX5" fmla="*/ 127646 w 744600"/>
                <a:gd name="connsiteY5" fmla="*/ 290360 h 1083428"/>
                <a:gd name="connsiteX6" fmla="*/ 74671 w 744600"/>
                <a:gd name="connsiteY6" fmla="*/ 92654 h 1083428"/>
                <a:gd name="connsiteX7" fmla="*/ 101256 w 744600"/>
                <a:gd name="connsiteY7" fmla="*/ 46607 h 1083428"/>
                <a:gd name="connsiteX8" fmla="*/ 116156 w 744600"/>
                <a:gd name="connsiteY8" fmla="*/ 45673 h 1083428"/>
                <a:gd name="connsiteX9" fmla="*/ 147302 w 744600"/>
                <a:gd name="connsiteY9" fmla="*/ 73192 h 1083428"/>
                <a:gd name="connsiteX10" fmla="*/ 200063 w 744600"/>
                <a:gd name="connsiteY10" fmla="*/ 270096 h 1083428"/>
                <a:gd name="connsiteX11" fmla="*/ 212526 w 744600"/>
                <a:gd name="connsiteY11" fmla="*/ 270096 h 1083428"/>
                <a:gd name="connsiteX12" fmla="*/ 212526 w 744600"/>
                <a:gd name="connsiteY12" fmla="*/ 37597 h 1083428"/>
                <a:gd name="connsiteX13" fmla="*/ 250123 w 744600"/>
                <a:gd name="connsiteY13" fmla="*/ 0 h 1083428"/>
                <a:gd name="connsiteX14" fmla="*/ 287720 w 744600"/>
                <a:gd name="connsiteY14" fmla="*/ 37597 h 1083428"/>
                <a:gd name="connsiteX15" fmla="*/ 287720 w 744600"/>
                <a:gd name="connsiteY15" fmla="*/ 270096 h 1083428"/>
                <a:gd name="connsiteX16" fmla="*/ 297761 w 744600"/>
                <a:gd name="connsiteY16" fmla="*/ 270096 h 1083428"/>
                <a:gd name="connsiteX17" fmla="*/ 350521 w 744600"/>
                <a:gd name="connsiteY17" fmla="*/ 73192 h 1083428"/>
                <a:gd name="connsiteX18" fmla="*/ 396568 w 744600"/>
                <a:gd name="connsiteY18" fmla="*/ 46606 h 1083428"/>
                <a:gd name="connsiteX19" fmla="*/ 423153 w 744600"/>
                <a:gd name="connsiteY19" fmla="*/ 92653 h 1083428"/>
                <a:gd name="connsiteX20" fmla="*/ 363685 w 744600"/>
                <a:gd name="connsiteY20" fmla="*/ 316240 h 1083428"/>
                <a:gd name="connsiteX21" fmla="*/ 369482 w 744600"/>
                <a:gd name="connsiteY21" fmla="*/ 351385 h 1083428"/>
                <a:gd name="connsiteX22" fmla="*/ 408103 w 744600"/>
                <a:gd name="connsiteY22" fmla="*/ 358224 h 1083428"/>
                <a:gd name="connsiteX23" fmla="*/ 483273 w 744600"/>
                <a:gd name="connsiteY23" fmla="*/ 311225 h 1083428"/>
                <a:gd name="connsiteX24" fmla="*/ 548186 w 744600"/>
                <a:gd name="connsiteY24" fmla="*/ 328780 h 1083428"/>
                <a:gd name="connsiteX25" fmla="*/ 522398 w 744600"/>
                <a:gd name="connsiteY25" fmla="*/ 392869 h 1083428"/>
                <a:gd name="connsiteX26" fmla="*/ 394046 w 744600"/>
                <a:gd name="connsiteY26" fmla="*/ 482833 h 1083428"/>
                <a:gd name="connsiteX27" fmla="*/ 338566 w 744600"/>
                <a:gd name="connsiteY27" fmla="*/ 550207 h 1083428"/>
                <a:gd name="connsiteX28" fmla="*/ 312041 w 744600"/>
                <a:gd name="connsiteY28" fmla="*/ 562958 h 1083428"/>
                <a:gd name="connsiteX29" fmla="*/ 324993 w 744600"/>
                <a:gd name="connsiteY29" fmla="*/ 901578 h 1083428"/>
                <a:gd name="connsiteX30" fmla="*/ 744600 w 744600"/>
                <a:gd name="connsiteY30" fmla="*/ 917798 h 1083428"/>
                <a:gd name="connsiteX31" fmla="*/ 725348 w 744600"/>
                <a:gd name="connsiteY31" fmla="*/ 1083428 h 1083428"/>
                <a:gd name="connsiteX32" fmla="*/ 299005 w 744600"/>
                <a:gd name="connsiteY32" fmla="*/ 1055389 h 1083428"/>
                <a:gd name="connsiteX33" fmla="*/ 151297 w 744600"/>
                <a:gd name="connsiteY33" fmla="*/ 939884 h 1083428"/>
                <a:gd name="connsiteX34" fmla="*/ 176172 w 744600"/>
                <a:gd name="connsiteY34" fmla="*/ 563049 h 1083428"/>
                <a:gd name="connsiteX35" fmla="*/ 152512 w 744600"/>
                <a:gd name="connsiteY35" fmla="*/ 550207 h 1083428"/>
                <a:gd name="connsiteX36" fmla="*/ 84998 w 744600"/>
                <a:gd name="connsiteY36" fmla="*/ 423228 h 1083428"/>
                <a:gd name="connsiteX37" fmla="*/ 84998 w 744600"/>
                <a:gd name="connsiteY37" fmla="*/ 373830 h 1083428"/>
                <a:gd name="connsiteX38" fmla="*/ 86742 w 744600"/>
                <a:gd name="connsiteY38" fmla="*/ 356537 h 1083428"/>
                <a:gd name="connsiteX39" fmla="*/ 3846 w 744600"/>
                <a:gd name="connsiteY39" fmla="*/ 212956 h 1083428"/>
                <a:gd name="connsiteX40" fmla="*/ 981 w 744600"/>
                <a:gd name="connsiteY40" fmla="*/ 191201 h 1083428"/>
                <a:gd name="connsiteX0" fmla="*/ 981 w 744600"/>
                <a:gd name="connsiteY0" fmla="*/ 191201 h 1083428"/>
                <a:gd name="connsiteX1" fmla="*/ 14340 w 744600"/>
                <a:gd name="connsiteY1" fmla="*/ 173793 h 1083428"/>
                <a:gd name="connsiteX2" fmla="*/ 25130 w 744600"/>
                <a:gd name="connsiteY2" fmla="*/ 170164 h 1083428"/>
                <a:gd name="connsiteX3" fmla="*/ 53503 w 744600"/>
                <a:gd name="connsiteY3" fmla="*/ 184287 h 1083428"/>
                <a:gd name="connsiteX4" fmla="*/ 118907 w 744600"/>
                <a:gd name="connsiteY4" fmla="*/ 297571 h 1083428"/>
                <a:gd name="connsiteX5" fmla="*/ 127646 w 744600"/>
                <a:gd name="connsiteY5" fmla="*/ 290360 h 1083428"/>
                <a:gd name="connsiteX6" fmla="*/ 74671 w 744600"/>
                <a:gd name="connsiteY6" fmla="*/ 92654 h 1083428"/>
                <a:gd name="connsiteX7" fmla="*/ 101256 w 744600"/>
                <a:gd name="connsiteY7" fmla="*/ 46607 h 1083428"/>
                <a:gd name="connsiteX8" fmla="*/ 116156 w 744600"/>
                <a:gd name="connsiteY8" fmla="*/ 45673 h 1083428"/>
                <a:gd name="connsiteX9" fmla="*/ 147302 w 744600"/>
                <a:gd name="connsiteY9" fmla="*/ 73192 h 1083428"/>
                <a:gd name="connsiteX10" fmla="*/ 200063 w 744600"/>
                <a:gd name="connsiteY10" fmla="*/ 270096 h 1083428"/>
                <a:gd name="connsiteX11" fmla="*/ 212526 w 744600"/>
                <a:gd name="connsiteY11" fmla="*/ 270096 h 1083428"/>
                <a:gd name="connsiteX12" fmla="*/ 212526 w 744600"/>
                <a:gd name="connsiteY12" fmla="*/ 37597 h 1083428"/>
                <a:gd name="connsiteX13" fmla="*/ 250123 w 744600"/>
                <a:gd name="connsiteY13" fmla="*/ 0 h 1083428"/>
                <a:gd name="connsiteX14" fmla="*/ 287720 w 744600"/>
                <a:gd name="connsiteY14" fmla="*/ 37597 h 1083428"/>
                <a:gd name="connsiteX15" fmla="*/ 287720 w 744600"/>
                <a:gd name="connsiteY15" fmla="*/ 270096 h 1083428"/>
                <a:gd name="connsiteX16" fmla="*/ 297761 w 744600"/>
                <a:gd name="connsiteY16" fmla="*/ 270096 h 1083428"/>
                <a:gd name="connsiteX17" fmla="*/ 350521 w 744600"/>
                <a:gd name="connsiteY17" fmla="*/ 73192 h 1083428"/>
                <a:gd name="connsiteX18" fmla="*/ 396568 w 744600"/>
                <a:gd name="connsiteY18" fmla="*/ 46606 h 1083428"/>
                <a:gd name="connsiteX19" fmla="*/ 423153 w 744600"/>
                <a:gd name="connsiteY19" fmla="*/ 92653 h 1083428"/>
                <a:gd name="connsiteX20" fmla="*/ 363685 w 744600"/>
                <a:gd name="connsiteY20" fmla="*/ 316240 h 1083428"/>
                <a:gd name="connsiteX21" fmla="*/ 369482 w 744600"/>
                <a:gd name="connsiteY21" fmla="*/ 351385 h 1083428"/>
                <a:gd name="connsiteX22" fmla="*/ 408103 w 744600"/>
                <a:gd name="connsiteY22" fmla="*/ 358224 h 1083428"/>
                <a:gd name="connsiteX23" fmla="*/ 483273 w 744600"/>
                <a:gd name="connsiteY23" fmla="*/ 311225 h 1083428"/>
                <a:gd name="connsiteX24" fmla="*/ 548186 w 744600"/>
                <a:gd name="connsiteY24" fmla="*/ 328780 h 1083428"/>
                <a:gd name="connsiteX25" fmla="*/ 522398 w 744600"/>
                <a:gd name="connsiteY25" fmla="*/ 392869 h 1083428"/>
                <a:gd name="connsiteX26" fmla="*/ 394046 w 744600"/>
                <a:gd name="connsiteY26" fmla="*/ 482833 h 1083428"/>
                <a:gd name="connsiteX27" fmla="*/ 338566 w 744600"/>
                <a:gd name="connsiteY27" fmla="*/ 550207 h 1083428"/>
                <a:gd name="connsiteX28" fmla="*/ 312041 w 744600"/>
                <a:gd name="connsiteY28" fmla="*/ 562958 h 1083428"/>
                <a:gd name="connsiteX29" fmla="*/ 324993 w 744600"/>
                <a:gd name="connsiteY29" fmla="*/ 901578 h 1083428"/>
                <a:gd name="connsiteX30" fmla="*/ 744600 w 744600"/>
                <a:gd name="connsiteY30" fmla="*/ 917798 h 1083428"/>
                <a:gd name="connsiteX31" fmla="*/ 725348 w 744600"/>
                <a:gd name="connsiteY31" fmla="*/ 1083428 h 1083428"/>
                <a:gd name="connsiteX32" fmla="*/ 258053 w 744600"/>
                <a:gd name="connsiteY32" fmla="*/ 1051812 h 1083428"/>
                <a:gd name="connsiteX33" fmla="*/ 151297 w 744600"/>
                <a:gd name="connsiteY33" fmla="*/ 939884 h 1083428"/>
                <a:gd name="connsiteX34" fmla="*/ 176172 w 744600"/>
                <a:gd name="connsiteY34" fmla="*/ 563049 h 1083428"/>
                <a:gd name="connsiteX35" fmla="*/ 152512 w 744600"/>
                <a:gd name="connsiteY35" fmla="*/ 550207 h 1083428"/>
                <a:gd name="connsiteX36" fmla="*/ 84998 w 744600"/>
                <a:gd name="connsiteY36" fmla="*/ 423228 h 1083428"/>
                <a:gd name="connsiteX37" fmla="*/ 84998 w 744600"/>
                <a:gd name="connsiteY37" fmla="*/ 373830 h 1083428"/>
                <a:gd name="connsiteX38" fmla="*/ 86742 w 744600"/>
                <a:gd name="connsiteY38" fmla="*/ 356537 h 1083428"/>
                <a:gd name="connsiteX39" fmla="*/ 3846 w 744600"/>
                <a:gd name="connsiteY39" fmla="*/ 212956 h 1083428"/>
                <a:gd name="connsiteX40" fmla="*/ 981 w 744600"/>
                <a:gd name="connsiteY40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3685 w 732934"/>
                <a:gd name="connsiteY20" fmla="*/ 316240 h 1083428"/>
                <a:gd name="connsiteX21" fmla="*/ 369482 w 732934"/>
                <a:gd name="connsiteY21" fmla="*/ 351385 h 1083428"/>
                <a:gd name="connsiteX22" fmla="*/ 408103 w 732934"/>
                <a:gd name="connsiteY22" fmla="*/ 358224 h 1083428"/>
                <a:gd name="connsiteX23" fmla="*/ 483273 w 732934"/>
                <a:gd name="connsiteY23" fmla="*/ 311225 h 1083428"/>
                <a:gd name="connsiteX24" fmla="*/ 548186 w 732934"/>
                <a:gd name="connsiteY24" fmla="*/ 328780 h 1083428"/>
                <a:gd name="connsiteX25" fmla="*/ 522398 w 732934"/>
                <a:gd name="connsiteY25" fmla="*/ 392869 h 1083428"/>
                <a:gd name="connsiteX26" fmla="*/ 394046 w 732934"/>
                <a:gd name="connsiteY26" fmla="*/ 482833 h 1083428"/>
                <a:gd name="connsiteX27" fmla="*/ 338566 w 732934"/>
                <a:gd name="connsiteY27" fmla="*/ 550207 h 1083428"/>
                <a:gd name="connsiteX28" fmla="*/ 312041 w 732934"/>
                <a:gd name="connsiteY28" fmla="*/ 562958 h 1083428"/>
                <a:gd name="connsiteX29" fmla="*/ 324993 w 732934"/>
                <a:gd name="connsiteY29" fmla="*/ 901578 h 1083428"/>
                <a:gd name="connsiteX30" fmla="*/ 732934 w 732934"/>
                <a:gd name="connsiteY30" fmla="*/ 924534 h 1083428"/>
                <a:gd name="connsiteX31" fmla="*/ 725348 w 732934"/>
                <a:gd name="connsiteY31" fmla="*/ 1083428 h 1083428"/>
                <a:gd name="connsiteX32" fmla="*/ 258053 w 732934"/>
                <a:gd name="connsiteY32" fmla="*/ 1051812 h 1083428"/>
                <a:gd name="connsiteX33" fmla="*/ 151297 w 732934"/>
                <a:gd name="connsiteY33" fmla="*/ 939884 h 1083428"/>
                <a:gd name="connsiteX34" fmla="*/ 176172 w 732934"/>
                <a:gd name="connsiteY34" fmla="*/ 563049 h 1083428"/>
                <a:gd name="connsiteX35" fmla="*/ 152512 w 732934"/>
                <a:gd name="connsiteY35" fmla="*/ 550207 h 1083428"/>
                <a:gd name="connsiteX36" fmla="*/ 84998 w 732934"/>
                <a:gd name="connsiteY36" fmla="*/ 423228 h 1083428"/>
                <a:gd name="connsiteX37" fmla="*/ 84998 w 732934"/>
                <a:gd name="connsiteY37" fmla="*/ 373830 h 1083428"/>
                <a:gd name="connsiteX38" fmla="*/ 86742 w 732934"/>
                <a:gd name="connsiteY38" fmla="*/ 356537 h 1083428"/>
                <a:gd name="connsiteX39" fmla="*/ 3846 w 732934"/>
                <a:gd name="connsiteY39" fmla="*/ 212956 h 1083428"/>
                <a:gd name="connsiteX40" fmla="*/ 981 w 732934"/>
                <a:gd name="connsiteY40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9482 w 732934"/>
                <a:gd name="connsiteY20" fmla="*/ 351385 h 1083428"/>
                <a:gd name="connsiteX21" fmla="*/ 408103 w 732934"/>
                <a:gd name="connsiteY21" fmla="*/ 358224 h 1083428"/>
                <a:gd name="connsiteX22" fmla="*/ 483273 w 732934"/>
                <a:gd name="connsiteY22" fmla="*/ 311225 h 1083428"/>
                <a:gd name="connsiteX23" fmla="*/ 548186 w 732934"/>
                <a:gd name="connsiteY23" fmla="*/ 328780 h 1083428"/>
                <a:gd name="connsiteX24" fmla="*/ 522398 w 732934"/>
                <a:gd name="connsiteY24" fmla="*/ 392869 h 1083428"/>
                <a:gd name="connsiteX25" fmla="*/ 394046 w 732934"/>
                <a:gd name="connsiteY25" fmla="*/ 482833 h 1083428"/>
                <a:gd name="connsiteX26" fmla="*/ 338566 w 732934"/>
                <a:gd name="connsiteY26" fmla="*/ 550207 h 1083428"/>
                <a:gd name="connsiteX27" fmla="*/ 312041 w 732934"/>
                <a:gd name="connsiteY27" fmla="*/ 562958 h 1083428"/>
                <a:gd name="connsiteX28" fmla="*/ 324993 w 732934"/>
                <a:gd name="connsiteY28" fmla="*/ 901578 h 1083428"/>
                <a:gd name="connsiteX29" fmla="*/ 732934 w 732934"/>
                <a:gd name="connsiteY29" fmla="*/ 924534 h 1083428"/>
                <a:gd name="connsiteX30" fmla="*/ 725348 w 732934"/>
                <a:gd name="connsiteY30" fmla="*/ 1083428 h 1083428"/>
                <a:gd name="connsiteX31" fmla="*/ 258053 w 732934"/>
                <a:gd name="connsiteY31" fmla="*/ 1051812 h 1083428"/>
                <a:gd name="connsiteX32" fmla="*/ 151297 w 732934"/>
                <a:gd name="connsiteY32" fmla="*/ 939884 h 1083428"/>
                <a:gd name="connsiteX33" fmla="*/ 176172 w 732934"/>
                <a:gd name="connsiteY33" fmla="*/ 563049 h 1083428"/>
                <a:gd name="connsiteX34" fmla="*/ 152512 w 732934"/>
                <a:gd name="connsiteY34" fmla="*/ 550207 h 1083428"/>
                <a:gd name="connsiteX35" fmla="*/ 84998 w 732934"/>
                <a:gd name="connsiteY35" fmla="*/ 423228 h 1083428"/>
                <a:gd name="connsiteX36" fmla="*/ 84998 w 732934"/>
                <a:gd name="connsiteY36" fmla="*/ 373830 h 1083428"/>
                <a:gd name="connsiteX37" fmla="*/ 86742 w 732934"/>
                <a:gd name="connsiteY37" fmla="*/ 356537 h 1083428"/>
                <a:gd name="connsiteX38" fmla="*/ 3846 w 732934"/>
                <a:gd name="connsiteY38" fmla="*/ 212956 h 1083428"/>
                <a:gd name="connsiteX39" fmla="*/ 981 w 732934"/>
                <a:gd name="connsiteY39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9482 w 732934"/>
                <a:gd name="connsiteY20" fmla="*/ 351385 h 1083428"/>
                <a:gd name="connsiteX21" fmla="*/ 408103 w 732934"/>
                <a:gd name="connsiteY21" fmla="*/ 358224 h 1083428"/>
                <a:gd name="connsiteX22" fmla="*/ 483273 w 732934"/>
                <a:gd name="connsiteY22" fmla="*/ 311225 h 1083428"/>
                <a:gd name="connsiteX23" fmla="*/ 548186 w 732934"/>
                <a:gd name="connsiteY23" fmla="*/ 328780 h 1083428"/>
                <a:gd name="connsiteX24" fmla="*/ 522398 w 732934"/>
                <a:gd name="connsiteY24" fmla="*/ 392869 h 1083428"/>
                <a:gd name="connsiteX25" fmla="*/ 394046 w 732934"/>
                <a:gd name="connsiteY25" fmla="*/ 482833 h 1083428"/>
                <a:gd name="connsiteX26" fmla="*/ 338566 w 732934"/>
                <a:gd name="connsiteY26" fmla="*/ 550207 h 1083428"/>
                <a:gd name="connsiteX27" fmla="*/ 312041 w 732934"/>
                <a:gd name="connsiteY27" fmla="*/ 562958 h 1083428"/>
                <a:gd name="connsiteX28" fmla="*/ 324993 w 732934"/>
                <a:gd name="connsiteY28" fmla="*/ 901578 h 1083428"/>
                <a:gd name="connsiteX29" fmla="*/ 732934 w 732934"/>
                <a:gd name="connsiteY29" fmla="*/ 924534 h 1083428"/>
                <a:gd name="connsiteX30" fmla="*/ 725348 w 732934"/>
                <a:gd name="connsiteY30" fmla="*/ 1083428 h 1083428"/>
                <a:gd name="connsiteX31" fmla="*/ 258053 w 732934"/>
                <a:gd name="connsiteY31" fmla="*/ 1051812 h 1083428"/>
                <a:gd name="connsiteX32" fmla="*/ 151297 w 732934"/>
                <a:gd name="connsiteY32" fmla="*/ 939884 h 1083428"/>
                <a:gd name="connsiteX33" fmla="*/ 176172 w 732934"/>
                <a:gd name="connsiteY33" fmla="*/ 563049 h 1083428"/>
                <a:gd name="connsiteX34" fmla="*/ 152512 w 732934"/>
                <a:gd name="connsiteY34" fmla="*/ 550207 h 1083428"/>
                <a:gd name="connsiteX35" fmla="*/ 84998 w 732934"/>
                <a:gd name="connsiteY35" fmla="*/ 423228 h 1083428"/>
                <a:gd name="connsiteX36" fmla="*/ 84998 w 732934"/>
                <a:gd name="connsiteY36" fmla="*/ 373830 h 1083428"/>
                <a:gd name="connsiteX37" fmla="*/ 3846 w 732934"/>
                <a:gd name="connsiteY37" fmla="*/ 212956 h 1083428"/>
                <a:gd name="connsiteX38" fmla="*/ 981 w 732934"/>
                <a:gd name="connsiteY38" fmla="*/ 191201 h 1083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732934" h="1083428">
                  <a:moveTo>
                    <a:pt x="981" y="191201"/>
                  </a:moveTo>
                  <a:cubicBezTo>
                    <a:pt x="2881" y="184114"/>
                    <a:pt x="7483" y="177751"/>
                    <a:pt x="14340" y="173793"/>
                  </a:cubicBezTo>
                  <a:cubicBezTo>
                    <a:pt x="17767" y="171814"/>
                    <a:pt x="21434" y="170623"/>
                    <a:pt x="25130" y="170164"/>
                  </a:cubicBezTo>
                  <a:cubicBezTo>
                    <a:pt x="36218" y="168789"/>
                    <a:pt x="47565" y="174003"/>
                    <a:pt x="53503" y="184287"/>
                  </a:cubicBezTo>
                  <a:lnTo>
                    <a:pt x="118907" y="297571"/>
                  </a:lnTo>
                  <a:lnTo>
                    <a:pt x="127646" y="290360"/>
                  </a:lnTo>
                  <a:lnTo>
                    <a:pt x="74671" y="92654"/>
                  </a:lnTo>
                  <a:cubicBezTo>
                    <a:pt x="69296" y="72596"/>
                    <a:pt x="81199" y="51981"/>
                    <a:pt x="101256" y="46607"/>
                  </a:cubicBezTo>
                  <a:cubicBezTo>
                    <a:pt x="106270" y="45263"/>
                    <a:pt x="111319" y="44999"/>
                    <a:pt x="116156" y="45673"/>
                  </a:cubicBezTo>
                  <a:cubicBezTo>
                    <a:pt x="130668" y="47694"/>
                    <a:pt x="143272" y="58149"/>
                    <a:pt x="147302" y="73192"/>
                  </a:cubicBezTo>
                  <a:lnTo>
                    <a:pt x="200063" y="270096"/>
                  </a:lnTo>
                  <a:lnTo>
                    <a:pt x="212526" y="270096"/>
                  </a:lnTo>
                  <a:lnTo>
                    <a:pt x="212526" y="37597"/>
                  </a:lnTo>
                  <a:cubicBezTo>
                    <a:pt x="212526" y="16833"/>
                    <a:pt x="229359" y="0"/>
                    <a:pt x="250123" y="0"/>
                  </a:cubicBezTo>
                  <a:cubicBezTo>
                    <a:pt x="270887" y="0"/>
                    <a:pt x="287720" y="16833"/>
                    <a:pt x="287720" y="37597"/>
                  </a:cubicBezTo>
                  <a:lnTo>
                    <a:pt x="287720" y="270096"/>
                  </a:lnTo>
                  <a:lnTo>
                    <a:pt x="297761" y="270096"/>
                  </a:lnTo>
                  <a:lnTo>
                    <a:pt x="350521" y="73192"/>
                  </a:lnTo>
                  <a:cubicBezTo>
                    <a:pt x="355896" y="53135"/>
                    <a:pt x="376511" y="41232"/>
                    <a:pt x="396568" y="46606"/>
                  </a:cubicBezTo>
                  <a:cubicBezTo>
                    <a:pt x="416625" y="51981"/>
                    <a:pt x="428527" y="72596"/>
                    <a:pt x="423153" y="92653"/>
                  </a:cubicBezTo>
                  <a:lnTo>
                    <a:pt x="369482" y="351385"/>
                  </a:lnTo>
                  <a:cubicBezTo>
                    <a:pt x="376886" y="366615"/>
                    <a:pt x="399620" y="363628"/>
                    <a:pt x="408103" y="358224"/>
                  </a:cubicBezTo>
                  <a:lnTo>
                    <a:pt x="483273" y="311225"/>
                  </a:lnTo>
                  <a:cubicBezTo>
                    <a:pt x="505137" y="298602"/>
                    <a:pt x="535078" y="306116"/>
                    <a:pt x="548186" y="328780"/>
                  </a:cubicBezTo>
                  <a:cubicBezTo>
                    <a:pt x="561293" y="351443"/>
                    <a:pt x="544261" y="380246"/>
                    <a:pt x="522398" y="392869"/>
                  </a:cubicBezTo>
                  <a:lnTo>
                    <a:pt x="394046" y="482833"/>
                  </a:lnTo>
                  <a:cubicBezTo>
                    <a:pt x="382423" y="510314"/>
                    <a:pt x="363006" y="533696"/>
                    <a:pt x="338566" y="550207"/>
                  </a:cubicBezTo>
                  <a:lnTo>
                    <a:pt x="312041" y="562958"/>
                  </a:lnTo>
                  <a:lnTo>
                    <a:pt x="324993" y="901578"/>
                  </a:lnTo>
                  <a:lnTo>
                    <a:pt x="732934" y="924534"/>
                  </a:lnTo>
                  <a:lnTo>
                    <a:pt x="725348" y="1083428"/>
                  </a:lnTo>
                  <a:lnTo>
                    <a:pt x="258053" y="1051812"/>
                  </a:lnTo>
                  <a:cubicBezTo>
                    <a:pt x="201791" y="1051812"/>
                    <a:pt x="151297" y="991446"/>
                    <a:pt x="151297" y="939884"/>
                  </a:cubicBezTo>
                  <a:lnTo>
                    <a:pt x="176172" y="563049"/>
                  </a:lnTo>
                  <a:lnTo>
                    <a:pt x="152512" y="550207"/>
                  </a:lnTo>
                  <a:cubicBezTo>
                    <a:pt x="111779" y="522688"/>
                    <a:pt x="84998" y="476085"/>
                    <a:pt x="84998" y="423228"/>
                  </a:cubicBezTo>
                  <a:lnTo>
                    <a:pt x="84998" y="373830"/>
                  </a:lnTo>
                  <a:lnTo>
                    <a:pt x="3846" y="212956"/>
                  </a:lnTo>
                  <a:cubicBezTo>
                    <a:pt x="-113" y="206100"/>
                    <a:pt x="-918" y="198289"/>
                    <a:pt x="981" y="191201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8838BC1D-4877-A4E7-50B4-447434A0ABEC}"/>
                </a:ext>
              </a:extLst>
            </p:cNvPr>
            <p:cNvSpPr/>
            <p:nvPr/>
          </p:nvSpPr>
          <p:spPr bwMode="auto">
            <a:xfrm>
              <a:off x="2450875" y="1963039"/>
              <a:ext cx="119151" cy="157917"/>
            </a:xfrm>
            <a:custGeom>
              <a:avLst/>
              <a:gdLst>
                <a:gd name="connsiteX0" fmla="*/ 187710 w 194140"/>
                <a:gd name="connsiteY0" fmla="*/ 0 h 257304"/>
                <a:gd name="connsiteX1" fmla="*/ 194140 w 194140"/>
                <a:gd name="connsiteY1" fmla="*/ 31849 h 257304"/>
                <a:gd name="connsiteX2" fmla="*/ 194139 w 194140"/>
                <a:gd name="connsiteY2" fmla="*/ 160234 h 257304"/>
                <a:gd name="connsiteX3" fmla="*/ 97069 w 194140"/>
                <a:gd name="connsiteY3" fmla="*/ 257304 h 257304"/>
                <a:gd name="connsiteX4" fmla="*/ 97070 w 194140"/>
                <a:gd name="connsiteY4" fmla="*/ 257303 h 257304"/>
                <a:gd name="connsiteX5" fmla="*/ 0 w 194140"/>
                <a:gd name="connsiteY5" fmla="*/ 160233 h 257304"/>
                <a:gd name="connsiteX6" fmla="*/ 0 w 194140"/>
                <a:gd name="connsiteY6" fmla="*/ 108374 h 257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4140" h="257304">
                  <a:moveTo>
                    <a:pt x="187710" y="0"/>
                  </a:moveTo>
                  <a:lnTo>
                    <a:pt x="194140" y="31849"/>
                  </a:lnTo>
                  <a:cubicBezTo>
                    <a:pt x="194140" y="74644"/>
                    <a:pt x="194139" y="117439"/>
                    <a:pt x="194139" y="160234"/>
                  </a:cubicBezTo>
                  <a:cubicBezTo>
                    <a:pt x="194139" y="213844"/>
                    <a:pt x="150679" y="257304"/>
                    <a:pt x="97069" y="257304"/>
                  </a:cubicBezTo>
                  <a:lnTo>
                    <a:pt x="97070" y="257303"/>
                  </a:lnTo>
                  <a:cubicBezTo>
                    <a:pt x="43460" y="257303"/>
                    <a:pt x="0" y="213843"/>
                    <a:pt x="0" y="160233"/>
                  </a:cubicBezTo>
                  <a:lnTo>
                    <a:pt x="0" y="10837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66DA5A84-48F5-E326-EBCE-62E36C0AB64F}"/>
                </a:ext>
              </a:extLst>
            </p:cNvPr>
            <p:cNvSpPr/>
            <p:nvPr/>
          </p:nvSpPr>
          <p:spPr bwMode="auto">
            <a:xfrm flipH="1">
              <a:off x="1911342" y="1963039"/>
              <a:ext cx="119151" cy="157917"/>
            </a:xfrm>
            <a:custGeom>
              <a:avLst/>
              <a:gdLst>
                <a:gd name="connsiteX0" fmla="*/ 187710 w 194140"/>
                <a:gd name="connsiteY0" fmla="*/ 0 h 257304"/>
                <a:gd name="connsiteX1" fmla="*/ 194140 w 194140"/>
                <a:gd name="connsiteY1" fmla="*/ 31849 h 257304"/>
                <a:gd name="connsiteX2" fmla="*/ 194139 w 194140"/>
                <a:gd name="connsiteY2" fmla="*/ 160234 h 257304"/>
                <a:gd name="connsiteX3" fmla="*/ 97069 w 194140"/>
                <a:gd name="connsiteY3" fmla="*/ 257304 h 257304"/>
                <a:gd name="connsiteX4" fmla="*/ 97070 w 194140"/>
                <a:gd name="connsiteY4" fmla="*/ 257303 h 257304"/>
                <a:gd name="connsiteX5" fmla="*/ 0 w 194140"/>
                <a:gd name="connsiteY5" fmla="*/ 160233 h 257304"/>
                <a:gd name="connsiteX6" fmla="*/ 0 w 194140"/>
                <a:gd name="connsiteY6" fmla="*/ 108374 h 257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4140" h="257304">
                  <a:moveTo>
                    <a:pt x="187710" y="0"/>
                  </a:moveTo>
                  <a:lnTo>
                    <a:pt x="194140" y="31849"/>
                  </a:lnTo>
                  <a:cubicBezTo>
                    <a:pt x="194140" y="74644"/>
                    <a:pt x="194139" y="117439"/>
                    <a:pt x="194139" y="160234"/>
                  </a:cubicBezTo>
                  <a:cubicBezTo>
                    <a:pt x="194139" y="213844"/>
                    <a:pt x="150679" y="257304"/>
                    <a:pt x="97069" y="257304"/>
                  </a:cubicBezTo>
                  <a:lnTo>
                    <a:pt x="97070" y="257303"/>
                  </a:lnTo>
                  <a:cubicBezTo>
                    <a:pt x="43460" y="257303"/>
                    <a:pt x="0" y="213843"/>
                    <a:pt x="0" y="160233"/>
                  </a:cubicBezTo>
                  <a:lnTo>
                    <a:pt x="0" y="10837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54" name="月 53">
              <a:extLst>
                <a:ext uri="{FF2B5EF4-FFF2-40B4-BE49-F238E27FC236}">
                  <a16:creationId xmlns:a16="http://schemas.microsoft.com/office/drawing/2014/main" id="{083099CC-D27C-371C-C95A-39CEE44C7F64}"/>
                </a:ext>
              </a:extLst>
            </p:cNvPr>
            <p:cNvSpPr/>
            <p:nvPr/>
          </p:nvSpPr>
          <p:spPr bwMode="auto">
            <a:xfrm rot="6300000">
              <a:off x="1941869" y="1698068"/>
              <a:ext cx="58097" cy="226130"/>
            </a:xfrm>
            <a:prstGeom prst="moon">
              <a:avLst>
                <a:gd name="adj" fmla="val 67234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月 54">
              <a:extLst>
                <a:ext uri="{FF2B5EF4-FFF2-40B4-BE49-F238E27FC236}">
                  <a16:creationId xmlns:a16="http://schemas.microsoft.com/office/drawing/2014/main" id="{CCC14C00-A859-B283-A06B-8547E54DA6FE}"/>
                </a:ext>
              </a:extLst>
            </p:cNvPr>
            <p:cNvSpPr/>
            <p:nvPr/>
          </p:nvSpPr>
          <p:spPr bwMode="auto">
            <a:xfrm rot="14400000" flipH="1">
              <a:off x="2527013" y="1698067"/>
              <a:ext cx="58097" cy="226130"/>
            </a:xfrm>
            <a:prstGeom prst="moon">
              <a:avLst>
                <a:gd name="adj" fmla="val 67234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9F905F5B-67D3-A579-378D-3789A55126DA}"/>
              </a:ext>
            </a:extLst>
          </p:cNvPr>
          <p:cNvSpPr txBox="1"/>
          <p:nvPr/>
        </p:nvSpPr>
        <p:spPr>
          <a:xfrm rot="5400000">
            <a:off x="-1046971" y="2994095"/>
            <a:ext cx="8830238" cy="391781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お見せ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できません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D869081E-792A-4E7A-CB41-71C4B0DB68C0}"/>
              </a:ext>
            </a:extLst>
          </p:cNvPr>
          <p:cNvGrpSpPr/>
          <p:nvPr/>
        </p:nvGrpSpPr>
        <p:grpSpPr>
          <a:xfrm>
            <a:off x="1659626" y="6393160"/>
            <a:ext cx="3645405" cy="3098110"/>
            <a:chOff x="657255" y="4005852"/>
            <a:chExt cx="3027777" cy="2573208"/>
          </a:xfrm>
        </p:grpSpPr>
        <p:sp>
          <p:nvSpPr>
            <p:cNvPr id="17" name="台形 16">
              <a:extLst>
                <a:ext uri="{FF2B5EF4-FFF2-40B4-BE49-F238E27FC236}">
                  <a16:creationId xmlns:a16="http://schemas.microsoft.com/office/drawing/2014/main" id="{044D2350-EFB6-3478-F341-2656A9CE3E6C}"/>
                </a:ext>
              </a:extLst>
            </p:cNvPr>
            <p:cNvSpPr/>
            <p:nvPr/>
          </p:nvSpPr>
          <p:spPr bwMode="auto">
            <a:xfrm>
              <a:off x="2020130" y="5457093"/>
              <a:ext cx="290552" cy="318738"/>
            </a:xfrm>
            <a:prstGeom prst="trapezoid">
              <a:avLst>
                <a:gd name="adj" fmla="val 11526"/>
              </a:avLst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四角形: 上の 2 つの角を丸める 17">
              <a:extLst>
                <a:ext uri="{FF2B5EF4-FFF2-40B4-BE49-F238E27FC236}">
                  <a16:creationId xmlns:a16="http://schemas.microsoft.com/office/drawing/2014/main" id="{31D9C197-DDED-8133-52B0-A143E30B4239}"/>
                </a:ext>
              </a:extLst>
            </p:cNvPr>
            <p:cNvSpPr/>
            <p:nvPr/>
          </p:nvSpPr>
          <p:spPr bwMode="auto">
            <a:xfrm>
              <a:off x="1477670" y="5655199"/>
              <a:ext cx="1391812" cy="90641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2EABD6B0-7A30-4B92-2304-8432CBFCF030}"/>
                </a:ext>
              </a:extLst>
            </p:cNvPr>
            <p:cNvGrpSpPr/>
            <p:nvPr/>
          </p:nvGrpSpPr>
          <p:grpSpPr>
            <a:xfrm>
              <a:off x="1348581" y="4005852"/>
              <a:ext cx="1637333" cy="1675818"/>
              <a:chOff x="4807712" y="1311209"/>
              <a:chExt cx="1637333" cy="1675818"/>
            </a:xfrm>
          </p:grpSpPr>
          <p:sp>
            <p:nvSpPr>
              <p:cNvPr id="31" name="楕円 30">
                <a:extLst>
                  <a:ext uri="{FF2B5EF4-FFF2-40B4-BE49-F238E27FC236}">
                    <a16:creationId xmlns:a16="http://schemas.microsoft.com/office/drawing/2014/main" id="{ED4E205E-D896-0031-C06F-E26C58ADF5AA}"/>
                  </a:ext>
                </a:extLst>
              </p:cNvPr>
              <p:cNvSpPr/>
              <p:nvPr/>
            </p:nvSpPr>
            <p:spPr bwMode="auto">
              <a:xfrm>
                <a:off x="4947797" y="1372686"/>
                <a:ext cx="1353480" cy="1435698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フリーフォーム: 図形 31">
                <a:extLst>
                  <a:ext uri="{FF2B5EF4-FFF2-40B4-BE49-F238E27FC236}">
                    <a16:creationId xmlns:a16="http://schemas.microsoft.com/office/drawing/2014/main" id="{D4F3B840-8D4D-C000-EA41-69DA1443C6FF}"/>
                  </a:ext>
                </a:extLst>
              </p:cNvPr>
              <p:cNvSpPr/>
              <p:nvPr/>
            </p:nvSpPr>
            <p:spPr bwMode="auto">
              <a:xfrm>
                <a:off x="4807712" y="1808820"/>
                <a:ext cx="1637333" cy="1178207"/>
              </a:xfrm>
              <a:custGeom>
                <a:avLst/>
                <a:gdLst>
                  <a:gd name="connsiteX0" fmla="*/ 817969 w 1637333"/>
                  <a:gd name="connsiteY0" fmla="*/ 0 h 834407"/>
                  <a:gd name="connsiteX1" fmla="*/ 1301129 w 1637333"/>
                  <a:gd name="connsiteY1" fmla="*/ 147751 h 834407"/>
                  <a:gd name="connsiteX2" fmla="*/ 1322715 w 1637333"/>
                  <a:gd name="connsiteY2" fmla="*/ 170624 h 834407"/>
                  <a:gd name="connsiteX3" fmla="*/ 1337098 w 1637333"/>
                  <a:gd name="connsiteY3" fmla="*/ 171011 h 834407"/>
                  <a:gd name="connsiteX4" fmla="*/ 1625715 w 1637333"/>
                  <a:gd name="connsiteY4" fmla="*/ 419819 h 834407"/>
                  <a:gd name="connsiteX5" fmla="*/ 1386352 w 1637333"/>
                  <a:gd name="connsiteY5" fmla="*/ 834407 h 834407"/>
                  <a:gd name="connsiteX6" fmla="*/ 1386352 w 1637333"/>
                  <a:gd name="connsiteY6" fmla="*/ 834407 h 834407"/>
                  <a:gd name="connsiteX7" fmla="*/ 1373586 w 1637333"/>
                  <a:gd name="connsiteY7" fmla="*/ 665385 h 834407"/>
                  <a:gd name="connsiteX8" fmla="*/ 1348403 w 1637333"/>
                  <a:gd name="connsiteY8" fmla="*/ 700723 h 834407"/>
                  <a:gd name="connsiteX9" fmla="*/ 1180551 w 1637333"/>
                  <a:gd name="connsiteY9" fmla="*/ 805550 h 834407"/>
                  <a:gd name="connsiteX10" fmla="*/ 1180551 w 1637333"/>
                  <a:gd name="connsiteY10" fmla="*/ 805550 h 834407"/>
                  <a:gd name="connsiteX11" fmla="*/ 1172800 w 1637333"/>
                  <a:gd name="connsiteY11" fmla="*/ 702919 h 834407"/>
                  <a:gd name="connsiteX12" fmla="*/ 1158065 w 1637333"/>
                  <a:gd name="connsiteY12" fmla="*/ 716896 h 834407"/>
                  <a:gd name="connsiteX13" fmla="*/ 1037677 w 1637333"/>
                  <a:gd name="connsiteY13" fmla="*/ 776695 h 834407"/>
                  <a:gd name="connsiteX14" fmla="*/ 1037677 w 1637333"/>
                  <a:gd name="connsiteY14" fmla="*/ 776694 h 834407"/>
                  <a:gd name="connsiteX15" fmla="*/ 1027876 w 1637333"/>
                  <a:gd name="connsiteY15" fmla="*/ 646921 h 834407"/>
                  <a:gd name="connsiteX16" fmla="*/ 935398 w 1637333"/>
                  <a:gd name="connsiteY16" fmla="*/ 663432 h 834407"/>
                  <a:gd name="connsiteX17" fmla="*/ 817969 w 1637333"/>
                  <a:gd name="connsiteY17" fmla="*/ 670240 h 834407"/>
                  <a:gd name="connsiteX18" fmla="*/ 700541 w 1637333"/>
                  <a:gd name="connsiteY18" fmla="*/ 663432 h 834407"/>
                  <a:gd name="connsiteX19" fmla="*/ 609439 w 1637333"/>
                  <a:gd name="connsiteY19" fmla="*/ 647167 h 834407"/>
                  <a:gd name="connsiteX20" fmla="*/ 599656 w 1637333"/>
                  <a:gd name="connsiteY20" fmla="*/ 776694 h 834407"/>
                  <a:gd name="connsiteX21" fmla="*/ 599656 w 1637333"/>
                  <a:gd name="connsiteY21" fmla="*/ 776695 h 834407"/>
                  <a:gd name="connsiteX22" fmla="*/ 479268 w 1637333"/>
                  <a:gd name="connsiteY22" fmla="*/ 716896 h 834407"/>
                  <a:gd name="connsiteX23" fmla="*/ 464534 w 1637333"/>
                  <a:gd name="connsiteY23" fmla="*/ 702919 h 834407"/>
                  <a:gd name="connsiteX24" fmla="*/ 456783 w 1637333"/>
                  <a:gd name="connsiteY24" fmla="*/ 805550 h 834407"/>
                  <a:gd name="connsiteX25" fmla="*/ 456782 w 1637333"/>
                  <a:gd name="connsiteY25" fmla="*/ 805550 h 834407"/>
                  <a:gd name="connsiteX26" fmla="*/ 288930 w 1637333"/>
                  <a:gd name="connsiteY26" fmla="*/ 700723 h 834407"/>
                  <a:gd name="connsiteX27" fmla="*/ 263747 w 1637333"/>
                  <a:gd name="connsiteY27" fmla="*/ 665385 h 834407"/>
                  <a:gd name="connsiteX28" fmla="*/ 250981 w 1637333"/>
                  <a:gd name="connsiteY28" fmla="*/ 834407 h 834407"/>
                  <a:gd name="connsiteX29" fmla="*/ 250981 w 1637333"/>
                  <a:gd name="connsiteY29" fmla="*/ 834407 h 834407"/>
                  <a:gd name="connsiteX30" fmla="*/ 11618 w 1637333"/>
                  <a:gd name="connsiteY30" fmla="*/ 419819 h 834407"/>
                  <a:gd name="connsiteX31" fmla="*/ 300236 w 1637333"/>
                  <a:gd name="connsiteY31" fmla="*/ 171011 h 834407"/>
                  <a:gd name="connsiteX32" fmla="*/ 313187 w 1637333"/>
                  <a:gd name="connsiteY32" fmla="*/ 170663 h 834407"/>
                  <a:gd name="connsiteX33" fmla="*/ 334809 w 1637333"/>
                  <a:gd name="connsiteY33" fmla="*/ 147751 h 834407"/>
                  <a:gd name="connsiteX34" fmla="*/ 817969 w 1637333"/>
                  <a:gd name="connsiteY34" fmla="*/ 0 h 834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1637333" h="834407">
                    <a:moveTo>
                      <a:pt x="817969" y="0"/>
                    </a:moveTo>
                    <a:cubicBezTo>
                      <a:pt x="1019094" y="0"/>
                      <a:pt x="1196419" y="58609"/>
                      <a:pt x="1301129" y="147751"/>
                    </a:cubicBezTo>
                    <a:lnTo>
                      <a:pt x="1322715" y="170624"/>
                    </a:lnTo>
                    <a:lnTo>
                      <a:pt x="1337098" y="171011"/>
                    </a:lnTo>
                    <a:cubicBezTo>
                      <a:pt x="1471180" y="186336"/>
                      <a:pt x="1588669" y="281560"/>
                      <a:pt x="1625715" y="419819"/>
                    </a:cubicBezTo>
                    <a:cubicBezTo>
                      <a:pt x="1674102" y="600403"/>
                      <a:pt x="1566936" y="786020"/>
                      <a:pt x="1386352" y="834407"/>
                    </a:cubicBezTo>
                    <a:lnTo>
                      <a:pt x="1386352" y="834407"/>
                    </a:lnTo>
                    <a:lnTo>
                      <a:pt x="1373586" y="665385"/>
                    </a:lnTo>
                    <a:lnTo>
                      <a:pt x="1348403" y="700723"/>
                    </a:lnTo>
                    <a:cubicBezTo>
                      <a:pt x="1305665" y="749962"/>
                      <a:pt x="1248270" y="787405"/>
                      <a:pt x="1180551" y="805550"/>
                    </a:cubicBezTo>
                    <a:lnTo>
                      <a:pt x="1180551" y="805550"/>
                    </a:lnTo>
                    <a:lnTo>
                      <a:pt x="1172800" y="702919"/>
                    </a:lnTo>
                    <a:lnTo>
                      <a:pt x="1158065" y="716896"/>
                    </a:lnTo>
                    <a:cubicBezTo>
                      <a:pt x="1123380" y="743925"/>
                      <a:pt x="1082824" y="764598"/>
                      <a:pt x="1037677" y="776695"/>
                    </a:cubicBezTo>
                    <a:lnTo>
                      <a:pt x="1037677" y="776694"/>
                    </a:lnTo>
                    <a:lnTo>
                      <a:pt x="1027876" y="646921"/>
                    </a:lnTo>
                    <a:lnTo>
                      <a:pt x="935398" y="663432"/>
                    </a:lnTo>
                    <a:cubicBezTo>
                      <a:pt x="897467" y="667896"/>
                      <a:pt x="858194" y="670240"/>
                      <a:pt x="817969" y="670240"/>
                    </a:cubicBezTo>
                    <a:cubicBezTo>
                      <a:pt x="777744" y="670240"/>
                      <a:pt x="738471" y="667896"/>
                      <a:pt x="700541" y="663432"/>
                    </a:cubicBezTo>
                    <a:lnTo>
                      <a:pt x="609439" y="647167"/>
                    </a:lnTo>
                    <a:lnTo>
                      <a:pt x="599656" y="776694"/>
                    </a:lnTo>
                    <a:lnTo>
                      <a:pt x="599656" y="776695"/>
                    </a:lnTo>
                    <a:cubicBezTo>
                      <a:pt x="554510" y="764598"/>
                      <a:pt x="513953" y="743925"/>
                      <a:pt x="479268" y="716896"/>
                    </a:cubicBezTo>
                    <a:lnTo>
                      <a:pt x="464534" y="702919"/>
                    </a:lnTo>
                    <a:lnTo>
                      <a:pt x="456783" y="805550"/>
                    </a:lnTo>
                    <a:lnTo>
                      <a:pt x="456782" y="805550"/>
                    </a:lnTo>
                    <a:cubicBezTo>
                      <a:pt x="389063" y="787405"/>
                      <a:pt x="331669" y="749962"/>
                      <a:pt x="288930" y="700723"/>
                    </a:cubicBezTo>
                    <a:lnTo>
                      <a:pt x="263747" y="665385"/>
                    </a:lnTo>
                    <a:lnTo>
                      <a:pt x="250981" y="834407"/>
                    </a:lnTo>
                    <a:lnTo>
                      <a:pt x="250981" y="834407"/>
                    </a:lnTo>
                    <a:cubicBezTo>
                      <a:pt x="70397" y="786020"/>
                      <a:pt x="-36769" y="600403"/>
                      <a:pt x="11618" y="419819"/>
                    </a:cubicBezTo>
                    <a:cubicBezTo>
                      <a:pt x="48664" y="281560"/>
                      <a:pt x="166153" y="186336"/>
                      <a:pt x="300236" y="171011"/>
                    </a:cubicBezTo>
                    <a:lnTo>
                      <a:pt x="313187" y="170663"/>
                    </a:lnTo>
                    <a:lnTo>
                      <a:pt x="334809" y="147751"/>
                    </a:lnTo>
                    <a:cubicBezTo>
                      <a:pt x="439520" y="58609"/>
                      <a:pt x="616844" y="0"/>
                      <a:pt x="81796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楕円 32">
                <a:extLst>
                  <a:ext uri="{FF2B5EF4-FFF2-40B4-BE49-F238E27FC236}">
                    <a16:creationId xmlns:a16="http://schemas.microsoft.com/office/drawing/2014/main" id="{887A4BF4-9EDB-6806-2BF0-306C2F37950A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楕円 33">
                <a:extLst>
                  <a:ext uri="{FF2B5EF4-FFF2-40B4-BE49-F238E27FC236}">
                    <a16:creationId xmlns:a16="http://schemas.microsoft.com/office/drawing/2014/main" id="{DC77D2C8-54D1-9671-A93B-E7698FFACD55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楕円 34">
                <a:extLst>
                  <a:ext uri="{FF2B5EF4-FFF2-40B4-BE49-F238E27FC236}">
                    <a16:creationId xmlns:a16="http://schemas.microsoft.com/office/drawing/2014/main" id="{73CCCA5A-E673-AD35-BD59-4F6CD8610F41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楕円 35">
                <a:extLst>
                  <a:ext uri="{FF2B5EF4-FFF2-40B4-BE49-F238E27FC236}">
                    <a16:creationId xmlns:a16="http://schemas.microsoft.com/office/drawing/2014/main" id="{F22C6D88-BB9B-2651-EE1E-E1388DEDD067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楕円 36">
                <a:extLst>
                  <a:ext uri="{FF2B5EF4-FFF2-40B4-BE49-F238E27FC236}">
                    <a16:creationId xmlns:a16="http://schemas.microsoft.com/office/drawing/2014/main" id="{757B6526-8A4D-402B-531F-691B25D237F9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409652" cy="1538921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8" name="グループ化 37">
                <a:extLst>
                  <a:ext uri="{FF2B5EF4-FFF2-40B4-BE49-F238E27FC236}">
                    <a16:creationId xmlns:a16="http://schemas.microsoft.com/office/drawing/2014/main" id="{5558DD44-EC5D-C6AA-D388-C9E3F469DC32}"/>
                  </a:ext>
                </a:extLst>
              </p:cNvPr>
              <p:cNvGrpSpPr/>
              <p:nvPr/>
            </p:nvGrpSpPr>
            <p:grpSpPr>
              <a:xfrm>
                <a:off x="4994467" y="1476227"/>
                <a:ext cx="1260140" cy="1390541"/>
                <a:chOff x="1740727" y="1476227"/>
                <a:chExt cx="1260140" cy="1390541"/>
              </a:xfrm>
            </p:grpSpPr>
            <p:sp>
              <p:nvSpPr>
                <p:cNvPr id="41" name="楕円 40">
                  <a:extLst>
                    <a:ext uri="{FF2B5EF4-FFF2-40B4-BE49-F238E27FC236}">
                      <a16:creationId xmlns:a16="http://schemas.microsoft.com/office/drawing/2014/main" id="{FC2A3F4A-5CCA-9B90-3C99-C1DA9F82C60F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楕円 41">
                  <a:extLst>
                    <a:ext uri="{FF2B5EF4-FFF2-40B4-BE49-F238E27FC236}">
                      <a16:creationId xmlns:a16="http://schemas.microsoft.com/office/drawing/2014/main" id="{1545BBF2-6F4A-21FA-FEB6-57FBD489A71E}"/>
                    </a:ext>
                  </a:extLst>
                </p:cNvPr>
                <p:cNvSpPr/>
                <p:nvPr/>
              </p:nvSpPr>
              <p:spPr bwMode="auto">
                <a:xfrm>
                  <a:off x="2311719" y="242325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" name="二等辺三角形 46">
                  <a:extLst>
                    <a:ext uri="{FF2B5EF4-FFF2-40B4-BE49-F238E27FC236}">
                      <a16:creationId xmlns:a16="http://schemas.microsoft.com/office/drawing/2014/main" id="{FB8D5B56-D271-F9D2-DC6A-2A09D64FE10A}"/>
                    </a:ext>
                  </a:extLst>
                </p:cNvPr>
                <p:cNvSpPr/>
                <p:nvPr/>
              </p:nvSpPr>
              <p:spPr bwMode="auto">
                <a:xfrm>
                  <a:off x="2197575" y="2549616"/>
                  <a:ext cx="362760" cy="154277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9" name="四角形: 角を丸くする 38">
                <a:extLst>
                  <a:ext uri="{FF2B5EF4-FFF2-40B4-BE49-F238E27FC236}">
                    <a16:creationId xmlns:a16="http://schemas.microsoft.com/office/drawing/2014/main" id="{8146B6C6-43D0-A78E-7319-0C5FD0A4239C}"/>
                  </a:ext>
                </a:extLst>
              </p:cNvPr>
              <p:cNvSpPr/>
              <p:nvPr/>
            </p:nvSpPr>
            <p:spPr bwMode="auto">
              <a:xfrm rot="900000">
                <a:off x="5134044" y="2024596"/>
                <a:ext cx="290053" cy="45719"/>
              </a:xfrm>
              <a:prstGeom prst="round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四角形: 角を丸くする 39">
                <a:extLst>
                  <a:ext uri="{FF2B5EF4-FFF2-40B4-BE49-F238E27FC236}">
                    <a16:creationId xmlns:a16="http://schemas.microsoft.com/office/drawing/2014/main" id="{E390C5FC-697B-AE33-91DC-D4C04E29C520}"/>
                  </a:ext>
                </a:extLst>
              </p:cNvPr>
              <p:cNvSpPr/>
              <p:nvPr/>
            </p:nvSpPr>
            <p:spPr bwMode="auto">
              <a:xfrm rot="20700000" flipH="1">
                <a:off x="5844527" y="2024595"/>
                <a:ext cx="290053" cy="45719"/>
              </a:xfrm>
              <a:prstGeom prst="round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634C23F5-1094-613F-F068-7B8D673D4033}"/>
                </a:ext>
              </a:extLst>
            </p:cNvPr>
            <p:cNvSpPr/>
            <p:nvPr/>
          </p:nvSpPr>
          <p:spPr bwMode="auto">
            <a:xfrm rot="16200000" flipH="1">
              <a:off x="1816862" y="3912701"/>
              <a:ext cx="706262" cy="982213"/>
            </a:xfrm>
            <a:custGeom>
              <a:avLst/>
              <a:gdLst>
                <a:gd name="connsiteX0" fmla="*/ 0 w 706262"/>
                <a:gd name="connsiteY0" fmla="*/ 545356 h 982213"/>
                <a:gd name="connsiteX1" fmla="*/ 142626 w 706262"/>
                <a:gd name="connsiteY1" fmla="*/ 837899 h 982213"/>
                <a:gd name="connsiteX2" fmla="*/ 706261 w 706262"/>
                <a:gd name="connsiteY2" fmla="*/ 889685 h 982213"/>
                <a:gd name="connsiteX3" fmla="*/ 706259 w 706262"/>
                <a:gd name="connsiteY3" fmla="*/ 889683 h 982213"/>
                <a:gd name="connsiteX4" fmla="*/ 476376 w 706262"/>
                <a:gd name="connsiteY4" fmla="*/ 848178 h 982213"/>
                <a:gd name="connsiteX5" fmla="*/ 387523 w 706262"/>
                <a:gd name="connsiteY5" fmla="*/ 800567 h 982213"/>
                <a:gd name="connsiteX6" fmla="*/ 426245 w 706262"/>
                <a:gd name="connsiteY6" fmla="*/ 806244 h 982213"/>
                <a:gd name="connsiteX7" fmla="*/ 612920 w 706262"/>
                <a:gd name="connsiteY7" fmla="*/ 729547 h 982213"/>
                <a:gd name="connsiteX8" fmla="*/ 268600 w 706262"/>
                <a:gd name="connsiteY8" fmla="*/ 592251 h 982213"/>
                <a:gd name="connsiteX9" fmla="*/ 220034 w 706262"/>
                <a:gd name="connsiteY9" fmla="*/ 535748 h 982213"/>
                <a:gd name="connsiteX10" fmla="*/ 192433 w 706262"/>
                <a:gd name="connsiteY10" fmla="*/ 491598 h 982213"/>
                <a:gd name="connsiteX11" fmla="*/ 206007 w 706262"/>
                <a:gd name="connsiteY11" fmla="*/ 465689 h 982213"/>
                <a:gd name="connsiteX12" fmla="*/ 268600 w 706262"/>
                <a:gd name="connsiteY12" fmla="*/ 389076 h 982213"/>
                <a:gd name="connsiteX13" fmla="*/ 612920 w 706262"/>
                <a:gd name="connsiteY13" fmla="*/ 251779 h 982213"/>
                <a:gd name="connsiteX14" fmla="*/ 456045 w 706262"/>
                <a:gd name="connsiteY14" fmla="*/ 177157 h 982213"/>
                <a:gd name="connsiteX15" fmla="*/ 398123 w 706262"/>
                <a:gd name="connsiteY15" fmla="*/ 175966 h 982213"/>
                <a:gd name="connsiteX16" fmla="*/ 476376 w 706262"/>
                <a:gd name="connsiteY16" fmla="*/ 134035 h 982213"/>
                <a:gd name="connsiteX17" fmla="*/ 706260 w 706262"/>
                <a:gd name="connsiteY17" fmla="*/ 92530 h 982213"/>
                <a:gd name="connsiteX18" fmla="*/ 706262 w 706262"/>
                <a:gd name="connsiteY18" fmla="*/ 92528 h 982213"/>
                <a:gd name="connsiteX19" fmla="*/ 142627 w 706262"/>
                <a:gd name="connsiteY19" fmla="*/ 144314 h 982213"/>
                <a:gd name="connsiteX20" fmla="*/ 1 w 706262"/>
                <a:gd name="connsiteY20" fmla="*/ 436857 h 982213"/>
                <a:gd name="connsiteX21" fmla="*/ 218 w 706262"/>
                <a:gd name="connsiteY21" fmla="*/ 490978 h 982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06262" h="982213">
                  <a:moveTo>
                    <a:pt x="0" y="545356"/>
                  </a:moveTo>
                  <a:cubicBezTo>
                    <a:pt x="9371" y="647354"/>
                    <a:pt x="57654" y="752927"/>
                    <a:pt x="142626" y="837899"/>
                  </a:cubicBezTo>
                  <a:cubicBezTo>
                    <a:pt x="312570" y="1007843"/>
                    <a:pt x="564917" y="1031028"/>
                    <a:pt x="706261" y="889685"/>
                  </a:cubicBezTo>
                  <a:lnTo>
                    <a:pt x="706259" y="889683"/>
                  </a:lnTo>
                  <a:cubicBezTo>
                    <a:pt x="629662" y="893640"/>
                    <a:pt x="551011" y="878970"/>
                    <a:pt x="476376" y="848178"/>
                  </a:cubicBezTo>
                  <a:lnTo>
                    <a:pt x="387523" y="800567"/>
                  </a:lnTo>
                  <a:lnTo>
                    <a:pt x="426245" y="806244"/>
                  </a:lnTo>
                  <a:cubicBezTo>
                    <a:pt x="496384" y="804811"/>
                    <a:pt x="562898" y="779568"/>
                    <a:pt x="612920" y="729547"/>
                  </a:cubicBezTo>
                  <a:cubicBezTo>
                    <a:pt x="490910" y="737862"/>
                    <a:pt x="363345" y="686996"/>
                    <a:pt x="268600" y="592251"/>
                  </a:cubicBezTo>
                  <a:cubicBezTo>
                    <a:pt x="250835" y="574486"/>
                    <a:pt x="234613" y="555567"/>
                    <a:pt x="220034" y="535748"/>
                  </a:cubicBezTo>
                  <a:lnTo>
                    <a:pt x="192433" y="491598"/>
                  </a:lnTo>
                  <a:lnTo>
                    <a:pt x="206007" y="465689"/>
                  </a:lnTo>
                  <a:cubicBezTo>
                    <a:pt x="223970" y="438499"/>
                    <a:pt x="244914" y="412762"/>
                    <a:pt x="268600" y="389076"/>
                  </a:cubicBezTo>
                  <a:cubicBezTo>
                    <a:pt x="363345" y="294330"/>
                    <a:pt x="490910" y="243464"/>
                    <a:pt x="612920" y="251779"/>
                  </a:cubicBezTo>
                  <a:cubicBezTo>
                    <a:pt x="570044" y="208903"/>
                    <a:pt x="515051" y="184233"/>
                    <a:pt x="456045" y="177157"/>
                  </a:cubicBezTo>
                  <a:lnTo>
                    <a:pt x="398123" y="175966"/>
                  </a:lnTo>
                  <a:lnTo>
                    <a:pt x="476376" y="134035"/>
                  </a:lnTo>
                  <a:cubicBezTo>
                    <a:pt x="551012" y="103243"/>
                    <a:pt x="629663" y="88573"/>
                    <a:pt x="706260" y="92530"/>
                  </a:cubicBezTo>
                  <a:lnTo>
                    <a:pt x="706262" y="92528"/>
                  </a:lnTo>
                  <a:cubicBezTo>
                    <a:pt x="564918" y="-48815"/>
                    <a:pt x="312571" y="-25630"/>
                    <a:pt x="142627" y="144314"/>
                  </a:cubicBezTo>
                  <a:cubicBezTo>
                    <a:pt x="57655" y="229286"/>
                    <a:pt x="9372" y="334859"/>
                    <a:pt x="1" y="436857"/>
                  </a:cubicBezTo>
                  <a:lnTo>
                    <a:pt x="218" y="490978"/>
                  </a:ln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E3684E08-D25E-A0FF-4BBC-8E65ECDFBEF9}"/>
                </a:ext>
              </a:extLst>
            </p:cNvPr>
            <p:cNvGrpSpPr/>
            <p:nvPr/>
          </p:nvGrpSpPr>
          <p:grpSpPr>
            <a:xfrm>
              <a:off x="2413494" y="5028258"/>
              <a:ext cx="1271538" cy="1550802"/>
              <a:chOff x="2371765" y="4977364"/>
              <a:chExt cx="1354996" cy="1652590"/>
            </a:xfrm>
          </p:grpSpPr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D1CA053C-4E8B-B071-78A3-F7AE56D0F882}"/>
                  </a:ext>
                </a:extLst>
              </p:cNvPr>
              <p:cNvSpPr/>
              <p:nvPr/>
            </p:nvSpPr>
            <p:spPr bwMode="auto">
              <a:xfrm rot="1800000" flipH="1">
                <a:off x="2371765" y="4977364"/>
                <a:ext cx="1354996" cy="1652590"/>
              </a:xfrm>
              <a:custGeom>
                <a:avLst/>
                <a:gdLst>
                  <a:gd name="connsiteX0" fmla="*/ 1168040 w 2304067"/>
                  <a:gd name="connsiteY0" fmla="*/ 1271 h 2810103"/>
                  <a:gd name="connsiteX1" fmla="*/ 987400 w 2304067"/>
                  <a:gd name="connsiteY1" fmla="*/ 141696 h 2810103"/>
                  <a:gd name="connsiteX2" fmla="*/ 810733 w 2304067"/>
                  <a:gd name="connsiteY2" fmla="*/ 1302552 h 2810103"/>
                  <a:gd name="connsiteX3" fmla="*/ 741474 w 2304067"/>
                  <a:gd name="connsiteY3" fmla="*/ 1293877 h 2810103"/>
                  <a:gd name="connsiteX4" fmla="*/ 711954 w 2304067"/>
                  <a:gd name="connsiteY4" fmla="*/ 277056 h 2810103"/>
                  <a:gd name="connsiteX5" fmla="*/ 566496 w 2304067"/>
                  <a:gd name="connsiteY5" fmla="*/ 131598 h 2810103"/>
                  <a:gd name="connsiteX6" fmla="*/ 421038 w 2304067"/>
                  <a:gd name="connsiteY6" fmla="*/ 277056 h 2810103"/>
                  <a:gd name="connsiteX7" fmla="*/ 392412 w 2304067"/>
                  <a:gd name="connsiteY7" fmla="*/ 1250156 h 2810103"/>
                  <a:gd name="connsiteX8" fmla="*/ 346838 w 2304067"/>
                  <a:gd name="connsiteY8" fmla="*/ 1244448 h 2810103"/>
                  <a:gd name="connsiteX9" fmla="*/ 310919 w 2304067"/>
                  <a:gd name="connsiteY9" fmla="*/ 1061482 h 2810103"/>
                  <a:gd name="connsiteX10" fmla="*/ 222463 w 2304067"/>
                  <a:gd name="connsiteY10" fmla="*/ 571748 h 2810103"/>
                  <a:gd name="connsiteX11" fmla="*/ 96480 w 2304067"/>
                  <a:gd name="connsiteY11" fmla="*/ 476332 h 2810103"/>
                  <a:gd name="connsiteX12" fmla="*/ 1063 w 2304067"/>
                  <a:gd name="connsiteY12" fmla="*/ 602316 h 2810103"/>
                  <a:gd name="connsiteX13" fmla="*/ 86963 w 2304067"/>
                  <a:gd name="connsiteY13" fmla="*/ 1444537 h 2810103"/>
                  <a:gd name="connsiteX14" fmla="*/ 20502 w 2304067"/>
                  <a:gd name="connsiteY14" fmla="*/ 1975152 h 2810103"/>
                  <a:gd name="connsiteX15" fmla="*/ 665040 w 2304067"/>
                  <a:gd name="connsiteY15" fmla="*/ 2804268 h 2810103"/>
                  <a:gd name="connsiteX16" fmla="*/ 1480916 w 2304067"/>
                  <a:gd name="connsiteY16" fmla="*/ 2234590 h 2810103"/>
                  <a:gd name="connsiteX17" fmla="*/ 1483155 w 2304067"/>
                  <a:gd name="connsiteY17" fmla="*/ 2221931 h 2810103"/>
                  <a:gd name="connsiteX18" fmla="*/ 2204609 w 2304067"/>
                  <a:gd name="connsiteY18" fmla="*/ 1731614 h 2810103"/>
                  <a:gd name="connsiteX19" fmla="*/ 2271930 w 2304067"/>
                  <a:gd name="connsiteY19" fmla="*/ 1444909 h 2810103"/>
                  <a:gd name="connsiteX20" fmla="*/ 1980575 w 2304067"/>
                  <a:gd name="connsiteY20" fmla="*/ 1401969 h 2810103"/>
                  <a:gd name="connsiteX21" fmla="*/ 1552639 w 2304067"/>
                  <a:gd name="connsiteY21" fmla="*/ 1692806 h 2810103"/>
                  <a:gd name="connsiteX22" fmla="*/ 1580028 w 2304067"/>
                  <a:gd name="connsiteY22" fmla="*/ 1474133 h 2810103"/>
                  <a:gd name="connsiteX23" fmla="*/ 1588668 w 2304067"/>
                  <a:gd name="connsiteY23" fmla="*/ 1438002 h 2810103"/>
                  <a:gd name="connsiteX24" fmla="*/ 1807610 w 2304067"/>
                  <a:gd name="connsiteY24" fmla="*/ 472638 h 2810103"/>
                  <a:gd name="connsiteX25" fmla="*/ 1702519 w 2304067"/>
                  <a:gd name="connsiteY25" fmla="*/ 295797 h 2810103"/>
                  <a:gd name="connsiteX26" fmla="*/ 1525679 w 2304067"/>
                  <a:gd name="connsiteY26" fmla="*/ 400888 h 2810103"/>
                  <a:gd name="connsiteX27" fmla="*/ 1253055 w 2304067"/>
                  <a:gd name="connsiteY27" fmla="*/ 1357954 h 2810103"/>
                  <a:gd name="connsiteX28" fmla="*/ 1190430 w 2304067"/>
                  <a:gd name="connsiteY28" fmla="*/ 1350110 h 2810103"/>
                  <a:gd name="connsiteX29" fmla="*/ 1200681 w 2304067"/>
                  <a:gd name="connsiteY29" fmla="*/ 1257999 h 2810103"/>
                  <a:gd name="connsiteX30" fmla="*/ 1308466 w 2304067"/>
                  <a:gd name="connsiteY30" fmla="*/ 181911 h 2810103"/>
                  <a:gd name="connsiteX31" fmla="*/ 1168040 w 2304067"/>
                  <a:gd name="connsiteY31" fmla="*/ 1271 h 28101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2304067" h="2810103">
                    <a:moveTo>
                      <a:pt x="1168040" y="1271"/>
                    </a:moveTo>
                    <a:cubicBezTo>
                      <a:pt x="1079381" y="-9834"/>
                      <a:pt x="998505" y="53037"/>
                      <a:pt x="987400" y="141696"/>
                    </a:cubicBezTo>
                    <a:lnTo>
                      <a:pt x="810733" y="1302552"/>
                    </a:lnTo>
                    <a:lnTo>
                      <a:pt x="741474" y="1293877"/>
                    </a:lnTo>
                    <a:lnTo>
                      <a:pt x="711954" y="277056"/>
                    </a:lnTo>
                    <a:cubicBezTo>
                      <a:pt x="711954" y="196722"/>
                      <a:pt x="646830" y="131598"/>
                      <a:pt x="566496" y="131598"/>
                    </a:cubicBezTo>
                    <a:cubicBezTo>
                      <a:pt x="486162" y="131598"/>
                      <a:pt x="421038" y="196722"/>
                      <a:pt x="421038" y="277056"/>
                    </a:cubicBezTo>
                    <a:lnTo>
                      <a:pt x="392412" y="1250156"/>
                    </a:lnTo>
                    <a:lnTo>
                      <a:pt x="346838" y="1244448"/>
                    </a:lnTo>
                    <a:lnTo>
                      <a:pt x="310919" y="1061482"/>
                    </a:lnTo>
                    <a:cubicBezTo>
                      <a:pt x="277824" y="897252"/>
                      <a:pt x="244729" y="733022"/>
                      <a:pt x="222463" y="571748"/>
                    </a:cubicBezTo>
                    <a:cubicBezTo>
                      <a:pt x="214022" y="510610"/>
                      <a:pt x="157618" y="467891"/>
                      <a:pt x="96480" y="476332"/>
                    </a:cubicBezTo>
                    <a:cubicBezTo>
                      <a:pt x="35342" y="484773"/>
                      <a:pt x="-7378" y="541178"/>
                      <a:pt x="1063" y="602316"/>
                    </a:cubicBezTo>
                    <a:lnTo>
                      <a:pt x="86963" y="1444537"/>
                    </a:lnTo>
                    <a:lnTo>
                      <a:pt x="20502" y="1975152"/>
                    </a:lnTo>
                    <a:cubicBezTo>
                      <a:pt x="-30468" y="2382090"/>
                      <a:pt x="258101" y="2753298"/>
                      <a:pt x="665040" y="2804268"/>
                    </a:cubicBezTo>
                    <a:cubicBezTo>
                      <a:pt x="1046544" y="2852052"/>
                      <a:pt x="1396645" y="2601414"/>
                      <a:pt x="1480916" y="2234590"/>
                    </a:cubicBezTo>
                    <a:lnTo>
                      <a:pt x="1483155" y="2221931"/>
                    </a:lnTo>
                    <a:lnTo>
                      <a:pt x="2204609" y="1731614"/>
                    </a:lnTo>
                    <a:cubicBezTo>
                      <a:pt x="2303655" y="1664299"/>
                      <a:pt x="2333796" y="1535938"/>
                      <a:pt x="2271930" y="1444909"/>
                    </a:cubicBezTo>
                    <a:cubicBezTo>
                      <a:pt x="2210065" y="1353880"/>
                      <a:pt x="2079621" y="1334655"/>
                      <a:pt x="1980575" y="1401969"/>
                    </a:cubicBezTo>
                    <a:lnTo>
                      <a:pt x="1552639" y="1692806"/>
                    </a:lnTo>
                    <a:lnTo>
                      <a:pt x="1580028" y="1474133"/>
                    </a:lnTo>
                    <a:lnTo>
                      <a:pt x="1588668" y="1438002"/>
                    </a:lnTo>
                    <a:cubicBezTo>
                      <a:pt x="1661648" y="1116214"/>
                      <a:pt x="1725547" y="795088"/>
                      <a:pt x="1807610" y="472638"/>
                    </a:cubicBezTo>
                    <a:cubicBezTo>
                      <a:pt x="1827423" y="394785"/>
                      <a:pt x="1780373" y="315611"/>
                      <a:pt x="1702519" y="295797"/>
                    </a:cubicBezTo>
                    <a:cubicBezTo>
                      <a:pt x="1624666" y="275984"/>
                      <a:pt x="1545492" y="323034"/>
                      <a:pt x="1525679" y="400888"/>
                    </a:cubicBezTo>
                    <a:lnTo>
                      <a:pt x="1253055" y="1357954"/>
                    </a:lnTo>
                    <a:lnTo>
                      <a:pt x="1190430" y="1350110"/>
                    </a:lnTo>
                    <a:lnTo>
                      <a:pt x="1200681" y="1257999"/>
                    </a:lnTo>
                    <a:cubicBezTo>
                      <a:pt x="1236609" y="899303"/>
                      <a:pt x="1263677" y="539497"/>
                      <a:pt x="1308466" y="181911"/>
                    </a:cubicBezTo>
                    <a:cubicBezTo>
                      <a:pt x="1319570" y="93251"/>
                      <a:pt x="1256699" y="12376"/>
                      <a:pt x="1168040" y="1271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" name="月 29">
                <a:extLst>
                  <a:ext uri="{FF2B5EF4-FFF2-40B4-BE49-F238E27FC236}">
                    <a16:creationId xmlns:a16="http://schemas.microsoft.com/office/drawing/2014/main" id="{8CD81793-A5A8-6A58-C1C7-839B321706BF}"/>
                  </a:ext>
                </a:extLst>
              </p:cNvPr>
              <p:cNvSpPr/>
              <p:nvPr/>
            </p:nvSpPr>
            <p:spPr bwMode="auto">
              <a:xfrm rot="9000000">
                <a:off x="2926196" y="5843134"/>
                <a:ext cx="127576" cy="495055"/>
              </a:xfrm>
              <a:prstGeom prst="moon">
                <a:avLst/>
              </a:prstGeom>
              <a:solidFill>
                <a:srgbClr val="FF9966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0C9461A8-8BD8-BDD7-1D78-8923647E2347}"/>
                </a:ext>
              </a:extLst>
            </p:cNvPr>
            <p:cNvSpPr/>
            <p:nvPr/>
          </p:nvSpPr>
          <p:spPr bwMode="auto">
            <a:xfrm rot="5400000">
              <a:off x="1738476" y="4786424"/>
              <a:ext cx="227559" cy="296093"/>
            </a:xfrm>
            <a:custGeom>
              <a:avLst/>
              <a:gdLst>
                <a:gd name="connsiteX0" fmla="*/ 161521 w 384136"/>
                <a:gd name="connsiteY0" fmla="*/ 0 h 539750"/>
                <a:gd name="connsiteX1" fmla="*/ 222615 w 384136"/>
                <a:gd name="connsiteY1" fmla="*/ 0 h 539750"/>
                <a:gd name="connsiteX2" fmla="*/ 384136 w 384136"/>
                <a:gd name="connsiteY2" fmla="*/ 539750 h 539750"/>
                <a:gd name="connsiteX3" fmla="*/ 306226 w 384136"/>
                <a:gd name="connsiteY3" fmla="*/ 539750 h 539750"/>
                <a:gd name="connsiteX4" fmla="*/ 192068 w 384136"/>
                <a:gd name="connsiteY4" fmla="*/ 158271 h 539750"/>
                <a:gd name="connsiteX5" fmla="*/ 77910 w 384136"/>
                <a:gd name="connsiteY5" fmla="*/ 539750 h 539750"/>
                <a:gd name="connsiteX6" fmla="*/ 0 w 384136"/>
                <a:gd name="connsiteY6" fmla="*/ 539750 h 539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84136" h="539750">
                  <a:moveTo>
                    <a:pt x="161521" y="0"/>
                  </a:moveTo>
                  <a:lnTo>
                    <a:pt x="222615" y="0"/>
                  </a:lnTo>
                  <a:lnTo>
                    <a:pt x="384136" y="539750"/>
                  </a:lnTo>
                  <a:lnTo>
                    <a:pt x="306226" y="539750"/>
                  </a:lnTo>
                  <a:lnTo>
                    <a:pt x="192068" y="158271"/>
                  </a:lnTo>
                  <a:lnTo>
                    <a:pt x="77910" y="539750"/>
                  </a:lnTo>
                  <a:lnTo>
                    <a:pt x="0" y="53975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D805377E-BF43-B262-4235-3C491328D9C7}"/>
                </a:ext>
              </a:extLst>
            </p:cNvPr>
            <p:cNvSpPr/>
            <p:nvPr/>
          </p:nvSpPr>
          <p:spPr bwMode="auto">
            <a:xfrm rot="16200000" flipH="1">
              <a:off x="2395381" y="4786424"/>
              <a:ext cx="227559" cy="296093"/>
            </a:xfrm>
            <a:custGeom>
              <a:avLst/>
              <a:gdLst>
                <a:gd name="connsiteX0" fmla="*/ 161521 w 384136"/>
                <a:gd name="connsiteY0" fmla="*/ 0 h 539750"/>
                <a:gd name="connsiteX1" fmla="*/ 222615 w 384136"/>
                <a:gd name="connsiteY1" fmla="*/ 0 h 539750"/>
                <a:gd name="connsiteX2" fmla="*/ 384136 w 384136"/>
                <a:gd name="connsiteY2" fmla="*/ 539750 h 539750"/>
                <a:gd name="connsiteX3" fmla="*/ 306226 w 384136"/>
                <a:gd name="connsiteY3" fmla="*/ 539750 h 539750"/>
                <a:gd name="connsiteX4" fmla="*/ 192068 w 384136"/>
                <a:gd name="connsiteY4" fmla="*/ 158271 h 539750"/>
                <a:gd name="connsiteX5" fmla="*/ 77910 w 384136"/>
                <a:gd name="connsiteY5" fmla="*/ 539750 h 539750"/>
                <a:gd name="connsiteX6" fmla="*/ 0 w 384136"/>
                <a:gd name="connsiteY6" fmla="*/ 539750 h 539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84136" h="539750">
                  <a:moveTo>
                    <a:pt x="161521" y="0"/>
                  </a:moveTo>
                  <a:lnTo>
                    <a:pt x="222615" y="0"/>
                  </a:lnTo>
                  <a:lnTo>
                    <a:pt x="384136" y="539750"/>
                  </a:lnTo>
                  <a:lnTo>
                    <a:pt x="306226" y="539750"/>
                  </a:lnTo>
                  <a:lnTo>
                    <a:pt x="192068" y="158271"/>
                  </a:lnTo>
                  <a:lnTo>
                    <a:pt x="77910" y="539750"/>
                  </a:lnTo>
                  <a:lnTo>
                    <a:pt x="0" y="53975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48DBF742-218D-3DF6-F799-916788058D2E}"/>
                </a:ext>
              </a:extLst>
            </p:cNvPr>
            <p:cNvSpPr/>
            <p:nvPr/>
          </p:nvSpPr>
          <p:spPr bwMode="auto">
            <a:xfrm rot="9000000">
              <a:off x="2031075" y="4627881"/>
              <a:ext cx="131906" cy="109202"/>
            </a:xfrm>
            <a:custGeom>
              <a:avLst/>
              <a:gdLst>
                <a:gd name="connsiteX0" fmla="*/ 161521 w 384136"/>
                <a:gd name="connsiteY0" fmla="*/ 0 h 539750"/>
                <a:gd name="connsiteX1" fmla="*/ 222615 w 384136"/>
                <a:gd name="connsiteY1" fmla="*/ 0 h 539750"/>
                <a:gd name="connsiteX2" fmla="*/ 384136 w 384136"/>
                <a:gd name="connsiteY2" fmla="*/ 539750 h 539750"/>
                <a:gd name="connsiteX3" fmla="*/ 306226 w 384136"/>
                <a:gd name="connsiteY3" fmla="*/ 539750 h 539750"/>
                <a:gd name="connsiteX4" fmla="*/ 192068 w 384136"/>
                <a:gd name="connsiteY4" fmla="*/ 158271 h 539750"/>
                <a:gd name="connsiteX5" fmla="*/ 77910 w 384136"/>
                <a:gd name="connsiteY5" fmla="*/ 539750 h 539750"/>
                <a:gd name="connsiteX6" fmla="*/ 0 w 384136"/>
                <a:gd name="connsiteY6" fmla="*/ 539750 h 539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84136" h="539750">
                  <a:moveTo>
                    <a:pt x="161521" y="0"/>
                  </a:moveTo>
                  <a:lnTo>
                    <a:pt x="222615" y="0"/>
                  </a:lnTo>
                  <a:lnTo>
                    <a:pt x="384136" y="539750"/>
                  </a:lnTo>
                  <a:lnTo>
                    <a:pt x="306226" y="539750"/>
                  </a:lnTo>
                  <a:lnTo>
                    <a:pt x="192068" y="158271"/>
                  </a:lnTo>
                  <a:lnTo>
                    <a:pt x="77910" y="539750"/>
                  </a:lnTo>
                  <a:lnTo>
                    <a:pt x="0" y="539750"/>
                  </a:lnTo>
                  <a:close/>
                </a:path>
              </a:pathLst>
            </a:cu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ED741668-2F45-2F19-D72C-5B50027E1D16}"/>
                </a:ext>
              </a:extLst>
            </p:cNvPr>
            <p:cNvSpPr/>
            <p:nvPr/>
          </p:nvSpPr>
          <p:spPr bwMode="auto">
            <a:xfrm rot="12600000">
              <a:off x="2143005" y="4622076"/>
              <a:ext cx="131906" cy="109202"/>
            </a:xfrm>
            <a:custGeom>
              <a:avLst/>
              <a:gdLst>
                <a:gd name="connsiteX0" fmla="*/ 161521 w 384136"/>
                <a:gd name="connsiteY0" fmla="*/ 0 h 539750"/>
                <a:gd name="connsiteX1" fmla="*/ 222615 w 384136"/>
                <a:gd name="connsiteY1" fmla="*/ 0 h 539750"/>
                <a:gd name="connsiteX2" fmla="*/ 384136 w 384136"/>
                <a:gd name="connsiteY2" fmla="*/ 539750 h 539750"/>
                <a:gd name="connsiteX3" fmla="*/ 306226 w 384136"/>
                <a:gd name="connsiteY3" fmla="*/ 539750 h 539750"/>
                <a:gd name="connsiteX4" fmla="*/ 192068 w 384136"/>
                <a:gd name="connsiteY4" fmla="*/ 158271 h 539750"/>
                <a:gd name="connsiteX5" fmla="*/ 77910 w 384136"/>
                <a:gd name="connsiteY5" fmla="*/ 539750 h 539750"/>
                <a:gd name="connsiteX6" fmla="*/ 0 w 384136"/>
                <a:gd name="connsiteY6" fmla="*/ 539750 h 539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84136" h="539750">
                  <a:moveTo>
                    <a:pt x="161521" y="0"/>
                  </a:moveTo>
                  <a:lnTo>
                    <a:pt x="222615" y="0"/>
                  </a:lnTo>
                  <a:lnTo>
                    <a:pt x="384136" y="539750"/>
                  </a:lnTo>
                  <a:lnTo>
                    <a:pt x="306226" y="539750"/>
                  </a:lnTo>
                  <a:lnTo>
                    <a:pt x="192068" y="158271"/>
                  </a:lnTo>
                  <a:lnTo>
                    <a:pt x="77910" y="539750"/>
                  </a:lnTo>
                  <a:lnTo>
                    <a:pt x="0" y="539750"/>
                  </a:lnTo>
                  <a:close/>
                </a:path>
              </a:pathLst>
            </a:cu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11EEB099-37C8-3E48-7D2B-5E445C298F19}"/>
                </a:ext>
              </a:extLst>
            </p:cNvPr>
            <p:cNvGrpSpPr/>
            <p:nvPr/>
          </p:nvGrpSpPr>
          <p:grpSpPr>
            <a:xfrm flipH="1">
              <a:off x="657255" y="5028258"/>
              <a:ext cx="1271538" cy="1550802"/>
              <a:chOff x="2371765" y="4977364"/>
              <a:chExt cx="1354996" cy="1652590"/>
            </a:xfrm>
          </p:grpSpPr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CB0640DE-0E2B-C3DC-10D4-37497881F03A}"/>
                  </a:ext>
                </a:extLst>
              </p:cNvPr>
              <p:cNvSpPr/>
              <p:nvPr/>
            </p:nvSpPr>
            <p:spPr bwMode="auto">
              <a:xfrm rot="1800000" flipH="1">
                <a:off x="2371765" y="4977364"/>
                <a:ext cx="1354996" cy="1652590"/>
              </a:xfrm>
              <a:custGeom>
                <a:avLst/>
                <a:gdLst>
                  <a:gd name="connsiteX0" fmla="*/ 1168040 w 2304067"/>
                  <a:gd name="connsiteY0" fmla="*/ 1271 h 2810103"/>
                  <a:gd name="connsiteX1" fmla="*/ 987400 w 2304067"/>
                  <a:gd name="connsiteY1" fmla="*/ 141696 h 2810103"/>
                  <a:gd name="connsiteX2" fmla="*/ 810733 w 2304067"/>
                  <a:gd name="connsiteY2" fmla="*/ 1302552 h 2810103"/>
                  <a:gd name="connsiteX3" fmla="*/ 741474 w 2304067"/>
                  <a:gd name="connsiteY3" fmla="*/ 1293877 h 2810103"/>
                  <a:gd name="connsiteX4" fmla="*/ 711954 w 2304067"/>
                  <a:gd name="connsiteY4" fmla="*/ 277056 h 2810103"/>
                  <a:gd name="connsiteX5" fmla="*/ 566496 w 2304067"/>
                  <a:gd name="connsiteY5" fmla="*/ 131598 h 2810103"/>
                  <a:gd name="connsiteX6" fmla="*/ 421038 w 2304067"/>
                  <a:gd name="connsiteY6" fmla="*/ 277056 h 2810103"/>
                  <a:gd name="connsiteX7" fmla="*/ 392412 w 2304067"/>
                  <a:gd name="connsiteY7" fmla="*/ 1250156 h 2810103"/>
                  <a:gd name="connsiteX8" fmla="*/ 346838 w 2304067"/>
                  <a:gd name="connsiteY8" fmla="*/ 1244448 h 2810103"/>
                  <a:gd name="connsiteX9" fmla="*/ 310919 w 2304067"/>
                  <a:gd name="connsiteY9" fmla="*/ 1061482 h 2810103"/>
                  <a:gd name="connsiteX10" fmla="*/ 222463 w 2304067"/>
                  <a:gd name="connsiteY10" fmla="*/ 571748 h 2810103"/>
                  <a:gd name="connsiteX11" fmla="*/ 96480 w 2304067"/>
                  <a:gd name="connsiteY11" fmla="*/ 476332 h 2810103"/>
                  <a:gd name="connsiteX12" fmla="*/ 1063 w 2304067"/>
                  <a:gd name="connsiteY12" fmla="*/ 602316 h 2810103"/>
                  <a:gd name="connsiteX13" fmla="*/ 86963 w 2304067"/>
                  <a:gd name="connsiteY13" fmla="*/ 1444537 h 2810103"/>
                  <a:gd name="connsiteX14" fmla="*/ 20502 w 2304067"/>
                  <a:gd name="connsiteY14" fmla="*/ 1975152 h 2810103"/>
                  <a:gd name="connsiteX15" fmla="*/ 665040 w 2304067"/>
                  <a:gd name="connsiteY15" fmla="*/ 2804268 h 2810103"/>
                  <a:gd name="connsiteX16" fmla="*/ 1480916 w 2304067"/>
                  <a:gd name="connsiteY16" fmla="*/ 2234590 h 2810103"/>
                  <a:gd name="connsiteX17" fmla="*/ 1483155 w 2304067"/>
                  <a:gd name="connsiteY17" fmla="*/ 2221931 h 2810103"/>
                  <a:gd name="connsiteX18" fmla="*/ 2204609 w 2304067"/>
                  <a:gd name="connsiteY18" fmla="*/ 1731614 h 2810103"/>
                  <a:gd name="connsiteX19" fmla="*/ 2271930 w 2304067"/>
                  <a:gd name="connsiteY19" fmla="*/ 1444909 h 2810103"/>
                  <a:gd name="connsiteX20" fmla="*/ 1980575 w 2304067"/>
                  <a:gd name="connsiteY20" fmla="*/ 1401969 h 2810103"/>
                  <a:gd name="connsiteX21" fmla="*/ 1552639 w 2304067"/>
                  <a:gd name="connsiteY21" fmla="*/ 1692806 h 2810103"/>
                  <a:gd name="connsiteX22" fmla="*/ 1580028 w 2304067"/>
                  <a:gd name="connsiteY22" fmla="*/ 1474133 h 2810103"/>
                  <a:gd name="connsiteX23" fmla="*/ 1588668 w 2304067"/>
                  <a:gd name="connsiteY23" fmla="*/ 1438002 h 2810103"/>
                  <a:gd name="connsiteX24" fmla="*/ 1807610 w 2304067"/>
                  <a:gd name="connsiteY24" fmla="*/ 472638 h 2810103"/>
                  <a:gd name="connsiteX25" fmla="*/ 1702519 w 2304067"/>
                  <a:gd name="connsiteY25" fmla="*/ 295797 h 2810103"/>
                  <a:gd name="connsiteX26" fmla="*/ 1525679 w 2304067"/>
                  <a:gd name="connsiteY26" fmla="*/ 400888 h 2810103"/>
                  <a:gd name="connsiteX27" fmla="*/ 1253055 w 2304067"/>
                  <a:gd name="connsiteY27" fmla="*/ 1357954 h 2810103"/>
                  <a:gd name="connsiteX28" fmla="*/ 1190430 w 2304067"/>
                  <a:gd name="connsiteY28" fmla="*/ 1350110 h 2810103"/>
                  <a:gd name="connsiteX29" fmla="*/ 1200681 w 2304067"/>
                  <a:gd name="connsiteY29" fmla="*/ 1257999 h 2810103"/>
                  <a:gd name="connsiteX30" fmla="*/ 1308466 w 2304067"/>
                  <a:gd name="connsiteY30" fmla="*/ 181911 h 2810103"/>
                  <a:gd name="connsiteX31" fmla="*/ 1168040 w 2304067"/>
                  <a:gd name="connsiteY31" fmla="*/ 1271 h 28101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2304067" h="2810103">
                    <a:moveTo>
                      <a:pt x="1168040" y="1271"/>
                    </a:moveTo>
                    <a:cubicBezTo>
                      <a:pt x="1079381" y="-9834"/>
                      <a:pt x="998505" y="53037"/>
                      <a:pt x="987400" y="141696"/>
                    </a:cubicBezTo>
                    <a:lnTo>
                      <a:pt x="810733" y="1302552"/>
                    </a:lnTo>
                    <a:lnTo>
                      <a:pt x="741474" y="1293877"/>
                    </a:lnTo>
                    <a:lnTo>
                      <a:pt x="711954" y="277056"/>
                    </a:lnTo>
                    <a:cubicBezTo>
                      <a:pt x="711954" y="196722"/>
                      <a:pt x="646830" y="131598"/>
                      <a:pt x="566496" y="131598"/>
                    </a:cubicBezTo>
                    <a:cubicBezTo>
                      <a:pt x="486162" y="131598"/>
                      <a:pt x="421038" y="196722"/>
                      <a:pt x="421038" y="277056"/>
                    </a:cubicBezTo>
                    <a:lnTo>
                      <a:pt x="392412" y="1250156"/>
                    </a:lnTo>
                    <a:lnTo>
                      <a:pt x="346838" y="1244448"/>
                    </a:lnTo>
                    <a:lnTo>
                      <a:pt x="310919" y="1061482"/>
                    </a:lnTo>
                    <a:cubicBezTo>
                      <a:pt x="277824" y="897252"/>
                      <a:pt x="244729" y="733022"/>
                      <a:pt x="222463" y="571748"/>
                    </a:cubicBezTo>
                    <a:cubicBezTo>
                      <a:pt x="214022" y="510610"/>
                      <a:pt x="157618" y="467891"/>
                      <a:pt x="96480" y="476332"/>
                    </a:cubicBezTo>
                    <a:cubicBezTo>
                      <a:pt x="35342" y="484773"/>
                      <a:pt x="-7378" y="541178"/>
                      <a:pt x="1063" y="602316"/>
                    </a:cubicBezTo>
                    <a:lnTo>
                      <a:pt x="86963" y="1444537"/>
                    </a:lnTo>
                    <a:lnTo>
                      <a:pt x="20502" y="1975152"/>
                    </a:lnTo>
                    <a:cubicBezTo>
                      <a:pt x="-30468" y="2382090"/>
                      <a:pt x="258101" y="2753298"/>
                      <a:pt x="665040" y="2804268"/>
                    </a:cubicBezTo>
                    <a:cubicBezTo>
                      <a:pt x="1046544" y="2852052"/>
                      <a:pt x="1396645" y="2601414"/>
                      <a:pt x="1480916" y="2234590"/>
                    </a:cubicBezTo>
                    <a:lnTo>
                      <a:pt x="1483155" y="2221931"/>
                    </a:lnTo>
                    <a:lnTo>
                      <a:pt x="2204609" y="1731614"/>
                    </a:lnTo>
                    <a:cubicBezTo>
                      <a:pt x="2303655" y="1664299"/>
                      <a:pt x="2333796" y="1535938"/>
                      <a:pt x="2271930" y="1444909"/>
                    </a:cubicBezTo>
                    <a:cubicBezTo>
                      <a:pt x="2210065" y="1353880"/>
                      <a:pt x="2079621" y="1334655"/>
                      <a:pt x="1980575" y="1401969"/>
                    </a:cubicBezTo>
                    <a:lnTo>
                      <a:pt x="1552639" y="1692806"/>
                    </a:lnTo>
                    <a:lnTo>
                      <a:pt x="1580028" y="1474133"/>
                    </a:lnTo>
                    <a:lnTo>
                      <a:pt x="1588668" y="1438002"/>
                    </a:lnTo>
                    <a:cubicBezTo>
                      <a:pt x="1661648" y="1116214"/>
                      <a:pt x="1725547" y="795088"/>
                      <a:pt x="1807610" y="472638"/>
                    </a:cubicBezTo>
                    <a:cubicBezTo>
                      <a:pt x="1827423" y="394785"/>
                      <a:pt x="1780373" y="315611"/>
                      <a:pt x="1702519" y="295797"/>
                    </a:cubicBezTo>
                    <a:cubicBezTo>
                      <a:pt x="1624666" y="275984"/>
                      <a:pt x="1545492" y="323034"/>
                      <a:pt x="1525679" y="400888"/>
                    </a:cubicBezTo>
                    <a:lnTo>
                      <a:pt x="1253055" y="1357954"/>
                    </a:lnTo>
                    <a:lnTo>
                      <a:pt x="1190430" y="1350110"/>
                    </a:lnTo>
                    <a:lnTo>
                      <a:pt x="1200681" y="1257999"/>
                    </a:lnTo>
                    <a:cubicBezTo>
                      <a:pt x="1236609" y="899303"/>
                      <a:pt x="1263677" y="539497"/>
                      <a:pt x="1308466" y="181911"/>
                    </a:cubicBezTo>
                    <a:cubicBezTo>
                      <a:pt x="1319570" y="93251"/>
                      <a:pt x="1256699" y="12376"/>
                      <a:pt x="1168040" y="1271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8" name="月 27">
                <a:extLst>
                  <a:ext uri="{FF2B5EF4-FFF2-40B4-BE49-F238E27FC236}">
                    <a16:creationId xmlns:a16="http://schemas.microsoft.com/office/drawing/2014/main" id="{A3EA6063-B6BF-81A0-A5C3-8F8BD20E9D91}"/>
                  </a:ext>
                </a:extLst>
              </p:cNvPr>
              <p:cNvSpPr/>
              <p:nvPr/>
            </p:nvSpPr>
            <p:spPr bwMode="auto">
              <a:xfrm rot="9000000">
                <a:off x="2926196" y="5843134"/>
                <a:ext cx="127576" cy="495055"/>
              </a:xfrm>
              <a:prstGeom prst="moon">
                <a:avLst/>
              </a:prstGeom>
              <a:solidFill>
                <a:srgbClr val="FF9966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sp>
        <p:nvSpPr>
          <p:cNvPr id="46" name="フリーフォーム: 図形 45">
            <a:extLst>
              <a:ext uri="{FF2B5EF4-FFF2-40B4-BE49-F238E27FC236}">
                <a16:creationId xmlns:a16="http://schemas.microsoft.com/office/drawing/2014/main" id="{047C6EF7-4BEE-A375-CFD4-9E591D627334}"/>
              </a:ext>
            </a:extLst>
          </p:cNvPr>
          <p:cNvSpPr/>
          <p:nvPr/>
        </p:nvSpPr>
        <p:spPr>
          <a:xfrm>
            <a:off x="527592" y="427693"/>
            <a:ext cx="5895655" cy="6468131"/>
          </a:xfrm>
          <a:custGeom>
            <a:avLst/>
            <a:gdLst>
              <a:gd name="connsiteX0" fmla="*/ 518434 w 5895655"/>
              <a:gd name="connsiteY0" fmla="*/ 0 h 6468131"/>
              <a:gd name="connsiteX1" fmla="*/ 5377221 w 5895655"/>
              <a:gd name="connsiteY1" fmla="*/ 0 h 6468131"/>
              <a:gd name="connsiteX2" fmla="*/ 5895655 w 5895655"/>
              <a:gd name="connsiteY2" fmla="*/ 518434 h 6468131"/>
              <a:gd name="connsiteX3" fmla="*/ 5895655 w 5895655"/>
              <a:gd name="connsiteY3" fmla="*/ 5254127 h 6468131"/>
              <a:gd name="connsiteX4" fmla="*/ 5377221 w 5895655"/>
              <a:gd name="connsiteY4" fmla="*/ 5772561 h 6468131"/>
              <a:gd name="connsiteX5" fmla="*/ 4732917 w 5895655"/>
              <a:gd name="connsiteY5" fmla="*/ 5772561 h 6468131"/>
              <a:gd name="connsiteX6" fmla="*/ 4723122 w 5895655"/>
              <a:gd name="connsiteY6" fmla="*/ 5810658 h 6468131"/>
              <a:gd name="connsiteX7" fmla="*/ 3829458 w 5895655"/>
              <a:gd name="connsiteY7" fmla="*/ 6468131 h 6468131"/>
              <a:gd name="connsiteX8" fmla="*/ 4265638 w 5895655"/>
              <a:gd name="connsiteY8" fmla="*/ 5802862 h 6468131"/>
              <a:gd name="connsiteX9" fmla="*/ 4271004 w 5895655"/>
              <a:gd name="connsiteY9" fmla="*/ 5772561 h 6468131"/>
              <a:gd name="connsiteX10" fmla="*/ 518434 w 5895655"/>
              <a:gd name="connsiteY10" fmla="*/ 5772561 h 6468131"/>
              <a:gd name="connsiteX11" fmla="*/ 0 w 5895655"/>
              <a:gd name="connsiteY11" fmla="*/ 5254127 h 6468131"/>
              <a:gd name="connsiteX12" fmla="*/ 0 w 5895655"/>
              <a:gd name="connsiteY12" fmla="*/ 518434 h 6468131"/>
              <a:gd name="connsiteX13" fmla="*/ 518434 w 5895655"/>
              <a:gd name="connsiteY13" fmla="*/ 0 h 64681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5895655" h="6468131">
                <a:moveTo>
                  <a:pt x="518434" y="0"/>
                </a:moveTo>
                <a:lnTo>
                  <a:pt x="5377221" y="0"/>
                </a:lnTo>
                <a:cubicBezTo>
                  <a:pt x="5663544" y="0"/>
                  <a:pt x="5895655" y="232111"/>
                  <a:pt x="5895655" y="518434"/>
                </a:cubicBezTo>
                <a:lnTo>
                  <a:pt x="5895655" y="5254127"/>
                </a:lnTo>
                <a:cubicBezTo>
                  <a:pt x="5895655" y="5540450"/>
                  <a:pt x="5663544" y="5772561"/>
                  <a:pt x="5377221" y="5772561"/>
                </a:cubicBezTo>
                <a:lnTo>
                  <a:pt x="4732917" y="5772561"/>
                </a:lnTo>
                <a:lnTo>
                  <a:pt x="4723122" y="5810658"/>
                </a:lnTo>
                <a:cubicBezTo>
                  <a:pt x="4604647" y="6191565"/>
                  <a:pt x="4249351" y="6468131"/>
                  <a:pt x="3829458" y="6468131"/>
                </a:cubicBezTo>
                <a:cubicBezTo>
                  <a:pt x="4050354" y="6302459"/>
                  <a:pt x="4203081" y="6066037"/>
                  <a:pt x="4265638" y="5802862"/>
                </a:cubicBezTo>
                <a:lnTo>
                  <a:pt x="4271004" y="5772561"/>
                </a:lnTo>
                <a:lnTo>
                  <a:pt x="518434" y="5772561"/>
                </a:lnTo>
                <a:cubicBezTo>
                  <a:pt x="232111" y="5772561"/>
                  <a:pt x="0" y="5540450"/>
                  <a:pt x="0" y="5254127"/>
                </a:cubicBezTo>
                <a:lnTo>
                  <a:pt x="0" y="518434"/>
                </a:lnTo>
                <a:cubicBezTo>
                  <a:pt x="0" y="232111"/>
                  <a:pt x="232111" y="0"/>
                  <a:pt x="518434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6BC4CE64-3245-BCA3-D749-877733436556}"/>
              </a:ext>
            </a:extLst>
          </p:cNvPr>
          <p:cNvSpPr txBox="1"/>
          <p:nvPr/>
        </p:nvSpPr>
        <p:spPr>
          <a:xfrm>
            <a:off x="983113" y="914400"/>
            <a:ext cx="5023240" cy="490399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お見せ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できま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せん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354035685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687</TotalTime>
  <Words>9</Words>
  <Application>Microsoft Office PowerPoint</Application>
  <PresentationFormat>A4 210 x 297 mm</PresentationFormat>
  <Paragraphs>9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お見せできませんの貼り紙</dc:title>
  <dc:subject>お見せできませんの貼り紙</dc:subject>
  <dc:creator>でじけろお</dc:creator>
  <cp:lastModifiedBy>Keroo</cp:lastModifiedBy>
  <cp:revision>1</cp:revision>
  <dcterms:created xsi:type="dcterms:W3CDTF">2014-12-04T06:28:15Z</dcterms:created>
  <dcterms:modified xsi:type="dcterms:W3CDTF">2025-08-15T01:31:58Z</dcterms:modified>
  <cp:version>1</cp:version>
</cp:coreProperties>
</file>

<file path=docProps/thumbnail.jpeg>
</file>