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12" r:id="rId3"/>
    <p:sldId id="320" r:id="rId4"/>
    <p:sldId id="316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4" d="100"/>
          <a:sy n="54" d="100"/>
        </p:scale>
        <p:origin x="169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C4BD7A-8D49-84EE-D680-6837B9B84EFC}"/>
              </a:ext>
            </a:extLst>
          </p:cNvPr>
          <p:cNvSpPr txBox="1"/>
          <p:nvPr/>
        </p:nvSpPr>
        <p:spPr>
          <a:xfrm rot="5400000">
            <a:off x="-699247" y="2917740"/>
            <a:ext cx="8256494" cy="407052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床を汚したら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拭いてください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48AC6B01-DF2B-FD4A-AB82-48926FA5218C}"/>
              </a:ext>
            </a:extLst>
          </p:cNvPr>
          <p:cNvSpPr/>
          <p:nvPr/>
        </p:nvSpPr>
        <p:spPr>
          <a:xfrm>
            <a:off x="2342350" y="272479"/>
            <a:ext cx="4056980" cy="9046005"/>
          </a:xfrm>
          <a:custGeom>
            <a:avLst/>
            <a:gdLst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00214 w 4488780"/>
              <a:gd name="connsiteY11" fmla="*/ 4862474 h 8595954"/>
              <a:gd name="connsiteX12" fmla="*/ 763572 w 4488780"/>
              <a:gd name="connsiteY12" fmla="*/ 4842806 h 8595954"/>
              <a:gd name="connsiteX13" fmla="*/ 763572 w 4488780"/>
              <a:gd name="connsiteY13" fmla="*/ 367976 h 8595954"/>
              <a:gd name="connsiteX14" fmla="*/ 1131548 w 4488780"/>
              <a:gd name="connsiteY14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63572 w 4488780"/>
              <a:gd name="connsiteY11" fmla="*/ 4842806 h 8595954"/>
              <a:gd name="connsiteX12" fmla="*/ 763572 w 4488780"/>
              <a:gd name="connsiteY12" fmla="*/ 367976 h 8595954"/>
              <a:gd name="connsiteX13" fmla="*/ 1131548 w 4488780"/>
              <a:gd name="connsiteY13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0 w 4488780"/>
              <a:gd name="connsiteY9" fmla="*/ 5918851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0 w 4488780"/>
              <a:gd name="connsiteY9" fmla="*/ 5918851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406400 w 4488780"/>
              <a:gd name="connsiteY9" fmla="*/ 5339579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763572 w 4488780"/>
              <a:gd name="connsiteY9" fmla="*/ 4842806 h 8595954"/>
              <a:gd name="connsiteX10" fmla="*/ 763572 w 4488780"/>
              <a:gd name="connsiteY10" fmla="*/ 367976 h 8595954"/>
              <a:gd name="connsiteX11" fmla="*/ 1131548 w 4488780"/>
              <a:gd name="connsiteY11" fmla="*/ 0 h 8595954"/>
              <a:gd name="connsiteX0" fmla="*/ 699748 w 4056980"/>
              <a:gd name="connsiteY0" fmla="*/ 0 h 8595954"/>
              <a:gd name="connsiteX1" fmla="*/ 3689004 w 4056980"/>
              <a:gd name="connsiteY1" fmla="*/ 0 h 8595954"/>
              <a:gd name="connsiteX2" fmla="*/ 4056980 w 4056980"/>
              <a:gd name="connsiteY2" fmla="*/ 367976 h 8595954"/>
              <a:gd name="connsiteX3" fmla="*/ 4056980 w 4056980"/>
              <a:gd name="connsiteY3" fmla="*/ 8227978 h 8595954"/>
              <a:gd name="connsiteX4" fmla="*/ 3689004 w 4056980"/>
              <a:gd name="connsiteY4" fmla="*/ 8595954 h 8595954"/>
              <a:gd name="connsiteX5" fmla="*/ 699748 w 4056980"/>
              <a:gd name="connsiteY5" fmla="*/ 8595954 h 8595954"/>
              <a:gd name="connsiteX6" fmla="*/ 331772 w 4056980"/>
              <a:gd name="connsiteY6" fmla="*/ 8227978 h 8595954"/>
              <a:gd name="connsiteX7" fmla="*/ 331772 w 4056980"/>
              <a:gd name="connsiteY7" fmla="*/ 5399873 h 8595954"/>
              <a:gd name="connsiteX8" fmla="*/ 0 w 4056980"/>
              <a:gd name="connsiteY8" fmla="*/ 5448195 h 8595954"/>
              <a:gd name="connsiteX9" fmla="*/ 331772 w 4056980"/>
              <a:gd name="connsiteY9" fmla="*/ 4842806 h 8595954"/>
              <a:gd name="connsiteX10" fmla="*/ 331772 w 4056980"/>
              <a:gd name="connsiteY10" fmla="*/ 367976 h 8595954"/>
              <a:gd name="connsiteX11" fmla="*/ 699748 w 4056980"/>
              <a:gd name="connsiteY11" fmla="*/ 0 h 8595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56980" h="8595954">
                <a:moveTo>
                  <a:pt x="699748" y="0"/>
                </a:moveTo>
                <a:lnTo>
                  <a:pt x="3689004" y="0"/>
                </a:lnTo>
                <a:cubicBezTo>
                  <a:pt x="3892232" y="0"/>
                  <a:pt x="4056980" y="164748"/>
                  <a:pt x="4056980" y="367976"/>
                </a:cubicBezTo>
                <a:lnTo>
                  <a:pt x="4056980" y="8227978"/>
                </a:lnTo>
                <a:cubicBezTo>
                  <a:pt x="4056980" y="8431206"/>
                  <a:pt x="3892232" y="8595954"/>
                  <a:pt x="3689004" y="8595954"/>
                </a:cubicBezTo>
                <a:lnTo>
                  <a:pt x="699748" y="8595954"/>
                </a:lnTo>
                <a:cubicBezTo>
                  <a:pt x="496520" y="8595954"/>
                  <a:pt x="331772" y="8431206"/>
                  <a:pt x="331772" y="8227978"/>
                </a:cubicBezTo>
                <a:lnTo>
                  <a:pt x="331772" y="5399873"/>
                </a:lnTo>
                <a:lnTo>
                  <a:pt x="0" y="5448195"/>
                </a:lnTo>
                <a:lnTo>
                  <a:pt x="331772" y="4842806"/>
                </a:lnTo>
                <a:lnTo>
                  <a:pt x="331772" y="367976"/>
                </a:lnTo>
                <a:cubicBezTo>
                  <a:pt x="331772" y="164748"/>
                  <a:pt x="496520" y="0"/>
                  <a:pt x="699748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CEF63FA-6E0A-5104-001C-E23EE1E7CA07}"/>
              </a:ext>
            </a:extLst>
          </p:cNvPr>
          <p:cNvSpPr txBox="1"/>
          <p:nvPr/>
        </p:nvSpPr>
        <p:spPr>
          <a:xfrm rot="5400000">
            <a:off x="383845" y="3500847"/>
            <a:ext cx="8415930" cy="258927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</a:rPr>
              <a:t>床を汚したら</a:t>
            </a:r>
            <a:endParaRPr lang="en-US" altLang="ja-JP" sz="5400" dirty="0">
              <a:ln w="38100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</a:rPr>
              <a:t>拭いてください</a:t>
            </a:r>
            <a:endParaRPr lang="en-US" altLang="ja-JP" sz="5400" dirty="0">
              <a:ln w="38100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9EA114E-8010-B0DC-3EF0-EFEF94BF4114}"/>
              </a:ext>
            </a:extLst>
          </p:cNvPr>
          <p:cNvGrpSpPr/>
          <p:nvPr/>
        </p:nvGrpSpPr>
        <p:grpSpPr>
          <a:xfrm>
            <a:off x="188640" y="6258145"/>
            <a:ext cx="2903537" cy="2601612"/>
            <a:chOff x="4448037" y="5271799"/>
            <a:chExt cx="2903537" cy="2601612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9564919B-FD15-2C48-D510-06B6440E27C0}"/>
                </a:ext>
              </a:extLst>
            </p:cNvPr>
            <p:cNvSpPr/>
            <p:nvPr/>
          </p:nvSpPr>
          <p:spPr bwMode="auto">
            <a:xfrm flipH="1">
              <a:off x="4448037" y="7461525"/>
              <a:ext cx="1383094" cy="411886"/>
            </a:xfrm>
            <a:custGeom>
              <a:avLst/>
              <a:gdLst>
                <a:gd name="connsiteX0" fmla="*/ 807630 w 1010010"/>
                <a:gd name="connsiteY0" fmla="*/ 768 h 538133"/>
                <a:gd name="connsiteX1" fmla="*/ 1006939 w 1010010"/>
                <a:gd name="connsiteY1" fmla="*/ 103379 h 538133"/>
                <a:gd name="connsiteX2" fmla="*/ 762704 w 1010010"/>
                <a:gd name="connsiteY2" fmla="*/ 353148 h 538133"/>
                <a:gd name="connsiteX3" fmla="*/ 724392 w 1010010"/>
                <a:gd name="connsiteY3" fmla="*/ 365439 h 538133"/>
                <a:gd name="connsiteX4" fmla="*/ 724212 w 1010010"/>
                <a:gd name="connsiteY4" fmla="*/ 372798 h 538133"/>
                <a:gd name="connsiteX5" fmla="*/ 537456 w 1010010"/>
                <a:gd name="connsiteY5" fmla="*/ 526434 h 538133"/>
                <a:gd name="connsiteX6" fmla="*/ 298902 w 1010010"/>
                <a:gd name="connsiteY6" fmla="*/ 486759 h 538133"/>
                <a:gd name="connsiteX7" fmla="*/ 279494 w 1010010"/>
                <a:gd name="connsiteY7" fmla="*/ 454971 h 538133"/>
                <a:gd name="connsiteX8" fmla="*/ 277100 w 1010010"/>
                <a:gd name="connsiteY8" fmla="*/ 455794 h 538133"/>
                <a:gd name="connsiteX9" fmla="*/ 3904 w 1010010"/>
                <a:gd name="connsiteY9" fmla="*/ 359378 h 538133"/>
                <a:gd name="connsiteX10" fmla="*/ 192290 w 1010010"/>
                <a:gd name="connsiteY10" fmla="*/ 139282 h 538133"/>
                <a:gd name="connsiteX11" fmla="*/ 285457 w 1010010"/>
                <a:gd name="connsiteY11" fmla="*/ 127647 h 538133"/>
                <a:gd name="connsiteX12" fmla="*/ 359775 w 1010010"/>
                <a:gd name="connsiteY12" fmla="*/ 140500 h 538133"/>
                <a:gd name="connsiteX13" fmla="*/ 401053 w 1010010"/>
                <a:gd name="connsiteY13" fmla="*/ 109710 h 538133"/>
                <a:gd name="connsiteX14" fmla="*/ 596309 w 1010010"/>
                <a:gd name="connsiteY14" fmla="*/ 25259 h 538133"/>
                <a:gd name="connsiteX15" fmla="*/ 807630 w 1010010"/>
                <a:gd name="connsiteY15" fmla="*/ 768 h 538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10010" h="538133">
                  <a:moveTo>
                    <a:pt x="807630" y="768"/>
                  </a:moveTo>
                  <a:cubicBezTo>
                    <a:pt x="912799" y="6400"/>
                    <a:pt x="990703" y="42785"/>
                    <a:pt x="1006939" y="103379"/>
                  </a:cubicBezTo>
                  <a:cubicBezTo>
                    <a:pt x="1029670" y="188211"/>
                    <a:pt x="924002" y="292385"/>
                    <a:pt x="762704" y="353148"/>
                  </a:cubicBezTo>
                  <a:lnTo>
                    <a:pt x="724392" y="365439"/>
                  </a:lnTo>
                  <a:lnTo>
                    <a:pt x="724212" y="372798"/>
                  </a:lnTo>
                  <a:cubicBezTo>
                    <a:pt x="704395" y="438987"/>
                    <a:pt x="633053" y="500819"/>
                    <a:pt x="537456" y="526434"/>
                  </a:cubicBezTo>
                  <a:cubicBezTo>
                    <a:pt x="441859" y="552050"/>
                    <a:pt x="349158" y="534172"/>
                    <a:pt x="298902" y="486759"/>
                  </a:cubicBezTo>
                  <a:lnTo>
                    <a:pt x="279494" y="454971"/>
                  </a:lnTo>
                  <a:lnTo>
                    <a:pt x="277100" y="455794"/>
                  </a:lnTo>
                  <a:cubicBezTo>
                    <a:pt x="149637" y="489947"/>
                    <a:pt x="27323" y="446780"/>
                    <a:pt x="3904" y="359378"/>
                  </a:cubicBezTo>
                  <a:cubicBezTo>
                    <a:pt x="-19515" y="271976"/>
                    <a:pt x="64828" y="173435"/>
                    <a:pt x="192290" y="139282"/>
                  </a:cubicBezTo>
                  <a:cubicBezTo>
                    <a:pt x="224156" y="130743"/>
                    <a:pt x="255700" y="127037"/>
                    <a:pt x="285457" y="127647"/>
                  </a:cubicBezTo>
                  <a:lnTo>
                    <a:pt x="359775" y="140500"/>
                  </a:lnTo>
                  <a:lnTo>
                    <a:pt x="401053" y="109710"/>
                  </a:lnTo>
                  <a:cubicBezTo>
                    <a:pt x="454012" y="75233"/>
                    <a:pt x="521006" y="45436"/>
                    <a:pt x="596309" y="25259"/>
                  </a:cubicBezTo>
                  <a:cubicBezTo>
                    <a:pt x="671611" y="5082"/>
                    <a:pt x="744529" y="-2611"/>
                    <a:pt x="807630" y="768"/>
                  </a:cubicBezTo>
                  <a:close/>
                </a:path>
              </a:pathLst>
            </a:custGeom>
            <a:solidFill>
              <a:srgbClr val="996633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F09EEC63-1D1C-B51A-2FC4-40F68BB852F4}"/>
                </a:ext>
              </a:extLst>
            </p:cNvPr>
            <p:cNvSpPr/>
            <p:nvPr/>
          </p:nvSpPr>
          <p:spPr bwMode="auto">
            <a:xfrm>
              <a:off x="4673038" y="7186087"/>
              <a:ext cx="1230730" cy="537169"/>
            </a:xfrm>
            <a:custGeom>
              <a:avLst/>
              <a:gdLst>
                <a:gd name="connsiteX0" fmla="*/ 751995 w 1981340"/>
                <a:gd name="connsiteY0" fmla="*/ 0 h 1981339"/>
                <a:gd name="connsiteX1" fmla="*/ 826406 w 1981340"/>
                <a:gd name="connsiteY1" fmla="*/ 30822 h 1981339"/>
                <a:gd name="connsiteX2" fmla="*/ 1950518 w 1981340"/>
                <a:gd name="connsiteY2" fmla="*/ 1154934 h 1981339"/>
                <a:gd name="connsiteX3" fmla="*/ 1950518 w 1981340"/>
                <a:gd name="connsiteY3" fmla="*/ 1303756 h 1981339"/>
                <a:gd name="connsiteX4" fmla="*/ 1303756 w 1981340"/>
                <a:gd name="connsiteY4" fmla="*/ 1950517 h 1981339"/>
                <a:gd name="connsiteX5" fmla="*/ 1154934 w 1981340"/>
                <a:gd name="connsiteY5" fmla="*/ 1950517 h 1981339"/>
                <a:gd name="connsiteX6" fmla="*/ 30823 w 1981340"/>
                <a:gd name="connsiteY6" fmla="*/ 826405 h 1981339"/>
                <a:gd name="connsiteX7" fmla="*/ 30823 w 1981340"/>
                <a:gd name="connsiteY7" fmla="*/ 677584 h 1981339"/>
                <a:gd name="connsiteX8" fmla="*/ 677584 w 1981340"/>
                <a:gd name="connsiteY8" fmla="*/ 30822 h 1981339"/>
                <a:gd name="connsiteX9" fmla="*/ 751995 w 1981340"/>
                <a:gd name="connsiteY9" fmla="*/ 0 h 1981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81340" h="1981339">
                  <a:moveTo>
                    <a:pt x="751995" y="0"/>
                  </a:moveTo>
                  <a:cubicBezTo>
                    <a:pt x="778927" y="0"/>
                    <a:pt x="805858" y="10274"/>
                    <a:pt x="826406" y="30822"/>
                  </a:cubicBezTo>
                  <a:lnTo>
                    <a:pt x="1950518" y="1154934"/>
                  </a:lnTo>
                  <a:cubicBezTo>
                    <a:pt x="1991614" y="1196030"/>
                    <a:pt x="1991614" y="1262659"/>
                    <a:pt x="1950518" y="1303756"/>
                  </a:cubicBezTo>
                  <a:lnTo>
                    <a:pt x="1303756" y="1950517"/>
                  </a:lnTo>
                  <a:cubicBezTo>
                    <a:pt x="1262660" y="1991614"/>
                    <a:pt x="1196031" y="1991614"/>
                    <a:pt x="1154934" y="1950517"/>
                  </a:cubicBezTo>
                  <a:lnTo>
                    <a:pt x="30823" y="826405"/>
                  </a:lnTo>
                  <a:cubicBezTo>
                    <a:pt x="-10274" y="785309"/>
                    <a:pt x="-10274" y="718680"/>
                    <a:pt x="30823" y="677584"/>
                  </a:cubicBezTo>
                  <a:lnTo>
                    <a:pt x="677584" y="30822"/>
                  </a:lnTo>
                  <a:cubicBezTo>
                    <a:pt x="698133" y="10274"/>
                    <a:pt x="725064" y="0"/>
                    <a:pt x="75199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8D02632-A48A-74BF-79A4-9084F2DCBC80}"/>
                </a:ext>
              </a:extLst>
            </p:cNvPr>
            <p:cNvSpPr/>
            <p:nvPr/>
          </p:nvSpPr>
          <p:spPr bwMode="auto">
            <a:xfrm>
              <a:off x="5996844" y="7372270"/>
              <a:ext cx="357441" cy="426920"/>
            </a:xfrm>
            <a:custGeom>
              <a:avLst/>
              <a:gdLst>
                <a:gd name="connsiteX0" fmla="*/ 247792 w 323993"/>
                <a:gd name="connsiteY0" fmla="*/ 13317 h 381161"/>
                <a:gd name="connsiteX1" fmla="*/ 178736 w 323993"/>
                <a:gd name="connsiteY1" fmla="*/ 203817 h 381161"/>
                <a:gd name="connsiteX2" fmla="*/ 142 w 323993"/>
                <a:gd name="connsiteY2" fmla="*/ 239536 h 381161"/>
                <a:gd name="connsiteX3" fmla="*/ 147780 w 323993"/>
                <a:gd name="connsiteY3" fmla="*/ 280017 h 381161"/>
                <a:gd name="connsiteX4" fmla="*/ 97773 w 323993"/>
                <a:gd name="connsiteY4" fmla="*/ 380030 h 381161"/>
                <a:gd name="connsiteX5" fmla="*/ 223980 w 323993"/>
                <a:gd name="connsiteY5" fmla="*/ 294305 h 381161"/>
                <a:gd name="connsiteX6" fmla="*/ 300180 w 323993"/>
                <a:gd name="connsiteY6" fmla="*/ 380030 h 381161"/>
                <a:gd name="connsiteX7" fmla="*/ 254936 w 323993"/>
                <a:gd name="connsiteY7" fmla="*/ 218105 h 381161"/>
                <a:gd name="connsiteX8" fmla="*/ 323992 w 323993"/>
                <a:gd name="connsiteY8" fmla="*/ 37130 h 381161"/>
                <a:gd name="connsiteX9" fmla="*/ 247792 w 323993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5256"/>
                <a:gd name="connsiteX1" fmla="*/ 178889 w 324146"/>
                <a:gd name="connsiteY1" fmla="*/ 203817 h 385256"/>
                <a:gd name="connsiteX2" fmla="*/ 295 w 324146"/>
                <a:gd name="connsiteY2" fmla="*/ 239536 h 385256"/>
                <a:gd name="connsiteX3" fmla="*/ 147933 w 324146"/>
                <a:gd name="connsiteY3" fmla="*/ 280017 h 385256"/>
                <a:gd name="connsiteX4" fmla="*/ 97926 w 324146"/>
                <a:gd name="connsiteY4" fmla="*/ 380030 h 385256"/>
                <a:gd name="connsiteX5" fmla="*/ 224133 w 324146"/>
                <a:gd name="connsiteY5" fmla="*/ 294305 h 385256"/>
                <a:gd name="connsiteX6" fmla="*/ 300333 w 324146"/>
                <a:gd name="connsiteY6" fmla="*/ 380030 h 385256"/>
                <a:gd name="connsiteX7" fmla="*/ 255089 w 324146"/>
                <a:gd name="connsiteY7" fmla="*/ 218105 h 385256"/>
                <a:gd name="connsiteX8" fmla="*/ 324145 w 324146"/>
                <a:gd name="connsiteY8" fmla="*/ 37130 h 385256"/>
                <a:gd name="connsiteX9" fmla="*/ 247945 w 324146"/>
                <a:gd name="connsiteY9" fmla="*/ 13317 h 385256"/>
                <a:gd name="connsiteX0" fmla="*/ 247945 w 324146"/>
                <a:gd name="connsiteY0" fmla="*/ 13317 h 390607"/>
                <a:gd name="connsiteX1" fmla="*/ 178889 w 324146"/>
                <a:gd name="connsiteY1" fmla="*/ 203817 h 390607"/>
                <a:gd name="connsiteX2" fmla="*/ 295 w 324146"/>
                <a:gd name="connsiteY2" fmla="*/ 239536 h 390607"/>
                <a:gd name="connsiteX3" fmla="*/ 147933 w 324146"/>
                <a:gd name="connsiteY3" fmla="*/ 280017 h 390607"/>
                <a:gd name="connsiteX4" fmla="*/ 97926 w 324146"/>
                <a:gd name="connsiteY4" fmla="*/ 380030 h 390607"/>
                <a:gd name="connsiteX5" fmla="*/ 224133 w 324146"/>
                <a:gd name="connsiteY5" fmla="*/ 294305 h 390607"/>
                <a:gd name="connsiteX6" fmla="*/ 302714 w 324146"/>
                <a:gd name="connsiteY6" fmla="*/ 389555 h 390607"/>
                <a:gd name="connsiteX7" fmla="*/ 255089 w 324146"/>
                <a:gd name="connsiteY7" fmla="*/ 218105 h 390607"/>
                <a:gd name="connsiteX8" fmla="*/ 324145 w 324146"/>
                <a:gd name="connsiteY8" fmla="*/ 37130 h 390607"/>
                <a:gd name="connsiteX9" fmla="*/ 247945 w 324146"/>
                <a:gd name="connsiteY9" fmla="*/ 13317 h 390607"/>
                <a:gd name="connsiteX0" fmla="*/ 247945 w 324146"/>
                <a:gd name="connsiteY0" fmla="*/ 13317 h 392922"/>
                <a:gd name="connsiteX1" fmla="*/ 178889 w 324146"/>
                <a:gd name="connsiteY1" fmla="*/ 203817 h 392922"/>
                <a:gd name="connsiteX2" fmla="*/ 295 w 324146"/>
                <a:gd name="connsiteY2" fmla="*/ 239536 h 392922"/>
                <a:gd name="connsiteX3" fmla="*/ 147933 w 324146"/>
                <a:gd name="connsiteY3" fmla="*/ 280017 h 392922"/>
                <a:gd name="connsiteX4" fmla="*/ 97926 w 324146"/>
                <a:gd name="connsiteY4" fmla="*/ 380030 h 392922"/>
                <a:gd name="connsiteX5" fmla="*/ 224133 w 324146"/>
                <a:gd name="connsiteY5" fmla="*/ 294305 h 392922"/>
                <a:gd name="connsiteX6" fmla="*/ 302714 w 324146"/>
                <a:gd name="connsiteY6" fmla="*/ 389555 h 392922"/>
                <a:gd name="connsiteX7" fmla="*/ 255089 w 324146"/>
                <a:gd name="connsiteY7" fmla="*/ 218105 h 392922"/>
                <a:gd name="connsiteX8" fmla="*/ 324145 w 324146"/>
                <a:gd name="connsiteY8" fmla="*/ 37130 h 392922"/>
                <a:gd name="connsiteX9" fmla="*/ 247945 w 324146"/>
                <a:gd name="connsiteY9" fmla="*/ 13317 h 392922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863 w 324064"/>
                <a:gd name="connsiteY0" fmla="*/ 13846 h 394305"/>
                <a:gd name="connsiteX1" fmla="*/ 185951 w 324064"/>
                <a:gd name="connsiteY1" fmla="*/ 211490 h 394305"/>
                <a:gd name="connsiteX2" fmla="*/ 213 w 324064"/>
                <a:gd name="connsiteY2" fmla="*/ 240065 h 394305"/>
                <a:gd name="connsiteX3" fmla="*/ 147851 w 324064"/>
                <a:gd name="connsiteY3" fmla="*/ 280546 h 394305"/>
                <a:gd name="connsiteX4" fmla="*/ 97844 w 324064"/>
                <a:gd name="connsiteY4" fmla="*/ 380559 h 394305"/>
                <a:gd name="connsiteX5" fmla="*/ 224051 w 324064"/>
                <a:gd name="connsiteY5" fmla="*/ 294834 h 394305"/>
                <a:gd name="connsiteX6" fmla="*/ 302632 w 324064"/>
                <a:gd name="connsiteY6" fmla="*/ 390084 h 394305"/>
                <a:gd name="connsiteX7" fmla="*/ 255007 w 324064"/>
                <a:gd name="connsiteY7" fmla="*/ 218634 h 394305"/>
                <a:gd name="connsiteX8" fmla="*/ 324063 w 324064"/>
                <a:gd name="connsiteY8" fmla="*/ 37659 h 394305"/>
                <a:gd name="connsiteX9" fmla="*/ 247863 w 324064"/>
                <a:gd name="connsiteY9" fmla="*/ 13846 h 394305"/>
                <a:gd name="connsiteX0" fmla="*/ 247863 w 324064"/>
                <a:gd name="connsiteY0" fmla="*/ 13846 h 394305"/>
                <a:gd name="connsiteX1" fmla="*/ 185951 w 324064"/>
                <a:gd name="connsiteY1" fmla="*/ 211490 h 394305"/>
                <a:gd name="connsiteX2" fmla="*/ 213 w 324064"/>
                <a:gd name="connsiteY2" fmla="*/ 240065 h 394305"/>
                <a:gd name="connsiteX3" fmla="*/ 147851 w 324064"/>
                <a:gd name="connsiteY3" fmla="*/ 280546 h 394305"/>
                <a:gd name="connsiteX4" fmla="*/ 97844 w 324064"/>
                <a:gd name="connsiteY4" fmla="*/ 380559 h 394305"/>
                <a:gd name="connsiteX5" fmla="*/ 224051 w 324064"/>
                <a:gd name="connsiteY5" fmla="*/ 294834 h 394305"/>
                <a:gd name="connsiteX6" fmla="*/ 302632 w 324064"/>
                <a:gd name="connsiteY6" fmla="*/ 390084 h 394305"/>
                <a:gd name="connsiteX7" fmla="*/ 255007 w 324064"/>
                <a:gd name="connsiteY7" fmla="*/ 218634 h 394305"/>
                <a:gd name="connsiteX8" fmla="*/ 324063 w 324064"/>
                <a:gd name="connsiteY8" fmla="*/ 37659 h 394305"/>
                <a:gd name="connsiteX9" fmla="*/ 247863 w 324064"/>
                <a:gd name="connsiteY9" fmla="*/ 13846 h 394305"/>
                <a:gd name="connsiteX0" fmla="*/ 251736 w 327937"/>
                <a:gd name="connsiteY0" fmla="*/ 13846 h 394305"/>
                <a:gd name="connsiteX1" fmla="*/ 189824 w 327937"/>
                <a:gd name="connsiteY1" fmla="*/ 211490 h 394305"/>
                <a:gd name="connsiteX2" fmla="*/ 4086 w 327937"/>
                <a:gd name="connsiteY2" fmla="*/ 240065 h 394305"/>
                <a:gd name="connsiteX3" fmla="*/ 151724 w 327937"/>
                <a:gd name="connsiteY3" fmla="*/ 280546 h 394305"/>
                <a:gd name="connsiteX4" fmla="*/ 101717 w 327937"/>
                <a:gd name="connsiteY4" fmla="*/ 380559 h 394305"/>
                <a:gd name="connsiteX5" fmla="*/ 227924 w 327937"/>
                <a:gd name="connsiteY5" fmla="*/ 294834 h 394305"/>
                <a:gd name="connsiteX6" fmla="*/ 306505 w 327937"/>
                <a:gd name="connsiteY6" fmla="*/ 390084 h 394305"/>
                <a:gd name="connsiteX7" fmla="*/ 258880 w 327937"/>
                <a:gd name="connsiteY7" fmla="*/ 218634 h 394305"/>
                <a:gd name="connsiteX8" fmla="*/ 327936 w 327937"/>
                <a:gd name="connsiteY8" fmla="*/ 37659 h 394305"/>
                <a:gd name="connsiteX9" fmla="*/ 251736 w 327937"/>
                <a:gd name="connsiteY9" fmla="*/ 13846 h 394305"/>
                <a:gd name="connsiteX0" fmla="*/ 251736 w 327938"/>
                <a:gd name="connsiteY0" fmla="*/ 13846 h 394305"/>
                <a:gd name="connsiteX1" fmla="*/ 189824 w 327938"/>
                <a:gd name="connsiteY1" fmla="*/ 211490 h 394305"/>
                <a:gd name="connsiteX2" fmla="*/ 4086 w 327938"/>
                <a:gd name="connsiteY2" fmla="*/ 240065 h 394305"/>
                <a:gd name="connsiteX3" fmla="*/ 151724 w 327938"/>
                <a:gd name="connsiteY3" fmla="*/ 280546 h 394305"/>
                <a:gd name="connsiteX4" fmla="*/ 101717 w 327938"/>
                <a:gd name="connsiteY4" fmla="*/ 380559 h 394305"/>
                <a:gd name="connsiteX5" fmla="*/ 227924 w 327938"/>
                <a:gd name="connsiteY5" fmla="*/ 294834 h 394305"/>
                <a:gd name="connsiteX6" fmla="*/ 306505 w 327938"/>
                <a:gd name="connsiteY6" fmla="*/ 390084 h 394305"/>
                <a:gd name="connsiteX7" fmla="*/ 258880 w 327938"/>
                <a:gd name="connsiteY7" fmla="*/ 218634 h 394305"/>
                <a:gd name="connsiteX8" fmla="*/ 327936 w 327938"/>
                <a:gd name="connsiteY8" fmla="*/ 37659 h 394305"/>
                <a:gd name="connsiteX9" fmla="*/ 251736 w 327938"/>
                <a:gd name="connsiteY9" fmla="*/ 13846 h 394305"/>
                <a:gd name="connsiteX0" fmla="*/ 251736 w 327938"/>
                <a:gd name="connsiteY0" fmla="*/ 13846 h 394305"/>
                <a:gd name="connsiteX1" fmla="*/ 189824 w 327938"/>
                <a:gd name="connsiteY1" fmla="*/ 211490 h 394305"/>
                <a:gd name="connsiteX2" fmla="*/ 4086 w 327938"/>
                <a:gd name="connsiteY2" fmla="*/ 240065 h 394305"/>
                <a:gd name="connsiteX3" fmla="*/ 151724 w 327938"/>
                <a:gd name="connsiteY3" fmla="*/ 280546 h 394305"/>
                <a:gd name="connsiteX4" fmla="*/ 101717 w 327938"/>
                <a:gd name="connsiteY4" fmla="*/ 380559 h 394305"/>
                <a:gd name="connsiteX5" fmla="*/ 227924 w 327938"/>
                <a:gd name="connsiteY5" fmla="*/ 294834 h 394305"/>
                <a:gd name="connsiteX6" fmla="*/ 306505 w 327938"/>
                <a:gd name="connsiteY6" fmla="*/ 390084 h 394305"/>
                <a:gd name="connsiteX7" fmla="*/ 258880 w 327938"/>
                <a:gd name="connsiteY7" fmla="*/ 218634 h 394305"/>
                <a:gd name="connsiteX8" fmla="*/ 327936 w 327938"/>
                <a:gd name="connsiteY8" fmla="*/ 37659 h 394305"/>
                <a:gd name="connsiteX9" fmla="*/ 251736 w 327938"/>
                <a:gd name="connsiteY9" fmla="*/ 13846 h 394305"/>
                <a:gd name="connsiteX0" fmla="*/ 251736 w 350099"/>
                <a:gd name="connsiteY0" fmla="*/ 13846 h 384074"/>
                <a:gd name="connsiteX1" fmla="*/ 189824 w 350099"/>
                <a:gd name="connsiteY1" fmla="*/ 211490 h 384074"/>
                <a:gd name="connsiteX2" fmla="*/ 4086 w 350099"/>
                <a:gd name="connsiteY2" fmla="*/ 240065 h 384074"/>
                <a:gd name="connsiteX3" fmla="*/ 151724 w 350099"/>
                <a:gd name="connsiteY3" fmla="*/ 280546 h 384074"/>
                <a:gd name="connsiteX4" fmla="*/ 101717 w 350099"/>
                <a:gd name="connsiteY4" fmla="*/ 380559 h 384074"/>
                <a:gd name="connsiteX5" fmla="*/ 227924 w 350099"/>
                <a:gd name="connsiteY5" fmla="*/ 294834 h 384074"/>
                <a:gd name="connsiteX6" fmla="*/ 337462 w 350099"/>
                <a:gd name="connsiteY6" fmla="*/ 359128 h 384074"/>
                <a:gd name="connsiteX7" fmla="*/ 258880 w 350099"/>
                <a:gd name="connsiteY7" fmla="*/ 218634 h 384074"/>
                <a:gd name="connsiteX8" fmla="*/ 327936 w 350099"/>
                <a:gd name="connsiteY8" fmla="*/ 37659 h 384074"/>
                <a:gd name="connsiteX9" fmla="*/ 251736 w 350099"/>
                <a:gd name="connsiteY9" fmla="*/ 13846 h 384074"/>
                <a:gd name="connsiteX0" fmla="*/ 251736 w 351922"/>
                <a:gd name="connsiteY0" fmla="*/ 13846 h 384074"/>
                <a:gd name="connsiteX1" fmla="*/ 189824 w 351922"/>
                <a:gd name="connsiteY1" fmla="*/ 211490 h 384074"/>
                <a:gd name="connsiteX2" fmla="*/ 4086 w 351922"/>
                <a:gd name="connsiteY2" fmla="*/ 240065 h 384074"/>
                <a:gd name="connsiteX3" fmla="*/ 151724 w 351922"/>
                <a:gd name="connsiteY3" fmla="*/ 280546 h 384074"/>
                <a:gd name="connsiteX4" fmla="*/ 101717 w 351922"/>
                <a:gd name="connsiteY4" fmla="*/ 380559 h 384074"/>
                <a:gd name="connsiteX5" fmla="*/ 227924 w 351922"/>
                <a:gd name="connsiteY5" fmla="*/ 294834 h 384074"/>
                <a:gd name="connsiteX6" fmla="*/ 337462 w 351922"/>
                <a:gd name="connsiteY6" fmla="*/ 359128 h 384074"/>
                <a:gd name="connsiteX7" fmla="*/ 258880 w 351922"/>
                <a:gd name="connsiteY7" fmla="*/ 218634 h 384074"/>
                <a:gd name="connsiteX8" fmla="*/ 327936 w 351922"/>
                <a:gd name="connsiteY8" fmla="*/ 37659 h 384074"/>
                <a:gd name="connsiteX9" fmla="*/ 251736 w 351922"/>
                <a:gd name="connsiteY9" fmla="*/ 13846 h 384074"/>
                <a:gd name="connsiteX0" fmla="*/ 247863 w 348049"/>
                <a:gd name="connsiteY0" fmla="*/ 12965 h 383193"/>
                <a:gd name="connsiteX1" fmla="*/ 185951 w 348049"/>
                <a:gd name="connsiteY1" fmla="*/ 198702 h 383193"/>
                <a:gd name="connsiteX2" fmla="*/ 213 w 348049"/>
                <a:gd name="connsiteY2" fmla="*/ 239184 h 383193"/>
                <a:gd name="connsiteX3" fmla="*/ 147851 w 348049"/>
                <a:gd name="connsiteY3" fmla="*/ 279665 h 383193"/>
                <a:gd name="connsiteX4" fmla="*/ 97844 w 348049"/>
                <a:gd name="connsiteY4" fmla="*/ 379678 h 383193"/>
                <a:gd name="connsiteX5" fmla="*/ 224051 w 348049"/>
                <a:gd name="connsiteY5" fmla="*/ 293953 h 383193"/>
                <a:gd name="connsiteX6" fmla="*/ 333589 w 348049"/>
                <a:gd name="connsiteY6" fmla="*/ 358247 h 383193"/>
                <a:gd name="connsiteX7" fmla="*/ 255007 w 348049"/>
                <a:gd name="connsiteY7" fmla="*/ 217753 h 383193"/>
                <a:gd name="connsiteX8" fmla="*/ 324063 w 348049"/>
                <a:gd name="connsiteY8" fmla="*/ 36778 h 383193"/>
                <a:gd name="connsiteX9" fmla="*/ 247863 w 348049"/>
                <a:gd name="connsiteY9" fmla="*/ 12965 h 383193"/>
                <a:gd name="connsiteX0" fmla="*/ 247736 w 347922"/>
                <a:gd name="connsiteY0" fmla="*/ 12965 h 383193"/>
                <a:gd name="connsiteX1" fmla="*/ 185824 w 347922"/>
                <a:gd name="connsiteY1" fmla="*/ 198702 h 383193"/>
                <a:gd name="connsiteX2" fmla="*/ 86 w 347922"/>
                <a:gd name="connsiteY2" fmla="*/ 239184 h 383193"/>
                <a:gd name="connsiteX3" fmla="*/ 147724 w 347922"/>
                <a:gd name="connsiteY3" fmla="*/ 279665 h 383193"/>
                <a:gd name="connsiteX4" fmla="*/ 97717 w 347922"/>
                <a:gd name="connsiteY4" fmla="*/ 379678 h 383193"/>
                <a:gd name="connsiteX5" fmla="*/ 223924 w 347922"/>
                <a:gd name="connsiteY5" fmla="*/ 293953 h 383193"/>
                <a:gd name="connsiteX6" fmla="*/ 333462 w 347922"/>
                <a:gd name="connsiteY6" fmla="*/ 358247 h 383193"/>
                <a:gd name="connsiteX7" fmla="*/ 254880 w 347922"/>
                <a:gd name="connsiteY7" fmla="*/ 217753 h 383193"/>
                <a:gd name="connsiteX8" fmla="*/ 323936 w 347922"/>
                <a:gd name="connsiteY8" fmla="*/ 36778 h 383193"/>
                <a:gd name="connsiteX9" fmla="*/ 247736 w 347922"/>
                <a:gd name="connsiteY9" fmla="*/ 12965 h 383193"/>
                <a:gd name="connsiteX0" fmla="*/ 257255 w 357441"/>
                <a:gd name="connsiteY0" fmla="*/ 12965 h 383193"/>
                <a:gd name="connsiteX1" fmla="*/ 195343 w 357441"/>
                <a:gd name="connsiteY1" fmla="*/ 198702 h 383193"/>
                <a:gd name="connsiteX2" fmla="*/ 80 w 357441"/>
                <a:gd name="connsiteY2" fmla="*/ 232041 h 383193"/>
                <a:gd name="connsiteX3" fmla="*/ 157243 w 357441"/>
                <a:gd name="connsiteY3" fmla="*/ 279665 h 383193"/>
                <a:gd name="connsiteX4" fmla="*/ 107236 w 357441"/>
                <a:gd name="connsiteY4" fmla="*/ 379678 h 383193"/>
                <a:gd name="connsiteX5" fmla="*/ 233443 w 357441"/>
                <a:gd name="connsiteY5" fmla="*/ 293953 h 383193"/>
                <a:gd name="connsiteX6" fmla="*/ 342981 w 357441"/>
                <a:gd name="connsiteY6" fmla="*/ 358247 h 383193"/>
                <a:gd name="connsiteX7" fmla="*/ 264399 w 357441"/>
                <a:gd name="connsiteY7" fmla="*/ 217753 h 383193"/>
                <a:gd name="connsiteX8" fmla="*/ 333455 w 357441"/>
                <a:gd name="connsiteY8" fmla="*/ 36778 h 383193"/>
                <a:gd name="connsiteX9" fmla="*/ 257255 w 357441"/>
                <a:gd name="connsiteY9" fmla="*/ 12965 h 383193"/>
                <a:gd name="connsiteX0" fmla="*/ 257255 w 357441"/>
                <a:gd name="connsiteY0" fmla="*/ 12965 h 383193"/>
                <a:gd name="connsiteX1" fmla="*/ 195343 w 357441"/>
                <a:gd name="connsiteY1" fmla="*/ 198702 h 383193"/>
                <a:gd name="connsiteX2" fmla="*/ 80 w 357441"/>
                <a:gd name="connsiteY2" fmla="*/ 232041 h 383193"/>
                <a:gd name="connsiteX3" fmla="*/ 157243 w 357441"/>
                <a:gd name="connsiteY3" fmla="*/ 279665 h 383193"/>
                <a:gd name="connsiteX4" fmla="*/ 107236 w 357441"/>
                <a:gd name="connsiteY4" fmla="*/ 379678 h 383193"/>
                <a:gd name="connsiteX5" fmla="*/ 233443 w 357441"/>
                <a:gd name="connsiteY5" fmla="*/ 293953 h 383193"/>
                <a:gd name="connsiteX6" fmla="*/ 342981 w 357441"/>
                <a:gd name="connsiteY6" fmla="*/ 358247 h 383193"/>
                <a:gd name="connsiteX7" fmla="*/ 264399 w 357441"/>
                <a:gd name="connsiteY7" fmla="*/ 217753 h 383193"/>
                <a:gd name="connsiteX8" fmla="*/ 333455 w 357441"/>
                <a:gd name="connsiteY8" fmla="*/ 36778 h 383193"/>
                <a:gd name="connsiteX9" fmla="*/ 257255 w 357441"/>
                <a:gd name="connsiteY9" fmla="*/ 12965 h 383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7441" h="383193">
                  <a:moveTo>
                    <a:pt x="257255" y="12965"/>
                  </a:moveTo>
                  <a:cubicBezTo>
                    <a:pt x="234236" y="39952"/>
                    <a:pt x="236618" y="160999"/>
                    <a:pt x="195343" y="198702"/>
                  </a:cubicBezTo>
                  <a:cubicBezTo>
                    <a:pt x="139781" y="191161"/>
                    <a:pt x="4048" y="170922"/>
                    <a:pt x="80" y="232041"/>
                  </a:cubicBezTo>
                  <a:cubicBezTo>
                    <a:pt x="-3888" y="293160"/>
                    <a:pt x="140971" y="256249"/>
                    <a:pt x="157243" y="279665"/>
                  </a:cubicBezTo>
                  <a:cubicBezTo>
                    <a:pt x="113984" y="307843"/>
                    <a:pt x="58816" y="358246"/>
                    <a:pt x="107236" y="379678"/>
                  </a:cubicBezTo>
                  <a:cubicBezTo>
                    <a:pt x="155656" y="401110"/>
                    <a:pt x="208837" y="318560"/>
                    <a:pt x="233443" y="293953"/>
                  </a:cubicBezTo>
                  <a:cubicBezTo>
                    <a:pt x="253287" y="324115"/>
                    <a:pt x="292579" y="389997"/>
                    <a:pt x="342981" y="358247"/>
                  </a:cubicBezTo>
                  <a:cubicBezTo>
                    <a:pt x="393383" y="326497"/>
                    <a:pt x="298530" y="272522"/>
                    <a:pt x="264399" y="217753"/>
                  </a:cubicBezTo>
                  <a:cubicBezTo>
                    <a:pt x="287418" y="189178"/>
                    <a:pt x="333852" y="68925"/>
                    <a:pt x="333455" y="36778"/>
                  </a:cubicBezTo>
                  <a:cubicBezTo>
                    <a:pt x="333058" y="4631"/>
                    <a:pt x="280274" y="-14022"/>
                    <a:pt x="257255" y="12965"/>
                  </a:cubicBezTo>
                  <a:close/>
                </a:path>
              </a:pathLst>
            </a:custGeom>
            <a:solidFill>
              <a:srgbClr val="FF9933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755F207B-CC12-9409-66BE-363FFE9A939F}"/>
                </a:ext>
              </a:extLst>
            </p:cNvPr>
            <p:cNvSpPr/>
            <p:nvPr/>
          </p:nvSpPr>
          <p:spPr bwMode="auto">
            <a:xfrm>
              <a:off x="6519150" y="7365126"/>
              <a:ext cx="357441" cy="426920"/>
            </a:xfrm>
            <a:custGeom>
              <a:avLst/>
              <a:gdLst>
                <a:gd name="connsiteX0" fmla="*/ 247792 w 323993"/>
                <a:gd name="connsiteY0" fmla="*/ 13317 h 381161"/>
                <a:gd name="connsiteX1" fmla="*/ 178736 w 323993"/>
                <a:gd name="connsiteY1" fmla="*/ 203817 h 381161"/>
                <a:gd name="connsiteX2" fmla="*/ 142 w 323993"/>
                <a:gd name="connsiteY2" fmla="*/ 239536 h 381161"/>
                <a:gd name="connsiteX3" fmla="*/ 147780 w 323993"/>
                <a:gd name="connsiteY3" fmla="*/ 280017 h 381161"/>
                <a:gd name="connsiteX4" fmla="*/ 97773 w 323993"/>
                <a:gd name="connsiteY4" fmla="*/ 380030 h 381161"/>
                <a:gd name="connsiteX5" fmla="*/ 223980 w 323993"/>
                <a:gd name="connsiteY5" fmla="*/ 294305 h 381161"/>
                <a:gd name="connsiteX6" fmla="*/ 300180 w 323993"/>
                <a:gd name="connsiteY6" fmla="*/ 380030 h 381161"/>
                <a:gd name="connsiteX7" fmla="*/ 254936 w 323993"/>
                <a:gd name="connsiteY7" fmla="*/ 218105 h 381161"/>
                <a:gd name="connsiteX8" fmla="*/ 323992 w 323993"/>
                <a:gd name="connsiteY8" fmla="*/ 37130 h 381161"/>
                <a:gd name="connsiteX9" fmla="*/ 247792 w 323993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5256"/>
                <a:gd name="connsiteX1" fmla="*/ 178889 w 324146"/>
                <a:gd name="connsiteY1" fmla="*/ 203817 h 385256"/>
                <a:gd name="connsiteX2" fmla="*/ 295 w 324146"/>
                <a:gd name="connsiteY2" fmla="*/ 239536 h 385256"/>
                <a:gd name="connsiteX3" fmla="*/ 147933 w 324146"/>
                <a:gd name="connsiteY3" fmla="*/ 280017 h 385256"/>
                <a:gd name="connsiteX4" fmla="*/ 97926 w 324146"/>
                <a:gd name="connsiteY4" fmla="*/ 380030 h 385256"/>
                <a:gd name="connsiteX5" fmla="*/ 224133 w 324146"/>
                <a:gd name="connsiteY5" fmla="*/ 294305 h 385256"/>
                <a:gd name="connsiteX6" fmla="*/ 300333 w 324146"/>
                <a:gd name="connsiteY6" fmla="*/ 380030 h 385256"/>
                <a:gd name="connsiteX7" fmla="*/ 255089 w 324146"/>
                <a:gd name="connsiteY7" fmla="*/ 218105 h 385256"/>
                <a:gd name="connsiteX8" fmla="*/ 324145 w 324146"/>
                <a:gd name="connsiteY8" fmla="*/ 37130 h 385256"/>
                <a:gd name="connsiteX9" fmla="*/ 247945 w 324146"/>
                <a:gd name="connsiteY9" fmla="*/ 13317 h 385256"/>
                <a:gd name="connsiteX0" fmla="*/ 247945 w 324146"/>
                <a:gd name="connsiteY0" fmla="*/ 13317 h 390607"/>
                <a:gd name="connsiteX1" fmla="*/ 178889 w 324146"/>
                <a:gd name="connsiteY1" fmla="*/ 203817 h 390607"/>
                <a:gd name="connsiteX2" fmla="*/ 295 w 324146"/>
                <a:gd name="connsiteY2" fmla="*/ 239536 h 390607"/>
                <a:gd name="connsiteX3" fmla="*/ 147933 w 324146"/>
                <a:gd name="connsiteY3" fmla="*/ 280017 h 390607"/>
                <a:gd name="connsiteX4" fmla="*/ 97926 w 324146"/>
                <a:gd name="connsiteY4" fmla="*/ 380030 h 390607"/>
                <a:gd name="connsiteX5" fmla="*/ 224133 w 324146"/>
                <a:gd name="connsiteY5" fmla="*/ 294305 h 390607"/>
                <a:gd name="connsiteX6" fmla="*/ 302714 w 324146"/>
                <a:gd name="connsiteY6" fmla="*/ 389555 h 390607"/>
                <a:gd name="connsiteX7" fmla="*/ 255089 w 324146"/>
                <a:gd name="connsiteY7" fmla="*/ 218105 h 390607"/>
                <a:gd name="connsiteX8" fmla="*/ 324145 w 324146"/>
                <a:gd name="connsiteY8" fmla="*/ 37130 h 390607"/>
                <a:gd name="connsiteX9" fmla="*/ 247945 w 324146"/>
                <a:gd name="connsiteY9" fmla="*/ 13317 h 390607"/>
                <a:gd name="connsiteX0" fmla="*/ 247945 w 324146"/>
                <a:gd name="connsiteY0" fmla="*/ 13317 h 392922"/>
                <a:gd name="connsiteX1" fmla="*/ 178889 w 324146"/>
                <a:gd name="connsiteY1" fmla="*/ 203817 h 392922"/>
                <a:gd name="connsiteX2" fmla="*/ 295 w 324146"/>
                <a:gd name="connsiteY2" fmla="*/ 239536 h 392922"/>
                <a:gd name="connsiteX3" fmla="*/ 147933 w 324146"/>
                <a:gd name="connsiteY3" fmla="*/ 280017 h 392922"/>
                <a:gd name="connsiteX4" fmla="*/ 97926 w 324146"/>
                <a:gd name="connsiteY4" fmla="*/ 380030 h 392922"/>
                <a:gd name="connsiteX5" fmla="*/ 224133 w 324146"/>
                <a:gd name="connsiteY5" fmla="*/ 294305 h 392922"/>
                <a:gd name="connsiteX6" fmla="*/ 302714 w 324146"/>
                <a:gd name="connsiteY6" fmla="*/ 389555 h 392922"/>
                <a:gd name="connsiteX7" fmla="*/ 255089 w 324146"/>
                <a:gd name="connsiteY7" fmla="*/ 218105 h 392922"/>
                <a:gd name="connsiteX8" fmla="*/ 324145 w 324146"/>
                <a:gd name="connsiteY8" fmla="*/ 37130 h 392922"/>
                <a:gd name="connsiteX9" fmla="*/ 247945 w 324146"/>
                <a:gd name="connsiteY9" fmla="*/ 13317 h 392922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863 w 324064"/>
                <a:gd name="connsiteY0" fmla="*/ 13846 h 394305"/>
                <a:gd name="connsiteX1" fmla="*/ 185951 w 324064"/>
                <a:gd name="connsiteY1" fmla="*/ 211490 h 394305"/>
                <a:gd name="connsiteX2" fmla="*/ 213 w 324064"/>
                <a:gd name="connsiteY2" fmla="*/ 240065 h 394305"/>
                <a:gd name="connsiteX3" fmla="*/ 147851 w 324064"/>
                <a:gd name="connsiteY3" fmla="*/ 280546 h 394305"/>
                <a:gd name="connsiteX4" fmla="*/ 97844 w 324064"/>
                <a:gd name="connsiteY4" fmla="*/ 380559 h 394305"/>
                <a:gd name="connsiteX5" fmla="*/ 224051 w 324064"/>
                <a:gd name="connsiteY5" fmla="*/ 294834 h 394305"/>
                <a:gd name="connsiteX6" fmla="*/ 302632 w 324064"/>
                <a:gd name="connsiteY6" fmla="*/ 390084 h 394305"/>
                <a:gd name="connsiteX7" fmla="*/ 255007 w 324064"/>
                <a:gd name="connsiteY7" fmla="*/ 218634 h 394305"/>
                <a:gd name="connsiteX8" fmla="*/ 324063 w 324064"/>
                <a:gd name="connsiteY8" fmla="*/ 37659 h 394305"/>
                <a:gd name="connsiteX9" fmla="*/ 247863 w 324064"/>
                <a:gd name="connsiteY9" fmla="*/ 13846 h 394305"/>
                <a:gd name="connsiteX0" fmla="*/ 247863 w 324064"/>
                <a:gd name="connsiteY0" fmla="*/ 13846 h 394305"/>
                <a:gd name="connsiteX1" fmla="*/ 185951 w 324064"/>
                <a:gd name="connsiteY1" fmla="*/ 211490 h 394305"/>
                <a:gd name="connsiteX2" fmla="*/ 213 w 324064"/>
                <a:gd name="connsiteY2" fmla="*/ 240065 h 394305"/>
                <a:gd name="connsiteX3" fmla="*/ 147851 w 324064"/>
                <a:gd name="connsiteY3" fmla="*/ 280546 h 394305"/>
                <a:gd name="connsiteX4" fmla="*/ 97844 w 324064"/>
                <a:gd name="connsiteY4" fmla="*/ 380559 h 394305"/>
                <a:gd name="connsiteX5" fmla="*/ 224051 w 324064"/>
                <a:gd name="connsiteY5" fmla="*/ 294834 h 394305"/>
                <a:gd name="connsiteX6" fmla="*/ 302632 w 324064"/>
                <a:gd name="connsiteY6" fmla="*/ 390084 h 394305"/>
                <a:gd name="connsiteX7" fmla="*/ 255007 w 324064"/>
                <a:gd name="connsiteY7" fmla="*/ 218634 h 394305"/>
                <a:gd name="connsiteX8" fmla="*/ 324063 w 324064"/>
                <a:gd name="connsiteY8" fmla="*/ 37659 h 394305"/>
                <a:gd name="connsiteX9" fmla="*/ 247863 w 324064"/>
                <a:gd name="connsiteY9" fmla="*/ 13846 h 394305"/>
                <a:gd name="connsiteX0" fmla="*/ 251736 w 327937"/>
                <a:gd name="connsiteY0" fmla="*/ 13846 h 394305"/>
                <a:gd name="connsiteX1" fmla="*/ 189824 w 327937"/>
                <a:gd name="connsiteY1" fmla="*/ 211490 h 394305"/>
                <a:gd name="connsiteX2" fmla="*/ 4086 w 327937"/>
                <a:gd name="connsiteY2" fmla="*/ 240065 h 394305"/>
                <a:gd name="connsiteX3" fmla="*/ 151724 w 327937"/>
                <a:gd name="connsiteY3" fmla="*/ 280546 h 394305"/>
                <a:gd name="connsiteX4" fmla="*/ 101717 w 327937"/>
                <a:gd name="connsiteY4" fmla="*/ 380559 h 394305"/>
                <a:gd name="connsiteX5" fmla="*/ 227924 w 327937"/>
                <a:gd name="connsiteY5" fmla="*/ 294834 h 394305"/>
                <a:gd name="connsiteX6" fmla="*/ 306505 w 327937"/>
                <a:gd name="connsiteY6" fmla="*/ 390084 h 394305"/>
                <a:gd name="connsiteX7" fmla="*/ 258880 w 327937"/>
                <a:gd name="connsiteY7" fmla="*/ 218634 h 394305"/>
                <a:gd name="connsiteX8" fmla="*/ 327936 w 327937"/>
                <a:gd name="connsiteY8" fmla="*/ 37659 h 394305"/>
                <a:gd name="connsiteX9" fmla="*/ 251736 w 327937"/>
                <a:gd name="connsiteY9" fmla="*/ 13846 h 394305"/>
                <a:gd name="connsiteX0" fmla="*/ 251736 w 327938"/>
                <a:gd name="connsiteY0" fmla="*/ 13846 h 394305"/>
                <a:gd name="connsiteX1" fmla="*/ 189824 w 327938"/>
                <a:gd name="connsiteY1" fmla="*/ 211490 h 394305"/>
                <a:gd name="connsiteX2" fmla="*/ 4086 w 327938"/>
                <a:gd name="connsiteY2" fmla="*/ 240065 h 394305"/>
                <a:gd name="connsiteX3" fmla="*/ 151724 w 327938"/>
                <a:gd name="connsiteY3" fmla="*/ 280546 h 394305"/>
                <a:gd name="connsiteX4" fmla="*/ 101717 w 327938"/>
                <a:gd name="connsiteY4" fmla="*/ 380559 h 394305"/>
                <a:gd name="connsiteX5" fmla="*/ 227924 w 327938"/>
                <a:gd name="connsiteY5" fmla="*/ 294834 h 394305"/>
                <a:gd name="connsiteX6" fmla="*/ 306505 w 327938"/>
                <a:gd name="connsiteY6" fmla="*/ 390084 h 394305"/>
                <a:gd name="connsiteX7" fmla="*/ 258880 w 327938"/>
                <a:gd name="connsiteY7" fmla="*/ 218634 h 394305"/>
                <a:gd name="connsiteX8" fmla="*/ 327936 w 327938"/>
                <a:gd name="connsiteY8" fmla="*/ 37659 h 394305"/>
                <a:gd name="connsiteX9" fmla="*/ 251736 w 327938"/>
                <a:gd name="connsiteY9" fmla="*/ 13846 h 394305"/>
                <a:gd name="connsiteX0" fmla="*/ 251736 w 327938"/>
                <a:gd name="connsiteY0" fmla="*/ 13846 h 394305"/>
                <a:gd name="connsiteX1" fmla="*/ 189824 w 327938"/>
                <a:gd name="connsiteY1" fmla="*/ 211490 h 394305"/>
                <a:gd name="connsiteX2" fmla="*/ 4086 w 327938"/>
                <a:gd name="connsiteY2" fmla="*/ 240065 h 394305"/>
                <a:gd name="connsiteX3" fmla="*/ 151724 w 327938"/>
                <a:gd name="connsiteY3" fmla="*/ 280546 h 394305"/>
                <a:gd name="connsiteX4" fmla="*/ 101717 w 327938"/>
                <a:gd name="connsiteY4" fmla="*/ 380559 h 394305"/>
                <a:gd name="connsiteX5" fmla="*/ 227924 w 327938"/>
                <a:gd name="connsiteY5" fmla="*/ 294834 h 394305"/>
                <a:gd name="connsiteX6" fmla="*/ 306505 w 327938"/>
                <a:gd name="connsiteY6" fmla="*/ 390084 h 394305"/>
                <a:gd name="connsiteX7" fmla="*/ 258880 w 327938"/>
                <a:gd name="connsiteY7" fmla="*/ 218634 h 394305"/>
                <a:gd name="connsiteX8" fmla="*/ 327936 w 327938"/>
                <a:gd name="connsiteY8" fmla="*/ 37659 h 394305"/>
                <a:gd name="connsiteX9" fmla="*/ 251736 w 327938"/>
                <a:gd name="connsiteY9" fmla="*/ 13846 h 394305"/>
                <a:gd name="connsiteX0" fmla="*/ 251736 w 350099"/>
                <a:gd name="connsiteY0" fmla="*/ 13846 h 384074"/>
                <a:gd name="connsiteX1" fmla="*/ 189824 w 350099"/>
                <a:gd name="connsiteY1" fmla="*/ 211490 h 384074"/>
                <a:gd name="connsiteX2" fmla="*/ 4086 w 350099"/>
                <a:gd name="connsiteY2" fmla="*/ 240065 h 384074"/>
                <a:gd name="connsiteX3" fmla="*/ 151724 w 350099"/>
                <a:gd name="connsiteY3" fmla="*/ 280546 h 384074"/>
                <a:gd name="connsiteX4" fmla="*/ 101717 w 350099"/>
                <a:gd name="connsiteY4" fmla="*/ 380559 h 384074"/>
                <a:gd name="connsiteX5" fmla="*/ 227924 w 350099"/>
                <a:gd name="connsiteY5" fmla="*/ 294834 h 384074"/>
                <a:gd name="connsiteX6" fmla="*/ 337462 w 350099"/>
                <a:gd name="connsiteY6" fmla="*/ 359128 h 384074"/>
                <a:gd name="connsiteX7" fmla="*/ 258880 w 350099"/>
                <a:gd name="connsiteY7" fmla="*/ 218634 h 384074"/>
                <a:gd name="connsiteX8" fmla="*/ 327936 w 350099"/>
                <a:gd name="connsiteY8" fmla="*/ 37659 h 384074"/>
                <a:gd name="connsiteX9" fmla="*/ 251736 w 350099"/>
                <a:gd name="connsiteY9" fmla="*/ 13846 h 384074"/>
                <a:gd name="connsiteX0" fmla="*/ 251736 w 351922"/>
                <a:gd name="connsiteY0" fmla="*/ 13846 h 384074"/>
                <a:gd name="connsiteX1" fmla="*/ 189824 w 351922"/>
                <a:gd name="connsiteY1" fmla="*/ 211490 h 384074"/>
                <a:gd name="connsiteX2" fmla="*/ 4086 w 351922"/>
                <a:gd name="connsiteY2" fmla="*/ 240065 h 384074"/>
                <a:gd name="connsiteX3" fmla="*/ 151724 w 351922"/>
                <a:gd name="connsiteY3" fmla="*/ 280546 h 384074"/>
                <a:gd name="connsiteX4" fmla="*/ 101717 w 351922"/>
                <a:gd name="connsiteY4" fmla="*/ 380559 h 384074"/>
                <a:gd name="connsiteX5" fmla="*/ 227924 w 351922"/>
                <a:gd name="connsiteY5" fmla="*/ 294834 h 384074"/>
                <a:gd name="connsiteX6" fmla="*/ 337462 w 351922"/>
                <a:gd name="connsiteY6" fmla="*/ 359128 h 384074"/>
                <a:gd name="connsiteX7" fmla="*/ 258880 w 351922"/>
                <a:gd name="connsiteY7" fmla="*/ 218634 h 384074"/>
                <a:gd name="connsiteX8" fmla="*/ 327936 w 351922"/>
                <a:gd name="connsiteY8" fmla="*/ 37659 h 384074"/>
                <a:gd name="connsiteX9" fmla="*/ 251736 w 351922"/>
                <a:gd name="connsiteY9" fmla="*/ 13846 h 384074"/>
                <a:gd name="connsiteX0" fmla="*/ 247863 w 348049"/>
                <a:gd name="connsiteY0" fmla="*/ 12965 h 383193"/>
                <a:gd name="connsiteX1" fmla="*/ 185951 w 348049"/>
                <a:gd name="connsiteY1" fmla="*/ 198702 h 383193"/>
                <a:gd name="connsiteX2" fmla="*/ 213 w 348049"/>
                <a:gd name="connsiteY2" fmla="*/ 239184 h 383193"/>
                <a:gd name="connsiteX3" fmla="*/ 147851 w 348049"/>
                <a:gd name="connsiteY3" fmla="*/ 279665 h 383193"/>
                <a:gd name="connsiteX4" fmla="*/ 97844 w 348049"/>
                <a:gd name="connsiteY4" fmla="*/ 379678 h 383193"/>
                <a:gd name="connsiteX5" fmla="*/ 224051 w 348049"/>
                <a:gd name="connsiteY5" fmla="*/ 293953 h 383193"/>
                <a:gd name="connsiteX6" fmla="*/ 333589 w 348049"/>
                <a:gd name="connsiteY6" fmla="*/ 358247 h 383193"/>
                <a:gd name="connsiteX7" fmla="*/ 255007 w 348049"/>
                <a:gd name="connsiteY7" fmla="*/ 217753 h 383193"/>
                <a:gd name="connsiteX8" fmla="*/ 324063 w 348049"/>
                <a:gd name="connsiteY8" fmla="*/ 36778 h 383193"/>
                <a:gd name="connsiteX9" fmla="*/ 247863 w 348049"/>
                <a:gd name="connsiteY9" fmla="*/ 12965 h 383193"/>
                <a:gd name="connsiteX0" fmla="*/ 247736 w 347922"/>
                <a:gd name="connsiteY0" fmla="*/ 12965 h 383193"/>
                <a:gd name="connsiteX1" fmla="*/ 185824 w 347922"/>
                <a:gd name="connsiteY1" fmla="*/ 198702 h 383193"/>
                <a:gd name="connsiteX2" fmla="*/ 86 w 347922"/>
                <a:gd name="connsiteY2" fmla="*/ 239184 h 383193"/>
                <a:gd name="connsiteX3" fmla="*/ 147724 w 347922"/>
                <a:gd name="connsiteY3" fmla="*/ 279665 h 383193"/>
                <a:gd name="connsiteX4" fmla="*/ 97717 w 347922"/>
                <a:gd name="connsiteY4" fmla="*/ 379678 h 383193"/>
                <a:gd name="connsiteX5" fmla="*/ 223924 w 347922"/>
                <a:gd name="connsiteY5" fmla="*/ 293953 h 383193"/>
                <a:gd name="connsiteX6" fmla="*/ 333462 w 347922"/>
                <a:gd name="connsiteY6" fmla="*/ 358247 h 383193"/>
                <a:gd name="connsiteX7" fmla="*/ 254880 w 347922"/>
                <a:gd name="connsiteY7" fmla="*/ 217753 h 383193"/>
                <a:gd name="connsiteX8" fmla="*/ 323936 w 347922"/>
                <a:gd name="connsiteY8" fmla="*/ 36778 h 383193"/>
                <a:gd name="connsiteX9" fmla="*/ 247736 w 347922"/>
                <a:gd name="connsiteY9" fmla="*/ 12965 h 383193"/>
                <a:gd name="connsiteX0" fmla="*/ 257255 w 357441"/>
                <a:gd name="connsiteY0" fmla="*/ 12965 h 383193"/>
                <a:gd name="connsiteX1" fmla="*/ 195343 w 357441"/>
                <a:gd name="connsiteY1" fmla="*/ 198702 h 383193"/>
                <a:gd name="connsiteX2" fmla="*/ 80 w 357441"/>
                <a:gd name="connsiteY2" fmla="*/ 232041 h 383193"/>
                <a:gd name="connsiteX3" fmla="*/ 157243 w 357441"/>
                <a:gd name="connsiteY3" fmla="*/ 279665 h 383193"/>
                <a:gd name="connsiteX4" fmla="*/ 107236 w 357441"/>
                <a:gd name="connsiteY4" fmla="*/ 379678 h 383193"/>
                <a:gd name="connsiteX5" fmla="*/ 233443 w 357441"/>
                <a:gd name="connsiteY5" fmla="*/ 293953 h 383193"/>
                <a:gd name="connsiteX6" fmla="*/ 342981 w 357441"/>
                <a:gd name="connsiteY6" fmla="*/ 358247 h 383193"/>
                <a:gd name="connsiteX7" fmla="*/ 264399 w 357441"/>
                <a:gd name="connsiteY7" fmla="*/ 217753 h 383193"/>
                <a:gd name="connsiteX8" fmla="*/ 333455 w 357441"/>
                <a:gd name="connsiteY8" fmla="*/ 36778 h 383193"/>
                <a:gd name="connsiteX9" fmla="*/ 257255 w 357441"/>
                <a:gd name="connsiteY9" fmla="*/ 12965 h 383193"/>
                <a:gd name="connsiteX0" fmla="*/ 257255 w 357441"/>
                <a:gd name="connsiteY0" fmla="*/ 12965 h 383193"/>
                <a:gd name="connsiteX1" fmla="*/ 195343 w 357441"/>
                <a:gd name="connsiteY1" fmla="*/ 198702 h 383193"/>
                <a:gd name="connsiteX2" fmla="*/ 80 w 357441"/>
                <a:gd name="connsiteY2" fmla="*/ 232041 h 383193"/>
                <a:gd name="connsiteX3" fmla="*/ 157243 w 357441"/>
                <a:gd name="connsiteY3" fmla="*/ 279665 h 383193"/>
                <a:gd name="connsiteX4" fmla="*/ 107236 w 357441"/>
                <a:gd name="connsiteY4" fmla="*/ 379678 h 383193"/>
                <a:gd name="connsiteX5" fmla="*/ 233443 w 357441"/>
                <a:gd name="connsiteY5" fmla="*/ 293953 h 383193"/>
                <a:gd name="connsiteX6" fmla="*/ 342981 w 357441"/>
                <a:gd name="connsiteY6" fmla="*/ 358247 h 383193"/>
                <a:gd name="connsiteX7" fmla="*/ 264399 w 357441"/>
                <a:gd name="connsiteY7" fmla="*/ 217753 h 383193"/>
                <a:gd name="connsiteX8" fmla="*/ 333455 w 357441"/>
                <a:gd name="connsiteY8" fmla="*/ 36778 h 383193"/>
                <a:gd name="connsiteX9" fmla="*/ 257255 w 357441"/>
                <a:gd name="connsiteY9" fmla="*/ 12965 h 383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7441" h="383193">
                  <a:moveTo>
                    <a:pt x="257255" y="12965"/>
                  </a:moveTo>
                  <a:cubicBezTo>
                    <a:pt x="234236" y="39952"/>
                    <a:pt x="236618" y="160999"/>
                    <a:pt x="195343" y="198702"/>
                  </a:cubicBezTo>
                  <a:cubicBezTo>
                    <a:pt x="139781" y="191161"/>
                    <a:pt x="4048" y="170922"/>
                    <a:pt x="80" y="232041"/>
                  </a:cubicBezTo>
                  <a:cubicBezTo>
                    <a:pt x="-3888" y="293160"/>
                    <a:pt x="140971" y="256249"/>
                    <a:pt x="157243" y="279665"/>
                  </a:cubicBezTo>
                  <a:cubicBezTo>
                    <a:pt x="113984" y="307843"/>
                    <a:pt x="58816" y="358246"/>
                    <a:pt x="107236" y="379678"/>
                  </a:cubicBezTo>
                  <a:cubicBezTo>
                    <a:pt x="155656" y="401110"/>
                    <a:pt x="208837" y="318560"/>
                    <a:pt x="233443" y="293953"/>
                  </a:cubicBezTo>
                  <a:cubicBezTo>
                    <a:pt x="253287" y="324115"/>
                    <a:pt x="292579" y="389997"/>
                    <a:pt x="342981" y="358247"/>
                  </a:cubicBezTo>
                  <a:cubicBezTo>
                    <a:pt x="393383" y="326497"/>
                    <a:pt x="298530" y="272522"/>
                    <a:pt x="264399" y="217753"/>
                  </a:cubicBezTo>
                  <a:cubicBezTo>
                    <a:pt x="287418" y="189178"/>
                    <a:pt x="333852" y="68925"/>
                    <a:pt x="333455" y="36778"/>
                  </a:cubicBezTo>
                  <a:cubicBezTo>
                    <a:pt x="333058" y="4631"/>
                    <a:pt x="280274" y="-14022"/>
                    <a:pt x="257255" y="12965"/>
                  </a:cubicBezTo>
                  <a:close/>
                </a:path>
              </a:pathLst>
            </a:custGeom>
            <a:solidFill>
              <a:srgbClr val="FF9933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25F5286-720B-D1C4-49EF-8553B1D84572}"/>
                </a:ext>
              </a:extLst>
            </p:cNvPr>
            <p:cNvSpPr/>
            <p:nvPr/>
          </p:nvSpPr>
          <p:spPr bwMode="auto">
            <a:xfrm>
              <a:off x="5169533" y="6795308"/>
              <a:ext cx="784542" cy="648579"/>
            </a:xfrm>
            <a:custGeom>
              <a:avLst/>
              <a:gdLst>
                <a:gd name="connsiteX0" fmla="*/ 350118 w 784455"/>
                <a:gd name="connsiteY0" fmla="*/ 693 h 648782"/>
                <a:gd name="connsiteX1" fmla="*/ 240580 w 784455"/>
                <a:gd name="connsiteY1" fmla="*/ 305493 h 648782"/>
                <a:gd name="connsiteX2" fmla="*/ 92943 w 784455"/>
                <a:gd name="connsiteY2" fmla="*/ 474562 h 648782"/>
                <a:gd name="connsiteX3" fmla="*/ 74 w 784455"/>
                <a:gd name="connsiteY3" fmla="*/ 529331 h 648782"/>
                <a:gd name="connsiteX4" fmla="*/ 107230 w 784455"/>
                <a:gd name="connsiteY4" fmla="*/ 567431 h 648782"/>
                <a:gd name="connsiteX5" fmla="*/ 85799 w 784455"/>
                <a:gd name="connsiteY5" fmla="*/ 603149 h 648782"/>
                <a:gd name="connsiteX6" fmla="*/ 202480 w 784455"/>
                <a:gd name="connsiteY6" fmla="*/ 598387 h 648782"/>
                <a:gd name="connsiteX7" fmla="*/ 219149 w 784455"/>
                <a:gd name="connsiteY7" fmla="*/ 648393 h 648782"/>
                <a:gd name="connsiteX8" fmla="*/ 326305 w 784455"/>
                <a:gd name="connsiteY8" fmla="*/ 567431 h 648782"/>
                <a:gd name="connsiteX9" fmla="*/ 585861 w 784455"/>
                <a:gd name="connsiteY9" fmla="*/ 460274 h 648782"/>
                <a:gd name="connsiteX10" fmla="*/ 778743 w 784455"/>
                <a:gd name="connsiteY10" fmla="*/ 229293 h 648782"/>
                <a:gd name="connsiteX11" fmla="*/ 350118 w 784455"/>
                <a:gd name="connsiteY11" fmla="*/ 693 h 648782"/>
                <a:gd name="connsiteX0" fmla="*/ 350046 w 784383"/>
                <a:gd name="connsiteY0" fmla="*/ 693 h 648782"/>
                <a:gd name="connsiteX1" fmla="*/ 240508 w 784383"/>
                <a:gd name="connsiteY1" fmla="*/ 305493 h 648782"/>
                <a:gd name="connsiteX2" fmla="*/ 92871 w 784383"/>
                <a:gd name="connsiteY2" fmla="*/ 474562 h 648782"/>
                <a:gd name="connsiteX3" fmla="*/ 2 w 784383"/>
                <a:gd name="connsiteY3" fmla="*/ 529331 h 648782"/>
                <a:gd name="connsiteX4" fmla="*/ 90489 w 784383"/>
                <a:gd name="connsiteY4" fmla="*/ 555525 h 648782"/>
                <a:gd name="connsiteX5" fmla="*/ 85727 w 784383"/>
                <a:gd name="connsiteY5" fmla="*/ 603149 h 648782"/>
                <a:gd name="connsiteX6" fmla="*/ 202408 w 784383"/>
                <a:gd name="connsiteY6" fmla="*/ 598387 h 648782"/>
                <a:gd name="connsiteX7" fmla="*/ 219077 w 784383"/>
                <a:gd name="connsiteY7" fmla="*/ 648393 h 648782"/>
                <a:gd name="connsiteX8" fmla="*/ 326233 w 784383"/>
                <a:gd name="connsiteY8" fmla="*/ 567431 h 648782"/>
                <a:gd name="connsiteX9" fmla="*/ 585789 w 784383"/>
                <a:gd name="connsiteY9" fmla="*/ 460274 h 648782"/>
                <a:gd name="connsiteX10" fmla="*/ 778671 w 784383"/>
                <a:gd name="connsiteY10" fmla="*/ 229293 h 648782"/>
                <a:gd name="connsiteX11" fmla="*/ 350046 w 784383"/>
                <a:gd name="connsiteY11" fmla="*/ 693 h 648782"/>
                <a:gd name="connsiteX0" fmla="*/ 350050 w 784387"/>
                <a:gd name="connsiteY0" fmla="*/ 693 h 648782"/>
                <a:gd name="connsiteX1" fmla="*/ 240512 w 784387"/>
                <a:gd name="connsiteY1" fmla="*/ 305493 h 648782"/>
                <a:gd name="connsiteX2" fmla="*/ 92875 w 784387"/>
                <a:gd name="connsiteY2" fmla="*/ 474562 h 648782"/>
                <a:gd name="connsiteX3" fmla="*/ 6 w 784387"/>
                <a:gd name="connsiteY3" fmla="*/ 529331 h 648782"/>
                <a:gd name="connsiteX4" fmla="*/ 88111 w 784387"/>
                <a:gd name="connsiteY4" fmla="*/ 546000 h 648782"/>
                <a:gd name="connsiteX5" fmla="*/ 85731 w 784387"/>
                <a:gd name="connsiteY5" fmla="*/ 603149 h 648782"/>
                <a:gd name="connsiteX6" fmla="*/ 202412 w 784387"/>
                <a:gd name="connsiteY6" fmla="*/ 598387 h 648782"/>
                <a:gd name="connsiteX7" fmla="*/ 219081 w 784387"/>
                <a:gd name="connsiteY7" fmla="*/ 648393 h 648782"/>
                <a:gd name="connsiteX8" fmla="*/ 326237 w 784387"/>
                <a:gd name="connsiteY8" fmla="*/ 567431 h 648782"/>
                <a:gd name="connsiteX9" fmla="*/ 585793 w 784387"/>
                <a:gd name="connsiteY9" fmla="*/ 460274 h 648782"/>
                <a:gd name="connsiteX10" fmla="*/ 778675 w 784387"/>
                <a:gd name="connsiteY10" fmla="*/ 229293 h 648782"/>
                <a:gd name="connsiteX11" fmla="*/ 350050 w 784387"/>
                <a:gd name="connsiteY11" fmla="*/ 693 h 648782"/>
                <a:gd name="connsiteX0" fmla="*/ 350051 w 784388"/>
                <a:gd name="connsiteY0" fmla="*/ 693 h 648782"/>
                <a:gd name="connsiteX1" fmla="*/ 240513 w 784388"/>
                <a:gd name="connsiteY1" fmla="*/ 305493 h 648782"/>
                <a:gd name="connsiteX2" fmla="*/ 92876 w 784388"/>
                <a:gd name="connsiteY2" fmla="*/ 474562 h 648782"/>
                <a:gd name="connsiteX3" fmla="*/ 7 w 784388"/>
                <a:gd name="connsiteY3" fmla="*/ 529331 h 648782"/>
                <a:gd name="connsiteX4" fmla="*/ 88112 w 784388"/>
                <a:gd name="connsiteY4" fmla="*/ 546000 h 648782"/>
                <a:gd name="connsiteX5" fmla="*/ 85732 w 784388"/>
                <a:gd name="connsiteY5" fmla="*/ 603149 h 648782"/>
                <a:gd name="connsiteX6" fmla="*/ 202413 w 784388"/>
                <a:gd name="connsiteY6" fmla="*/ 598387 h 648782"/>
                <a:gd name="connsiteX7" fmla="*/ 219082 w 784388"/>
                <a:gd name="connsiteY7" fmla="*/ 648393 h 648782"/>
                <a:gd name="connsiteX8" fmla="*/ 326238 w 784388"/>
                <a:gd name="connsiteY8" fmla="*/ 567431 h 648782"/>
                <a:gd name="connsiteX9" fmla="*/ 585794 w 784388"/>
                <a:gd name="connsiteY9" fmla="*/ 460274 h 648782"/>
                <a:gd name="connsiteX10" fmla="*/ 778676 w 784388"/>
                <a:gd name="connsiteY10" fmla="*/ 229293 h 648782"/>
                <a:gd name="connsiteX11" fmla="*/ 350051 w 784388"/>
                <a:gd name="connsiteY11" fmla="*/ 693 h 648782"/>
                <a:gd name="connsiteX0" fmla="*/ 350051 w 784388"/>
                <a:gd name="connsiteY0" fmla="*/ 693 h 648763"/>
                <a:gd name="connsiteX1" fmla="*/ 240513 w 784388"/>
                <a:gd name="connsiteY1" fmla="*/ 305493 h 648763"/>
                <a:gd name="connsiteX2" fmla="*/ 92876 w 784388"/>
                <a:gd name="connsiteY2" fmla="*/ 474562 h 648763"/>
                <a:gd name="connsiteX3" fmla="*/ 7 w 784388"/>
                <a:gd name="connsiteY3" fmla="*/ 529331 h 648763"/>
                <a:gd name="connsiteX4" fmla="*/ 88112 w 784388"/>
                <a:gd name="connsiteY4" fmla="*/ 546000 h 648763"/>
                <a:gd name="connsiteX5" fmla="*/ 85732 w 784388"/>
                <a:gd name="connsiteY5" fmla="*/ 619818 h 648763"/>
                <a:gd name="connsiteX6" fmla="*/ 202413 w 784388"/>
                <a:gd name="connsiteY6" fmla="*/ 598387 h 648763"/>
                <a:gd name="connsiteX7" fmla="*/ 219082 w 784388"/>
                <a:gd name="connsiteY7" fmla="*/ 648393 h 648763"/>
                <a:gd name="connsiteX8" fmla="*/ 326238 w 784388"/>
                <a:gd name="connsiteY8" fmla="*/ 567431 h 648763"/>
                <a:gd name="connsiteX9" fmla="*/ 585794 w 784388"/>
                <a:gd name="connsiteY9" fmla="*/ 460274 h 648763"/>
                <a:gd name="connsiteX10" fmla="*/ 778676 w 784388"/>
                <a:gd name="connsiteY10" fmla="*/ 229293 h 648763"/>
                <a:gd name="connsiteX11" fmla="*/ 350051 w 784388"/>
                <a:gd name="connsiteY11" fmla="*/ 693 h 648763"/>
                <a:gd name="connsiteX0" fmla="*/ 350051 w 784388"/>
                <a:gd name="connsiteY0" fmla="*/ 693 h 648763"/>
                <a:gd name="connsiteX1" fmla="*/ 240513 w 784388"/>
                <a:gd name="connsiteY1" fmla="*/ 305493 h 648763"/>
                <a:gd name="connsiteX2" fmla="*/ 92876 w 784388"/>
                <a:gd name="connsiteY2" fmla="*/ 474562 h 648763"/>
                <a:gd name="connsiteX3" fmla="*/ 7 w 784388"/>
                <a:gd name="connsiteY3" fmla="*/ 529331 h 648763"/>
                <a:gd name="connsiteX4" fmla="*/ 88112 w 784388"/>
                <a:gd name="connsiteY4" fmla="*/ 546000 h 648763"/>
                <a:gd name="connsiteX5" fmla="*/ 85732 w 784388"/>
                <a:gd name="connsiteY5" fmla="*/ 619818 h 648763"/>
                <a:gd name="connsiteX6" fmla="*/ 202413 w 784388"/>
                <a:gd name="connsiteY6" fmla="*/ 598387 h 648763"/>
                <a:gd name="connsiteX7" fmla="*/ 219082 w 784388"/>
                <a:gd name="connsiteY7" fmla="*/ 648393 h 648763"/>
                <a:gd name="connsiteX8" fmla="*/ 326238 w 784388"/>
                <a:gd name="connsiteY8" fmla="*/ 567431 h 648763"/>
                <a:gd name="connsiteX9" fmla="*/ 585794 w 784388"/>
                <a:gd name="connsiteY9" fmla="*/ 460274 h 648763"/>
                <a:gd name="connsiteX10" fmla="*/ 778676 w 784388"/>
                <a:gd name="connsiteY10" fmla="*/ 229293 h 648763"/>
                <a:gd name="connsiteX11" fmla="*/ 350051 w 784388"/>
                <a:gd name="connsiteY11" fmla="*/ 693 h 648763"/>
                <a:gd name="connsiteX0" fmla="*/ 350077 w 784414"/>
                <a:gd name="connsiteY0" fmla="*/ 693 h 648763"/>
                <a:gd name="connsiteX1" fmla="*/ 240539 w 784414"/>
                <a:gd name="connsiteY1" fmla="*/ 305493 h 648763"/>
                <a:gd name="connsiteX2" fmla="*/ 92902 w 784414"/>
                <a:gd name="connsiteY2" fmla="*/ 474562 h 648763"/>
                <a:gd name="connsiteX3" fmla="*/ 33 w 784414"/>
                <a:gd name="connsiteY3" fmla="*/ 529331 h 648763"/>
                <a:gd name="connsiteX4" fmla="*/ 88138 w 784414"/>
                <a:gd name="connsiteY4" fmla="*/ 546000 h 648763"/>
                <a:gd name="connsiteX5" fmla="*/ 85758 w 784414"/>
                <a:gd name="connsiteY5" fmla="*/ 619818 h 648763"/>
                <a:gd name="connsiteX6" fmla="*/ 202439 w 784414"/>
                <a:gd name="connsiteY6" fmla="*/ 598387 h 648763"/>
                <a:gd name="connsiteX7" fmla="*/ 219108 w 784414"/>
                <a:gd name="connsiteY7" fmla="*/ 648393 h 648763"/>
                <a:gd name="connsiteX8" fmla="*/ 326264 w 784414"/>
                <a:gd name="connsiteY8" fmla="*/ 567431 h 648763"/>
                <a:gd name="connsiteX9" fmla="*/ 585820 w 784414"/>
                <a:gd name="connsiteY9" fmla="*/ 460274 h 648763"/>
                <a:gd name="connsiteX10" fmla="*/ 778702 w 784414"/>
                <a:gd name="connsiteY10" fmla="*/ 229293 h 648763"/>
                <a:gd name="connsiteX11" fmla="*/ 350077 w 784414"/>
                <a:gd name="connsiteY11" fmla="*/ 693 h 648763"/>
                <a:gd name="connsiteX0" fmla="*/ 350077 w 784414"/>
                <a:gd name="connsiteY0" fmla="*/ 693 h 648763"/>
                <a:gd name="connsiteX1" fmla="*/ 240539 w 784414"/>
                <a:gd name="connsiteY1" fmla="*/ 305493 h 648763"/>
                <a:gd name="connsiteX2" fmla="*/ 92902 w 784414"/>
                <a:gd name="connsiteY2" fmla="*/ 474562 h 648763"/>
                <a:gd name="connsiteX3" fmla="*/ 33 w 784414"/>
                <a:gd name="connsiteY3" fmla="*/ 567431 h 648763"/>
                <a:gd name="connsiteX4" fmla="*/ 88138 w 784414"/>
                <a:gd name="connsiteY4" fmla="*/ 546000 h 648763"/>
                <a:gd name="connsiteX5" fmla="*/ 85758 w 784414"/>
                <a:gd name="connsiteY5" fmla="*/ 619818 h 648763"/>
                <a:gd name="connsiteX6" fmla="*/ 202439 w 784414"/>
                <a:gd name="connsiteY6" fmla="*/ 598387 h 648763"/>
                <a:gd name="connsiteX7" fmla="*/ 219108 w 784414"/>
                <a:gd name="connsiteY7" fmla="*/ 648393 h 648763"/>
                <a:gd name="connsiteX8" fmla="*/ 326264 w 784414"/>
                <a:gd name="connsiteY8" fmla="*/ 567431 h 648763"/>
                <a:gd name="connsiteX9" fmla="*/ 585820 w 784414"/>
                <a:gd name="connsiteY9" fmla="*/ 460274 h 648763"/>
                <a:gd name="connsiteX10" fmla="*/ 778702 w 784414"/>
                <a:gd name="connsiteY10" fmla="*/ 229293 h 648763"/>
                <a:gd name="connsiteX11" fmla="*/ 350077 w 784414"/>
                <a:gd name="connsiteY11" fmla="*/ 693 h 648763"/>
                <a:gd name="connsiteX0" fmla="*/ 350205 w 784542"/>
                <a:gd name="connsiteY0" fmla="*/ 693 h 648763"/>
                <a:gd name="connsiteX1" fmla="*/ 240667 w 784542"/>
                <a:gd name="connsiteY1" fmla="*/ 305493 h 648763"/>
                <a:gd name="connsiteX2" fmla="*/ 93030 w 784542"/>
                <a:gd name="connsiteY2" fmla="*/ 474562 h 648763"/>
                <a:gd name="connsiteX3" fmla="*/ 161 w 784542"/>
                <a:gd name="connsiteY3" fmla="*/ 567431 h 648763"/>
                <a:gd name="connsiteX4" fmla="*/ 114460 w 784542"/>
                <a:gd name="connsiteY4" fmla="*/ 555525 h 648763"/>
                <a:gd name="connsiteX5" fmla="*/ 85886 w 784542"/>
                <a:gd name="connsiteY5" fmla="*/ 619818 h 648763"/>
                <a:gd name="connsiteX6" fmla="*/ 202567 w 784542"/>
                <a:gd name="connsiteY6" fmla="*/ 598387 h 648763"/>
                <a:gd name="connsiteX7" fmla="*/ 219236 w 784542"/>
                <a:gd name="connsiteY7" fmla="*/ 648393 h 648763"/>
                <a:gd name="connsiteX8" fmla="*/ 326392 w 784542"/>
                <a:gd name="connsiteY8" fmla="*/ 567431 h 648763"/>
                <a:gd name="connsiteX9" fmla="*/ 585948 w 784542"/>
                <a:gd name="connsiteY9" fmla="*/ 460274 h 648763"/>
                <a:gd name="connsiteX10" fmla="*/ 778830 w 784542"/>
                <a:gd name="connsiteY10" fmla="*/ 229293 h 648763"/>
                <a:gd name="connsiteX11" fmla="*/ 350205 w 784542"/>
                <a:gd name="connsiteY11" fmla="*/ 693 h 648763"/>
                <a:gd name="connsiteX0" fmla="*/ 350205 w 784542"/>
                <a:gd name="connsiteY0" fmla="*/ 693 h 648768"/>
                <a:gd name="connsiteX1" fmla="*/ 240667 w 784542"/>
                <a:gd name="connsiteY1" fmla="*/ 305493 h 648768"/>
                <a:gd name="connsiteX2" fmla="*/ 93030 w 784542"/>
                <a:gd name="connsiteY2" fmla="*/ 474562 h 648768"/>
                <a:gd name="connsiteX3" fmla="*/ 161 w 784542"/>
                <a:gd name="connsiteY3" fmla="*/ 567431 h 648768"/>
                <a:gd name="connsiteX4" fmla="*/ 114460 w 784542"/>
                <a:gd name="connsiteY4" fmla="*/ 555525 h 648768"/>
                <a:gd name="connsiteX5" fmla="*/ 123986 w 784542"/>
                <a:gd name="connsiteY5" fmla="*/ 615056 h 648768"/>
                <a:gd name="connsiteX6" fmla="*/ 202567 w 784542"/>
                <a:gd name="connsiteY6" fmla="*/ 598387 h 648768"/>
                <a:gd name="connsiteX7" fmla="*/ 219236 w 784542"/>
                <a:gd name="connsiteY7" fmla="*/ 648393 h 648768"/>
                <a:gd name="connsiteX8" fmla="*/ 326392 w 784542"/>
                <a:gd name="connsiteY8" fmla="*/ 567431 h 648768"/>
                <a:gd name="connsiteX9" fmla="*/ 585948 w 784542"/>
                <a:gd name="connsiteY9" fmla="*/ 460274 h 648768"/>
                <a:gd name="connsiteX10" fmla="*/ 778830 w 784542"/>
                <a:gd name="connsiteY10" fmla="*/ 229293 h 648768"/>
                <a:gd name="connsiteX11" fmla="*/ 350205 w 784542"/>
                <a:gd name="connsiteY11" fmla="*/ 693 h 648768"/>
                <a:gd name="connsiteX0" fmla="*/ 350205 w 784542"/>
                <a:gd name="connsiteY0" fmla="*/ 693 h 648768"/>
                <a:gd name="connsiteX1" fmla="*/ 240667 w 784542"/>
                <a:gd name="connsiteY1" fmla="*/ 305493 h 648768"/>
                <a:gd name="connsiteX2" fmla="*/ 93030 w 784542"/>
                <a:gd name="connsiteY2" fmla="*/ 474562 h 648768"/>
                <a:gd name="connsiteX3" fmla="*/ 161 w 784542"/>
                <a:gd name="connsiteY3" fmla="*/ 567431 h 648768"/>
                <a:gd name="connsiteX4" fmla="*/ 114460 w 784542"/>
                <a:gd name="connsiteY4" fmla="*/ 555525 h 648768"/>
                <a:gd name="connsiteX5" fmla="*/ 123986 w 784542"/>
                <a:gd name="connsiteY5" fmla="*/ 615056 h 648768"/>
                <a:gd name="connsiteX6" fmla="*/ 202567 w 784542"/>
                <a:gd name="connsiteY6" fmla="*/ 598387 h 648768"/>
                <a:gd name="connsiteX7" fmla="*/ 219236 w 784542"/>
                <a:gd name="connsiteY7" fmla="*/ 648393 h 648768"/>
                <a:gd name="connsiteX8" fmla="*/ 326392 w 784542"/>
                <a:gd name="connsiteY8" fmla="*/ 567431 h 648768"/>
                <a:gd name="connsiteX9" fmla="*/ 585948 w 784542"/>
                <a:gd name="connsiteY9" fmla="*/ 460274 h 648768"/>
                <a:gd name="connsiteX10" fmla="*/ 778830 w 784542"/>
                <a:gd name="connsiteY10" fmla="*/ 229293 h 648768"/>
                <a:gd name="connsiteX11" fmla="*/ 350205 w 784542"/>
                <a:gd name="connsiteY11" fmla="*/ 693 h 648768"/>
                <a:gd name="connsiteX0" fmla="*/ 350205 w 784542"/>
                <a:gd name="connsiteY0" fmla="*/ 693 h 648768"/>
                <a:gd name="connsiteX1" fmla="*/ 240667 w 784542"/>
                <a:gd name="connsiteY1" fmla="*/ 305493 h 648768"/>
                <a:gd name="connsiteX2" fmla="*/ 93030 w 784542"/>
                <a:gd name="connsiteY2" fmla="*/ 474562 h 648768"/>
                <a:gd name="connsiteX3" fmla="*/ 161 w 784542"/>
                <a:gd name="connsiteY3" fmla="*/ 567431 h 648768"/>
                <a:gd name="connsiteX4" fmla="*/ 114460 w 784542"/>
                <a:gd name="connsiteY4" fmla="*/ 555525 h 648768"/>
                <a:gd name="connsiteX5" fmla="*/ 123986 w 784542"/>
                <a:gd name="connsiteY5" fmla="*/ 615056 h 648768"/>
                <a:gd name="connsiteX6" fmla="*/ 202567 w 784542"/>
                <a:gd name="connsiteY6" fmla="*/ 598387 h 648768"/>
                <a:gd name="connsiteX7" fmla="*/ 219236 w 784542"/>
                <a:gd name="connsiteY7" fmla="*/ 648393 h 648768"/>
                <a:gd name="connsiteX8" fmla="*/ 326392 w 784542"/>
                <a:gd name="connsiteY8" fmla="*/ 567431 h 648768"/>
                <a:gd name="connsiteX9" fmla="*/ 585948 w 784542"/>
                <a:gd name="connsiteY9" fmla="*/ 460274 h 648768"/>
                <a:gd name="connsiteX10" fmla="*/ 778830 w 784542"/>
                <a:gd name="connsiteY10" fmla="*/ 229293 h 648768"/>
                <a:gd name="connsiteX11" fmla="*/ 350205 w 784542"/>
                <a:gd name="connsiteY11" fmla="*/ 693 h 648768"/>
                <a:gd name="connsiteX0" fmla="*/ 350205 w 784542"/>
                <a:gd name="connsiteY0" fmla="*/ 693 h 648448"/>
                <a:gd name="connsiteX1" fmla="*/ 240667 w 784542"/>
                <a:gd name="connsiteY1" fmla="*/ 305493 h 648448"/>
                <a:gd name="connsiteX2" fmla="*/ 93030 w 784542"/>
                <a:gd name="connsiteY2" fmla="*/ 474562 h 648448"/>
                <a:gd name="connsiteX3" fmla="*/ 161 w 784542"/>
                <a:gd name="connsiteY3" fmla="*/ 567431 h 648448"/>
                <a:gd name="connsiteX4" fmla="*/ 114460 w 784542"/>
                <a:gd name="connsiteY4" fmla="*/ 555525 h 648448"/>
                <a:gd name="connsiteX5" fmla="*/ 123986 w 784542"/>
                <a:gd name="connsiteY5" fmla="*/ 615056 h 648448"/>
                <a:gd name="connsiteX6" fmla="*/ 202567 w 784542"/>
                <a:gd name="connsiteY6" fmla="*/ 598387 h 648448"/>
                <a:gd name="connsiteX7" fmla="*/ 219236 w 784542"/>
                <a:gd name="connsiteY7" fmla="*/ 648393 h 648448"/>
                <a:gd name="connsiteX8" fmla="*/ 326392 w 784542"/>
                <a:gd name="connsiteY8" fmla="*/ 567431 h 648448"/>
                <a:gd name="connsiteX9" fmla="*/ 585948 w 784542"/>
                <a:gd name="connsiteY9" fmla="*/ 460274 h 648448"/>
                <a:gd name="connsiteX10" fmla="*/ 778830 w 784542"/>
                <a:gd name="connsiteY10" fmla="*/ 229293 h 648448"/>
                <a:gd name="connsiteX11" fmla="*/ 350205 w 784542"/>
                <a:gd name="connsiteY11" fmla="*/ 693 h 648448"/>
                <a:gd name="connsiteX0" fmla="*/ 350205 w 784542"/>
                <a:gd name="connsiteY0" fmla="*/ 693 h 648448"/>
                <a:gd name="connsiteX1" fmla="*/ 240667 w 784542"/>
                <a:gd name="connsiteY1" fmla="*/ 305493 h 648448"/>
                <a:gd name="connsiteX2" fmla="*/ 93030 w 784542"/>
                <a:gd name="connsiteY2" fmla="*/ 474562 h 648448"/>
                <a:gd name="connsiteX3" fmla="*/ 161 w 784542"/>
                <a:gd name="connsiteY3" fmla="*/ 567431 h 648448"/>
                <a:gd name="connsiteX4" fmla="*/ 114460 w 784542"/>
                <a:gd name="connsiteY4" fmla="*/ 555525 h 648448"/>
                <a:gd name="connsiteX5" fmla="*/ 123986 w 784542"/>
                <a:gd name="connsiteY5" fmla="*/ 615056 h 648448"/>
                <a:gd name="connsiteX6" fmla="*/ 202567 w 784542"/>
                <a:gd name="connsiteY6" fmla="*/ 598387 h 648448"/>
                <a:gd name="connsiteX7" fmla="*/ 219236 w 784542"/>
                <a:gd name="connsiteY7" fmla="*/ 648393 h 648448"/>
                <a:gd name="connsiteX8" fmla="*/ 326392 w 784542"/>
                <a:gd name="connsiteY8" fmla="*/ 567431 h 648448"/>
                <a:gd name="connsiteX9" fmla="*/ 585948 w 784542"/>
                <a:gd name="connsiteY9" fmla="*/ 460274 h 648448"/>
                <a:gd name="connsiteX10" fmla="*/ 778830 w 784542"/>
                <a:gd name="connsiteY10" fmla="*/ 229293 h 648448"/>
                <a:gd name="connsiteX11" fmla="*/ 350205 w 784542"/>
                <a:gd name="connsiteY11" fmla="*/ 693 h 648448"/>
                <a:gd name="connsiteX0" fmla="*/ 350205 w 784542"/>
                <a:gd name="connsiteY0" fmla="*/ 693 h 648674"/>
                <a:gd name="connsiteX1" fmla="*/ 240667 w 784542"/>
                <a:gd name="connsiteY1" fmla="*/ 305493 h 648674"/>
                <a:gd name="connsiteX2" fmla="*/ 93030 w 784542"/>
                <a:gd name="connsiteY2" fmla="*/ 474562 h 648674"/>
                <a:gd name="connsiteX3" fmla="*/ 161 w 784542"/>
                <a:gd name="connsiteY3" fmla="*/ 567431 h 648674"/>
                <a:gd name="connsiteX4" fmla="*/ 114460 w 784542"/>
                <a:gd name="connsiteY4" fmla="*/ 555525 h 648674"/>
                <a:gd name="connsiteX5" fmla="*/ 123986 w 784542"/>
                <a:gd name="connsiteY5" fmla="*/ 615056 h 648674"/>
                <a:gd name="connsiteX6" fmla="*/ 214474 w 784542"/>
                <a:gd name="connsiteY6" fmla="*/ 591243 h 648674"/>
                <a:gd name="connsiteX7" fmla="*/ 219236 w 784542"/>
                <a:gd name="connsiteY7" fmla="*/ 648393 h 648674"/>
                <a:gd name="connsiteX8" fmla="*/ 326392 w 784542"/>
                <a:gd name="connsiteY8" fmla="*/ 567431 h 648674"/>
                <a:gd name="connsiteX9" fmla="*/ 585948 w 784542"/>
                <a:gd name="connsiteY9" fmla="*/ 460274 h 648674"/>
                <a:gd name="connsiteX10" fmla="*/ 778830 w 784542"/>
                <a:gd name="connsiteY10" fmla="*/ 229293 h 648674"/>
                <a:gd name="connsiteX11" fmla="*/ 350205 w 784542"/>
                <a:gd name="connsiteY11" fmla="*/ 693 h 648674"/>
                <a:gd name="connsiteX0" fmla="*/ 350205 w 784542"/>
                <a:gd name="connsiteY0" fmla="*/ 693 h 648674"/>
                <a:gd name="connsiteX1" fmla="*/ 240667 w 784542"/>
                <a:gd name="connsiteY1" fmla="*/ 305493 h 648674"/>
                <a:gd name="connsiteX2" fmla="*/ 93030 w 784542"/>
                <a:gd name="connsiteY2" fmla="*/ 474562 h 648674"/>
                <a:gd name="connsiteX3" fmla="*/ 161 w 784542"/>
                <a:gd name="connsiteY3" fmla="*/ 567431 h 648674"/>
                <a:gd name="connsiteX4" fmla="*/ 114460 w 784542"/>
                <a:gd name="connsiteY4" fmla="*/ 555525 h 648674"/>
                <a:gd name="connsiteX5" fmla="*/ 123986 w 784542"/>
                <a:gd name="connsiteY5" fmla="*/ 615056 h 648674"/>
                <a:gd name="connsiteX6" fmla="*/ 214474 w 784542"/>
                <a:gd name="connsiteY6" fmla="*/ 591243 h 648674"/>
                <a:gd name="connsiteX7" fmla="*/ 219236 w 784542"/>
                <a:gd name="connsiteY7" fmla="*/ 648393 h 648674"/>
                <a:gd name="connsiteX8" fmla="*/ 326392 w 784542"/>
                <a:gd name="connsiteY8" fmla="*/ 567431 h 648674"/>
                <a:gd name="connsiteX9" fmla="*/ 585948 w 784542"/>
                <a:gd name="connsiteY9" fmla="*/ 460274 h 648674"/>
                <a:gd name="connsiteX10" fmla="*/ 778830 w 784542"/>
                <a:gd name="connsiteY10" fmla="*/ 229293 h 648674"/>
                <a:gd name="connsiteX11" fmla="*/ 350205 w 784542"/>
                <a:gd name="connsiteY11" fmla="*/ 693 h 648674"/>
                <a:gd name="connsiteX0" fmla="*/ 350205 w 784542"/>
                <a:gd name="connsiteY0" fmla="*/ 693 h 648674"/>
                <a:gd name="connsiteX1" fmla="*/ 240667 w 784542"/>
                <a:gd name="connsiteY1" fmla="*/ 305493 h 648674"/>
                <a:gd name="connsiteX2" fmla="*/ 93030 w 784542"/>
                <a:gd name="connsiteY2" fmla="*/ 474562 h 648674"/>
                <a:gd name="connsiteX3" fmla="*/ 161 w 784542"/>
                <a:gd name="connsiteY3" fmla="*/ 567431 h 648674"/>
                <a:gd name="connsiteX4" fmla="*/ 114460 w 784542"/>
                <a:gd name="connsiteY4" fmla="*/ 555525 h 648674"/>
                <a:gd name="connsiteX5" fmla="*/ 123986 w 784542"/>
                <a:gd name="connsiteY5" fmla="*/ 615056 h 648674"/>
                <a:gd name="connsiteX6" fmla="*/ 214474 w 784542"/>
                <a:gd name="connsiteY6" fmla="*/ 591243 h 648674"/>
                <a:gd name="connsiteX7" fmla="*/ 219236 w 784542"/>
                <a:gd name="connsiteY7" fmla="*/ 648393 h 648674"/>
                <a:gd name="connsiteX8" fmla="*/ 326392 w 784542"/>
                <a:gd name="connsiteY8" fmla="*/ 567431 h 648674"/>
                <a:gd name="connsiteX9" fmla="*/ 585948 w 784542"/>
                <a:gd name="connsiteY9" fmla="*/ 460274 h 648674"/>
                <a:gd name="connsiteX10" fmla="*/ 778830 w 784542"/>
                <a:gd name="connsiteY10" fmla="*/ 229293 h 648674"/>
                <a:gd name="connsiteX11" fmla="*/ 350205 w 784542"/>
                <a:gd name="connsiteY11" fmla="*/ 693 h 648674"/>
                <a:gd name="connsiteX0" fmla="*/ 350205 w 784542"/>
                <a:gd name="connsiteY0" fmla="*/ 693 h 648402"/>
                <a:gd name="connsiteX1" fmla="*/ 240667 w 784542"/>
                <a:gd name="connsiteY1" fmla="*/ 305493 h 648402"/>
                <a:gd name="connsiteX2" fmla="*/ 93030 w 784542"/>
                <a:gd name="connsiteY2" fmla="*/ 474562 h 648402"/>
                <a:gd name="connsiteX3" fmla="*/ 161 w 784542"/>
                <a:gd name="connsiteY3" fmla="*/ 567431 h 648402"/>
                <a:gd name="connsiteX4" fmla="*/ 114460 w 784542"/>
                <a:gd name="connsiteY4" fmla="*/ 555525 h 648402"/>
                <a:gd name="connsiteX5" fmla="*/ 123986 w 784542"/>
                <a:gd name="connsiteY5" fmla="*/ 615056 h 648402"/>
                <a:gd name="connsiteX6" fmla="*/ 214474 w 784542"/>
                <a:gd name="connsiteY6" fmla="*/ 591243 h 648402"/>
                <a:gd name="connsiteX7" fmla="*/ 219236 w 784542"/>
                <a:gd name="connsiteY7" fmla="*/ 648393 h 648402"/>
                <a:gd name="connsiteX8" fmla="*/ 326392 w 784542"/>
                <a:gd name="connsiteY8" fmla="*/ 567431 h 648402"/>
                <a:gd name="connsiteX9" fmla="*/ 585948 w 784542"/>
                <a:gd name="connsiteY9" fmla="*/ 460274 h 648402"/>
                <a:gd name="connsiteX10" fmla="*/ 778830 w 784542"/>
                <a:gd name="connsiteY10" fmla="*/ 229293 h 648402"/>
                <a:gd name="connsiteX11" fmla="*/ 350205 w 784542"/>
                <a:gd name="connsiteY11" fmla="*/ 693 h 648402"/>
                <a:gd name="connsiteX0" fmla="*/ 350205 w 784542"/>
                <a:gd name="connsiteY0" fmla="*/ 693 h 648579"/>
                <a:gd name="connsiteX1" fmla="*/ 240667 w 784542"/>
                <a:gd name="connsiteY1" fmla="*/ 305493 h 648579"/>
                <a:gd name="connsiteX2" fmla="*/ 93030 w 784542"/>
                <a:gd name="connsiteY2" fmla="*/ 474562 h 648579"/>
                <a:gd name="connsiteX3" fmla="*/ 161 w 784542"/>
                <a:gd name="connsiteY3" fmla="*/ 567431 h 648579"/>
                <a:gd name="connsiteX4" fmla="*/ 114460 w 784542"/>
                <a:gd name="connsiteY4" fmla="*/ 555525 h 648579"/>
                <a:gd name="connsiteX5" fmla="*/ 123986 w 784542"/>
                <a:gd name="connsiteY5" fmla="*/ 615056 h 648579"/>
                <a:gd name="connsiteX6" fmla="*/ 214474 w 784542"/>
                <a:gd name="connsiteY6" fmla="*/ 591243 h 648579"/>
                <a:gd name="connsiteX7" fmla="*/ 219236 w 784542"/>
                <a:gd name="connsiteY7" fmla="*/ 648393 h 648579"/>
                <a:gd name="connsiteX8" fmla="*/ 340679 w 784542"/>
                <a:gd name="connsiteY8" fmla="*/ 572193 h 648579"/>
                <a:gd name="connsiteX9" fmla="*/ 585948 w 784542"/>
                <a:gd name="connsiteY9" fmla="*/ 460274 h 648579"/>
                <a:gd name="connsiteX10" fmla="*/ 778830 w 784542"/>
                <a:gd name="connsiteY10" fmla="*/ 229293 h 648579"/>
                <a:gd name="connsiteX11" fmla="*/ 350205 w 784542"/>
                <a:gd name="connsiteY11" fmla="*/ 693 h 648579"/>
                <a:gd name="connsiteX0" fmla="*/ 350205 w 784542"/>
                <a:gd name="connsiteY0" fmla="*/ 693 h 648579"/>
                <a:gd name="connsiteX1" fmla="*/ 240667 w 784542"/>
                <a:gd name="connsiteY1" fmla="*/ 305493 h 648579"/>
                <a:gd name="connsiteX2" fmla="*/ 93030 w 784542"/>
                <a:gd name="connsiteY2" fmla="*/ 474562 h 648579"/>
                <a:gd name="connsiteX3" fmla="*/ 161 w 784542"/>
                <a:gd name="connsiteY3" fmla="*/ 567431 h 648579"/>
                <a:gd name="connsiteX4" fmla="*/ 114460 w 784542"/>
                <a:gd name="connsiteY4" fmla="*/ 555525 h 648579"/>
                <a:gd name="connsiteX5" fmla="*/ 123986 w 784542"/>
                <a:gd name="connsiteY5" fmla="*/ 615056 h 648579"/>
                <a:gd name="connsiteX6" fmla="*/ 214474 w 784542"/>
                <a:gd name="connsiteY6" fmla="*/ 591243 h 648579"/>
                <a:gd name="connsiteX7" fmla="*/ 219236 w 784542"/>
                <a:gd name="connsiteY7" fmla="*/ 648393 h 648579"/>
                <a:gd name="connsiteX8" fmla="*/ 340679 w 784542"/>
                <a:gd name="connsiteY8" fmla="*/ 572193 h 648579"/>
                <a:gd name="connsiteX9" fmla="*/ 585948 w 784542"/>
                <a:gd name="connsiteY9" fmla="*/ 460274 h 648579"/>
                <a:gd name="connsiteX10" fmla="*/ 778830 w 784542"/>
                <a:gd name="connsiteY10" fmla="*/ 229293 h 648579"/>
                <a:gd name="connsiteX11" fmla="*/ 350205 w 784542"/>
                <a:gd name="connsiteY11" fmla="*/ 693 h 648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84542" h="648579">
                  <a:moveTo>
                    <a:pt x="350205" y="693"/>
                  </a:moveTo>
                  <a:cubicBezTo>
                    <a:pt x="334329" y="89593"/>
                    <a:pt x="283529" y="226515"/>
                    <a:pt x="240667" y="305493"/>
                  </a:cubicBezTo>
                  <a:cubicBezTo>
                    <a:pt x="197804" y="384471"/>
                    <a:pt x="133114" y="430906"/>
                    <a:pt x="93030" y="474562"/>
                  </a:cubicBezTo>
                  <a:cubicBezTo>
                    <a:pt x="52946" y="518218"/>
                    <a:pt x="-3411" y="553937"/>
                    <a:pt x="161" y="567431"/>
                  </a:cubicBezTo>
                  <a:cubicBezTo>
                    <a:pt x="3733" y="580925"/>
                    <a:pt x="76360" y="586085"/>
                    <a:pt x="114460" y="555525"/>
                  </a:cubicBezTo>
                  <a:cubicBezTo>
                    <a:pt x="128747" y="567828"/>
                    <a:pt x="93029" y="609103"/>
                    <a:pt x="123986" y="615056"/>
                  </a:cubicBezTo>
                  <a:cubicBezTo>
                    <a:pt x="154943" y="621009"/>
                    <a:pt x="198599" y="607118"/>
                    <a:pt x="214474" y="591243"/>
                  </a:cubicBezTo>
                  <a:cubicBezTo>
                    <a:pt x="220824" y="613468"/>
                    <a:pt x="198202" y="651568"/>
                    <a:pt x="219236" y="648393"/>
                  </a:cubicBezTo>
                  <a:cubicBezTo>
                    <a:pt x="240270" y="645218"/>
                    <a:pt x="293847" y="629740"/>
                    <a:pt x="340679" y="572193"/>
                  </a:cubicBezTo>
                  <a:cubicBezTo>
                    <a:pt x="401798" y="540840"/>
                    <a:pt x="510542" y="516630"/>
                    <a:pt x="585948" y="460274"/>
                  </a:cubicBezTo>
                  <a:cubicBezTo>
                    <a:pt x="661354" y="403918"/>
                    <a:pt x="816136" y="305493"/>
                    <a:pt x="778830" y="229293"/>
                  </a:cubicBezTo>
                  <a:cubicBezTo>
                    <a:pt x="741524" y="153093"/>
                    <a:pt x="439899" y="-12007"/>
                    <a:pt x="350205" y="693"/>
                  </a:cubicBezTo>
                  <a:close/>
                </a:path>
              </a:pathLst>
            </a:custGeom>
            <a:solidFill>
              <a:srgbClr val="FFFF99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46871A42-092A-2A85-7925-53E982F5ED5E}"/>
                </a:ext>
              </a:extLst>
            </p:cNvPr>
            <p:cNvSpPr/>
            <p:nvPr/>
          </p:nvSpPr>
          <p:spPr bwMode="auto">
            <a:xfrm>
              <a:off x="5133019" y="5339404"/>
              <a:ext cx="2218555" cy="2165255"/>
            </a:xfrm>
            <a:custGeom>
              <a:avLst/>
              <a:gdLst>
                <a:gd name="connsiteX0" fmla="*/ 832593 w 2218555"/>
                <a:gd name="connsiteY0" fmla="*/ 0 h 2165255"/>
                <a:gd name="connsiteX1" fmla="*/ 1665186 w 2218555"/>
                <a:gd name="connsiteY1" fmla="*/ 832593 h 2165255"/>
                <a:gd name="connsiteX2" fmla="*/ 1660888 w 2218555"/>
                <a:gd name="connsiteY2" fmla="*/ 917721 h 2165255"/>
                <a:gd name="connsiteX3" fmla="*/ 1651747 w 2218555"/>
                <a:gd name="connsiteY3" fmla="*/ 977609 h 2165255"/>
                <a:gd name="connsiteX4" fmla="*/ 1750001 w 2218555"/>
                <a:gd name="connsiteY4" fmla="*/ 1032986 h 2165255"/>
                <a:gd name="connsiteX5" fmla="*/ 2016459 w 2218555"/>
                <a:gd name="connsiteY5" fmla="*/ 1342463 h 2165255"/>
                <a:gd name="connsiteX6" fmla="*/ 2030143 w 2218555"/>
                <a:gd name="connsiteY6" fmla="*/ 1383929 h 2165255"/>
                <a:gd name="connsiteX7" fmla="*/ 2065430 w 2218555"/>
                <a:gd name="connsiteY7" fmla="*/ 1352511 h 2165255"/>
                <a:gd name="connsiteX8" fmla="*/ 2160543 w 2218555"/>
                <a:gd name="connsiteY8" fmla="*/ 1307123 h 2165255"/>
                <a:gd name="connsiteX9" fmla="*/ 2187488 w 2218555"/>
                <a:gd name="connsiteY9" fmla="*/ 1313564 h 2165255"/>
                <a:gd name="connsiteX10" fmla="*/ 2107307 w 2218555"/>
                <a:gd name="connsiteY10" fmla="*/ 1715972 h 2165255"/>
                <a:gd name="connsiteX11" fmla="*/ 1936499 w 2218555"/>
                <a:gd name="connsiteY11" fmla="*/ 1934635 h 2165255"/>
                <a:gd name="connsiteX12" fmla="*/ 1931794 w 2218555"/>
                <a:gd name="connsiteY12" fmla="*/ 1938265 h 2165255"/>
                <a:gd name="connsiteX13" fmla="*/ 1928975 w 2218555"/>
                <a:gd name="connsiteY13" fmla="*/ 1942209 h 2165255"/>
                <a:gd name="connsiteX14" fmla="*/ 1145955 w 2218555"/>
                <a:gd name="connsiteY14" fmla="*/ 2133740 h 2165255"/>
                <a:gd name="connsiteX15" fmla="*/ 604010 w 2218555"/>
                <a:gd name="connsiteY15" fmla="*/ 1698807 h 2165255"/>
                <a:gd name="connsiteX16" fmla="*/ 579954 w 2218555"/>
                <a:gd name="connsiteY16" fmla="*/ 1625906 h 2165255"/>
                <a:gd name="connsiteX17" fmla="*/ 508511 w 2218555"/>
                <a:gd name="connsiteY17" fmla="*/ 1599757 h 2165255"/>
                <a:gd name="connsiteX18" fmla="*/ 0 w 2218555"/>
                <a:gd name="connsiteY18" fmla="*/ 832593 h 2165255"/>
                <a:gd name="connsiteX19" fmla="*/ 832593 w 2218555"/>
                <a:gd name="connsiteY19" fmla="*/ 0 h 216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18555" h="2165255">
                  <a:moveTo>
                    <a:pt x="832593" y="0"/>
                  </a:moveTo>
                  <a:cubicBezTo>
                    <a:pt x="1292421" y="0"/>
                    <a:pt x="1665186" y="372765"/>
                    <a:pt x="1665186" y="832593"/>
                  </a:cubicBezTo>
                  <a:cubicBezTo>
                    <a:pt x="1665186" y="861332"/>
                    <a:pt x="1663730" y="889732"/>
                    <a:pt x="1660888" y="917721"/>
                  </a:cubicBezTo>
                  <a:lnTo>
                    <a:pt x="1651747" y="977609"/>
                  </a:lnTo>
                  <a:lnTo>
                    <a:pt x="1750001" y="1032986"/>
                  </a:lnTo>
                  <a:cubicBezTo>
                    <a:pt x="1870494" y="1115151"/>
                    <a:pt x="1962791" y="1223206"/>
                    <a:pt x="2016459" y="1342463"/>
                  </a:cubicBezTo>
                  <a:lnTo>
                    <a:pt x="2030143" y="1383929"/>
                  </a:lnTo>
                  <a:lnTo>
                    <a:pt x="2065430" y="1352511"/>
                  </a:lnTo>
                  <a:cubicBezTo>
                    <a:pt x="2101299" y="1323855"/>
                    <a:pt x="2134249" y="1307632"/>
                    <a:pt x="2160543" y="1307123"/>
                  </a:cubicBezTo>
                  <a:cubicBezTo>
                    <a:pt x="2170559" y="1306929"/>
                    <a:pt x="2179609" y="1309015"/>
                    <a:pt x="2187488" y="1313564"/>
                  </a:cubicBezTo>
                  <a:cubicBezTo>
                    <a:pt x="2250510" y="1349950"/>
                    <a:pt x="2214612" y="1530114"/>
                    <a:pt x="2107307" y="1715972"/>
                  </a:cubicBezTo>
                  <a:cubicBezTo>
                    <a:pt x="2053655" y="1808901"/>
                    <a:pt x="1992310" y="1885658"/>
                    <a:pt x="1936499" y="1934635"/>
                  </a:cubicBezTo>
                  <a:lnTo>
                    <a:pt x="1931794" y="1938265"/>
                  </a:lnTo>
                  <a:lnTo>
                    <a:pt x="1928975" y="1942209"/>
                  </a:lnTo>
                  <a:cubicBezTo>
                    <a:pt x="1757535" y="2132123"/>
                    <a:pt x="1452849" y="2215973"/>
                    <a:pt x="1145955" y="2133740"/>
                  </a:cubicBezTo>
                  <a:cubicBezTo>
                    <a:pt x="890209" y="2065213"/>
                    <a:pt x="693457" y="1897571"/>
                    <a:pt x="604010" y="1698807"/>
                  </a:cubicBezTo>
                  <a:lnTo>
                    <a:pt x="579954" y="1625906"/>
                  </a:lnTo>
                  <a:lnTo>
                    <a:pt x="508511" y="1599757"/>
                  </a:lnTo>
                  <a:cubicBezTo>
                    <a:pt x="209680" y="1473362"/>
                    <a:pt x="0" y="1177464"/>
                    <a:pt x="0" y="832593"/>
                  </a:cubicBezTo>
                  <a:cubicBezTo>
                    <a:pt x="0" y="372765"/>
                    <a:pt x="372765" y="0"/>
                    <a:pt x="832593" y="0"/>
                  </a:cubicBezTo>
                  <a:close/>
                </a:path>
              </a:pathLst>
            </a:custGeom>
            <a:solidFill>
              <a:srgbClr val="FFFF99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楕円 14">
              <a:extLst>
                <a:ext uri="{FF2B5EF4-FFF2-40B4-BE49-F238E27FC236}">
                  <a16:creationId xmlns:a16="http://schemas.microsoft.com/office/drawing/2014/main" id="{872934C0-3DAF-A6A4-4799-3929A3DA9DB4}"/>
                </a:ext>
              </a:extLst>
            </p:cNvPr>
            <p:cNvSpPr/>
            <p:nvPr/>
          </p:nvSpPr>
          <p:spPr bwMode="auto">
            <a:xfrm>
              <a:off x="5633264" y="6515939"/>
              <a:ext cx="395735" cy="292024"/>
            </a:xfrm>
            <a:custGeom>
              <a:avLst/>
              <a:gdLst>
                <a:gd name="connsiteX0" fmla="*/ 0 w 405045"/>
                <a:gd name="connsiteY0" fmla="*/ 90010 h 180020"/>
                <a:gd name="connsiteX1" fmla="*/ 202523 w 405045"/>
                <a:gd name="connsiteY1" fmla="*/ 0 h 180020"/>
                <a:gd name="connsiteX2" fmla="*/ 405046 w 405045"/>
                <a:gd name="connsiteY2" fmla="*/ 90010 h 180020"/>
                <a:gd name="connsiteX3" fmla="*/ 202523 w 405045"/>
                <a:gd name="connsiteY3" fmla="*/ 180020 h 180020"/>
                <a:gd name="connsiteX4" fmla="*/ 0 w 405045"/>
                <a:gd name="connsiteY4" fmla="*/ 90010 h 180020"/>
                <a:gd name="connsiteX0" fmla="*/ 4113 w 409159"/>
                <a:gd name="connsiteY0" fmla="*/ 90010 h 230820"/>
                <a:gd name="connsiteX1" fmla="*/ 206636 w 409159"/>
                <a:gd name="connsiteY1" fmla="*/ 0 h 230820"/>
                <a:gd name="connsiteX2" fmla="*/ 409159 w 409159"/>
                <a:gd name="connsiteY2" fmla="*/ 90010 h 230820"/>
                <a:gd name="connsiteX3" fmla="*/ 120911 w 409159"/>
                <a:gd name="connsiteY3" fmla="*/ 230820 h 230820"/>
                <a:gd name="connsiteX4" fmla="*/ 4113 w 409159"/>
                <a:gd name="connsiteY4" fmla="*/ 90010 h 230820"/>
                <a:gd name="connsiteX0" fmla="*/ 4612 w 409658"/>
                <a:gd name="connsiteY0" fmla="*/ 90010 h 313370"/>
                <a:gd name="connsiteX1" fmla="*/ 207135 w 409658"/>
                <a:gd name="connsiteY1" fmla="*/ 0 h 313370"/>
                <a:gd name="connsiteX2" fmla="*/ 409658 w 409658"/>
                <a:gd name="connsiteY2" fmla="*/ 90010 h 313370"/>
                <a:gd name="connsiteX3" fmla="*/ 118235 w 409658"/>
                <a:gd name="connsiteY3" fmla="*/ 313370 h 313370"/>
                <a:gd name="connsiteX4" fmla="*/ 4612 w 409658"/>
                <a:gd name="connsiteY4" fmla="*/ 90010 h 313370"/>
                <a:gd name="connsiteX0" fmla="*/ 1753 w 406799"/>
                <a:gd name="connsiteY0" fmla="*/ 140958 h 364318"/>
                <a:gd name="connsiteX1" fmla="*/ 156651 w 406799"/>
                <a:gd name="connsiteY1" fmla="*/ 0 h 364318"/>
                <a:gd name="connsiteX2" fmla="*/ 406799 w 406799"/>
                <a:gd name="connsiteY2" fmla="*/ 140958 h 364318"/>
                <a:gd name="connsiteX3" fmla="*/ 115376 w 406799"/>
                <a:gd name="connsiteY3" fmla="*/ 364318 h 364318"/>
                <a:gd name="connsiteX4" fmla="*/ 1753 w 406799"/>
                <a:gd name="connsiteY4" fmla="*/ 140958 h 364318"/>
                <a:gd name="connsiteX0" fmla="*/ 3787 w 408833"/>
                <a:gd name="connsiteY0" fmla="*/ 140958 h 389792"/>
                <a:gd name="connsiteX1" fmla="*/ 158685 w 408833"/>
                <a:gd name="connsiteY1" fmla="*/ 0 h 389792"/>
                <a:gd name="connsiteX2" fmla="*/ 408833 w 408833"/>
                <a:gd name="connsiteY2" fmla="*/ 140958 h 389792"/>
                <a:gd name="connsiteX3" fmla="*/ 104710 w 408833"/>
                <a:gd name="connsiteY3" fmla="*/ 389792 h 389792"/>
                <a:gd name="connsiteX4" fmla="*/ 3787 w 408833"/>
                <a:gd name="connsiteY4" fmla="*/ 140958 h 389792"/>
                <a:gd name="connsiteX0" fmla="*/ 3787 w 412443"/>
                <a:gd name="connsiteY0" fmla="*/ 140958 h 389792"/>
                <a:gd name="connsiteX1" fmla="*/ 158685 w 412443"/>
                <a:gd name="connsiteY1" fmla="*/ 0 h 389792"/>
                <a:gd name="connsiteX2" fmla="*/ 408833 w 412443"/>
                <a:gd name="connsiteY2" fmla="*/ 140958 h 389792"/>
                <a:gd name="connsiteX3" fmla="*/ 104710 w 412443"/>
                <a:gd name="connsiteY3" fmla="*/ 389792 h 389792"/>
                <a:gd name="connsiteX4" fmla="*/ 3787 w 412443"/>
                <a:gd name="connsiteY4" fmla="*/ 140958 h 389792"/>
                <a:gd name="connsiteX0" fmla="*/ 1144 w 393545"/>
                <a:gd name="connsiteY0" fmla="*/ 141570 h 390499"/>
                <a:gd name="connsiteX1" fmla="*/ 156042 w 393545"/>
                <a:gd name="connsiteY1" fmla="*/ 612 h 390499"/>
                <a:gd name="connsiteX2" fmla="*/ 390315 w 393545"/>
                <a:gd name="connsiteY2" fmla="*/ 111850 h 390499"/>
                <a:gd name="connsiteX3" fmla="*/ 102067 w 393545"/>
                <a:gd name="connsiteY3" fmla="*/ 390404 h 390499"/>
                <a:gd name="connsiteX4" fmla="*/ 1144 w 393545"/>
                <a:gd name="connsiteY4" fmla="*/ 141570 h 390499"/>
                <a:gd name="connsiteX0" fmla="*/ 1144 w 393545"/>
                <a:gd name="connsiteY0" fmla="*/ 141570 h 390499"/>
                <a:gd name="connsiteX1" fmla="*/ 156042 w 393545"/>
                <a:gd name="connsiteY1" fmla="*/ 612 h 390499"/>
                <a:gd name="connsiteX2" fmla="*/ 390315 w 393545"/>
                <a:gd name="connsiteY2" fmla="*/ 111850 h 390499"/>
                <a:gd name="connsiteX3" fmla="*/ 102067 w 393545"/>
                <a:gd name="connsiteY3" fmla="*/ 390404 h 390499"/>
                <a:gd name="connsiteX4" fmla="*/ 1144 w 393545"/>
                <a:gd name="connsiteY4" fmla="*/ 141570 h 390499"/>
                <a:gd name="connsiteX0" fmla="*/ 2850 w 395735"/>
                <a:gd name="connsiteY0" fmla="*/ 141570 h 390499"/>
                <a:gd name="connsiteX1" fmla="*/ 157748 w 395735"/>
                <a:gd name="connsiteY1" fmla="*/ 612 h 390499"/>
                <a:gd name="connsiteX2" fmla="*/ 392021 w 395735"/>
                <a:gd name="connsiteY2" fmla="*/ 111850 h 390499"/>
                <a:gd name="connsiteX3" fmla="*/ 103773 w 395735"/>
                <a:gd name="connsiteY3" fmla="*/ 390404 h 390499"/>
                <a:gd name="connsiteX4" fmla="*/ 2850 w 395735"/>
                <a:gd name="connsiteY4" fmla="*/ 141570 h 390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735" h="390499">
                  <a:moveTo>
                    <a:pt x="2850" y="141570"/>
                  </a:moveTo>
                  <a:cubicBezTo>
                    <a:pt x="11846" y="76605"/>
                    <a:pt x="54786" y="5565"/>
                    <a:pt x="157748" y="612"/>
                  </a:cubicBezTo>
                  <a:cubicBezTo>
                    <a:pt x="260710" y="-4341"/>
                    <a:pt x="357096" y="19683"/>
                    <a:pt x="392021" y="111850"/>
                  </a:cubicBezTo>
                  <a:cubicBezTo>
                    <a:pt x="426946" y="204017"/>
                    <a:pt x="206735" y="385451"/>
                    <a:pt x="103773" y="390404"/>
                  </a:cubicBezTo>
                  <a:cubicBezTo>
                    <a:pt x="811" y="395357"/>
                    <a:pt x="-6146" y="206535"/>
                    <a:pt x="2850" y="141570"/>
                  </a:cubicBezTo>
                  <a:close/>
                </a:path>
              </a:pathLst>
            </a:custGeom>
            <a:solidFill>
              <a:srgbClr val="FF9933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7964C2D3-A693-CD8E-E738-873EC69CE158}"/>
                </a:ext>
              </a:extLst>
            </p:cNvPr>
            <p:cNvSpPr/>
            <p:nvPr/>
          </p:nvSpPr>
          <p:spPr bwMode="auto">
            <a:xfrm rot="1800000">
              <a:off x="6264926" y="6653195"/>
              <a:ext cx="593897" cy="743075"/>
            </a:xfrm>
            <a:custGeom>
              <a:avLst/>
              <a:gdLst>
                <a:gd name="connsiteX0" fmla="*/ 166787 w 641027"/>
                <a:gd name="connsiteY0" fmla="*/ 0 h 802043"/>
                <a:gd name="connsiteX1" fmla="*/ 568970 w 641027"/>
                <a:gd name="connsiteY1" fmla="*/ 0 h 802043"/>
                <a:gd name="connsiteX2" fmla="*/ 576237 w 641027"/>
                <a:gd name="connsiteY2" fmla="*/ 10737 h 802043"/>
                <a:gd name="connsiteX3" fmla="*/ 641027 w 641027"/>
                <a:gd name="connsiteY3" fmla="*/ 353135 h 802043"/>
                <a:gd name="connsiteX4" fmla="*/ 506457 w 641027"/>
                <a:gd name="connsiteY4" fmla="*/ 753495 h 802043"/>
                <a:gd name="connsiteX5" fmla="*/ 479337 w 641027"/>
                <a:gd name="connsiteY5" fmla="*/ 745361 h 802043"/>
                <a:gd name="connsiteX6" fmla="*/ 472714 w 641027"/>
                <a:gd name="connsiteY6" fmla="*/ 739245 h 802043"/>
                <a:gd name="connsiteX7" fmla="*/ 460186 w 641027"/>
                <a:gd name="connsiteY7" fmla="*/ 755866 h 802043"/>
                <a:gd name="connsiteX8" fmla="*/ 381355 w 641027"/>
                <a:gd name="connsiteY8" fmla="*/ 794770 h 802043"/>
                <a:gd name="connsiteX9" fmla="*/ 302524 w 641027"/>
                <a:gd name="connsiteY9" fmla="*/ 755866 h 802043"/>
                <a:gd name="connsiteX10" fmla="*/ 282027 w 641027"/>
                <a:gd name="connsiteY10" fmla="*/ 728672 h 802043"/>
                <a:gd name="connsiteX11" fmla="*/ 260820 w 641027"/>
                <a:gd name="connsiteY11" fmla="*/ 752225 h 802043"/>
                <a:gd name="connsiteX12" fmla="*/ 121844 w 641027"/>
                <a:gd name="connsiteY12" fmla="*/ 798498 h 802043"/>
                <a:gd name="connsiteX13" fmla="*/ 32865 w 641027"/>
                <a:gd name="connsiteY13" fmla="*/ 285668 h 802043"/>
                <a:gd name="connsiteX14" fmla="*/ 121699 w 641027"/>
                <a:gd name="connsiteY14" fmla="*/ 66074 h 802043"/>
                <a:gd name="connsiteX0" fmla="*/ 166787 w 641027"/>
                <a:gd name="connsiteY0" fmla="*/ 174225 h 976268"/>
                <a:gd name="connsiteX1" fmla="*/ 422687 w 641027"/>
                <a:gd name="connsiteY1" fmla="*/ 0 h 976268"/>
                <a:gd name="connsiteX2" fmla="*/ 568970 w 641027"/>
                <a:gd name="connsiteY2" fmla="*/ 174225 h 976268"/>
                <a:gd name="connsiteX3" fmla="*/ 576237 w 641027"/>
                <a:gd name="connsiteY3" fmla="*/ 184962 h 976268"/>
                <a:gd name="connsiteX4" fmla="*/ 641027 w 641027"/>
                <a:gd name="connsiteY4" fmla="*/ 527360 h 976268"/>
                <a:gd name="connsiteX5" fmla="*/ 506457 w 641027"/>
                <a:gd name="connsiteY5" fmla="*/ 927720 h 976268"/>
                <a:gd name="connsiteX6" fmla="*/ 479337 w 641027"/>
                <a:gd name="connsiteY6" fmla="*/ 919586 h 976268"/>
                <a:gd name="connsiteX7" fmla="*/ 472714 w 641027"/>
                <a:gd name="connsiteY7" fmla="*/ 913470 h 976268"/>
                <a:gd name="connsiteX8" fmla="*/ 460186 w 641027"/>
                <a:gd name="connsiteY8" fmla="*/ 930091 h 976268"/>
                <a:gd name="connsiteX9" fmla="*/ 381355 w 641027"/>
                <a:gd name="connsiteY9" fmla="*/ 968995 h 976268"/>
                <a:gd name="connsiteX10" fmla="*/ 302524 w 641027"/>
                <a:gd name="connsiteY10" fmla="*/ 930091 h 976268"/>
                <a:gd name="connsiteX11" fmla="*/ 282027 w 641027"/>
                <a:gd name="connsiteY11" fmla="*/ 902897 h 976268"/>
                <a:gd name="connsiteX12" fmla="*/ 260820 w 641027"/>
                <a:gd name="connsiteY12" fmla="*/ 926450 h 976268"/>
                <a:gd name="connsiteX13" fmla="*/ 121844 w 641027"/>
                <a:gd name="connsiteY13" fmla="*/ 972723 h 976268"/>
                <a:gd name="connsiteX14" fmla="*/ 32865 w 641027"/>
                <a:gd name="connsiteY14" fmla="*/ 459893 h 976268"/>
                <a:gd name="connsiteX15" fmla="*/ 121699 w 641027"/>
                <a:gd name="connsiteY15" fmla="*/ 240299 h 976268"/>
                <a:gd name="connsiteX16" fmla="*/ 166787 w 641027"/>
                <a:gd name="connsiteY16" fmla="*/ 174225 h 976268"/>
                <a:gd name="connsiteX0" fmla="*/ 422687 w 641027"/>
                <a:gd name="connsiteY0" fmla="*/ 0 h 976268"/>
                <a:gd name="connsiteX1" fmla="*/ 568970 w 641027"/>
                <a:gd name="connsiteY1" fmla="*/ 174225 h 976268"/>
                <a:gd name="connsiteX2" fmla="*/ 576237 w 641027"/>
                <a:gd name="connsiteY2" fmla="*/ 184962 h 976268"/>
                <a:gd name="connsiteX3" fmla="*/ 641027 w 641027"/>
                <a:gd name="connsiteY3" fmla="*/ 527360 h 976268"/>
                <a:gd name="connsiteX4" fmla="*/ 506457 w 641027"/>
                <a:gd name="connsiteY4" fmla="*/ 927720 h 976268"/>
                <a:gd name="connsiteX5" fmla="*/ 479337 w 641027"/>
                <a:gd name="connsiteY5" fmla="*/ 919586 h 976268"/>
                <a:gd name="connsiteX6" fmla="*/ 472714 w 641027"/>
                <a:gd name="connsiteY6" fmla="*/ 913470 h 976268"/>
                <a:gd name="connsiteX7" fmla="*/ 460186 w 641027"/>
                <a:gd name="connsiteY7" fmla="*/ 930091 h 976268"/>
                <a:gd name="connsiteX8" fmla="*/ 381355 w 641027"/>
                <a:gd name="connsiteY8" fmla="*/ 968995 h 976268"/>
                <a:gd name="connsiteX9" fmla="*/ 302524 w 641027"/>
                <a:gd name="connsiteY9" fmla="*/ 930091 h 976268"/>
                <a:gd name="connsiteX10" fmla="*/ 282027 w 641027"/>
                <a:gd name="connsiteY10" fmla="*/ 902897 h 976268"/>
                <a:gd name="connsiteX11" fmla="*/ 260820 w 641027"/>
                <a:gd name="connsiteY11" fmla="*/ 926450 h 976268"/>
                <a:gd name="connsiteX12" fmla="*/ 121844 w 641027"/>
                <a:gd name="connsiteY12" fmla="*/ 972723 h 976268"/>
                <a:gd name="connsiteX13" fmla="*/ 32865 w 641027"/>
                <a:gd name="connsiteY13" fmla="*/ 459893 h 976268"/>
                <a:gd name="connsiteX14" fmla="*/ 121699 w 641027"/>
                <a:gd name="connsiteY14" fmla="*/ 240299 h 976268"/>
                <a:gd name="connsiteX15" fmla="*/ 166787 w 641027"/>
                <a:gd name="connsiteY15" fmla="*/ 174225 h 976268"/>
                <a:gd name="connsiteX16" fmla="*/ 514127 w 641027"/>
                <a:gd name="connsiteY16" fmla="*/ 91440 h 976268"/>
                <a:gd name="connsiteX0" fmla="*/ 568970 w 641027"/>
                <a:gd name="connsiteY0" fmla="*/ 109360 h 911403"/>
                <a:gd name="connsiteX1" fmla="*/ 576237 w 641027"/>
                <a:gd name="connsiteY1" fmla="*/ 120097 h 911403"/>
                <a:gd name="connsiteX2" fmla="*/ 641027 w 641027"/>
                <a:gd name="connsiteY2" fmla="*/ 462495 h 911403"/>
                <a:gd name="connsiteX3" fmla="*/ 506457 w 641027"/>
                <a:gd name="connsiteY3" fmla="*/ 862855 h 911403"/>
                <a:gd name="connsiteX4" fmla="*/ 479337 w 641027"/>
                <a:gd name="connsiteY4" fmla="*/ 854721 h 911403"/>
                <a:gd name="connsiteX5" fmla="*/ 472714 w 641027"/>
                <a:gd name="connsiteY5" fmla="*/ 848605 h 911403"/>
                <a:gd name="connsiteX6" fmla="*/ 460186 w 641027"/>
                <a:gd name="connsiteY6" fmla="*/ 865226 h 911403"/>
                <a:gd name="connsiteX7" fmla="*/ 381355 w 641027"/>
                <a:gd name="connsiteY7" fmla="*/ 904130 h 911403"/>
                <a:gd name="connsiteX8" fmla="*/ 302524 w 641027"/>
                <a:gd name="connsiteY8" fmla="*/ 865226 h 911403"/>
                <a:gd name="connsiteX9" fmla="*/ 282027 w 641027"/>
                <a:gd name="connsiteY9" fmla="*/ 838032 h 911403"/>
                <a:gd name="connsiteX10" fmla="*/ 260820 w 641027"/>
                <a:gd name="connsiteY10" fmla="*/ 861585 h 911403"/>
                <a:gd name="connsiteX11" fmla="*/ 121844 w 641027"/>
                <a:gd name="connsiteY11" fmla="*/ 907858 h 911403"/>
                <a:gd name="connsiteX12" fmla="*/ 32865 w 641027"/>
                <a:gd name="connsiteY12" fmla="*/ 395028 h 911403"/>
                <a:gd name="connsiteX13" fmla="*/ 121699 w 641027"/>
                <a:gd name="connsiteY13" fmla="*/ 175434 h 911403"/>
                <a:gd name="connsiteX14" fmla="*/ 166787 w 641027"/>
                <a:gd name="connsiteY14" fmla="*/ 109360 h 911403"/>
                <a:gd name="connsiteX15" fmla="*/ 514127 w 641027"/>
                <a:gd name="connsiteY15" fmla="*/ 26575 h 911403"/>
                <a:gd name="connsiteX0" fmla="*/ 568970 w 641027"/>
                <a:gd name="connsiteY0" fmla="*/ 0 h 802043"/>
                <a:gd name="connsiteX1" fmla="*/ 576237 w 641027"/>
                <a:gd name="connsiteY1" fmla="*/ 10737 h 802043"/>
                <a:gd name="connsiteX2" fmla="*/ 641027 w 641027"/>
                <a:gd name="connsiteY2" fmla="*/ 353135 h 802043"/>
                <a:gd name="connsiteX3" fmla="*/ 506457 w 641027"/>
                <a:gd name="connsiteY3" fmla="*/ 753495 h 802043"/>
                <a:gd name="connsiteX4" fmla="*/ 479337 w 641027"/>
                <a:gd name="connsiteY4" fmla="*/ 745361 h 802043"/>
                <a:gd name="connsiteX5" fmla="*/ 472714 w 641027"/>
                <a:gd name="connsiteY5" fmla="*/ 739245 h 802043"/>
                <a:gd name="connsiteX6" fmla="*/ 460186 w 641027"/>
                <a:gd name="connsiteY6" fmla="*/ 755866 h 802043"/>
                <a:gd name="connsiteX7" fmla="*/ 381355 w 641027"/>
                <a:gd name="connsiteY7" fmla="*/ 794770 h 802043"/>
                <a:gd name="connsiteX8" fmla="*/ 302524 w 641027"/>
                <a:gd name="connsiteY8" fmla="*/ 755866 h 802043"/>
                <a:gd name="connsiteX9" fmla="*/ 282027 w 641027"/>
                <a:gd name="connsiteY9" fmla="*/ 728672 h 802043"/>
                <a:gd name="connsiteX10" fmla="*/ 260820 w 641027"/>
                <a:gd name="connsiteY10" fmla="*/ 752225 h 802043"/>
                <a:gd name="connsiteX11" fmla="*/ 121844 w 641027"/>
                <a:gd name="connsiteY11" fmla="*/ 798498 h 802043"/>
                <a:gd name="connsiteX12" fmla="*/ 32865 w 641027"/>
                <a:gd name="connsiteY12" fmla="*/ 285668 h 802043"/>
                <a:gd name="connsiteX13" fmla="*/ 121699 w 641027"/>
                <a:gd name="connsiteY13" fmla="*/ 66074 h 802043"/>
                <a:gd name="connsiteX14" fmla="*/ 166787 w 641027"/>
                <a:gd name="connsiteY14" fmla="*/ 0 h 802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41027" h="802043">
                  <a:moveTo>
                    <a:pt x="568970" y="0"/>
                  </a:moveTo>
                  <a:lnTo>
                    <a:pt x="576237" y="10737"/>
                  </a:lnTo>
                  <a:cubicBezTo>
                    <a:pt x="615080" y="80955"/>
                    <a:pt x="641027" y="208030"/>
                    <a:pt x="641027" y="353135"/>
                  </a:cubicBezTo>
                  <a:cubicBezTo>
                    <a:pt x="641027" y="574248"/>
                    <a:pt x="580778" y="753495"/>
                    <a:pt x="506457" y="753495"/>
                  </a:cubicBezTo>
                  <a:cubicBezTo>
                    <a:pt x="497167" y="753495"/>
                    <a:pt x="488097" y="750695"/>
                    <a:pt x="479337" y="745361"/>
                  </a:cubicBezTo>
                  <a:lnTo>
                    <a:pt x="472714" y="739245"/>
                  </a:lnTo>
                  <a:lnTo>
                    <a:pt x="460186" y="755866"/>
                  </a:lnTo>
                  <a:cubicBezTo>
                    <a:pt x="435957" y="780917"/>
                    <a:pt x="409318" y="794770"/>
                    <a:pt x="381355" y="794770"/>
                  </a:cubicBezTo>
                  <a:cubicBezTo>
                    <a:pt x="353392" y="794770"/>
                    <a:pt x="326753" y="780917"/>
                    <a:pt x="302524" y="755866"/>
                  </a:cubicBezTo>
                  <a:lnTo>
                    <a:pt x="282027" y="728672"/>
                  </a:lnTo>
                  <a:lnTo>
                    <a:pt x="260820" y="752225"/>
                  </a:lnTo>
                  <a:cubicBezTo>
                    <a:pt x="213927" y="792385"/>
                    <a:pt x="165590" y="810220"/>
                    <a:pt x="121844" y="798498"/>
                  </a:cubicBezTo>
                  <a:cubicBezTo>
                    <a:pt x="5187" y="767240"/>
                    <a:pt x="-34650" y="537638"/>
                    <a:pt x="32865" y="285668"/>
                  </a:cubicBezTo>
                  <a:cubicBezTo>
                    <a:pt x="55018" y="202991"/>
                    <a:pt x="85977" y="128178"/>
                    <a:pt x="121699" y="66074"/>
                  </a:cubicBezTo>
                  <a:lnTo>
                    <a:pt x="166787" y="0"/>
                  </a:lnTo>
                </a:path>
              </a:pathLst>
            </a:custGeom>
            <a:solidFill>
              <a:srgbClr val="FFFF99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B8EEBD4A-278A-E2EB-BE80-7CE66CC2D21D}"/>
                </a:ext>
              </a:extLst>
            </p:cNvPr>
            <p:cNvSpPr/>
            <p:nvPr/>
          </p:nvSpPr>
          <p:spPr bwMode="auto">
            <a:xfrm rot="20700000">
              <a:off x="6176571" y="6446171"/>
              <a:ext cx="276118" cy="101542"/>
            </a:xfrm>
            <a:prstGeom prst="ellipse">
              <a:avLst/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8A92B468-DA92-85D8-F7CD-B45DA2BCE835}"/>
                </a:ext>
              </a:extLst>
            </p:cNvPr>
            <p:cNvSpPr/>
            <p:nvPr/>
          </p:nvSpPr>
          <p:spPr bwMode="auto">
            <a:xfrm rot="20700000">
              <a:off x="5403668" y="6655521"/>
              <a:ext cx="157113" cy="101542"/>
            </a:xfrm>
            <a:prstGeom prst="ellipse">
              <a:avLst/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41CE1671-00E1-633C-9A80-E571051E796B}"/>
                </a:ext>
              </a:extLst>
            </p:cNvPr>
            <p:cNvSpPr/>
            <p:nvPr/>
          </p:nvSpPr>
          <p:spPr bwMode="auto">
            <a:xfrm>
              <a:off x="5354536" y="6322132"/>
              <a:ext cx="204889" cy="253764"/>
            </a:xfrm>
            <a:custGeom>
              <a:avLst/>
              <a:gdLst>
                <a:gd name="connsiteX0" fmla="*/ 110997 w 204889"/>
                <a:gd name="connsiteY0" fmla="*/ 43 h 253764"/>
                <a:gd name="connsiteX1" fmla="*/ 139378 w 204889"/>
                <a:gd name="connsiteY1" fmla="*/ 8732 h 253764"/>
                <a:gd name="connsiteX2" fmla="*/ 201435 w 204889"/>
                <a:gd name="connsiteY2" fmla="*/ 123597 h 253764"/>
                <a:gd name="connsiteX3" fmla="*/ 154915 w 204889"/>
                <a:gd name="connsiteY3" fmla="*/ 253721 h 253764"/>
                <a:gd name="connsiteX4" fmla="*/ 64477 w 204889"/>
                <a:gd name="connsiteY4" fmla="*/ 130167 h 253764"/>
                <a:gd name="connsiteX5" fmla="*/ 62276 w 204889"/>
                <a:gd name="connsiteY5" fmla="*/ 95659 h 253764"/>
                <a:gd name="connsiteX6" fmla="*/ 58317 w 204889"/>
                <a:gd name="connsiteY6" fmla="*/ 95724 h 253764"/>
                <a:gd name="connsiteX7" fmla="*/ 34244 w 204889"/>
                <a:gd name="connsiteY7" fmla="*/ 87044 h 253764"/>
                <a:gd name="connsiteX8" fmla="*/ 6960 w 204889"/>
                <a:gd name="connsiteY8" fmla="*/ 4879 h 253764"/>
                <a:gd name="connsiteX9" fmla="*/ 50144 w 204889"/>
                <a:gd name="connsiteY9" fmla="*/ 59503 h 253764"/>
                <a:gd name="connsiteX10" fmla="*/ 64328 w 204889"/>
                <a:gd name="connsiteY10" fmla="*/ 64460 h 253764"/>
                <a:gd name="connsiteX11" fmla="*/ 69007 w 204889"/>
                <a:gd name="connsiteY11" fmla="*/ 39516 h 253764"/>
                <a:gd name="connsiteX12" fmla="*/ 110997 w 204889"/>
                <a:gd name="connsiteY12" fmla="*/ 43 h 253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4889" h="253764">
                  <a:moveTo>
                    <a:pt x="110997" y="43"/>
                  </a:moveTo>
                  <a:cubicBezTo>
                    <a:pt x="120452" y="-410"/>
                    <a:pt x="130074" y="2707"/>
                    <a:pt x="139378" y="8732"/>
                  </a:cubicBezTo>
                  <a:cubicBezTo>
                    <a:pt x="167289" y="26808"/>
                    <a:pt x="192340" y="71059"/>
                    <a:pt x="201435" y="123597"/>
                  </a:cubicBezTo>
                  <a:cubicBezTo>
                    <a:pt x="213563" y="193648"/>
                    <a:pt x="192735" y="251906"/>
                    <a:pt x="154915" y="253721"/>
                  </a:cubicBezTo>
                  <a:cubicBezTo>
                    <a:pt x="117095" y="255535"/>
                    <a:pt x="76605" y="200218"/>
                    <a:pt x="64477" y="130167"/>
                  </a:cubicBezTo>
                  <a:lnTo>
                    <a:pt x="62276" y="95659"/>
                  </a:lnTo>
                  <a:lnTo>
                    <a:pt x="58317" y="95724"/>
                  </a:lnTo>
                  <a:cubicBezTo>
                    <a:pt x="50157" y="94373"/>
                    <a:pt x="41981" y="91511"/>
                    <a:pt x="34244" y="87044"/>
                  </a:cubicBezTo>
                  <a:cubicBezTo>
                    <a:pt x="3293" y="69175"/>
                    <a:pt x="-8922" y="32389"/>
                    <a:pt x="6960" y="4879"/>
                  </a:cubicBezTo>
                  <a:cubicBezTo>
                    <a:pt x="13046" y="27286"/>
                    <a:pt x="28751" y="47152"/>
                    <a:pt x="50144" y="59503"/>
                  </a:cubicBezTo>
                  <a:lnTo>
                    <a:pt x="64328" y="64460"/>
                  </a:lnTo>
                  <a:lnTo>
                    <a:pt x="69007" y="39516"/>
                  </a:lnTo>
                  <a:cubicBezTo>
                    <a:pt x="77426" y="15969"/>
                    <a:pt x="92087" y="951"/>
                    <a:pt x="110997" y="43"/>
                  </a:cubicBezTo>
                  <a:close/>
                </a:path>
              </a:pathLst>
            </a:cu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0441C5CA-B696-6A33-BA2A-B21D33282985}"/>
                </a:ext>
              </a:extLst>
            </p:cNvPr>
            <p:cNvSpPr/>
            <p:nvPr/>
          </p:nvSpPr>
          <p:spPr bwMode="auto">
            <a:xfrm>
              <a:off x="5956992" y="6205451"/>
              <a:ext cx="204889" cy="253764"/>
            </a:xfrm>
            <a:custGeom>
              <a:avLst/>
              <a:gdLst>
                <a:gd name="connsiteX0" fmla="*/ 110997 w 204889"/>
                <a:gd name="connsiteY0" fmla="*/ 43 h 253764"/>
                <a:gd name="connsiteX1" fmla="*/ 139378 w 204889"/>
                <a:gd name="connsiteY1" fmla="*/ 8732 h 253764"/>
                <a:gd name="connsiteX2" fmla="*/ 201435 w 204889"/>
                <a:gd name="connsiteY2" fmla="*/ 123597 h 253764"/>
                <a:gd name="connsiteX3" fmla="*/ 154915 w 204889"/>
                <a:gd name="connsiteY3" fmla="*/ 253721 h 253764"/>
                <a:gd name="connsiteX4" fmla="*/ 64477 w 204889"/>
                <a:gd name="connsiteY4" fmla="*/ 130167 h 253764"/>
                <a:gd name="connsiteX5" fmla="*/ 62276 w 204889"/>
                <a:gd name="connsiteY5" fmla="*/ 95659 h 253764"/>
                <a:gd name="connsiteX6" fmla="*/ 58317 w 204889"/>
                <a:gd name="connsiteY6" fmla="*/ 95724 h 253764"/>
                <a:gd name="connsiteX7" fmla="*/ 34244 w 204889"/>
                <a:gd name="connsiteY7" fmla="*/ 87044 h 253764"/>
                <a:gd name="connsiteX8" fmla="*/ 6960 w 204889"/>
                <a:gd name="connsiteY8" fmla="*/ 4879 h 253764"/>
                <a:gd name="connsiteX9" fmla="*/ 50144 w 204889"/>
                <a:gd name="connsiteY9" fmla="*/ 59503 h 253764"/>
                <a:gd name="connsiteX10" fmla="*/ 64328 w 204889"/>
                <a:gd name="connsiteY10" fmla="*/ 64460 h 253764"/>
                <a:gd name="connsiteX11" fmla="*/ 69007 w 204889"/>
                <a:gd name="connsiteY11" fmla="*/ 39516 h 253764"/>
                <a:gd name="connsiteX12" fmla="*/ 110997 w 204889"/>
                <a:gd name="connsiteY12" fmla="*/ 43 h 253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4889" h="253764">
                  <a:moveTo>
                    <a:pt x="110997" y="43"/>
                  </a:moveTo>
                  <a:cubicBezTo>
                    <a:pt x="120452" y="-410"/>
                    <a:pt x="130074" y="2707"/>
                    <a:pt x="139378" y="8732"/>
                  </a:cubicBezTo>
                  <a:cubicBezTo>
                    <a:pt x="167289" y="26808"/>
                    <a:pt x="192340" y="71059"/>
                    <a:pt x="201435" y="123597"/>
                  </a:cubicBezTo>
                  <a:cubicBezTo>
                    <a:pt x="213563" y="193648"/>
                    <a:pt x="192735" y="251906"/>
                    <a:pt x="154915" y="253721"/>
                  </a:cubicBezTo>
                  <a:cubicBezTo>
                    <a:pt x="117095" y="255535"/>
                    <a:pt x="76605" y="200218"/>
                    <a:pt x="64477" y="130167"/>
                  </a:cubicBezTo>
                  <a:lnTo>
                    <a:pt x="62276" y="95659"/>
                  </a:lnTo>
                  <a:lnTo>
                    <a:pt x="58317" y="95724"/>
                  </a:lnTo>
                  <a:cubicBezTo>
                    <a:pt x="50157" y="94373"/>
                    <a:pt x="41981" y="91511"/>
                    <a:pt x="34244" y="87044"/>
                  </a:cubicBezTo>
                  <a:cubicBezTo>
                    <a:pt x="3293" y="69175"/>
                    <a:pt x="-8922" y="32389"/>
                    <a:pt x="6960" y="4879"/>
                  </a:cubicBezTo>
                  <a:cubicBezTo>
                    <a:pt x="13046" y="27286"/>
                    <a:pt x="28751" y="47152"/>
                    <a:pt x="50144" y="59503"/>
                  </a:cubicBezTo>
                  <a:lnTo>
                    <a:pt x="64328" y="64460"/>
                  </a:lnTo>
                  <a:lnTo>
                    <a:pt x="69007" y="39516"/>
                  </a:lnTo>
                  <a:cubicBezTo>
                    <a:pt x="77426" y="15969"/>
                    <a:pt x="92087" y="951"/>
                    <a:pt x="110997" y="43"/>
                  </a:cubicBezTo>
                  <a:close/>
                </a:path>
              </a:pathLst>
            </a:cu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29DD68FB-A40B-7332-9604-D7E0BE35CEF5}"/>
                </a:ext>
              </a:extLst>
            </p:cNvPr>
            <p:cNvSpPr/>
            <p:nvPr/>
          </p:nvSpPr>
          <p:spPr bwMode="auto">
            <a:xfrm rot="14400000">
              <a:off x="6875749" y="5392794"/>
              <a:ext cx="169640" cy="266577"/>
            </a:xfrm>
            <a:custGeom>
              <a:avLst/>
              <a:gdLst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59373 w 472552"/>
                <a:gd name="connsiteY7" fmla="*/ 351149 h 742582"/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236275 w 472552"/>
                <a:gd name="connsiteY7" fmla="*/ 0 h 742582"/>
                <a:gd name="connsiteX0" fmla="*/ 236275 w 472552"/>
                <a:gd name="connsiteY0" fmla="*/ 0 h 742582"/>
                <a:gd name="connsiteX1" fmla="*/ 432200 w 472552"/>
                <a:gd name="connsiteY1" fmla="*/ 374202 h 742582"/>
                <a:gd name="connsiteX2" fmla="*/ 472552 w 472552"/>
                <a:gd name="connsiteY2" fmla="*/ 506306 h 742582"/>
                <a:gd name="connsiteX3" fmla="*/ 236276 w 472552"/>
                <a:gd name="connsiteY3" fmla="*/ 742582 h 742582"/>
                <a:gd name="connsiteX4" fmla="*/ 0 w 472552"/>
                <a:gd name="connsiteY4" fmla="*/ 506306 h 742582"/>
                <a:gd name="connsiteX5" fmla="*/ 40352 w 472552"/>
                <a:gd name="connsiteY5" fmla="*/ 374202 h 742582"/>
                <a:gd name="connsiteX6" fmla="*/ 236275 w 472552"/>
                <a:gd name="connsiteY6" fmla="*/ 0 h 74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2552" h="742582">
                  <a:moveTo>
                    <a:pt x="236275" y="0"/>
                  </a:moveTo>
                  <a:lnTo>
                    <a:pt x="432200" y="374202"/>
                  </a:lnTo>
                  <a:cubicBezTo>
                    <a:pt x="457676" y="411912"/>
                    <a:pt x="472552" y="457372"/>
                    <a:pt x="472552" y="506306"/>
                  </a:cubicBezTo>
                  <a:cubicBezTo>
                    <a:pt x="472552" y="636798"/>
                    <a:pt x="366768" y="742582"/>
                    <a:pt x="236276" y="742582"/>
                  </a:cubicBezTo>
                  <a:cubicBezTo>
                    <a:pt x="105784" y="742582"/>
                    <a:pt x="0" y="636798"/>
                    <a:pt x="0" y="506306"/>
                  </a:cubicBezTo>
                  <a:cubicBezTo>
                    <a:pt x="0" y="457372"/>
                    <a:pt x="14876" y="411912"/>
                    <a:pt x="40352" y="374202"/>
                  </a:cubicBezTo>
                  <a:lnTo>
                    <a:pt x="236275" y="0"/>
                  </a:lnTo>
                  <a:close/>
                </a:path>
              </a:pathLst>
            </a:custGeom>
            <a:solidFill>
              <a:schemeClr val="accent5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4A1AF795-C487-AA02-99DD-32928B3578E6}"/>
                </a:ext>
              </a:extLst>
            </p:cNvPr>
            <p:cNvSpPr/>
            <p:nvPr/>
          </p:nvSpPr>
          <p:spPr bwMode="auto">
            <a:xfrm rot="12600000">
              <a:off x="6651670" y="5271799"/>
              <a:ext cx="169640" cy="266577"/>
            </a:xfrm>
            <a:custGeom>
              <a:avLst/>
              <a:gdLst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59373 w 472552"/>
                <a:gd name="connsiteY7" fmla="*/ 351149 h 742582"/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236275 w 472552"/>
                <a:gd name="connsiteY7" fmla="*/ 0 h 742582"/>
                <a:gd name="connsiteX0" fmla="*/ 236275 w 472552"/>
                <a:gd name="connsiteY0" fmla="*/ 0 h 742582"/>
                <a:gd name="connsiteX1" fmla="*/ 432200 w 472552"/>
                <a:gd name="connsiteY1" fmla="*/ 374202 h 742582"/>
                <a:gd name="connsiteX2" fmla="*/ 472552 w 472552"/>
                <a:gd name="connsiteY2" fmla="*/ 506306 h 742582"/>
                <a:gd name="connsiteX3" fmla="*/ 236276 w 472552"/>
                <a:gd name="connsiteY3" fmla="*/ 742582 h 742582"/>
                <a:gd name="connsiteX4" fmla="*/ 0 w 472552"/>
                <a:gd name="connsiteY4" fmla="*/ 506306 h 742582"/>
                <a:gd name="connsiteX5" fmla="*/ 40352 w 472552"/>
                <a:gd name="connsiteY5" fmla="*/ 374202 h 742582"/>
                <a:gd name="connsiteX6" fmla="*/ 236275 w 472552"/>
                <a:gd name="connsiteY6" fmla="*/ 0 h 74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2552" h="742582">
                  <a:moveTo>
                    <a:pt x="236275" y="0"/>
                  </a:moveTo>
                  <a:lnTo>
                    <a:pt x="432200" y="374202"/>
                  </a:lnTo>
                  <a:cubicBezTo>
                    <a:pt x="457676" y="411912"/>
                    <a:pt x="472552" y="457372"/>
                    <a:pt x="472552" y="506306"/>
                  </a:cubicBezTo>
                  <a:cubicBezTo>
                    <a:pt x="472552" y="636798"/>
                    <a:pt x="366768" y="742582"/>
                    <a:pt x="236276" y="742582"/>
                  </a:cubicBezTo>
                  <a:cubicBezTo>
                    <a:pt x="105784" y="742582"/>
                    <a:pt x="0" y="636798"/>
                    <a:pt x="0" y="506306"/>
                  </a:cubicBezTo>
                  <a:cubicBezTo>
                    <a:pt x="0" y="457372"/>
                    <a:pt x="14876" y="411912"/>
                    <a:pt x="40352" y="374202"/>
                  </a:cubicBezTo>
                  <a:lnTo>
                    <a:pt x="236275" y="0"/>
                  </a:lnTo>
                  <a:close/>
                </a:path>
              </a:pathLst>
            </a:custGeom>
            <a:solidFill>
              <a:schemeClr val="accent5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A3D7D25C-06B7-4F47-A184-31EA6DC4968F}"/>
                </a:ext>
              </a:extLst>
            </p:cNvPr>
            <p:cNvSpPr/>
            <p:nvPr/>
          </p:nvSpPr>
          <p:spPr bwMode="auto">
            <a:xfrm rot="16200000">
              <a:off x="6886003" y="5634556"/>
              <a:ext cx="169640" cy="266577"/>
            </a:xfrm>
            <a:custGeom>
              <a:avLst/>
              <a:gdLst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59373 w 472552"/>
                <a:gd name="connsiteY7" fmla="*/ 351149 h 742582"/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236275 w 472552"/>
                <a:gd name="connsiteY7" fmla="*/ 0 h 742582"/>
                <a:gd name="connsiteX0" fmla="*/ 236275 w 472552"/>
                <a:gd name="connsiteY0" fmla="*/ 0 h 742582"/>
                <a:gd name="connsiteX1" fmla="*/ 432200 w 472552"/>
                <a:gd name="connsiteY1" fmla="*/ 374202 h 742582"/>
                <a:gd name="connsiteX2" fmla="*/ 472552 w 472552"/>
                <a:gd name="connsiteY2" fmla="*/ 506306 h 742582"/>
                <a:gd name="connsiteX3" fmla="*/ 236276 w 472552"/>
                <a:gd name="connsiteY3" fmla="*/ 742582 h 742582"/>
                <a:gd name="connsiteX4" fmla="*/ 0 w 472552"/>
                <a:gd name="connsiteY4" fmla="*/ 506306 h 742582"/>
                <a:gd name="connsiteX5" fmla="*/ 40352 w 472552"/>
                <a:gd name="connsiteY5" fmla="*/ 374202 h 742582"/>
                <a:gd name="connsiteX6" fmla="*/ 236275 w 472552"/>
                <a:gd name="connsiteY6" fmla="*/ 0 h 74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2552" h="742582">
                  <a:moveTo>
                    <a:pt x="236275" y="0"/>
                  </a:moveTo>
                  <a:lnTo>
                    <a:pt x="432200" y="374202"/>
                  </a:lnTo>
                  <a:cubicBezTo>
                    <a:pt x="457676" y="411912"/>
                    <a:pt x="472552" y="457372"/>
                    <a:pt x="472552" y="506306"/>
                  </a:cubicBezTo>
                  <a:cubicBezTo>
                    <a:pt x="472552" y="636798"/>
                    <a:pt x="366768" y="742582"/>
                    <a:pt x="236276" y="742582"/>
                  </a:cubicBezTo>
                  <a:cubicBezTo>
                    <a:pt x="105784" y="742582"/>
                    <a:pt x="0" y="636798"/>
                    <a:pt x="0" y="506306"/>
                  </a:cubicBezTo>
                  <a:cubicBezTo>
                    <a:pt x="0" y="457372"/>
                    <a:pt x="14876" y="411912"/>
                    <a:pt x="40352" y="374202"/>
                  </a:cubicBezTo>
                  <a:lnTo>
                    <a:pt x="236275" y="0"/>
                  </a:lnTo>
                  <a:close/>
                </a:path>
              </a:pathLst>
            </a:custGeom>
            <a:solidFill>
              <a:schemeClr val="accent5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7C6CFA23-7709-1969-4B5B-B3AFF8A63135}"/>
              </a:ext>
            </a:extLst>
          </p:cNvPr>
          <p:cNvSpPr txBox="1"/>
          <p:nvPr/>
        </p:nvSpPr>
        <p:spPr>
          <a:xfrm>
            <a:off x="322289" y="848023"/>
            <a:ext cx="6213422" cy="397973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床を汚したら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拭いてください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CEFDF8E-F0AB-7561-C9BD-90E569D14F61}"/>
              </a:ext>
            </a:extLst>
          </p:cNvPr>
          <p:cNvGrpSpPr/>
          <p:nvPr/>
        </p:nvGrpSpPr>
        <p:grpSpPr>
          <a:xfrm>
            <a:off x="1313765" y="5383755"/>
            <a:ext cx="4230470" cy="3790564"/>
            <a:chOff x="4448037" y="5271799"/>
            <a:chExt cx="2903537" cy="2601612"/>
          </a:xfrm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805C1880-8B2E-0110-96DE-8B9B84715CB4}"/>
                </a:ext>
              </a:extLst>
            </p:cNvPr>
            <p:cNvSpPr/>
            <p:nvPr/>
          </p:nvSpPr>
          <p:spPr bwMode="auto">
            <a:xfrm flipH="1">
              <a:off x="4448037" y="7461525"/>
              <a:ext cx="1383094" cy="411886"/>
            </a:xfrm>
            <a:custGeom>
              <a:avLst/>
              <a:gdLst>
                <a:gd name="connsiteX0" fmla="*/ 807630 w 1010010"/>
                <a:gd name="connsiteY0" fmla="*/ 768 h 538133"/>
                <a:gd name="connsiteX1" fmla="*/ 1006939 w 1010010"/>
                <a:gd name="connsiteY1" fmla="*/ 103379 h 538133"/>
                <a:gd name="connsiteX2" fmla="*/ 762704 w 1010010"/>
                <a:gd name="connsiteY2" fmla="*/ 353148 h 538133"/>
                <a:gd name="connsiteX3" fmla="*/ 724392 w 1010010"/>
                <a:gd name="connsiteY3" fmla="*/ 365439 h 538133"/>
                <a:gd name="connsiteX4" fmla="*/ 724212 w 1010010"/>
                <a:gd name="connsiteY4" fmla="*/ 372798 h 538133"/>
                <a:gd name="connsiteX5" fmla="*/ 537456 w 1010010"/>
                <a:gd name="connsiteY5" fmla="*/ 526434 h 538133"/>
                <a:gd name="connsiteX6" fmla="*/ 298902 w 1010010"/>
                <a:gd name="connsiteY6" fmla="*/ 486759 h 538133"/>
                <a:gd name="connsiteX7" fmla="*/ 279494 w 1010010"/>
                <a:gd name="connsiteY7" fmla="*/ 454971 h 538133"/>
                <a:gd name="connsiteX8" fmla="*/ 277100 w 1010010"/>
                <a:gd name="connsiteY8" fmla="*/ 455794 h 538133"/>
                <a:gd name="connsiteX9" fmla="*/ 3904 w 1010010"/>
                <a:gd name="connsiteY9" fmla="*/ 359378 h 538133"/>
                <a:gd name="connsiteX10" fmla="*/ 192290 w 1010010"/>
                <a:gd name="connsiteY10" fmla="*/ 139282 h 538133"/>
                <a:gd name="connsiteX11" fmla="*/ 285457 w 1010010"/>
                <a:gd name="connsiteY11" fmla="*/ 127647 h 538133"/>
                <a:gd name="connsiteX12" fmla="*/ 359775 w 1010010"/>
                <a:gd name="connsiteY12" fmla="*/ 140500 h 538133"/>
                <a:gd name="connsiteX13" fmla="*/ 401053 w 1010010"/>
                <a:gd name="connsiteY13" fmla="*/ 109710 h 538133"/>
                <a:gd name="connsiteX14" fmla="*/ 596309 w 1010010"/>
                <a:gd name="connsiteY14" fmla="*/ 25259 h 538133"/>
                <a:gd name="connsiteX15" fmla="*/ 807630 w 1010010"/>
                <a:gd name="connsiteY15" fmla="*/ 768 h 538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10010" h="538133">
                  <a:moveTo>
                    <a:pt x="807630" y="768"/>
                  </a:moveTo>
                  <a:cubicBezTo>
                    <a:pt x="912799" y="6400"/>
                    <a:pt x="990703" y="42785"/>
                    <a:pt x="1006939" y="103379"/>
                  </a:cubicBezTo>
                  <a:cubicBezTo>
                    <a:pt x="1029670" y="188211"/>
                    <a:pt x="924002" y="292385"/>
                    <a:pt x="762704" y="353148"/>
                  </a:cubicBezTo>
                  <a:lnTo>
                    <a:pt x="724392" y="365439"/>
                  </a:lnTo>
                  <a:lnTo>
                    <a:pt x="724212" y="372798"/>
                  </a:lnTo>
                  <a:cubicBezTo>
                    <a:pt x="704395" y="438987"/>
                    <a:pt x="633053" y="500819"/>
                    <a:pt x="537456" y="526434"/>
                  </a:cubicBezTo>
                  <a:cubicBezTo>
                    <a:pt x="441859" y="552050"/>
                    <a:pt x="349158" y="534172"/>
                    <a:pt x="298902" y="486759"/>
                  </a:cubicBezTo>
                  <a:lnTo>
                    <a:pt x="279494" y="454971"/>
                  </a:lnTo>
                  <a:lnTo>
                    <a:pt x="277100" y="455794"/>
                  </a:lnTo>
                  <a:cubicBezTo>
                    <a:pt x="149637" y="489947"/>
                    <a:pt x="27323" y="446780"/>
                    <a:pt x="3904" y="359378"/>
                  </a:cubicBezTo>
                  <a:cubicBezTo>
                    <a:pt x="-19515" y="271976"/>
                    <a:pt x="64828" y="173435"/>
                    <a:pt x="192290" y="139282"/>
                  </a:cubicBezTo>
                  <a:cubicBezTo>
                    <a:pt x="224156" y="130743"/>
                    <a:pt x="255700" y="127037"/>
                    <a:pt x="285457" y="127647"/>
                  </a:cubicBezTo>
                  <a:lnTo>
                    <a:pt x="359775" y="140500"/>
                  </a:lnTo>
                  <a:lnTo>
                    <a:pt x="401053" y="109710"/>
                  </a:lnTo>
                  <a:cubicBezTo>
                    <a:pt x="454012" y="75233"/>
                    <a:pt x="521006" y="45436"/>
                    <a:pt x="596309" y="25259"/>
                  </a:cubicBezTo>
                  <a:cubicBezTo>
                    <a:pt x="671611" y="5082"/>
                    <a:pt x="744529" y="-2611"/>
                    <a:pt x="807630" y="768"/>
                  </a:cubicBezTo>
                  <a:close/>
                </a:path>
              </a:pathLst>
            </a:custGeom>
            <a:solidFill>
              <a:srgbClr val="996633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40BA0A44-3E57-1568-BC47-343FB20BDDC8}"/>
                </a:ext>
              </a:extLst>
            </p:cNvPr>
            <p:cNvSpPr/>
            <p:nvPr/>
          </p:nvSpPr>
          <p:spPr bwMode="auto">
            <a:xfrm>
              <a:off x="4673038" y="7186087"/>
              <a:ext cx="1230730" cy="537169"/>
            </a:xfrm>
            <a:custGeom>
              <a:avLst/>
              <a:gdLst>
                <a:gd name="connsiteX0" fmla="*/ 751995 w 1981340"/>
                <a:gd name="connsiteY0" fmla="*/ 0 h 1981339"/>
                <a:gd name="connsiteX1" fmla="*/ 826406 w 1981340"/>
                <a:gd name="connsiteY1" fmla="*/ 30822 h 1981339"/>
                <a:gd name="connsiteX2" fmla="*/ 1950518 w 1981340"/>
                <a:gd name="connsiteY2" fmla="*/ 1154934 h 1981339"/>
                <a:gd name="connsiteX3" fmla="*/ 1950518 w 1981340"/>
                <a:gd name="connsiteY3" fmla="*/ 1303756 h 1981339"/>
                <a:gd name="connsiteX4" fmla="*/ 1303756 w 1981340"/>
                <a:gd name="connsiteY4" fmla="*/ 1950517 h 1981339"/>
                <a:gd name="connsiteX5" fmla="*/ 1154934 w 1981340"/>
                <a:gd name="connsiteY5" fmla="*/ 1950517 h 1981339"/>
                <a:gd name="connsiteX6" fmla="*/ 30823 w 1981340"/>
                <a:gd name="connsiteY6" fmla="*/ 826405 h 1981339"/>
                <a:gd name="connsiteX7" fmla="*/ 30823 w 1981340"/>
                <a:gd name="connsiteY7" fmla="*/ 677584 h 1981339"/>
                <a:gd name="connsiteX8" fmla="*/ 677584 w 1981340"/>
                <a:gd name="connsiteY8" fmla="*/ 30822 h 1981339"/>
                <a:gd name="connsiteX9" fmla="*/ 751995 w 1981340"/>
                <a:gd name="connsiteY9" fmla="*/ 0 h 1981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81340" h="1981339">
                  <a:moveTo>
                    <a:pt x="751995" y="0"/>
                  </a:moveTo>
                  <a:cubicBezTo>
                    <a:pt x="778927" y="0"/>
                    <a:pt x="805858" y="10274"/>
                    <a:pt x="826406" y="30822"/>
                  </a:cubicBezTo>
                  <a:lnTo>
                    <a:pt x="1950518" y="1154934"/>
                  </a:lnTo>
                  <a:cubicBezTo>
                    <a:pt x="1991614" y="1196030"/>
                    <a:pt x="1991614" y="1262659"/>
                    <a:pt x="1950518" y="1303756"/>
                  </a:cubicBezTo>
                  <a:lnTo>
                    <a:pt x="1303756" y="1950517"/>
                  </a:lnTo>
                  <a:cubicBezTo>
                    <a:pt x="1262660" y="1991614"/>
                    <a:pt x="1196031" y="1991614"/>
                    <a:pt x="1154934" y="1950517"/>
                  </a:cubicBezTo>
                  <a:lnTo>
                    <a:pt x="30823" y="826405"/>
                  </a:lnTo>
                  <a:cubicBezTo>
                    <a:pt x="-10274" y="785309"/>
                    <a:pt x="-10274" y="718680"/>
                    <a:pt x="30823" y="677584"/>
                  </a:cubicBezTo>
                  <a:lnTo>
                    <a:pt x="677584" y="30822"/>
                  </a:lnTo>
                  <a:cubicBezTo>
                    <a:pt x="698133" y="10274"/>
                    <a:pt x="725064" y="0"/>
                    <a:pt x="75199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E1D85E96-10DC-AF37-CD9F-49E77693672A}"/>
                </a:ext>
              </a:extLst>
            </p:cNvPr>
            <p:cNvSpPr/>
            <p:nvPr/>
          </p:nvSpPr>
          <p:spPr bwMode="auto">
            <a:xfrm>
              <a:off x="5996844" y="7372270"/>
              <a:ext cx="357441" cy="426920"/>
            </a:xfrm>
            <a:custGeom>
              <a:avLst/>
              <a:gdLst>
                <a:gd name="connsiteX0" fmla="*/ 247792 w 323993"/>
                <a:gd name="connsiteY0" fmla="*/ 13317 h 381161"/>
                <a:gd name="connsiteX1" fmla="*/ 178736 w 323993"/>
                <a:gd name="connsiteY1" fmla="*/ 203817 h 381161"/>
                <a:gd name="connsiteX2" fmla="*/ 142 w 323993"/>
                <a:gd name="connsiteY2" fmla="*/ 239536 h 381161"/>
                <a:gd name="connsiteX3" fmla="*/ 147780 w 323993"/>
                <a:gd name="connsiteY3" fmla="*/ 280017 h 381161"/>
                <a:gd name="connsiteX4" fmla="*/ 97773 w 323993"/>
                <a:gd name="connsiteY4" fmla="*/ 380030 h 381161"/>
                <a:gd name="connsiteX5" fmla="*/ 223980 w 323993"/>
                <a:gd name="connsiteY5" fmla="*/ 294305 h 381161"/>
                <a:gd name="connsiteX6" fmla="*/ 300180 w 323993"/>
                <a:gd name="connsiteY6" fmla="*/ 380030 h 381161"/>
                <a:gd name="connsiteX7" fmla="*/ 254936 w 323993"/>
                <a:gd name="connsiteY7" fmla="*/ 218105 h 381161"/>
                <a:gd name="connsiteX8" fmla="*/ 323992 w 323993"/>
                <a:gd name="connsiteY8" fmla="*/ 37130 h 381161"/>
                <a:gd name="connsiteX9" fmla="*/ 247792 w 323993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5256"/>
                <a:gd name="connsiteX1" fmla="*/ 178889 w 324146"/>
                <a:gd name="connsiteY1" fmla="*/ 203817 h 385256"/>
                <a:gd name="connsiteX2" fmla="*/ 295 w 324146"/>
                <a:gd name="connsiteY2" fmla="*/ 239536 h 385256"/>
                <a:gd name="connsiteX3" fmla="*/ 147933 w 324146"/>
                <a:gd name="connsiteY3" fmla="*/ 280017 h 385256"/>
                <a:gd name="connsiteX4" fmla="*/ 97926 w 324146"/>
                <a:gd name="connsiteY4" fmla="*/ 380030 h 385256"/>
                <a:gd name="connsiteX5" fmla="*/ 224133 w 324146"/>
                <a:gd name="connsiteY5" fmla="*/ 294305 h 385256"/>
                <a:gd name="connsiteX6" fmla="*/ 300333 w 324146"/>
                <a:gd name="connsiteY6" fmla="*/ 380030 h 385256"/>
                <a:gd name="connsiteX7" fmla="*/ 255089 w 324146"/>
                <a:gd name="connsiteY7" fmla="*/ 218105 h 385256"/>
                <a:gd name="connsiteX8" fmla="*/ 324145 w 324146"/>
                <a:gd name="connsiteY8" fmla="*/ 37130 h 385256"/>
                <a:gd name="connsiteX9" fmla="*/ 247945 w 324146"/>
                <a:gd name="connsiteY9" fmla="*/ 13317 h 385256"/>
                <a:gd name="connsiteX0" fmla="*/ 247945 w 324146"/>
                <a:gd name="connsiteY0" fmla="*/ 13317 h 390607"/>
                <a:gd name="connsiteX1" fmla="*/ 178889 w 324146"/>
                <a:gd name="connsiteY1" fmla="*/ 203817 h 390607"/>
                <a:gd name="connsiteX2" fmla="*/ 295 w 324146"/>
                <a:gd name="connsiteY2" fmla="*/ 239536 h 390607"/>
                <a:gd name="connsiteX3" fmla="*/ 147933 w 324146"/>
                <a:gd name="connsiteY3" fmla="*/ 280017 h 390607"/>
                <a:gd name="connsiteX4" fmla="*/ 97926 w 324146"/>
                <a:gd name="connsiteY4" fmla="*/ 380030 h 390607"/>
                <a:gd name="connsiteX5" fmla="*/ 224133 w 324146"/>
                <a:gd name="connsiteY5" fmla="*/ 294305 h 390607"/>
                <a:gd name="connsiteX6" fmla="*/ 302714 w 324146"/>
                <a:gd name="connsiteY6" fmla="*/ 389555 h 390607"/>
                <a:gd name="connsiteX7" fmla="*/ 255089 w 324146"/>
                <a:gd name="connsiteY7" fmla="*/ 218105 h 390607"/>
                <a:gd name="connsiteX8" fmla="*/ 324145 w 324146"/>
                <a:gd name="connsiteY8" fmla="*/ 37130 h 390607"/>
                <a:gd name="connsiteX9" fmla="*/ 247945 w 324146"/>
                <a:gd name="connsiteY9" fmla="*/ 13317 h 390607"/>
                <a:gd name="connsiteX0" fmla="*/ 247945 w 324146"/>
                <a:gd name="connsiteY0" fmla="*/ 13317 h 392922"/>
                <a:gd name="connsiteX1" fmla="*/ 178889 w 324146"/>
                <a:gd name="connsiteY1" fmla="*/ 203817 h 392922"/>
                <a:gd name="connsiteX2" fmla="*/ 295 w 324146"/>
                <a:gd name="connsiteY2" fmla="*/ 239536 h 392922"/>
                <a:gd name="connsiteX3" fmla="*/ 147933 w 324146"/>
                <a:gd name="connsiteY3" fmla="*/ 280017 h 392922"/>
                <a:gd name="connsiteX4" fmla="*/ 97926 w 324146"/>
                <a:gd name="connsiteY4" fmla="*/ 380030 h 392922"/>
                <a:gd name="connsiteX5" fmla="*/ 224133 w 324146"/>
                <a:gd name="connsiteY5" fmla="*/ 294305 h 392922"/>
                <a:gd name="connsiteX6" fmla="*/ 302714 w 324146"/>
                <a:gd name="connsiteY6" fmla="*/ 389555 h 392922"/>
                <a:gd name="connsiteX7" fmla="*/ 255089 w 324146"/>
                <a:gd name="connsiteY7" fmla="*/ 218105 h 392922"/>
                <a:gd name="connsiteX8" fmla="*/ 324145 w 324146"/>
                <a:gd name="connsiteY8" fmla="*/ 37130 h 392922"/>
                <a:gd name="connsiteX9" fmla="*/ 247945 w 324146"/>
                <a:gd name="connsiteY9" fmla="*/ 13317 h 392922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863 w 324064"/>
                <a:gd name="connsiteY0" fmla="*/ 13846 h 394305"/>
                <a:gd name="connsiteX1" fmla="*/ 185951 w 324064"/>
                <a:gd name="connsiteY1" fmla="*/ 211490 h 394305"/>
                <a:gd name="connsiteX2" fmla="*/ 213 w 324064"/>
                <a:gd name="connsiteY2" fmla="*/ 240065 h 394305"/>
                <a:gd name="connsiteX3" fmla="*/ 147851 w 324064"/>
                <a:gd name="connsiteY3" fmla="*/ 280546 h 394305"/>
                <a:gd name="connsiteX4" fmla="*/ 97844 w 324064"/>
                <a:gd name="connsiteY4" fmla="*/ 380559 h 394305"/>
                <a:gd name="connsiteX5" fmla="*/ 224051 w 324064"/>
                <a:gd name="connsiteY5" fmla="*/ 294834 h 394305"/>
                <a:gd name="connsiteX6" fmla="*/ 302632 w 324064"/>
                <a:gd name="connsiteY6" fmla="*/ 390084 h 394305"/>
                <a:gd name="connsiteX7" fmla="*/ 255007 w 324064"/>
                <a:gd name="connsiteY7" fmla="*/ 218634 h 394305"/>
                <a:gd name="connsiteX8" fmla="*/ 324063 w 324064"/>
                <a:gd name="connsiteY8" fmla="*/ 37659 h 394305"/>
                <a:gd name="connsiteX9" fmla="*/ 247863 w 324064"/>
                <a:gd name="connsiteY9" fmla="*/ 13846 h 394305"/>
                <a:gd name="connsiteX0" fmla="*/ 247863 w 324064"/>
                <a:gd name="connsiteY0" fmla="*/ 13846 h 394305"/>
                <a:gd name="connsiteX1" fmla="*/ 185951 w 324064"/>
                <a:gd name="connsiteY1" fmla="*/ 211490 h 394305"/>
                <a:gd name="connsiteX2" fmla="*/ 213 w 324064"/>
                <a:gd name="connsiteY2" fmla="*/ 240065 h 394305"/>
                <a:gd name="connsiteX3" fmla="*/ 147851 w 324064"/>
                <a:gd name="connsiteY3" fmla="*/ 280546 h 394305"/>
                <a:gd name="connsiteX4" fmla="*/ 97844 w 324064"/>
                <a:gd name="connsiteY4" fmla="*/ 380559 h 394305"/>
                <a:gd name="connsiteX5" fmla="*/ 224051 w 324064"/>
                <a:gd name="connsiteY5" fmla="*/ 294834 h 394305"/>
                <a:gd name="connsiteX6" fmla="*/ 302632 w 324064"/>
                <a:gd name="connsiteY6" fmla="*/ 390084 h 394305"/>
                <a:gd name="connsiteX7" fmla="*/ 255007 w 324064"/>
                <a:gd name="connsiteY7" fmla="*/ 218634 h 394305"/>
                <a:gd name="connsiteX8" fmla="*/ 324063 w 324064"/>
                <a:gd name="connsiteY8" fmla="*/ 37659 h 394305"/>
                <a:gd name="connsiteX9" fmla="*/ 247863 w 324064"/>
                <a:gd name="connsiteY9" fmla="*/ 13846 h 394305"/>
                <a:gd name="connsiteX0" fmla="*/ 251736 w 327937"/>
                <a:gd name="connsiteY0" fmla="*/ 13846 h 394305"/>
                <a:gd name="connsiteX1" fmla="*/ 189824 w 327937"/>
                <a:gd name="connsiteY1" fmla="*/ 211490 h 394305"/>
                <a:gd name="connsiteX2" fmla="*/ 4086 w 327937"/>
                <a:gd name="connsiteY2" fmla="*/ 240065 h 394305"/>
                <a:gd name="connsiteX3" fmla="*/ 151724 w 327937"/>
                <a:gd name="connsiteY3" fmla="*/ 280546 h 394305"/>
                <a:gd name="connsiteX4" fmla="*/ 101717 w 327937"/>
                <a:gd name="connsiteY4" fmla="*/ 380559 h 394305"/>
                <a:gd name="connsiteX5" fmla="*/ 227924 w 327937"/>
                <a:gd name="connsiteY5" fmla="*/ 294834 h 394305"/>
                <a:gd name="connsiteX6" fmla="*/ 306505 w 327937"/>
                <a:gd name="connsiteY6" fmla="*/ 390084 h 394305"/>
                <a:gd name="connsiteX7" fmla="*/ 258880 w 327937"/>
                <a:gd name="connsiteY7" fmla="*/ 218634 h 394305"/>
                <a:gd name="connsiteX8" fmla="*/ 327936 w 327937"/>
                <a:gd name="connsiteY8" fmla="*/ 37659 h 394305"/>
                <a:gd name="connsiteX9" fmla="*/ 251736 w 327937"/>
                <a:gd name="connsiteY9" fmla="*/ 13846 h 394305"/>
                <a:gd name="connsiteX0" fmla="*/ 251736 w 327938"/>
                <a:gd name="connsiteY0" fmla="*/ 13846 h 394305"/>
                <a:gd name="connsiteX1" fmla="*/ 189824 w 327938"/>
                <a:gd name="connsiteY1" fmla="*/ 211490 h 394305"/>
                <a:gd name="connsiteX2" fmla="*/ 4086 w 327938"/>
                <a:gd name="connsiteY2" fmla="*/ 240065 h 394305"/>
                <a:gd name="connsiteX3" fmla="*/ 151724 w 327938"/>
                <a:gd name="connsiteY3" fmla="*/ 280546 h 394305"/>
                <a:gd name="connsiteX4" fmla="*/ 101717 w 327938"/>
                <a:gd name="connsiteY4" fmla="*/ 380559 h 394305"/>
                <a:gd name="connsiteX5" fmla="*/ 227924 w 327938"/>
                <a:gd name="connsiteY5" fmla="*/ 294834 h 394305"/>
                <a:gd name="connsiteX6" fmla="*/ 306505 w 327938"/>
                <a:gd name="connsiteY6" fmla="*/ 390084 h 394305"/>
                <a:gd name="connsiteX7" fmla="*/ 258880 w 327938"/>
                <a:gd name="connsiteY7" fmla="*/ 218634 h 394305"/>
                <a:gd name="connsiteX8" fmla="*/ 327936 w 327938"/>
                <a:gd name="connsiteY8" fmla="*/ 37659 h 394305"/>
                <a:gd name="connsiteX9" fmla="*/ 251736 w 327938"/>
                <a:gd name="connsiteY9" fmla="*/ 13846 h 394305"/>
                <a:gd name="connsiteX0" fmla="*/ 251736 w 327938"/>
                <a:gd name="connsiteY0" fmla="*/ 13846 h 394305"/>
                <a:gd name="connsiteX1" fmla="*/ 189824 w 327938"/>
                <a:gd name="connsiteY1" fmla="*/ 211490 h 394305"/>
                <a:gd name="connsiteX2" fmla="*/ 4086 w 327938"/>
                <a:gd name="connsiteY2" fmla="*/ 240065 h 394305"/>
                <a:gd name="connsiteX3" fmla="*/ 151724 w 327938"/>
                <a:gd name="connsiteY3" fmla="*/ 280546 h 394305"/>
                <a:gd name="connsiteX4" fmla="*/ 101717 w 327938"/>
                <a:gd name="connsiteY4" fmla="*/ 380559 h 394305"/>
                <a:gd name="connsiteX5" fmla="*/ 227924 w 327938"/>
                <a:gd name="connsiteY5" fmla="*/ 294834 h 394305"/>
                <a:gd name="connsiteX6" fmla="*/ 306505 w 327938"/>
                <a:gd name="connsiteY6" fmla="*/ 390084 h 394305"/>
                <a:gd name="connsiteX7" fmla="*/ 258880 w 327938"/>
                <a:gd name="connsiteY7" fmla="*/ 218634 h 394305"/>
                <a:gd name="connsiteX8" fmla="*/ 327936 w 327938"/>
                <a:gd name="connsiteY8" fmla="*/ 37659 h 394305"/>
                <a:gd name="connsiteX9" fmla="*/ 251736 w 327938"/>
                <a:gd name="connsiteY9" fmla="*/ 13846 h 394305"/>
                <a:gd name="connsiteX0" fmla="*/ 251736 w 350099"/>
                <a:gd name="connsiteY0" fmla="*/ 13846 h 384074"/>
                <a:gd name="connsiteX1" fmla="*/ 189824 w 350099"/>
                <a:gd name="connsiteY1" fmla="*/ 211490 h 384074"/>
                <a:gd name="connsiteX2" fmla="*/ 4086 w 350099"/>
                <a:gd name="connsiteY2" fmla="*/ 240065 h 384074"/>
                <a:gd name="connsiteX3" fmla="*/ 151724 w 350099"/>
                <a:gd name="connsiteY3" fmla="*/ 280546 h 384074"/>
                <a:gd name="connsiteX4" fmla="*/ 101717 w 350099"/>
                <a:gd name="connsiteY4" fmla="*/ 380559 h 384074"/>
                <a:gd name="connsiteX5" fmla="*/ 227924 w 350099"/>
                <a:gd name="connsiteY5" fmla="*/ 294834 h 384074"/>
                <a:gd name="connsiteX6" fmla="*/ 337462 w 350099"/>
                <a:gd name="connsiteY6" fmla="*/ 359128 h 384074"/>
                <a:gd name="connsiteX7" fmla="*/ 258880 w 350099"/>
                <a:gd name="connsiteY7" fmla="*/ 218634 h 384074"/>
                <a:gd name="connsiteX8" fmla="*/ 327936 w 350099"/>
                <a:gd name="connsiteY8" fmla="*/ 37659 h 384074"/>
                <a:gd name="connsiteX9" fmla="*/ 251736 w 350099"/>
                <a:gd name="connsiteY9" fmla="*/ 13846 h 384074"/>
                <a:gd name="connsiteX0" fmla="*/ 251736 w 351922"/>
                <a:gd name="connsiteY0" fmla="*/ 13846 h 384074"/>
                <a:gd name="connsiteX1" fmla="*/ 189824 w 351922"/>
                <a:gd name="connsiteY1" fmla="*/ 211490 h 384074"/>
                <a:gd name="connsiteX2" fmla="*/ 4086 w 351922"/>
                <a:gd name="connsiteY2" fmla="*/ 240065 h 384074"/>
                <a:gd name="connsiteX3" fmla="*/ 151724 w 351922"/>
                <a:gd name="connsiteY3" fmla="*/ 280546 h 384074"/>
                <a:gd name="connsiteX4" fmla="*/ 101717 w 351922"/>
                <a:gd name="connsiteY4" fmla="*/ 380559 h 384074"/>
                <a:gd name="connsiteX5" fmla="*/ 227924 w 351922"/>
                <a:gd name="connsiteY5" fmla="*/ 294834 h 384074"/>
                <a:gd name="connsiteX6" fmla="*/ 337462 w 351922"/>
                <a:gd name="connsiteY6" fmla="*/ 359128 h 384074"/>
                <a:gd name="connsiteX7" fmla="*/ 258880 w 351922"/>
                <a:gd name="connsiteY7" fmla="*/ 218634 h 384074"/>
                <a:gd name="connsiteX8" fmla="*/ 327936 w 351922"/>
                <a:gd name="connsiteY8" fmla="*/ 37659 h 384074"/>
                <a:gd name="connsiteX9" fmla="*/ 251736 w 351922"/>
                <a:gd name="connsiteY9" fmla="*/ 13846 h 384074"/>
                <a:gd name="connsiteX0" fmla="*/ 247863 w 348049"/>
                <a:gd name="connsiteY0" fmla="*/ 12965 h 383193"/>
                <a:gd name="connsiteX1" fmla="*/ 185951 w 348049"/>
                <a:gd name="connsiteY1" fmla="*/ 198702 h 383193"/>
                <a:gd name="connsiteX2" fmla="*/ 213 w 348049"/>
                <a:gd name="connsiteY2" fmla="*/ 239184 h 383193"/>
                <a:gd name="connsiteX3" fmla="*/ 147851 w 348049"/>
                <a:gd name="connsiteY3" fmla="*/ 279665 h 383193"/>
                <a:gd name="connsiteX4" fmla="*/ 97844 w 348049"/>
                <a:gd name="connsiteY4" fmla="*/ 379678 h 383193"/>
                <a:gd name="connsiteX5" fmla="*/ 224051 w 348049"/>
                <a:gd name="connsiteY5" fmla="*/ 293953 h 383193"/>
                <a:gd name="connsiteX6" fmla="*/ 333589 w 348049"/>
                <a:gd name="connsiteY6" fmla="*/ 358247 h 383193"/>
                <a:gd name="connsiteX7" fmla="*/ 255007 w 348049"/>
                <a:gd name="connsiteY7" fmla="*/ 217753 h 383193"/>
                <a:gd name="connsiteX8" fmla="*/ 324063 w 348049"/>
                <a:gd name="connsiteY8" fmla="*/ 36778 h 383193"/>
                <a:gd name="connsiteX9" fmla="*/ 247863 w 348049"/>
                <a:gd name="connsiteY9" fmla="*/ 12965 h 383193"/>
                <a:gd name="connsiteX0" fmla="*/ 247736 w 347922"/>
                <a:gd name="connsiteY0" fmla="*/ 12965 h 383193"/>
                <a:gd name="connsiteX1" fmla="*/ 185824 w 347922"/>
                <a:gd name="connsiteY1" fmla="*/ 198702 h 383193"/>
                <a:gd name="connsiteX2" fmla="*/ 86 w 347922"/>
                <a:gd name="connsiteY2" fmla="*/ 239184 h 383193"/>
                <a:gd name="connsiteX3" fmla="*/ 147724 w 347922"/>
                <a:gd name="connsiteY3" fmla="*/ 279665 h 383193"/>
                <a:gd name="connsiteX4" fmla="*/ 97717 w 347922"/>
                <a:gd name="connsiteY4" fmla="*/ 379678 h 383193"/>
                <a:gd name="connsiteX5" fmla="*/ 223924 w 347922"/>
                <a:gd name="connsiteY5" fmla="*/ 293953 h 383193"/>
                <a:gd name="connsiteX6" fmla="*/ 333462 w 347922"/>
                <a:gd name="connsiteY6" fmla="*/ 358247 h 383193"/>
                <a:gd name="connsiteX7" fmla="*/ 254880 w 347922"/>
                <a:gd name="connsiteY7" fmla="*/ 217753 h 383193"/>
                <a:gd name="connsiteX8" fmla="*/ 323936 w 347922"/>
                <a:gd name="connsiteY8" fmla="*/ 36778 h 383193"/>
                <a:gd name="connsiteX9" fmla="*/ 247736 w 347922"/>
                <a:gd name="connsiteY9" fmla="*/ 12965 h 383193"/>
                <a:gd name="connsiteX0" fmla="*/ 257255 w 357441"/>
                <a:gd name="connsiteY0" fmla="*/ 12965 h 383193"/>
                <a:gd name="connsiteX1" fmla="*/ 195343 w 357441"/>
                <a:gd name="connsiteY1" fmla="*/ 198702 h 383193"/>
                <a:gd name="connsiteX2" fmla="*/ 80 w 357441"/>
                <a:gd name="connsiteY2" fmla="*/ 232041 h 383193"/>
                <a:gd name="connsiteX3" fmla="*/ 157243 w 357441"/>
                <a:gd name="connsiteY3" fmla="*/ 279665 h 383193"/>
                <a:gd name="connsiteX4" fmla="*/ 107236 w 357441"/>
                <a:gd name="connsiteY4" fmla="*/ 379678 h 383193"/>
                <a:gd name="connsiteX5" fmla="*/ 233443 w 357441"/>
                <a:gd name="connsiteY5" fmla="*/ 293953 h 383193"/>
                <a:gd name="connsiteX6" fmla="*/ 342981 w 357441"/>
                <a:gd name="connsiteY6" fmla="*/ 358247 h 383193"/>
                <a:gd name="connsiteX7" fmla="*/ 264399 w 357441"/>
                <a:gd name="connsiteY7" fmla="*/ 217753 h 383193"/>
                <a:gd name="connsiteX8" fmla="*/ 333455 w 357441"/>
                <a:gd name="connsiteY8" fmla="*/ 36778 h 383193"/>
                <a:gd name="connsiteX9" fmla="*/ 257255 w 357441"/>
                <a:gd name="connsiteY9" fmla="*/ 12965 h 383193"/>
                <a:gd name="connsiteX0" fmla="*/ 257255 w 357441"/>
                <a:gd name="connsiteY0" fmla="*/ 12965 h 383193"/>
                <a:gd name="connsiteX1" fmla="*/ 195343 w 357441"/>
                <a:gd name="connsiteY1" fmla="*/ 198702 h 383193"/>
                <a:gd name="connsiteX2" fmla="*/ 80 w 357441"/>
                <a:gd name="connsiteY2" fmla="*/ 232041 h 383193"/>
                <a:gd name="connsiteX3" fmla="*/ 157243 w 357441"/>
                <a:gd name="connsiteY3" fmla="*/ 279665 h 383193"/>
                <a:gd name="connsiteX4" fmla="*/ 107236 w 357441"/>
                <a:gd name="connsiteY4" fmla="*/ 379678 h 383193"/>
                <a:gd name="connsiteX5" fmla="*/ 233443 w 357441"/>
                <a:gd name="connsiteY5" fmla="*/ 293953 h 383193"/>
                <a:gd name="connsiteX6" fmla="*/ 342981 w 357441"/>
                <a:gd name="connsiteY6" fmla="*/ 358247 h 383193"/>
                <a:gd name="connsiteX7" fmla="*/ 264399 w 357441"/>
                <a:gd name="connsiteY7" fmla="*/ 217753 h 383193"/>
                <a:gd name="connsiteX8" fmla="*/ 333455 w 357441"/>
                <a:gd name="connsiteY8" fmla="*/ 36778 h 383193"/>
                <a:gd name="connsiteX9" fmla="*/ 257255 w 357441"/>
                <a:gd name="connsiteY9" fmla="*/ 12965 h 383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7441" h="383193">
                  <a:moveTo>
                    <a:pt x="257255" y="12965"/>
                  </a:moveTo>
                  <a:cubicBezTo>
                    <a:pt x="234236" y="39952"/>
                    <a:pt x="236618" y="160999"/>
                    <a:pt x="195343" y="198702"/>
                  </a:cubicBezTo>
                  <a:cubicBezTo>
                    <a:pt x="139781" y="191161"/>
                    <a:pt x="4048" y="170922"/>
                    <a:pt x="80" y="232041"/>
                  </a:cubicBezTo>
                  <a:cubicBezTo>
                    <a:pt x="-3888" y="293160"/>
                    <a:pt x="140971" y="256249"/>
                    <a:pt x="157243" y="279665"/>
                  </a:cubicBezTo>
                  <a:cubicBezTo>
                    <a:pt x="113984" y="307843"/>
                    <a:pt x="58816" y="358246"/>
                    <a:pt x="107236" y="379678"/>
                  </a:cubicBezTo>
                  <a:cubicBezTo>
                    <a:pt x="155656" y="401110"/>
                    <a:pt x="208837" y="318560"/>
                    <a:pt x="233443" y="293953"/>
                  </a:cubicBezTo>
                  <a:cubicBezTo>
                    <a:pt x="253287" y="324115"/>
                    <a:pt x="292579" y="389997"/>
                    <a:pt x="342981" y="358247"/>
                  </a:cubicBezTo>
                  <a:cubicBezTo>
                    <a:pt x="393383" y="326497"/>
                    <a:pt x="298530" y="272522"/>
                    <a:pt x="264399" y="217753"/>
                  </a:cubicBezTo>
                  <a:cubicBezTo>
                    <a:pt x="287418" y="189178"/>
                    <a:pt x="333852" y="68925"/>
                    <a:pt x="333455" y="36778"/>
                  </a:cubicBezTo>
                  <a:cubicBezTo>
                    <a:pt x="333058" y="4631"/>
                    <a:pt x="280274" y="-14022"/>
                    <a:pt x="257255" y="12965"/>
                  </a:cubicBezTo>
                  <a:close/>
                </a:path>
              </a:pathLst>
            </a:custGeom>
            <a:solidFill>
              <a:srgbClr val="FF9933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C98A929F-7B76-129F-1CC2-B8F1F28D5608}"/>
                </a:ext>
              </a:extLst>
            </p:cNvPr>
            <p:cNvSpPr/>
            <p:nvPr/>
          </p:nvSpPr>
          <p:spPr bwMode="auto">
            <a:xfrm>
              <a:off x="6519150" y="7365126"/>
              <a:ext cx="357441" cy="426920"/>
            </a:xfrm>
            <a:custGeom>
              <a:avLst/>
              <a:gdLst>
                <a:gd name="connsiteX0" fmla="*/ 247792 w 323993"/>
                <a:gd name="connsiteY0" fmla="*/ 13317 h 381161"/>
                <a:gd name="connsiteX1" fmla="*/ 178736 w 323993"/>
                <a:gd name="connsiteY1" fmla="*/ 203817 h 381161"/>
                <a:gd name="connsiteX2" fmla="*/ 142 w 323993"/>
                <a:gd name="connsiteY2" fmla="*/ 239536 h 381161"/>
                <a:gd name="connsiteX3" fmla="*/ 147780 w 323993"/>
                <a:gd name="connsiteY3" fmla="*/ 280017 h 381161"/>
                <a:gd name="connsiteX4" fmla="*/ 97773 w 323993"/>
                <a:gd name="connsiteY4" fmla="*/ 380030 h 381161"/>
                <a:gd name="connsiteX5" fmla="*/ 223980 w 323993"/>
                <a:gd name="connsiteY5" fmla="*/ 294305 h 381161"/>
                <a:gd name="connsiteX6" fmla="*/ 300180 w 323993"/>
                <a:gd name="connsiteY6" fmla="*/ 380030 h 381161"/>
                <a:gd name="connsiteX7" fmla="*/ 254936 w 323993"/>
                <a:gd name="connsiteY7" fmla="*/ 218105 h 381161"/>
                <a:gd name="connsiteX8" fmla="*/ 323992 w 323993"/>
                <a:gd name="connsiteY8" fmla="*/ 37130 h 381161"/>
                <a:gd name="connsiteX9" fmla="*/ 247792 w 323993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5256"/>
                <a:gd name="connsiteX1" fmla="*/ 178889 w 324146"/>
                <a:gd name="connsiteY1" fmla="*/ 203817 h 385256"/>
                <a:gd name="connsiteX2" fmla="*/ 295 w 324146"/>
                <a:gd name="connsiteY2" fmla="*/ 239536 h 385256"/>
                <a:gd name="connsiteX3" fmla="*/ 147933 w 324146"/>
                <a:gd name="connsiteY3" fmla="*/ 280017 h 385256"/>
                <a:gd name="connsiteX4" fmla="*/ 97926 w 324146"/>
                <a:gd name="connsiteY4" fmla="*/ 380030 h 385256"/>
                <a:gd name="connsiteX5" fmla="*/ 224133 w 324146"/>
                <a:gd name="connsiteY5" fmla="*/ 294305 h 385256"/>
                <a:gd name="connsiteX6" fmla="*/ 300333 w 324146"/>
                <a:gd name="connsiteY6" fmla="*/ 380030 h 385256"/>
                <a:gd name="connsiteX7" fmla="*/ 255089 w 324146"/>
                <a:gd name="connsiteY7" fmla="*/ 218105 h 385256"/>
                <a:gd name="connsiteX8" fmla="*/ 324145 w 324146"/>
                <a:gd name="connsiteY8" fmla="*/ 37130 h 385256"/>
                <a:gd name="connsiteX9" fmla="*/ 247945 w 324146"/>
                <a:gd name="connsiteY9" fmla="*/ 13317 h 385256"/>
                <a:gd name="connsiteX0" fmla="*/ 247945 w 324146"/>
                <a:gd name="connsiteY0" fmla="*/ 13317 h 390607"/>
                <a:gd name="connsiteX1" fmla="*/ 178889 w 324146"/>
                <a:gd name="connsiteY1" fmla="*/ 203817 h 390607"/>
                <a:gd name="connsiteX2" fmla="*/ 295 w 324146"/>
                <a:gd name="connsiteY2" fmla="*/ 239536 h 390607"/>
                <a:gd name="connsiteX3" fmla="*/ 147933 w 324146"/>
                <a:gd name="connsiteY3" fmla="*/ 280017 h 390607"/>
                <a:gd name="connsiteX4" fmla="*/ 97926 w 324146"/>
                <a:gd name="connsiteY4" fmla="*/ 380030 h 390607"/>
                <a:gd name="connsiteX5" fmla="*/ 224133 w 324146"/>
                <a:gd name="connsiteY5" fmla="*/ 294305 h 390607"/>
                <a:gd name="connsiteX6" fmla="*/ 302714 w 324146"/>
                <a:gd name="connsiteY6" fmla="*/ 389555 h 390607"/>
                <a:gd name="connsiteX7" fmla="*/ 255089 w 324146"/>
                <a:gd name="connsiteY7" fmla="*/ 218105 h 390607"/>
                <a:gd name="connsiteX8" fmla="*/ 324145 w 324146"/>
                <a:gd name="connsiteY8" fmla="*/ 37130 h 390607"/>
                <a:gd name="connsiteX9" fmla="*/ 247945 w 324146"/>
                <a:gd name="connsiteY9" fmla="*/ 13317 h 390607"/>
                <a:gd name="connsiteX0" fmla="*/ 247945 w 324146"/>
                <a:gd name="connsiteY0" fmla="*/ 13317 h 392922"/>
                <a:gd name="connsiteX1" fmla="*/ 178889 w 324146"/>
                <a:gd name="connsiteY1" fmla="*/ 203817 h 392922"/>
                <a:gd name="connsiteX2" fmla="*/ 295 w 324146"/>
                <a:gd name="connsiteY2" fmla="*/ 239536 h 392922"/>
                <a:gd name="connsiteX3" fmla="*/ 147933 w 324146"/>
                <a:gd name="connsiteY3" fmla="*/ 280017 h 392922"/>
                <a:gd name="connsiteX4" fmla="*/ 97926 w 324146"/>
                <a:gd name="connsiteY4" fmla="*/ 380030 h 392922"/>
                <a:gd name="connsiteX5" fmla="*/ 224133 w 324146"/>
                <a:gd name="connsiteY5" fmla="*/ 294305 h 392922"/>
                <a:gd name="connsiteX6" fmla="*/ 302714 w 324146"/>
                <a:gd name="connsiteY6" fmla="*/ 389555 h 392922"/>
                <a:gd name="connsiteX7" fmla="*/ 255089 w 324146"/>
                <a:gd name="connsiteY7" fmla="*/ 218105 h 392922"/>
                <a:gd name="connsiteX8" fmla="*/ 324145 w 324146"/>
                <a:gd name="connsiteY8" fmla="*/ 37130 h 392922"/>
                <a:gd name="connsiteX9" fmla="*/ 247945 w 324146"/>
                <a:gd name="connsiteY9" fmla="*/ 13317 h 392922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863 w 324064"/>
                <a:gd name="connsiteY0" fmla="*/ 13846 h 394305"/>
                <a:gd name="connsiteX1" fmla="*/ 185951 w 324064"/>
                <a:gd name="connsiteY1" fmla="*/ 211490 h 394305"/>
                <a:gd name="connsiteX2" fmla="*/ 213 w 324064"/>
                <a:gd name="connsiteY2" fmla="*/ 240065 h 394305"/>
                <a:gd name="connsiteX3" fmla="*/ 147851 w 324064"/>
                <a:gd name="connsiteY3" fmla="*/ 280546 h 394305"/>
                <a:gd name="connsiteX4" fmla="*/ 97844 w 324064"/>
                <a:gd name="connsiteY4" fmla="*/ 380559 h 394305"/>
                <a:gd name="connsiteX5" fmla="*/ 224051 w 324064"/>
                <a:gd name="connsiteY5" fmla="*/ 294834 h 394305"/>
                <a:gd name="connsiteX6" fmla="*/ 302632 w 324064"/>
                <a:gd name="connsiteY6" fmla="*/ 390084 h 394305"/>
                <a:gd name="connsiteX7" fmla="*/ 255007 w 324064"/>
                <a:gd name="connsiteY7" fmla="*/ 218634 h 394305"/>
                <a:gd name="connsiteX8" fmla="*/ 324063 w 324064"/>
                <a:gd name="connsiteY8" fmla="*/ 37659 h 394305"/>
                <a:gd name="connsiteX9" fmla="*/ 247863 w 324064"/>
                <a:gd name="connsiteY9" fmla="*/ 13846 h 394305"/>
                <a:gd name="connsiteX0" fmla="*/ 247863 w 324064"/>
                <a:gd name="connsiteY0" fmla="*/ 13846 h 394305"/>
                <a:gd name="connsiteX1" fmla="*/ 185951 w 324064"/>
                <a:gd name="connsiteY1" fmla="*/ 211490 h 394305"/>
                <a:gd name="connsiteX2" fmla="*/ 213 w 324064"/>
                <a:gd name="connsiteY2" fmla="*/ 240065 h 394305"/>
                <a:gd name="connsiteX3" fmla="*/ 147851 w 324064"/>
                <a:gd name="connsiteY3" fmla="*/ 280546 h 394305"/>
                <a:gd name="connsiteX4" fmla="*/ 97844 w 324064"/>
                <a:gd name="connsiteY4" fmla="*/ 380559 h 394305"/>
                <a:gd name="connsiteX5" fmla="*/ 224051 w 324064"/>
                <a:gd name="connsiteY5" fmla="*/ 294834 h 394305"/>
                <a:gd name="connsiteX6" fmla="*/ 302632 w 324064"/>
                <a:gd name="connsiteY6" fmla="*/ 390084 h 394305"/>
                <a:gd name="connsiteX7" fmla="*/ 255007 w 324064"/>
                <a:gd name="connsiteY7" fmla="*/ 218634 h 394305"/>
                <a:gd name="connsiteX8" fmla="*/ 324063 w 324064"/>
                <a:gd name="connsiteY8" fmla="*/ 37659 h 394305"/>
                <a:gd name="connsiteX9" fmla="*/ 247863 w 324064"/>
                <a:gd name="connsiteY9" fmla="*/ 13846 h 394305"/>
                <a:gd name="connsiteX0" fmla="*/ 251736 w 327937"/>
                <a:gd name="connsiteY0" fmla="*/ 13846 h 394305"/>
                <a:gd name="connsiteX1" fmla="*/ 189824 w 327937"/>
                <a:gd name="connsiteY1" fmla="*/ 211490 h 394305"/>
                <a:gd name="connsiteX2" fmla="*/ 4086 w 327937"/>
                <a:gd name="connsiteY2" fmla="*/ 240065 h 394305"/>
                <a:gd name="connsiteX3" fmla="*/ 151724 w 327937"/>
                <a:gd name="connsiteY3" fmla="*/ 280546 h 394305"/>
                <a:gd name="connsiteX4" fmla="*/ 101717 w 327937"/>
                <a:gd name="connsiteY4" fmla="*/ 380559 h 394305"/>
                <a:gd name="connsiteX5" fmla="*/ 227924 w 327937"/>
                <a:gd name="connsiteY5" fmla="*/ 294834 h 394305"/>
                <a:gd name="connsiteX6" fmla="*/ 306505 w 327937"/>
                <a:gd name="connsiteY6" fmla="*/ 390084 h 394305"/>
                <a:gd name="connsiteX7" fmla="*/ 258880 w 327937"/>
                <a:gd name="connsiteY7" fmla="*/ 218634 h 394305"/>
                <a:gd name="connsiteX8" fmla="*/ 327936 w 327937"/>
                <a:gd name="connsiteY8" fmla="*/ 37659 h 394305"/>
                <a:gd name="connsiteX9" fmla="*/ 251736 w 327937"/>
                <a:gd name="connsiteY9" fmla="*/ 13846 h 394305"/>
                <a:gd name="connsiteX0" fmla="*/ 251736 w 327938"/>
                <a:gd name="connsiteY0" fmla="*/ 13846 h 394305"/>
                <a:gd name="connsiteX1" fmla="*/ 189824 w 327938"/>
                <a:gd name="connsiteY1" fmla="*/ 211490 h 394305"/>
                <a:gd name="connsiteX2" fmla="*/ 4086 w 327938"/>
                <a:gd name="connsiteY2" fmla="*/ 240065 h 394305"/>
                <a:gd name="connsiteX3" fmla="*/ 151724 w 327938"/>
                <a:gd name="connsiteY3" fmla="*/ 280546 h 394305"/>
                <a:gd name="connsiteX4" fmla="*/ 101717 w 327938"/>
                <a:gd name="connsiteY4" fmla="*/ 380559 h 394305"/>
                <a:gd name="connsiteX5" fmla="*/ 227924 w 327938"/>
                <a:gd name="connsiteY5" fmla="*/ 294834 h 394305"/>
                <a:gd name="connsiteX6" fmla="*/ 306505 w 327938"/>
                <a:gd name="connsiteY6" fmla="*/ 390084 h 394305"/>
                <a:gd name="connsiteX7" fmla="*/ 258880 w 327938"/>
                <a:gd name="connsiteY7" fmla="*/ 218634 h 394305"/>
                <a:gd name="connsiteX8" fmla="*/ 327936 w 327938"/>
                <a:gd name="connsiteY8" fmla="*/ 37659 h 394305"/>
                <a:gd name="connsiteX9" fmla="*/ 251736 w 327938"/>
                <a:gd name="connsiteY9" fmla="*/ 13846 h 394305"/>
                <a:gd name="connsiteX0" fmla="*/ 251736 w 327938"/>
                <a:gd name="connsiteY0" fmla="*/ 13846 h 394305"/>
                <a:gd name="connsiteX1" fmla="*/ 189824 w 327938"/>
                <a:gd name="connsiteY1" fmla="*/ 211490 h 394305"/>
                <a:gd name="connsiteX2" fmla="*/ 4086 w 327938"/>
                <a:gd name="connsiteY2" fmla="*/ 240065 h 394305"/>
                <a:gd name="connsiteX3" fmla="*/ 151724 w 327938"/>
                <a:gd name="connsiteY3" fmla="*/ 280546 h 394305"/>
                <a:gd name="connsiteX4" fmla="*/ 101717 w 327938"/>
                <a:gd name="connsiteY4" fmla="*/ 380559 h 394305"/>
                <a:gd name="connsiteX5" fmla="*/ 227924 w 327938"/>
                <a:gd name="connsiteY5" fmla="*/ 294834 h 394305"/>
                <a:gd name="connsiteX6" fmla="*/ 306505 w 327938"/>
                <a:gd name="connsiteY6" fmla="*/ 390084 h 394305"/>
                <a:gd name="connsiteX7" fmla="*/ 258880 w 327938"/>
                <a:gd name="connsiteY7" fmla="*/ 218634 h 394305"/>
                <a:gd name="connsiteX8" fmla="*/ 327936 w 327938"/>
                <a:gd name="connsiteY8" fmla="*/ 37659 h 394305"/>
                <a:gd name="connsiteX9" fmla="*/ 251736 w 327938"/>
                <a:gd name="connsiteY9" fmla="*/ 13846 h 394305"/>
                <a:gd name="connsiteX0" fmla="*/ 251736 w 350099"/>
                <a:gd name="connsiteY0" fmla="*/ 13846 h 384074"/>
                <a:gd name="connsiteX1" fmla="*/ 189824 w 350099"/>
                <a:gd name="connsiteY1" fmla="*/ 211490 h 384074"/>
                <a:gd name="connsiteX2" fmla="*/ 4086 w 350099"/>
                <a:gd name="connsiteY2" fmla="*/ 240065 h 384074"/>
                <a:gd name="connsiteX3" fmla="*/ 151724 w 350099"/>
                <a:gd name="connsiteY3" fmla="*/ 280546 h 384074"/>
                <a:gd name="connsiteX4" fmla="*/ 101717 w 350099"/>
                <a:gd name="connsiteY4" fmla="*/ 380559 h 384074"/>
                <a:gd name="connsiteX5" fmla="*/ 227924 w 350099"/>
                <a:gd name="connsiteY5" fmla="*/ 294834 h 384074"/>
                <a:gd name="connsiteX6" fmla="*/ 337462 w 350099"/>
                <a:gd name="connsiteY6" fmla="*/ 359128 h 384074"/>
                <a:gd name="connsiteX7" fmla="*/ 258880 w 350099"/>
                <a:gd name="connsiteY7" fmla="*/ 218634 h 384074"/>
                <a:gd name="connsiteX8" fmla="*/ 327936 w 350099"/>
                <a:gd name="connsiteY8" fmla="*/ 37659 h 384074"/>
                <a:gd name="connsiteX9" fmla="*/ 251736 w 350099"/>
                <a:gd name="connsiteY9" fmla="*/ 13846 h 384074"/>
                <a:gd name="connsiteX0" fmla="*/ 251736 w 351922"/>
                <a:gd name="connsiteY0" fmla="*/ 13846 h 384074"/>
                <a:gd name="connsiteX1" fmla="*/ 189824 w 351922"/>
                <a:gd name="connsiteY1" fmla="*/ 211490 h 384074"/>
                <a:gd name="connsiteX2" fmla="*/ 4086 w 351922"/>
                <a:gd name="connsiteY2" fmla="*/ 240065 h 384074"/>
                <a:gd name="connsiteX3" fmla="*/ 151724 w 351922"/>
                <a:gd name="connsiteY3" fmla="*/ 280546 h 384074"/>
                <a:gd name="connsiteX4" fmla="*/ 101717 w 351922"/>
                <a:gd name="connsiteY4" fmla="*/ 380559 h 384074"/>
                <a:gd name="connsiteX5" fmla="*/ 227924 w 351922"/>
                <a:gd name="connsiteY5" fmla="*/ 294834 h 384074"/>
                <a:gd name="connsiteX6" fmla="*/ 337462 w 351922"/>
                <a:gd name="connsiteY6" fmla="*/ 359128 h 384074"/>
                <a:gd name="connsiteX7" fmla="*/ 258880 w 351922"/>
                <a:gd name="connsiteY7" fmla="*/ 218634 h 384074"/>
                <a:gd name="connsiteX8" fmla="*/ 327936 w 351922"/>
                <a:gd name="connsiteY8" fmla="*/ 37659 h 384074"/>
                <a:gd name="connsiteX9" fmla="*/ 251736 w 351922"/>
                <a:gd name="connsiteY9" fmla="*/ 13846 h 384074"/>
                <a:gd name="connsiteX0" fmla="*/ 247863 w 348049"/>
                <a:gd name="connsiteY0" fmla="*/ 12965 h 383193"/>
                <a:gd name="connsiteX1" fmla="*/ 185951 w 348049"/>
                <a:gd name="connsiteY1" fmla="*/ 198702 h 383193"/>
                <a:gd name="connsiteX2" fmla="*/ 213 w 348049"/>
                <a:gd name="connsiteY2" fmla="*/ 239184 h 383193"/>
                <a:gd name="connsiteX3" fmla="*/ 147851 w 348049"/>
                <a:gd name="connsiteY3" fmla="*/ 279665 h 383193"/>
                <a:gd name="connsiteX4" fmla="*/ 97844 w 348049"/>
                <a:gd name="connsiteY4" fmla="*/ 379678 h 383193"/>
                <a:gd name="connsiteX5" fmla="*/ 224051 w 348049"/>
                <a:gd name="connsiteY5" fmla="*/ 293953 h 383193"/>
                <a:gd name="connsiteX6" fmla="*/ 333589 w 348049"/>
                <a:gd name="connsiteY6" fmla="*/ 358247 h 383193"/>
                <a:gd name="connsiteX7" fmla="*/ 255007 w 348049"/>
                <a:gd name="connsiteY7" fmla="*/ 217753 h 383193"/>
                <a:gd name="connsiteX8" fmla="*/ 324063 w 348049"/>
                <a:gd name="connsiteY8" fmla="*/ 36778 h 383193"/>
                <a:gd name="connsiteX9" fmla="*/ 247863 w 348049"/>
                <a:gd name="connsiteY9" fmla="*/ 12965 h 383193"/>
                <a:gd name="connsiteX0" fmla="*/ 247736 w 347922"/>
                <a:gd name="connsiteY0" fmla="*/ 12965 h 383193"/>
                <a:gd name="connsiteX1" fmla="*/ 185824 w 347922"/>
                <a:gd name="connsiteY1" fmla="*/ 198702 h 383193"/>
                <a:gd name="connsiteX2" fmla="*/ 86 w 347922"/>
                <a:gd name="connsiteY2" fmla="*/ 239184 h 383193"/>
                <a:gd name="connsiteX3" fmla="*/ 147724 w 347922"/>
                <a:gd name="connsiteY3" fmla="*/ 279665 h 383193"/>
                <a:gd name="connsiteX4" fmla="*/ 97717 w 347922"/>
                <a:gd name="connsiteY4" fmla="*/ 379678 h 383193"/>
                <a:gd name="connsiteX5" fmla="*/ 223924 w 347922"/>
                <a:gd name="connsiteY5" fmla="*/ 293953 h 383193"/>
                <a:gd name="connsiteX6" fmla="*/ 333462 w 347922"/>
                <a:gd name="connsiteY6" fmla="*/ 358247 h 383193"/>
                <a:gd name="connsiteX7" fmla="*/ 254880 w 347922"/>
                <a:gd name="connsiteY7" fmla="*/ 217753 h 383193"/>
                <a:gd name="connsiteX8" fmla="*/ 323936 w 347922"/>
                <a:gd name="connsiteY8" fmla="*/ 36778 h 383193"/>
                <a:gd name="connsiteX9" fmla="*/ 247736 w 347922"/>
                <a:gd name="connsiteY9" fmla="*/ 12965 h 383193"/>
                <a:gd name="connsiteX0" fmla="*/ 257255 w 357441"/>
                <a:gd name="connsiteY0" fmla="*/ 12965 h 383193"/>
                <a:gd name="connsiteX1" fmla="*/ 195343 w 357441"/>
                <a:gd name="connsiteY1" fmla="*/ 198702 h 383193"/>
                <a:gd name="connsiteX2" fmla="*/ 80 w 357441"/>
                <a:gd name="connsiteY2" fmla="*/ 232041 h 383193"/>
                <a:gd name="connsiteX3" fmla="*/ 157243 w 357441"/>
                <a:gd name="connsiteY3" fmla="*/ 279665 h 383193"/>
                <a:gd name="connsiteX4" fmla="*/ 107236 w 357441"/>
                <a:gd name="connsiteY4" fmla="*/ 379678 h 383193"/>
                <a:gd name="connsiteX5" fmla="*/ 233443 w 357441"/>
                <a:gd name="connsiteY5" fmla="*/ 293953 h 383193"/>
                <a:gd name="connsiteX6" fmla="*/ 342981 w 357441"/>
                <a:gd name="connsiteY6" fmla="*/ 358247 h 383193"/>
                <a:gd name="connsiteX7" fmla="*/ 264399 w 357441"/>
                <a:gd name="connsiteY7" fmla="*/ 217753 h 383193"/>
                <a:gd name="connsiteX8" fmla="*/ 333455 w 357441"/>
                <a:gd name="connsiteY8" fmla="*/ 36778 h 383193"/>
                <a:gd name="connsiteX9" fmla="*/ 257255 w 357441"/>
                <a:gd name="connsiteY9" fmla="*/ 12965 h 383193"/>
                <a:gd name="connsiteX0" fmla="*/ 257255 w 357441"/>
                <a:gd name="connsiteY0" fmla="*/ 12965 h 383193"/>
                <a:gd name="connsiteX1" fmla="*/ 195343 w 357441"/>
                <a:gd name="connsiteY1" fmla="*/ 198702 h 383193"/>
                <a:gd name="connsiteX2" fmla="*/ 80 w 357441"/>
                <a:gd name="connsiteY2" fmla="*/ 232041 h 383193"/>
                <a:gd name="connsiteX3" fmla="*/ 157243 w 357441"/>
                <a:gd name="connsiteY3" fmla="*/ 279665 h 383193"/>
                <a:gd name="connsiteX4" fmla="*/ 107236 w 357441"/>
                <a:gd name="connsiteY4" fmla="*/ 379678 h 383193"/>
                <a:gd name="connsiteX5" fmla="*/ 233443 w 357441"/>
                <a:gd name="connsiteY5" fmla="*/ 293953 h 383193"/>
                <a:gd name="connsiteX6" fmla="*/ 342981 w 357441"/>
                <a:gd name="connsiteY6" fmla="*/ 358247 h 383193"/>
                <a:gd name="connsiteX7" fmla="*/ 264399 w 357441"/>
                <a:gd name="connsiteY7" fmla="*/ 217753 h 383193"/>
                <a:gd name="connsiteX8" fmla="*/ 333455 w 357441"/>
                <a:gd name="connsiteY8" fmla="*/ 36778 h 383193"/>
                <a:gd name="connsiteX9" fmla="*/ 257255 w 357441"/>
                <a:gd name="connsiteY9" fmla="*/ 12965 h 383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7441" h="383193">
                  <a:moveTo>
                    <a:pt x="257255" y="12965"/>
                  </a:moveTo>
                  <a:cubicBezTo>
                    <a:pt x="234236" y="39952"/>
                    <a:pt x="236618" y="160999"/>
                    <a:pt x="195343" y="198702"/>
                  </a:cubicBezTo>
                  <a:cubicBezTo>
                    <a:pt x="139781" y="191161"/>
                    <a:pt x="4048" y="170922"/>
                    <a:pt x="80" y="232041"/>
                  </a:cubicBezTo>
                  <a:cubicBezTo>
                    <a:pt x="-3888" y="293160"/>
                    <a:pt x="140971" y="256249"/>
                    <a:pt x="157243" y="279665"/>
                  </a:cubicBezTo>
                  <a:cubicBezTo>
                    <a:pt x="113984" y="307843"/>
                    <a:pt x="58816" y="358246"/>
                    <a:pt x="107236" y="379678"/>
                  </a:cubicBezTo>
                  <a:cubicBezTo>
                    <a:pt x="155656" y="401110"/>
                    <a:pt x="208837" y="318560"/>
                    <a:pt x="233443" y="293953"/>
                  </a:cubicBezTo>
                  <a:cubicBezTo>
                    <a:pt x="253287" y="324115"/>
                    <a:pt x="292579" y="389997"/>
                    <a:pt x="342981" y="358247"/>
                  </a:cubicBezTo>
                  <a:cubicBezTo>
                    <a:pt x="393383" y="326497"/>
                    <a:pt x="298530" y="272522"/>
                    <a:pt x="264399" y="217753"/>
                  </a:cubicBezTo>
                  <a:cubicBezTo>
                    <a:pt x="287418" y="189178"/>
                    <a:pt x="333852" y="68925"/>
                    <a:pt x="333455" y="36778"/>
                  </a:cubicBezTo>
                  <a:cubicBezTo>
                    <a:pt x="333058" y="4631"/>
                    <a:pt x="280274" y="-14022"/>
                    <a:pt x="257255" y="12965"/>
                  </a:cubicBezTo>
                  <a:close/>
                </a:path>
              </a:pathLst>
            </a:custGeom>
            <a:solidFill>
              <a:srgbClr val="FF9933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B409B0C0-9AC5-0DD3-01E9-DA044F243BD2}"/>
                </a:ext>
              </a:extLst>
            </p:cNvPr>
            <p:cNvSpPr/>
            <p:nvPr/>
          </p:nvSpPr>
          <p:spPr bwMode="auto">
            <a:xfrm>
              <a:off x="5169533" y="6795308"/>
              <a:ext cx="784542" cy="648579"/>
            </a:xfrm>
            <a:custGeom>
              <a:avLst/>
              <a:gdLst>
                <a:gd name="connsiteX0" fmla="*/ 350118 w 784455"/>
                <a:gd name="connsiteY0" fmla="*/ 693 h 648782"/>
                <a:gd name="connsiteX1" fmla="*/ 240580 w 784455"/>
                <a:gd name="connsiteY1" fmla="*/ 305493 h 648782"/>
                <a:gd name="connsiteX2" fmla="*/ 92943 w 784455"/>
                <a:gd name="connsiteY2" fmla="*/ 474562 h 648782"/>
                <a:gd name="connsiteX3" fmla="*/ 74 w 784455"/>
                <a:gd name="connsiteY3" fmla="*/ 529331 h 648782"/>
                <a:gd name="connsiteX4" fmla="*/ 107230 w 784455"/>
                <a:gd name="connsiteY4" fmla="*/ 567431 h 648782"/>
                <a:gd name="connsiteX5" fmla="*/ 85799 w 784455"/>
                <a:gd name="connsiteY5" fmla="*/ 603149 h 648782"/>
                <a:gd name="connsiteX6" fmla="*/ 202480 w 784455"/>
                <a:gd name="connsiteY6" fmla="*/ 598387 h 648782"/>
                <a:gd name="connsiteX7" fmla="*/ 219149 w 784455"/>
                <a:gd name="connsiteY7" fmla="*/ 648393 h 648782"/>
                <a:gd name="connsiteX8" fmla="*/ 326305 w 784455"/>
                <a:gd name="connsiteY8" fmla="*/ 567431 h 648782"/>
                <a:gd name="connsiteX9" fmla="*/ 585861 w 784455"/>
                <a:gd name="connsiteY9" fmla="*/ 460274 h 648782"/>
                <a:gd name="connsiteX10" fmla="*/ 778743 w 784455"/>
                <a:gd name="connsiteY10" fmla="*/ 229293 h 648782"/>
                <a:gd name="connsiteX11" fmla="*/ 350118 w 784455"/>
                <a:gd name="connsiteY11" fmla="*/ 693 h 648782"/>
                <a:gd name="connsiteX0" fmla="*/ 350046 w 784383"/>
                <a:gd name="connsiteY0" fmla="*/ 693 h 648782"/>
                <a:gd name="connsiteX1" fmla="*/ 240508 w 784383"/>
                <a:gd name="connsiteY1" fmla="*/ 305493 h 648782"/>
                <a:gd name="connsiteX2" fmla="*/ 92871 w 784383"/>
                <a:gd name="connsiteY2" fmla="*/ 474562 h 648782"/>
                <a:gd name="connsiteX3" fmla="*/ 2 w 784383"/>
                <a:gd name="connsiteY3" fmla="*/ 529331 h 648782"/>
                <a:gd name="connsiteX4" fmla="*/ 90489 w 784383"/>
                <a:gd name="connsiteY4" fmla="*/ 555525 h 648782"/>
                <a:gd name="connsiteX5" fmla="*/ 85727 w 784383"/>
                <a:gd name="connsiteY5" fmla="*/ 603149 h 648782"/>
                <a:gd name="connsiteX6" fmla="*/ 202408 w 784383"/>
                <a:gd name="connsiteY6" fmla="*/ 598387 h 648782"/>
                <a:gd name="connsiteX7" fmla="*/ 219077 w 784383"/>
                <a:gd name="connsiteY7" fmla="*/ 648393 h 648782"/>
                <a:gd name="connsiteX8" fmla="*/ 326233 w 784383"/>
                <a:gd name="connsiteY8" fmla="*/ 567431 h 648782"/>
                <a:gd name="connsiteX9" fmla="*/ 585789 w 784383"/>
                <a:gd name="connsiteY9" fmla="*/ 460274 h 648782"/>
                <a:gd name="connsiteX10" fmla="*/ 778671 w 784383"/>
                <a:gd name="connsiteY10" fmla="*/ 229293 h 648782"/>
                <a:gd name="connsiteX11" fmla="*/ 350046 w 784383"/>
                <a:gd name="connsiteY11" fmla="*/ 693 h 648782"/>
                <a:gd name="connsiteX0" fmla="*/ 350050 w 784387"/>
                <a:gd name="connsiteY0" fmla="*/ 693 h 648782"/>
                <a:gd name="connsiteX1" fmla="*/ 240512 w 784387"/>
                <a:gd name="connsiteY1" fmla="*/ 305493 h 648782"/>
                <a:gd name="connsiteX2" fmla="*/ 92875 w 784387"/>
                <a:gd name="connsiteY2" fmla="*/ 474562 h 648782"/>
                <a:gd name="connsiteX3" fmla="*/ 6 w 784387"/>
                <a:gd name="connsiteY3" fmla="*/ 529331 h 648782"/>
                <a:gd name="connsiteX4" fmla="*/ 88111 w 784387"/>
                <a:gd name="connsiteY4" fmla="*/ 546000 h 648782"/>
                <a:gd name="connsiteX5" fmla="*/ 85731 w 784387"/>
                <a:gd name="connsiteY5" fmla="*/ 603149 h 648782"/>
                <a:gd name="connsiteX6" fmla="*/ 202412 w 784387"/>
                <a:gd name="connsiteY6" fmla="*/ 598387 h 648782"/>
                <a:gd name="connsiteX7" fmla="*/ 219081 w 784387"/>
                <a:gd name="connsiteY7" fmla="*/ 648393 h 648782"/>
                <a:gd name="connsiteX8" fmla="*/ 326237 w 784387"/>
                <a:gd name="connsiteY8" fmla="*/ 567431 h 648782"/>
                <a:gd name="connsiteX9" fmla="*/ 585793 w 784387"/>
                <a:gd name="connsiteY9" fmla="*/ 460274 h 648782"/>
                <a:gd name="connsiteX10" fmla="*/ 778675 w 784387"/>
                <a:gd name="connsiteY10" fmla="*/ 229293 h 648782"/>
                <a:gd name="connsiteX11" fmla="*/ 350050 w 784387"/>
                <a:gd name="connsiteY11" fmla="*/ 693 h 648782"/>
                <a:gd name="connsiteX0" fmla="*/ 350051 w 784388"/>
                <a:gd name="connsiteY0" fmla="*/ 693 h 648782"/>
                <a:gd name="connsiteX1" fmla="*/ 240513 w 784388"/>
                <a:gd name="connsiteY1" fmla="*/ 305493 h 648782"/>
                <a:gd name="connsiteX2" fmla="*/ 92876 w 784388"/>
                <a:gd name="connsiteY2" fmla="*/ 474562 h 648782"/>
                <a:gd name="connsiteX3" fmla="*/ 7 w 784388"/>
                <a:gd name="connsiteY3" fmla="*/ 529331 h 648782"/>
                <a:gd name="connsiteX4" fmla="*/ 88112 w 784388"/>
                <a:gd name="connsiteY4" fmla="*/ 546000 h 648782"/>
                <a:gd name="connsiteX5" fmla="*/ 85732 w 784388"/>
                <a:gd name="connsiteY5" fmla="*/ 603149 h 648782"/>
                <a:gd name="connsiteX6" fmla="*/ 202413 w 784388"/>
                <a:gd name="connsiteY6" fmla="*/ 598387 h 648782"/>
                <a:gd name="connsiteX7" fmla="*/ 219082 w 784388"/>
                <a:gd name="connsiteY7" fmla="*/ 648393 h 648782"/>
                <a:gd name="connsiteX8" fmla="*/ 326238 w 784388"/>
                <a:gd name="connsiteY8" fmla="*/ 567431 h 648782"/>
                <a:gd name="connsiteX9" fmla="*/ 585794 w 784388"/>
                <a:gd name="connsiteY9" fmla="*/ 460274 h 648782"/>
                <a:gd name="connsiteX10" fmla="*/ 778676 w 784388"/>
                <a:gd name="connsiteY10" fmla="*/ 229293 h 648782"/>
                <a:gd name="connsiteX11" fmla="*/ 350051 w 784388"/>
                <a:gd name="connsiteY11" fmla="*/ 693 h 648782"/>
                <a:gd name="connsiteX0" fmla="*/ 350051 w 784388"/>
                <a:gd name="connsiteY0" fmla="*/ 693 h 648763"/>
                <a:gd name="connsiteX1" fmla="*/ 240513 w 784388"/>
                <a:gd name="connsiteY1" fmla="*/ 305493 h 648763"/>
                <a:gd name="connsiteX2" fmla="*/ 92876 w 784388"/>
                <a:gd name="connsiteY2" fmla="*/ 474562 h 648763"/>
                <a:gd name="connsiteX3" fmla="*/ 7 w 784388"/>
                <a:gd name="connsiteY3" fmla="*/ 529331 h 648763"/>
                <a:gd name="connsiteX4" fmla="*/ 88112 w 784388"/>
                <a:gd name="connsiteY4" fmla="*/ 546000 h 648763"/>
                <a:gd name="connsiteX5" fmla="*/ 85732 w 784388"/>
                <a:gd name="connsiteY5" fmla="*/ 619818 h 648763"/>
                <a:gd name="connsiteX6" fmla="*/ 202413 w 784388"/>
                <a:gd name="connsiteY6" fmla="*/ 598387 h 648763"/>
                <a:gd name="connsiteX7" fmla="*/ 219082 w 784388"/>
                <a:gd name="connsiteY7" fmla="*/ 648393 h 648763"/>
                <a:gd name="connsiteX8" fmla="*/ 326238 w 784388"/>
                <a:gd name="connsiteY8" fmla="*/ 567431 h 648763"/>
                <a:gd name="connsiteX9" fmla="*/ 585794 w 784388"/>
                <a:gd name="connsiteY9" fmla="*/ 460274 h 648763"/>
                <a:gd name="connsiteX10" fmla="*/ 778676 w 784388"/>
                <a:gd name="connsiteY10" fmla="*/ 229293 h 648763"/>
                <a:gd name="connsiteX11" fmla="*/ 350051 w 784388"/>
                <a:gd name="connsiteY11" fmla="*/ 693 h 648763"/>
                <a:gd name="connsiteX0" fmla="*/ 350051 w 784388"/>
                <a:gd name="connsiteY0" fmla="*/ 693 h 648763"/>
                <a:gd name="connsiteX1" fmla="*/ 240513 w 784388"/>
                <a:gd name="connsiteY1" fmla="*/ 305493 h 648763"/>
                <a:gd name="connsiteX2" fmla="*/ 92876 w 784388"/>
                <a:gd name="connsiteY2" fmla="*/ 474562 h 648763"/>
                <a:gd name="connsiteX3" fmla="*/ 7 w 784388"/>
                <a:gd name="connsiteY3" fmla="*/ 529331 h 648763"/>
                <a:gd name="connsiteX4" fmla="*/ 88112 w 784388"/>
                <a:gd name="connsiteY4" fmla="*/ 546000 h 648763"/>
                <a:gd name="connsiteX5" fmla="*/ 85732 w 784388"/>
                <a:gd name="connsiteY5" fmla="*/ 619818 h 648763"/>
                <a:gd name="connsiteX6" fmla="*/ 202413 w 784388"/>
                <a:gd name="connsiteY6" fmla="*/ 598387 h 648763"/>
                <a:gd name="connsiteX7" fmla="*/ 219082 w 784388"/>
                <a:gd name="connsiteY7" fmla="*/ 648393 h 648763"/>
                <a:gd name="connsiteX8" fmla="*/ 326238 w 784388"/>
                <a:gd name="connsiteY8" fmla="*/ 567431 h 648763"/>
                <a:gd name="connsiteX9" fmla="*/ 585794 w 784388"/>
                <a:gd name="connsiteY9" fmla="*/ 460274 h 648763"/>
                <a:gd name="connsiteX10" fmla="*/ 778676 w 784388"/>
                <a:gd name="connsiteY10" fmla="*/ 229293 h 648763"/>
                <a:gd name="connsiteX11" fmla="*/ 350051 w 784388"/>
                <a:gd name="connsiteY11" fmla="*/ 693 h 648763"/>
                <a:gd name="connsiteX0" fmla="*/ 350077 w 784414"/>
                <a:gd name="connsiteY0" fmla="*/ 693 h 648763"/>
                <a:gd name="connsiteX1" fmla="*/ 240539 w 784414"/>
                <a:gd name="connsiteY1" fmla="*/ 305493 h 648763"/>
                <a:gd name="connsiteX2" fmla="*/ 92902 w 784414"/>
                <a:gd name="connsiteY2" fmla="*/ 474562 h 648763"/>
                <a:gd name="connsiteX3" fmla="*/ 33 w 784414"/>
                <a:gd name="connsiteY3" fmla="*/ 529331 h 648763"/>
                <a:gd name="connsiteX4" fmla="*/ 88138 w 784414"/>
                <a:gd name="connsiteY4" fmla="*/ 546000 h 648763"/>
                <a:gd name="connsiteX5" fmla="*/ 85758 w 784414"/>
                <a:gd name="connsiteY5" fmla="*/ 619818 h 648763"/>
                <a:gd name="connsiteX6" fmla="*/ 202439 w 784414"/>
                <a:gd name="connsiteY6" fmla="*/ 598387 h 648763"/>
                <a:gd name="connsiteX7" fmla="*/ 219108 w 784414"/>
                <a:gd name="connsiteY7" fmla="*/ 648393 h 648763"/>
                <a:gd name="connsiteX8" fmla="*/ 326264 w 784414"/>
                <a:gd name="connsiteY8" fmla="*/ 567431 h 648763"/>
                <a:gd name="connsiteX9" fmla="*/ 585820 w 784414"/>
                <a:gd name="connsiteY9" fmla="*/ 460274 h 648763"/>
                <a:gd name="connsiteX10" fmla="*/ 778702 w 784414"/>
                <a:gd name="connsiteY10" fmla="*/ 229293 h 648763"/>
                <a:gd name="connsiteX11" fmla="*/ 350077 w 784414"/>
                <a:gd name="connsiteY11" fmla="*/ 693 h 648763"/>
                <a:gd name="connsiteX0" fmla="*/ 350077 w 784414"/>
                <a:gd name="connsiteY0" fmla="*/ 693 h 648763"/>
                <a:gd name="connsiteX1" fmla="*/ 240539 w 784414"/>
                <a:gd name="connsiteY1" fmla="*/ 305493 h 648763"/>
                <a:gd name="connsiteX2" fmla="*/ 92902 w 784414"/>
                <a:gd name="connsiteY2" fmla="*/ 474562 h 648763"/>
                <a:gd name="connsiteX3" fmla="*/ 33 w 784414"/>
                <a:gd name="connsiteY3" fmla="*/ 567431 h 648763"/>
                <a:gd name="connsiteX4" fmla="*/ 88138 w 784414"/>
                <a:gd name="connsiteY4" fmla="*/ 546000 h 648763"/>
                <a:gd name="connsiteX5" fmla="*/ 85758 w 784414"/>
                <a:gd name="connsiteY5" fmla="*/ 619818 h 648763"/>
                <a:gd name="connsiteX6" fmla="*/ 202439 w 784414"/>
                <a:gd name="connsiteY6" fmla="*/ 598387 h 648763"/>
                <a:gd name="connsiteX7" fmla="*/ 219108 w 784414"/>
                <a:gd name="connsiteY7" fmla="*/ 648393 h 648763"/>
                <a:gd name="connsiteX8" fmla="*/ 326264 w 784414"/>
                <a:gd name="connsiteY8" fmla="*/ 567431 h 648763"/>
                <a:gd name="connsiteX9" fmla="*/ 585820 w 784414"/>
                <a:gd name="connsiteY9" fmla="*/ 460274 h 648763"/>
                <a:gd name="connsiteX10" fmla="*/ 778702 w 784414"/>
                <a:gd name="connsiteY10" fmla="*/ 229293 h 648763"/>
                <a:gd name="connsiteX11" fmla="*/ 350077 w 784414"/>
                <a:gd name="connsiteY11" fmla="*/ 693 h 648763"/>
                <a:gd name="connsiteX0" fmla="*/ 350205 w 784542"/>
                <a:gd name="connsiteY0" fmla="*/ 693 h 648763"/>
                <a:gd name="connsiteX1" fmla="*/ 240667 w 784542"/>
                <a:gd name="connsiteY1" fmla="*/ 305493 h 648763"/>
                <a:gd name="connsiteX2" fmla="*/ 93030 w 784542"/>
                <a:gd name="connsiteY2" fmla="*/ 474562 h 648763"/>
                <a:gd name="connsiteX3" fmla="*/ 161 w 784542"/>
                <a:gd name="connsiteY3" fmla="*/ 567431 h 648763"/>
                <a:gd name="connsiteX4" fmla="*/ 114460 w 784542"/>
                <a:gd name="connsiteY4" fmla="*/ 555525 h 648763"/>
                <a:gd name="connsiteX5" fmla="*/ 85886 w 784542"/>
                <a:gd name="connsiteY5" fmla="*/ 619818 h 648763"/>
                <a:gd name="connsiteX6" fmla="*/ 202567 w 784542"/>
                <a:gd name="connsiteY6" fmla="*/ 598387 h 648763"/>
                <a:gd name="connsiteX7" fmla="*/ 219236 w 784542"/>
                <a:gd name="connsiteY7" fmla="*/ 648393 h 648763"/>
                <a:gd name="connsiteX8" fmla="*/ 326392 w 784542"/>
                <a:gd name="connsiteY8" fmla="*/ 567431 h 648763"/>
                <a:gd name="connsiteX9" fmla="*/ 585948 w 784542"/>
                <a:gd name="connsiteY9" fmla="*/ 460274 h 648763"/>
                <a:gd name="connsiteX10" fmla="*/ 778830 w 784542"/>
                <a:gd name="connsiteY10" fmla="*/ 229293 h 648763"/>
                <a:gd name="connsiteX11" fmla="*/ 350205 w 784542"/>
                <a:gd name="connsiteY11" fmla="*/ 693 h 648763"/>
                <a:gd name="connsiteX0" fmla="*/ 350205 w 784542"/>
                <a:gd name="connsiteY0" fmla="*/ 693 h 648768"/>
                <a:gd name="connsiteX1" fmla="*/ 240667 w 784542"/>
                <a:gd name="connsiteY1" fmla="*/ 305493 h 648768"/>
                <a:gd name="connsiteX2" fmla="*/ 93030 w 784542"/>
                <a:gd name="connsiteY2" fmla="*/ 474562 h 648768"/>
                <a:gd name="connsiteX3" fmla="*/ 161 w 784542"/>
                <a:gd name="connsiteY3" fmla="*/ 567431 h 648768"/>
                <a:gd name="connsiteX4" fmla="*/ 114460 w 784542"/>
                <a:gd name="connsiteY4" fmla="*/ 555525 h 648768"/>
                <a:gd name="connsiteX5" fmla="*/ 123986 w 784542"/>
                <a:gd name="connsiteY5" fmla="*/ 615056 h 648768"/>
                <a:gd name="connsiteX6" fmla="*/ 202567 w 784542"/>
                <a:gd name="connsiteY6" fmla="*/ 598387 h 648768"/>
                <a:gd name="connsiteX7" fmla="*/ 219236 w 784542"/>
                <a:gd name="connsiteY7" fmla="*/ 648393 h 648768"/>
                <a:gd name="connsiteX8" fmla="*/ 326392 w 784542"/>
                <a:gd name="connsiteY8" fmla="*/ 567431 h 648768"/>
                <a:gd name="connsiteX9" fmla="*/ 585948 w 784542"/>
                <a:gd name="connsiteY9" fmla="*/ 460274 h 648768"/>
                <a:gd name="connsiteX10" fmla="*/ 778830 w 784542"/>
                <a:gd name="connsiteY10" fmla="*/ 229293 h 648768"/>
                <a:gd name="connsiteX11" fmla="*/ 350205 w 784542"/>
                <a:gd name="connsiteY11" fmla="*/ 693 h 648768"/>
                <a:gd name="connsiteX0" fmla="*/ 350205 w 784542"/>
                <a:gd name="connsiteY0" fmla="*/ 693 h 648768"/>
                <a:gd name="connsiteX1" fmla="*/ 240667 w 784542"/>
                <a:gd name="connsiteY1" fmla="*/ 305493 h 648768"/>
                <a:gd name="connsiteX2" fmla="*/ 93030 w 784542"/>
                <a:gd name="connsiteY2" fmla="*/ 474562 h 648768"/>
                <a:gd name="connsiteX3" fmla="*/ 161 w 784542"/>
                <a:gd name="connsiteY3" fmla="*/ 567431 h 648768"/>
                <a:gd name="connsiteX4" fmla="*/ 114460 w 784542"/>
                <a:gd name="connsiteY4" fmla="*/ 555525 h 648768"/>
                <a:gd name="connsiteX5" fmla="*/ 123986 w 784542"/>
                <a:gd name="connsiteY5" fmla="*/ 615056 h 648768"/>
                <a:gd name="connsiteX6" fmla="*/ 202567 w 784542"/>
                <a:gd name="connsiteY6" fmla="*/ 598387 h 648768"/>
                <a:gd name="connsiteX7" fmla="*/ 219236 w 784542"/>
                <a:gd name="connsiteY7" fmla="*/ 648393 h 648768"/>
                <a:gd name="connsiteX8" fmla="*/ 326392 w 784542"/>
                <a:gd name="connsiteY8" fmla="*/ 567431 h 648768"/>
                <a:gd name="connsiteX9" fmla="*/ 585948 w 784542"/>
                <a:gd name="connsiteY9" fmla="*/ 460274 h 648768"/>
                <a:gd name="connsiteX10" fmla="*/ 778830 w 784542"/>
                <a:gd name="connsiteY10" fmla="*/ 229293 h 648768"/>
                <a:gd name="connsiteX11" fmla="*/ 350205 w 784542"/>
                <a:gd name="connsiteY11" fmla="*/ 693 h 648768"/>
                <a:gd name="connsiteX0" fmla="*/ 350205 w 784542"/>
                <a:gd name="connsiteY0" fmla="*/ 693 h 648768"/>
                <a:gd name="connsiteX1" fmla="*/ 240667 w 784542"/>
                <a:gd name="connsiteY1" fmla="*/ 305493 h 648768"/>
                <a:gd name="connsiteX2" fmla="*/ 93030 w 784542"/>
                <a:gd name="connsiteY2" fmla="*/ 474562 h 648768"/>
                <a:gd name="connsiteX3" fmla="*/ 161 w 784542"/>
                <a:gd name="connsiteY3" fmla="*/ 567431 h 648768"/>
                <a:gd name="connsiteX4" fmla="*/ 114460 w 784542"/>
                <a:gd name="connsiteY4" fmla="*/ 555525 h 648768"/>
                <a:gd name="connsiteX5" fmla="*/ 123986 w 784542"/>
                <a:gd name="connsiteY5" fmla="*/ 615056 h 648768"/>
                <a:gd name="connsiteX6" fmla="*/ 202567 w 784542"/>
                <a:gd name="connsiteY6" fmla="*/ 598387 h 648768"/>
                <a:gd name="connsiteX7" fmla="*/ 219236 w 784542"/>
                <a:gd name="connsiteY7" fmla="*/ 648393 h 648768"/>
                <a:gd name="connsiteX8" fmla="*/ 326392 w 784542"/>
                <a:gd name="connsiteY8" fmla="*/ 567431 h 648768"/>
                <a:gd name="connsiteX9" fmla="*/ 585948 w 784542"/>
                <a:gd name="connsiteY9" fmla="*/ 460274 h 648768"/>
                <a:gd name="connsiteX10" fmla="*/ 778830 w 784542"/>
                <a:gd name="connsiteY10" fmla="*/ 229293 h 648768"/>
                <a:gd name="connsiteX11" fmla="*/ 350205 w 784542"/>
                <a:gd name="connsiteY11" fmla="*/ 693 h 648768"/>
                <a:gd name="connsiteX0" fmla="*/ 350205 w 784542"/>
                <a:gd name="connsiteY0" fmla="*/ 693 h 648448"/>
                <a:gd name="connsiteX1" fmla="*/ 240667 w 784542"/>
                <a:gd name="connsiteY1" fmla="*/ 305493 h 648448"/>
                <a:gd name="connsiteX2" fmla="*/ 93030 w 784542"/>
                <a:gd name="connsiteY2" fmla="*/ 474562 h 648448"/>
                <a:gd name="connsiteX3" fmla="*/ 161 w 784542"/>
                <a:gd name="connsiteY3" fmla="*/ 567431 h 648448"/>
                <a:gd name="connsiteX4" fmla="*/ 114460 w 784542"/>
                <a:gd name="connsiteY4" fmla="*/ 555525 h 648448"/>
                <a:gd name="connsiteX5" fmla="*/ 123986 w 784542"/>
                <a:gd name="connsiteY5" fmla="*/ 615056 h 648448"/>
                <a:gd name="connsiteX6" fmla="*/ 202567 w 784542"/>
                <a:gd name="connsiteY6" fmla="*/ 598387 h 648448"/>
                <a:gd name="connsiteX7" fmla="*/ 219236 w 784542"/>
                <a:gd name="connsiteY7" fmla="*/ 648393 h 648448"/>
                <a:gd name="connsiteX8" fmla="*/ 326392 w 784542"/>
                <a:gd name="connsiteY8" fmla="*/ 567431 h 648448"/>
                <a:gd name="connsiteX9" fmla="*/ 585948 w 784542"/>
                <a:gd name="connsiteY9" fmla="*/ 460274 h 648448"/>
                <a:gd name="connsiteX10" fmla="*/ 778830 w 784542"/>
                <a:gd name="connsiteY10" fmla="*/ 229293 h 648448"/>
                <a:gd name="connsiteX11" fmla="*/ 350205 w 784542"/>
                <a:gd name="connsiteY11" fmla="*/ 693 h 648448"/>
                <a:gd name="connsiteX0" fmla="*/ 350205 w 784542"/>
                <a:gd name="connsiteY0" fmla="*/ 693 h 648448"/>
                <a:gd name="connsiteX1" fmla="*/ 240667 w 784542"/>
                <a:gd name="connsiteY1" fmla="*/ 305493 h 648448"/>
                <a:gd name="connsiteX2" fmla="*/ 93030 w 784542"/>
                <a:gd name="connsiteY2" fmla="*/ 474562 h 648448"/>
                <a:gd name="connsiteX3" fmla="*/ 161 w 784542"/>
                <a:gd name="connsiteY3" fmla="*/ 567431 h 648448"/>
                <a:gd name="connsiteX4" fmla="*/ 114460 w 784542"/>
                <a:gd name="connsiteY4" fmla="*/ 555525 h 648448"/>
                <a:gd name="connsiteX5" fmla="*/ 123986 w 784542"/>
                <a:gd name="connsiteY5" fmla="*/ 615056 h 648448"/>
                <a:gd name="connsiteX6" fmla="*/ 202567 w 784542"/>
                <a:gd name="connsiteY6" fmla="*/ 598387 h 648448"/>
                <a:gd name="connsiteX7" fmla="*/ 219236 w 784542"/>
                <a:gd name="connsiteY7" fmla="*/ 648393 h 648448"/>
                <a:gd name="connsiteX8" fmla="*/ 326392 w 784542"/>
                <a:gd name="connsiteY8" fmla="*/ 567431 h 648448"/>
                <a:gd name="connsiteX9" fmla="*/ 585948 w 784542"/>
                <a:gd name="connsiteY9" fmla="*/ 460274 h 648448"/>
                <a:gd name="connsiteX10" fmla="*/ 778830 w 784542"/>
                <a:gd name="connsiteY10" fmla="*/ 229293 h 648448"/>
                <a:gd name="connsiteX11" fmla="*/ 350205 w 784542"/>
                <a:gd name="connsiteY11" fmla="*/ 693 h 648448"/>
                <a:gd name="connsiteX0" fmla="*/ 350205 w 784542"/>
                <a:gd name="connsiteY0" fmla="*/ 693 h 648674"/>
                <a:gd name="connsiteX1" fmla="*/ 240667 w 784542"/>
                <a:gd name="connsiteY1" fmla="*/ 305493 h 648674"/>
                <a:gd name="connsiteX2" fmla="*/ 93030 w 784542"/>
                <a:gd name="connsiteY2" fmla="*/ 474562 h 648674"/>
                <a:gd name="connsiteX3" fmla="*/ 161 w 784542"/>
                <a:gd name="connsiteY3" fmla="*/ 567431 h 648674"/>
                <a:gd name="connsiteX4" fmla="*/ 114460 w 784542"/>
                <a:gd name="connsiteY4" fmla="*/ 555525 h 648674"/>
                <a:gd name="connsiteX5" fmla="*/ 123986 w 784542"/>
                <a:gd name="connsiteY5" fmla="*/ 615056 h 648674"/>
                <a:gd name="connsiteX6" fmla="*/ 214474 w 784542"/>
                <a:gd name="connsiteY6" fmla="*/ 591243 h 648674"/>
                <a:gd name="connsiteX7" fmla="*/ 219236 w 784542"/>
                <a:gd name="connsiteY7" fmla="*/ 648393 h 648674"/>
                <a:gd name="connsiteX8" fmla="*/ 326392 w 784542"/>
                <a:gd name="connsiteY8" fmla="*/ 567431 h 648674"/>
                <a:gd name="connsiteX9" fmla="*/ 585948 w 784542"/>
                <a:gd name="connsiteY9" fmla="*/ 460274 h 648674"/>
                <a:gd name="connsiteX10" fmla="*/ 778830 w 784542"/>
                <a:gd name="connsiteY10" fmla="*/ 229293 h 648674"/>
                <a:gd name="connsiteX11" fmla="*/ 350205 w 784542"/>
                <a:gd name="connsiteY11" fmla="*/ 693 h 648674"/>
                <a:gd name="connsiteX0" fmla="*/ 350205 w 784542"/>
                <a:gd name="connsiteY0" fmla="*/ 693 h 648674"/>
                <a:gd name="connsiteX1" fmla="*/ 240667 w 784542"/>
                <a:gd name="connsiteY1" fmla="*/ 305493 h 648674"/>
                <a:gd name="connsiteX2" fmla="*/ 93030 w 784542"/>
                <a:gd name="connsiteY2" fmla="*/ 474562 h 648674"/>
                <a:gd name="connsiteX3" fmla="*/ 161 w 784542"/>
                <a:gd name="connsiteY3" fmla="*/ 567431 h 648674"/>
                <a:gd name="connsiteX4" fmla="*/ 114460 w 784542"/>
                <a:gd name="connsiteY4" fmla="*/ 555525 h 648674"/>
                <a:gd name="connsiteX5" fmla="*/ 123986 w 784542"/>
                <a:gd name="connsiteY5" fmla="*/ 615056 h 648674"/>
                <a:gd name="connsiteX6" fmla="*/ 214474 w 784542"/>
                <a:gd name="connsiteY6" fmla="*/ 591243 h 648674"/>
                <a:gd name="connsiteX7" fmla="*/ 219236 w 784542"/>
                <a:gd name="connsiteY7" fmla="*/ 648393 h 648674"/>
                <a:gd name="connsiteX8" fmla="*/ 326392 w 784542"/>
                <a:gd name="connsiteY8" fmla="*/ 567431 h 648674"/>
                <a:gd name="connsiteX9" fmla="*/ 585948 w 784542"/>
                <a:gd name="connsiteY9" fmla="*/ 460274 h 648674"/>
                <a:gd name="connsiteX10" fmla="*/ 778830 w 784542"/>
                <a:gd name="connsiteY10" fmla="*/ 229293 h 648674"/>
                <a:gd name="connsiteX11" fmla="*/ 350205 w 784542"/>
                <a:gd name="connsiteY11" fmla="*/ 693 h 648674"/>
                <a:gd name="connsiteX0" fmla="*/ 350205 w 784542"/>
                <a:gd name="connsiteY0" fmla="*/ 693 h 648674"/>
                <a:gd name="connsiteX1" fmla="*/ 240667 w 784542"/>
                <a:gd name="connsiteY1" fmla="*/ 305493 h 648674"/>
                <a:gd name="connsiteX2" fmla="*/ 93030 w 784542"/>
                <a:gd name="connsiteY2" fmla="*/ 474562 h 648674"/>
                <a:gd name="connsiteX3" fmla="*/ 161 w 784542"/>
                <a:gd name="connsiteY3" fmla="*/ 567431 h 648674"/>
                <a:gd name="connsiteX4" fmla="*/ 114460 w 784542"/>
                <a:gd name="connsiteY4" fmla="*/ 555525 h 648674"/>
                <a:gd name="connsiteX5" fmla="*/ 123986 w 784542"/>
                <a:gd name="connsiteY5" fmla="*/ 615056 h 648674"/>
                <a:gd name="connsiteX6" fmla="*/ 214474 w 784542"/>
                <a:gd name="connsiteY6" fmla="*/ 591243 h 648674"/>
                <a:gd name="connsiteX7" fmla="*/ 219236 w 784542"/>
                <a:gd name="connsiteY7" fmla="*/ 648393 h 648674"/>
                <a:gd name="connsiteX8" fmla="*/ 326392 w 784542"/>
                <a:gd name="connsiteY8" fmla="*/ 567431 h 648674"/>
                <a:gd name="connsiteX9" fmla="*/ 585948 w 784542"/>
                <a:gd name="connsiteY9" fmla="*/ 460274 h 648674"/>
                <a:gd name="connsiteX10" fmla="*/ 778830 w 784542"/>
                <a:gd name="connsiteY10" fmla="*/ 229293 h 648674"/>
                <a:gd name="connsiteX11" fmla="*/ 350205 w 784542"/>
                <a:gd name="connsiteY11" fmla="*/ 693 h 648674"/>
                <a:gd name="connsiteX0" fmla="*/ 350205 w 784542"/>
                <a:gd name="connsiteY0" fmla="*/ 693 h 648402"/>
                <a:gd name="connsiteX1" fmla="*/ 240667 w 784542"/>
                <a:gd name="connsiteY1" fmla="*/ 305493 h 648402"/>
                <a:gd name="connsiteX2" fmla="*/ 93030 w 784542"/>
                <a:gd name="connsiteY2" fmla="*/ 474562 h 648402"/>
                <a:gd name="connsiteX3" fmla="*/ 161 w 784542"/>
                <a:gd name="connsiteY3" fmla="*/ 567431 h 648402"/>
                <a:gd name="connsiteX4" fmla="*/ 114460 w 784542"/>
                <a:gd name="connsiteY4" fmla="*/ 555525 h 648402"/>
                <a:gd name="connsiteX5" fmla="*/ 123986 w 784542"/>
                <a:gd name="connsiteY5" fmla="*/ 615056 h 648402"/>
                <a:gd name="connsiteX6" fmla="*/ 214474 w 784542"/>
                <a:gd name="connsiteY6" fmla="*/ 591243 h 648402"/>
                <a:gd name="connsiteX7" fmla="*/ 219236 w 784542"/>
                <a:gd name="connsiteY7" fmla="*/ 648393 h 648402"/>
                <a:gd name="connsiteX8" fmla="*/ 326392 w 784542"/>
                <a:gd name="connsiteY8" fmla="*/ 567431 h 648402"/>
                <a:gd name="connsiteX9" fmla="*/ 585948 w 784542"/>
                <a:gd name="connsiteY9" fmla="*/ 460274 h 648402"/>
                <a:gd name="connsiteX10" fmla="*/ 778830 w 784542"/>
                <a:gd name="connsiteY10" fmla="*/ 229293 h 648402"/>
                <a:gd name="connsiteX11" fmla="*/ 350205 w 784542"/>
                <a:gd name="connsiteY11" fmla="*/ 693 h 648402"/>
                <a:gd name="connsiteX0" fmla="*/ 350205 w 784542"/>
                <a:gd name="connsiteY0" fmla="*/ 693 h 648579"/>
                <a:gd name="connsiteX1" fmla="*/ 240667 w 784542"/>
                <a:gd name="connsiteY1" fmla="*/ 305493 h 648579"/>
                <a:gd name="connsiteX2" fmla="*/ 93030 w 784542"/>
                <a:gd name="connsiteY2" fmla="*/ 474562 h 648579"/>
                <a:gd name="connsiteX3" fmla="*/ 161 w 784542"/>
                <a:gd name="connsiteY3" fmla="*/ 567431 h 648579"/>
                <a:gd name="connsiteX4" fmla="*/ 114460 w 784542"/>
                <a:gd name="connsiteY4" fmla="*/ 555525 h 648579"/>
                <a:gd name="connsiteX5" fmla="*/ 123986 w 784542"/>
                <a:gd name="connsiteY5" fmla="*/ 615056 h 648579"/>
                <a:gd name="connsiteX6" fmla="*/ 214474 w 784542"/>
                <a:gd name="connsiteY6" fmla="*/ 591243 h 648579"/>
                <a:gd name="connsiteX7" fmla="*/ 219236 w 784542"/>
                <a:gd name="connsiteY7" fmla="*/ 648393 h 648579"/>
                <a:gd name="connsiteX8" fmla="*/ 340679 w 784542"/>
                <a:gd name="connsiteY8" fmla="*/ 572193 h 648579"/>
                <a:gd name="connsiteX9" fmla="*/ 585948 w 784542"/>
                <a:gd name="connsiteY9" fmla="*/ 460274 h 648579"/>
                <a:gd name="connsiteX10" fmla="*/ 778830 w 784542"/>
                <a:gd name="connsiteY10" fmla="*/ 229293 h 648579"/>
                <a:gd name="connsiteX11" fmla="*/ 350205 w 784542"/>
                <a:gd name="connsiteY11" fmla="*/ 693 h 648579"/>
                <a:gd name="connsiteX0" fmla="*/ 350205 w 784542"/>
                <a:gd name="connsiteY0" fmla="*/ 693 h 648579"/>
                <a:gd name="connsiteX1" fmla="*/ 240667 w 784542"/>
                <a:gd name="connsiteY1" fmla="*/ 305493 h 648579"/>
                <a:gd name="connsiteX2" fmla="*/ 93030 w 784542"/>
                <a:gd name="connsiteY2" fmla="*/ 474562 h 648579"/>
                <a:gd name="connsiteX3" fmla="*/ 161 w 784542"/>
                <a:gd name="connsiteY3" fmla="*/ 567431 h 648579"/>
                <a:gd name="connsiteX4" fmla="*/ 114460 w 784542"/>
                <a:gd name="connsiteY4" fmla="*/ 555525 h 648579"/>
                <a:gd name="connsiteX5" fmla="*/ 123986 w 784542"/>
                <a:gd name="connsiteY5" fmla="*/ 615056 h 648579"/>
                <a:gd name="connsiteX6" fmla="*/ 214474 w 784542"/>
                <a:gd name="connsiteY6" fmla="*/ 591243 h 648579"/>
                <a:gd name="connsiteX7" fmla="*/ 219236 w 784542"/>
                <a:gd name="connsiteY7" fmla="*/ 648393 h 648579"/>
                <a:gd name="connsiteX8" fmla="*/ 340679 w 784542"/>
                <a:gd name="connsiteY8" fmla="*/ 572193 h 648579"/>
                <a:gd name="connsiteX9" fmla="*/ 585948 w 784542"/>
                <a:gd name="connsiteY9" fmla="*/ 460274 h 648579"/>
                <a:gd name="connsiteX10" fmla="*/ 778830 w 784542"/>
                <a:gd name="connsiteY10" fmla="*/ 229293 h 648579"/>
                <a:gd name="connsiteX11" fmla="*/ 350205 w 784542"/>
                <a:gd name="connsiteY11" fmla="*/ 693 h 648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84542" h="648579">
                  <a:moveTo>
                    <a:pt x="350205" y="693"/>
                  </a:moveTo>
                  <a:cubicBezTo>
                    <a:pt x="334329" y="89593"/>
                    <a:pt x="283529" y="226515"/>
                    <a:pt x="240667" y="305493"/>
                  </a:cubicBezTo>
                  <a:cubicBezTo>
                    <a:pt x="197804" y="384471"/>
                    <a:pt x="133114" y="430906"/>
                    <a:pt x="93030" y="474562"/>
                  </a:cubicBezTo>
                  <a:cubicBezTo>
                    <a:pt x="52946" y="518218"/>
                    <a:pt x="-3411" y="553937"/>
                    <a:pt x="161" y="567431"/>
                  </a:cubicBezTo>
                  <a:cubicBezTo>
                    <a:pt x="3733" y="580925"/>
                    <a:pt x="76360" y="586085"/>
                    <a:pt x="114460" y="555525"/>
                  </a:cubicBezTo>
                  <a:cubicBezTo>
                    <a:pt x="128747" y="567828"/>
                    <a:pt x="93029" y="609103"/>
                    <a:pt x="123986" y="615056"/>
                  </a:cubicBezTo>
                  <a:cubicBezTo>
                    <a:pt x="154943" y="621009"/>
                    <a:pt x="198599" y="607118"/>
                    <a:pt x="214474" y="591243"/>
                  </a:cubicBezTo>
                  <a:cubicBezTo>
                    <a:pt x="220824" y="613468"/>
                    <a:pt x="198202" y="651568"/>
                    <a:pt x="219236" y="648393"/>
                  </a:cubicBezTo>
                  <a:cubicBezTo>
                    <a:pt x="240270" y="645218"/>
                    <a:pt x="293847" y="629740"/>
                    <a:pt x="340679" y="572193"/>
                  </a:cubicBezTo>
                  <a:cubicBezTo>
                    <a:pt x="401798" y="540840"/>
                    <a:pt x="510542" y="516630"/>
                    <a:pt x="585948" y="460274"/>
                  </a:cubicBezTo>
                  <a:cubicBezTo>
                    <a:pt x="661354" y="403918"/>
                    <a:pt x="816136" y="305493"/>
                    <a:pt x="778830" y="229293"/>
                  </a:cubicBezTo>
                  <a:cubicBezTo>
                    <a:pt x="741524" y="153093"/>
                    <a:pt x="439899" y="-12007"/>
                    <a:pt x="350205" y="693"/>
                  </a:cubicBezTo>
                  <a:close/>
                </a:path>
              </a:pathLst>
            </a:custGeom>
            <a:solidFill>
              <a:srgbClr val="FFFF99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28A348D2-5B7E-2034-338A-3E0AAA304530}"/>
                </a:ext>
              </a:extLst>
            </p:cNvPr>
            <p:cNvSpPr/>
            <p:nvPr/>
          </p:nvSpPr>
          <p:spPr bwMode="auto">
            <a:xfrm>
              <a:off x="5133019" y="5339404"/>
              <a:ext cx="2218555" cy="2165255"/>
            </a:xfrm>
            <a:custGeom>
              <a:avLst/>
              <a:gdLst>
                <a:gd name="connsiteX0" fmla="*/ 832593 w 2218555"/>
                <a:gd name="connsiteY0" fmla="*/ 0 h 2165255"/>
                <a:gd name="connsiteX1" fmla="*/ 1665186 w 2218555"/>
                <a:gd name="connsiteY1" fmla="*/ 832593 h 2165255"/>
                <a:gd name="connsiteX2" fmla="*/ 1660888 w 2218555"/>
                <a:gd name="connsiteY2" fmla="*/ 917721 h 2165255"/>
                <a:gd name="connsiteX3" fmla="*/ 1651747 w 2218555"/>
                <a:gd name="connsiteY3" fmla="*/ 977609 h 2165255"/>
                <a:gd name="connsiteX4" fmla="*/ 1750001 w 2218555"/>
                <a:gd name="connsiteY4" fmla="*/ 1032986 h 2165255"/>
                <a:gd name="connsiteX5" fmla="*/ 2016459 w 2218555"/>
                <a:gd name="connsiteY5" fmla="*/ 1342463 h 2165255"/>
                <a:gd name="connsiteX6" fmla="*/ 2030143 w 2218555"/>
                <a:gd name="connsiteY6" fmla="*/ 1383929 h 2165255"/>
                <a:gd name="connsiteX7" fmla="*/ 2065430 w 2218555"/>
                <a:gd name="connsiteY7" fmla="*/ 1352511 h 2165255"/>
                <a:gd name="connsiteX8" fmla="*/ 2160543 w 2218555"/>
                <a:gd name="connsiteY8" fmla="*/ 1307123 h 2165255"/>
                <a:gd name="connsiteX9" fmla="*/ 2187488 w 2218555"/>
                <a:gd name="connsiteY9" fmla="*/ 1313564 h 2165255"/>
                <a:gd name="connsiteX10" fmla="*/ 2107307 w 2218555"/>
                <a:gd name="connsiteY10" fmla="*/ 1715972 h 2165255"/>
                <a:gd name="connsiteX11" fmla="*/ 1936499 w 2218555"/>
                <a:gd name="connsiteY11" fmla="*/ 1934635 h 2165255"/>
                <a:gd name="connsiteX12" fmla="*/ 1931794 w 2218555"/>
                <a:gd name="connsiteY12" fmla="*/ 1938265 h 2165255"/>
                <a:gd name="connsiteX13" fmla="*/ 1928975 w 2218555"/>
                <a:gd name="connsiteY13" fmla="*/ 1942209 h 2165255"/>
                <a:gd name="connsiteX14" fmla="*/ 1145955 w 2218555"/>
                <a:gd name="connsiteY14" fmla="*/ 2133740 h 2165255"/>
                <a:gd name="connsiteX15" fmla="*/ 604010 w 2218555"/>
                <a:gd name="connsiteY15" fmla="*/ 1698807 h 2165255"/>
                <a:gd name="connsiteX16" fmla="*/ 579954 w 2218555"/>
                <a:gd name="connsiteY16" fmla="*/ 1625906 h 2165255"/>
                <a:gd name="connsiteX17" fmla="*/ 508511 w 2218555"/>
                <a:gd name="connsiteY17" fmla="*/ 1599757 h 2165255"/>
                <a:gd name="connsiteX18" fmla="*/ 0 w 2218555"/>
                <a:gd name="connsiteY18" fmla="*/ 832593 h 2165255"/>
                <a:gd name="connsiteX19" fmla="*/ 832593 w 2218555"/>
                <a:gd name="connsiteY19" fmla="*/ 0 h 216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18555" h="2165255">
                  <a:moveTo>
                    <a:pt x="832593" y="0"/>
                  </a:moveTo>
                  <a:cubicBezTo>
                    <a:pt x="1292421" y="0"/>
                    <a:pt x="1665186" y="372765"/>
                    <a:pt x="1665186" y="832593"/>
                  </a:cubicBezTo>
                  <a:cubicBezTo>
                    <a:pt x="1665186" y="861332"/>
                    <a:pt x="1663730" y="889732"/>
                    <a:pt x="1660888" y="917721"/>
                  </a:cubicBezTo>
                  <a:lnTo>
                    <a:pt x="1651747" y="977609"/>
                  </a:lnTo>
                  <a:lnTo>
                    <a:pt x="1750001" y="1032986"/>
                  </a:lnTo>
                  <a:cubicBezTo>
                    <a:pt x="1870494" y="1115151"/>
                    <a:pt x="1962791" y="1223206"/>
                    <a:pt x="2016459" y="1342463"/>
                  </a:cubicBezTo>
                  <a:lnTo>
                    <a:pt x="2030143" y="1383929"/>
                  </a:lnTo>
                  <a:lnTo>
                    <a:pt x="2065430" y="1352511"/>
                  </a:lnTo>
                  <a:cubicBezTo>
                    <a:pt x="2101299" y="1323855"/>
                    <a:pt x="2134249" y="1307632"/>
                    <a:pt x="2160543" y="1307123"/>
                  </a:cubicBezTo>
                  <a:cubicBezTo>
                    <a:pt x="2170559" y="1306929"/>
                    <a:pt x="2179609" y="1309015"/>
                    <a:pt x="2187488" y="1313564"/>
                  </a:cubicBezTo>
                  <a:cubicBezTo>
                    <a:pt x="2250510" y="1349950"/>
                    <a:pt x="2214612" y="1530114"/>
                    <a:pt x="2107307" y="1715972"/>
                  </a:cubicBezTo>
                  <a:cubicBezTo>
                    <a:pt x="2053655" y="1808901"/>
                    <a:pt x="1992310" y="1885658"/>
                    <a:pt x="1936499" y="1934635"/>
                  </a:cubicBezTo>
                  <a:lnTo>
                    <a:pt x="1931794" y="1938265"/>
                  </a:lnTo>
                  <a:lnTo>
                    <a:pt x="1928975" y="1942209"/>
                  </a:lnTo>
                  <a:cubicBezTo>
                    <a:pt x="1757535" y="2132123"/>
                    <a:pt x="1452849" y="2215973"/>
                    <a:pt x="1145955" y="2133740"/>
                  </a:cubicBezTo>
                  <a:cubicBezTo>
                    <a:pt x="890209" y="2065213"/>
                    <a:pt x="693457" y="1897571"/>
                    <a:pt x="604010" y="1698807"/>
                  </a:cubicBezTo>
                  <a:lnTo>
                    <a:pt x="579954" y="1625906"/>
                  </a:lnTo>
                  <a:lnTo>
                    <a:pt x="508511" y="1599757"/>
                  </a:lnTo>
                  <a:cubicBezTo>
                    <a:pt x="209680" y="1473362"/>
                    <a:pt x="0" y="1177464"/>
                    <a:pt x="0" y="832593"/>
                  </a:cubicBezTo>
                  <a:cubicBezTo>
                    <a:pt x="0" y="372765"/>
                    <a:pt x="372765" y="0"/>
                    <a:pt x="832593" y="0"/>
                  </a:cubicBezTo>
                  <a:close/>
                </a:path>
              </a:pathLst>
            </a:custGeom>
            <a:solidFill>
              <a:srgbClr val="FFFF99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楕円 14">
              <a:extLst>
                <a:ext uri="{FF2B5EF4-FFF2-40B4-BE49-F238E27FC236}">
                  <a16:creationId xmlns:a16="http://schemas.microsoft.com/office/drawing/2014/main" id="{8D4EC4AF-4300-1CE1-5ACE-E299BE8C0394}"/>
                </a:ext>
              </a:extLst>
            </p:cNvPr>
            <p:cNvSpPr/>
            <p:nvPr/>
          </p:nvSpPr>
          <p:spPr bwMode="auto">
            <a:xfrm>
              <a:off x="5633264" y="6515939"/>
              <a:ext cx="395735" cy="292024"/>
            </a:xfrm>
            <a:custGeom>
              <a:avLst/>
              <a:gdLst>
                <a:gd name="connsiteX0" fmla="*/ 0 w 405045"/>
                <a:gd name="connsiteY0" fmla="*/ 90010 h 180020"/>
                <a:gd name="connsiteX1" fmla="*/ 202523 w 405045"/>
                <a:gd name="connsiteY1" fmla="*/ 0 h 180020"/>
                <a:gd name="connsiteX2" fmla="*/ 405046 w 405045"/>
                <a:gd name="connsiteY2" fmla="*/ 90010 h 180020"/>
                <a:gd name="connsiteX3" fmla="*/ 202523 w 405045"/>
                <a:gd name="connsiteY3" fmla="*/ 180020 h 180020"/>
                <a:gd name="connsiteX4" fmla="*/ 0 w 405045"/>
                <a:gd name="connsiteY4" fmla="*/ 90010 h 180020"/>
                <a:gd name="connsiteX0" fmla="*/ 4113 w 409159"/>
                <a:gd name="connsiteY0" fmla="*/ 90010 h 230820"/>
                <a:gd name="connsiteX1" fmla="*/ 206636 w 409159"/>
                <a:gd name="connsiteY1" fmla="*/ 0 h 230820"/>
                <a:gd name="connsiteX2" fmla="*/ 409159 w 409159"/>
                <a:gd name="connsiteY2" fmla="*/ 90010 h 230820"/>
                <a:gd name="connsiteX3" fmla="*/ 120911 w 409159"/>
                <a:gd name="connsiteY3" fmla="*/ 230820 h 230820"/>
                <a:gd name="connsiteX4" fmla="*/ 4113 w 409159"/>
                <a:gd name="connsiteY4" fmla="*/ 90010 h 230820"/>
                <a:gd name="connsiteX0" fmla="*/ 4612 w 409658"/>
                <a:gd name="connsiteY0" fmla="*/ 90010 h 313370"/>
                <a:gd name="connsiteX1" fmla="*/ 207135 w 409658"/>
                <a:gd name="connsiteY1" fmla="*/ 0 h 313370"/>
                <a:gd name="connsiteX2" fmla="*/ 409658 w 409658"/>
                <a:gd name="connsiteY2" fmla="*/ 90010 h 313370"/>
                <a:gd name="connsiteX3" fmla="*/ 118235 w 409658"/>
                <a:gd name="connsiteY3" fmla="*/ 313370 h 313370"/>
                <a:gd name="connsiteX4" fmla="*/ 4612 w 409658"/>
                <a:gd name="connsiteY4" fmla="*/ 90010 h 313370"/>
                <a:gd name="connsiteX0" fmla="*/ 1753 w 406799"/>
                <a:gd name="connsiteY0" fmla="*/ 140958 h 364318"/>
                <a:gd name="connsiteX1" fmla="*/ 156651 w 406799"/>
                <a:gd name="connsiteY1" fmla="*/ 0 h 364318"/>
                <a:gd name="connsiteX2" fmla="*/ 406799 w 406799"/>
                <a:gd name="connsiteY2" fmla="*/ 140958 h 364318"/>
                <a:gd name="connsiteX3" fmla="*/ 115376 w 406799"/>
                <a:gd name="connsiteY3" fmla="*/ 364318 h 364318"/>
                <a:gd name="connsiteX4" fmla="*/ 1753 w 406799"/>
                <a:gd name="connsiteY4" fmla="*/ 140958 h 364318"/>
                <a:gd name="connsiteX0" fmla="*/ 3787 w 408833"/>
                <a:gd name="connsiteY0" fmla="*/ 140958 h 389792"/>
                <a:gd name="connsiteX1" fmla="*/ 158685 w 408833"/>
                <a:gd name="connsiteY1" fmla="*/ 0 h 389792"/>
                <a:gd name="connsiteX2" fmla="*/ 408833 w 408833"/>
                <a:gd name="connsiteY2" fmla="*/ 140958 h 389792"/>
                <a:gd name="connsiteX3" fmla="*/ 104710 w 408833"/>
                <a:gd name="connsiteY3" fmla="*/ 389792 h 389792"/>
                <a:gd name="connsiteX4" fmla="*/ 3787 w 408833"/>
                <a:gd name="connsiteY4" fmla="*/ 140958 h 389792"/>
                <a:gd name="connsiteX0" fmla="*/ 3787 w 412443"/>
                <a:gd name="connsiteY0" fmla="*/ 140958 h 389792"/>
                <a:gd name="connsiteX1" fmla="*/ 158685 w 412443"/>
                <a:gd name="connsiteY1" fmla="*/ 0 h 389792"/>
                <a:gd name="connsiteX2" fmla="*/ 408833 w 412443"/>
                <a:gd name="connsiteY2" fmla="*/ 140958 h 389792"/>
                <a:gd name="connsiteX3" fmla="*/ 104710 w 412443"/>
                <a:gd name="connsiteY3" fmla="*/ 389792 h 389792"/>
                <a:gd name="connsiteX4" fmla="*/ 3787 w 412443"/>
                <a:gd name="connsiteY4" fmla="*/ 140958 h 389792"/>
                <a:gd name="connsiteX0" fmla="*/ 1144 w 393545"/>
                <a:gd name="connsiteY0" fmla="*/ 141570 h 390499"/>
                <a:gd name="connsiteX1" fmla="*/ 156042 w 393545"/>
                <a:gd name="connsiteY1" fmla="*/ 612 h 390499"/>
                <a:gd name="connsiteX2" fmla="*/ 390315 w 393545"/>
                <a:gd name="connsiteY2" fmla="*/ 111850 h 390499"/>
                <a:gd name="connsiteX3" fmla="*/ 102067 w 393545"/>
                <a:gd name="connsiteY3" fmla="*/ 390404 h 390499"/>
                <a:gd name="connsiteX4" fmla="*/ 1144 w 393545"/>
                <a:gd name="connsiteY4" fmla="*/ 141570 h 390499"/>
                <a:gd name="connsiteX0" fmla="*/ 1144 w 393545"/>
                <a:gd name="connsiteY0" fmla="*/ 141570 h 390499"/>
                <a:gd name="connsiteX1" fmla="*/ 156042 w 393545"/>
                <a:gd name="connsiteY1" fmla="*/ 612 h 390499"/>
                <a:gd name="connsiteX2" fmla="*/ 390315 w 393545"/>
                <a:gd name="connsiteY2" fmla="*/ 111850 h 390499"/>
                <a:gd name="connsiteX3" fmla="*/ 102067 w 393545"/>
                <a:gd name="connsiteY3" fmla="*/ 390404 h 390499"/>
                <a:gd name="connsiteX4" fmla="*/ 1144 w 393545"/>
                <a:gd name="connsiteY4" fmla="*/ 141570 h 390499"/>
                <a:gd name="connsiteX0" fmla="*/ 2850 w 395735"/>
                <a:gd name="connsiteY0" fmla="*/ 141570 h 390499"/>
                <a:gd name="connsiteX1" fmla="*/ 157748 w 395735"/>
                <a:gd name="connsiteY1" fmla="*/ 612 h 390499"/>
                <a:gd name="connsiteX2" fmla="*/ 392021 w 395735"/>
                <a:gd name="connsiteY2" fmla="*/ 111850 h 390499"/>
                <a:gd name="connsiteX3" fmla="*/ 103773 w 395735"/>
                <a:gd name="connsiteY3" fmla="*/ 390404 h 390499"/>
                <a:gd name="connsiteX4" fmla="*/ 2850 w 395735"/>
                <a:gd name="connsiteY4" fmla="*/ 141570 h 390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735" h="390499">
                  <a:moveTo>
                    <a:pt x="2850" y="141570"/>
                  </a:moveTo>
                  <a:cubicBezTo>
                    <a:pt x="11846" y="76605"/>
                    <a:pt x="54786" y="5565"/>
                    <a:pt x="157748" y="612"/>
                  </a:cubicBezTo>
                  <a:cubicBezTo>
                    <a:pt x="260710" y="-4341"/>
                    <a:pt x="357096" y="19683"/>
                    <a:pt x="392021" y="111850"/>
                  </a:cubicBezTo>
                  <a:cubicBezTo>
                    <a:pt x="426946" y="204017"/>
                    <a:pt x="206735" y="385451"/>
                    <a:pt x="103773" y="390404"/>
                  </a:cubicBezTo>
                  <a:cubicBezTo>
                    <a:pt x="811" y="395357"/>
                    <a:pt x="-6146" y="206535"/>
                    <a:pt x="2850" y="141570"/>
                  </a:cubicBezTo>
                  <a:close/>
                </a:path>
              </a:pathLst>
            </a:custGeom>
            <a:solidFill>
              <a:srgbClr val="FF9933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99D2426C-DC5F-F45F-EB2E-ABD180AD252C}"/>
                </a:ext>
              </a:extLst>
            </p:cNvPr>
            <p:cNvSpPr/>
            <p:nvPr/>
          </p:nvSpPr>
          <p:spPr bwMode="auto">
            <a:xfrm rot="1800000">
              <a:off x="6264926" y="6653195"/>
              <a:ext cx="593897" cy="743075"/>
            </a:xfrm>
            <a:custGeom>
              <a:avLst/>
              <a:gdLst>
                <a:gd name="connsiteX0" fmla="*/ 166787 w 641027"/>
                <a:gd name="connsiteY0" fmla="*/ 0 h 802043"/>
                <a:gd name="connsiteX1" fmla="*/ 568970 w 641027"/>
                <a:gd name="connsiteY1" fmla="*/ 0 h 802043"/>
                <a:gd name="connsiteX2" fmla="*/ 576237 w 641027"/>
                <a:gd name="connsiteY2" fmla="*/ 10737 h 802043"/>
                <a:gd name="connsiteX3" fmla="*/ 641027 w 641027"/>
                <a:gd name="connsiteY3" fmla="*/ 353135 h 802043"/>
                <a:gd name="connsiteX4" fmla="*/ 506457 w 641027"/>
                <a:gd name="connsiteY4" fmla="*/ 753495 h 802043"/>
                <a:gd name="connsiteX5" fmla="*/ 479337 w 641027"/>
                <a:gd name="connsiteY5" fmla="*/ 745361 h 802043"/>
                <a:gd name="connsiteX6" fmla="*/ 472714 w 641027"/>
                <a:gd name="connsiteY6" fmla="*/ 739245 h 802043"/>
                <a:gd name="connsiteX7" fmla="*/ 460186 w 641027"/>
                <a:gd name="connsiteY7" fmla="*/ 755866 h 802043"/>
                <a:gd name="connsiteX8" fmla="*/ 381355 w 641027"/>
                <a:gd name="connsiteY8" fmla="*/ 794770 h 802043"/>
                <a:gd name="connsiteX9" fmla="*/ 302524 w 641027"/>
                <a:gd name="connsiteY9" fmla="*/ 755866 h 802043"/>
                <a:gd name="connsiteX10" fmla="*/ 282027 w 641027"/>
                <a:gd name="connsiteY10" fmla="*/ 728672 h 802043"/>
                <a:gd name="connsiteX11" fmla="*/ 260820 w 641027"/>
                <a:gd name="connsiteY11" fmla="*/ 752225 h 802043"/>
                <a:gd name="connsiteX12" fmla="*/ 121844 w 641027"/>
                <a:gd name="connsiteY12" fmla="*/ 798498 h 802043"/>
                <a:gd name="connsiteX13" fmla="*/ 32865 w 641027"/>
                <a:gd name="connsiteY13" fmla="*/ 285668 h 802043"/>
                <a:gd name="connsiteX14" fmla="*/ 121699 w 641027"/>
                <a:gd name="connsiteY14" fmla="*/ 66074 h 802043"/>
                <a:gd name="connsiteX0" fmla="*/ 166787 w 641027"/>
                <a:gd name="connsiteY0" fmla="*/ 174225 h 976268"/>
                <a:gd name="connsiteX1" fmla="*/ 422687 w 641027"/>
                <a:gd name="connsiteY1" fmla="*/ 0 h 976268"/>
                <a:gd name="connsiteX2" fmla="*/ 568970 w 641027"/>
                <a:gd name="connsiteY2" fmla="*/ 174225 h 976268"/>
                <a:gd name="connsiteX3" fmla="*/ 576237 w 641027"/>
                <a:gd name="connsiteY3" fmla="*/ 184962 h 976268"/>
                <a:gd name="connsiteX4" fmla="*/ 641027 w 641027"/>
                <a:gd name="connsiteY4" fmla="*/ 527360 h 976268"/>
                <a:gd name="connsiteX5" fmla="*/ 506457 w 641027"/>
                <a:gd name="connsiteY5" fmla="*/ 927720 h 976268"/>
                <a:gd name="connsiteX6" fmla="*/ 479337 w 641027"/>
                <a:gd name="connsiteY6" fmla="*/ 919586 h 976268"/>
                <a:gd name="connsiteX7" fmla="*/ 472714 w 641027"/>
                <a:gd name="connsiteY7" fmla="*/ 913470 h 976268"/>
                <a:gd name="connsiteX8" fmla="*/ 460186 w 641027"/>
                <a:gd name="connsiteY8" fmla="*/ 930091 h 976268"/>
                <a:gd name="connsiteX9" fmla="*/ 381355 w 641027"/>
                <a:gd name="connsiteY9" fmla="*/ 968995 h 976268"/>
                <a:gd name="connsiteX10" fmla="*/ 302524 w 641027"/>
                <a:gd name="connsiteY10" fmla="*/ 930091 h 976268"/>
                <a:gd name="connsiteX11" fmla="*/ 282027 w 641027"/>
                <a:gd name="connsiteY11" fmla="*/ 902897 h 976268"/>
                <a:gd name="connsiteX12" fmla="*/ 260820 w 641027"/>
                <a:gd name="connsiteY12" fmla="*/ 926450 h 976268"/>
                <a:gd name="connsiteX13" fmla="*/ 121844 w 641027"/>
                <a:gd name="connsiteY13" fmla="*/ 972723 h 976268"/>
                <a:gd name="connsiteX14" fmla="*/ 32865 w 641027"/>
                <a:gd name="connsiteY14" fmla="*/ 459893 h 976268"/>
                <a:gd name="connsiteX15" fmla="*/ 121699 w 641027"/>
                <a:gd name="connsiteY15" fmla="*/ 240299 h 976268"/>
                <a:gd name="connsiteX16" fmla="*/ 166787 w 641027"/>
                <a:gd name="connsiteY16" fmla="*/ 174225 h 976268"/>
                <a:gd name="connsiteX0" fmla="*/ 422687 w 641027"/>
                <a:gd name="connsiteY0" fmla="*/ 0 h 976268"/>
                <a:gd name="connsiteX1" fmla="*/ 568970 w 641027"/>
                <a:gd name="connsiteY1" fmla="*/ 174225 h 976268"/>
                <a:gd name="connsiteX2" fmla="*/ 576237 w 641027"/>
                <a:gd name="connsiteY2" fmla="*/ 184962 h 976268"/>
                <a:gd name="connsiteX3" fmla="*/ 641027 w 641027"/>
                <a:gd name="connsiteY3" fmla="*/ 527360 h 976268"/>
                <a:gd name="connsiteX4" fmla="*/ 506457 w 641027"/>
                <a:gd name="connsiteY4" fmla="*/ 927720 h 976268"/>
                <a:gd name="connsiteX5" fmla="*/ 479337 w 641027"/>
                <a:gd name="connsiteY5" fmla="*/ 919586 h 976268"/>
                <a:gd name="connsiteX6" fmla="*/ 472714 w 641027"/>
                <a:gd name="connsiteY6" fmla="*/ 913470 h 976268"/>
                <a:gd name="connsiteX7" fmla="*/ 460186 w 641027"/>
                <a:gd name="connsiteY7" fmla="*/ 930091 h 976268"/>
                <a:gd name="connsiteX8" fmla="*/ 381355 w 641027"/>
                <a:gd name="connsiteY8" fmla="*/ 968995 h 976268"/>
                <a:gd name="connsiteX9" fmla="*/ 302524 w 641027"/>
                <a:gd name="connsiteY9" fmla="*/ 930091 h 976268"/>
                <a:gd name="connsiteX10" fmla="*/ 282027 w 641027"/>
                <a:gd name="connsiteY10" fmla="*/ 902897 h 976268"/>
                <a:gd name="connsiteX11" fmla="*/ 260820 w 641027"/>
                <a:gd name="connsiteY11" fmla="*/ 926450 h 976268"/>
                <a:gd name="connsiteX12" fmla="*/ 121844 w 641027"/>
                <a:gd name="connsiteY12" fmla="*/ 972723 h 976268"/>
                <a:gd name="connsiteX13" fmla="*/ 32865 w 641027"/>
                <a:gd name="connsiteY13" fmla="*/ 459893 h 976268"/>
                <a:gd name="connsiteX14" fmla="*/ 121699 w 641027"/>
                <a:gd name="connsiteY14" fmla="*/ 240299 h 976268"/>
                <a:gd name="connsiteX15" fmla="*/ 166787 w 641027"/>
                <a:gd name="connsiteY15" fmla="*/ 174225 h 976268"/>
                <a:gd name="connsiteX16" fmla="*/ 514127 w 641027"/>
                <a:gd name="connsiteY16" fmla="*/ 91440 h 976268"/>
                <a:gd name="connsiteX0" fmla="*/ 568970 w 641027"/>
                <a:gd name="connsiteY0" fmla="*/ 109360 h 911403"/>
                <a:gd name="connsiteX1" fmla="*/ 576237 w 641027"/>
                <a:gd name="connsiteY1" fmla="*/ 120097 h 911403"/>
                <a:gd name="connsiteX2" fmla="*/ 641027 w 641027"/>
                <a:gd name="connsiteY2" fmla="*/ 462495 h 911403"/>
                <a:gd name="connsiteX3" fmla="*/ 506457 w 641027"/>
                <a:gd name="connsiteY3" fmla="*/ 862855 h 911403"/>
                <a:gd name="connsiteX4" fmla="*/ 479337 w 641027"/>
                <a:gd name="connsiteY4" fmla="*/ 854721 h 911403"/>
                <a:gd name="connsiteX5" fmla="*/ 472714 w 641027"/>
                <a:gd name="connsiteY5" fmla="*/ 848605 h 911403"/>
                <a:gd name="connsiteX6" fmla="*/ 460186 w 641027"/>
                <a:gd name="connsiteY6" fmla="*/ 865226 h 911403"/>
                <a:gd name="connsiteX7" fmla="*/ 381355 w 641027"/>
                <a:gd name="connsiteY7" fmla="*/ 904130 h 911403"/>
                <a:gd name="connsiteX8" fmla="*/ 302524 w 641027"/>
                <a:gd name="connsiteY8" fmla="*/ 865226 h 911403"/>
                <a:gd name="connsiteX9" fmla="*/ 282027 w 641027"/>
                <a:gd name="connsiteY9" fmla="*/ 838032 h 911403"/>
                <a:gd name="connsiteX10" fmla="*/ 260820 w 641027"/>
                <a:gd name="connsiteY10" fmla="*/ 861585 h 911403"/>
                <a:gd name="connsiteX11" fmla="*/ 121844 w 641027"/>
                <a:gd name="connsiteY11" fmla="*/ 907858 h 911403"/>
                <a:gd name="connsiteX12" fmla="*/ 32865 w 641027"/>
                <a:gd name="connsiteY12" fmla="*/ 395028 h 911403"/>
                <a:gd name="connsiteX13" fmla="*/ 121699 w 641027"/>
                <a:gd name="connsiteY13" fmla="*/ 175434 h 911403"/>
                <a:gd name="connsiteX14" fmla="*/ 166787 w 641027"/>
                <a:gd name="connsiteY14" fmla="*/ 109360 h 911403"/>
                <a:gd name="connsiteX15" fmla="*/ 514127 w 641027"/>
                <a:gd name="connsiteY15" fmla="*/ 26575 h 911403"/>
                <a:gd name="connsiteX0" fmla="*/ 568970 w 641027"/>
                <a:gd name="connsiteY0" fmla="*/ 0 h 802043"/>
                <a:gd name="connsiteX1" fmla="*/ 576237 w 641027"/>
                <a:gd name="connsiteY1" fmla="*/ 10737 h 802043"/>
                <a:gd name="connsiteX2" fmla="*/ 641027 w 641027"/>
                <a:gd name="connsiteY2" fmla="*/ 353135 h 802043"/>
                <a:gd name="connsiteX3" fmla="*/ 506457 w 641027"/>
                <a:gd name="connsiteY3" fmla="*/ 753495 h 802043"/>
                <a:gd name="connsiteX4" fmla="*/ 479337 w 641027"/>
                <a:gd name="connsiteY4" fmla="*/ 745361 h 802043"/>
                <a:gd name="connsiteX5" fmla="*/ 472714 w 641027"/>
                <a:gd name="connsiteY5" fmla="*/ 739245 h 802043"/>
                <a:gd name="connsiteX6" fmla="*/ 460186 w 641027"/>
                <a:gd name="connsiteY6" fmla="*/ 755866 h 802043"/>
                <a:gd name="connsiteX7" fmla="*/ 381355 w 641027"/>
                <a:gd name="connsiteY7" fmla="*/ 794770 h 802043"/>
                <a:gd name="connsiteX8" fmla="*/ 302524 w 641027"/>
                <a:gd name="connsiteY8" fmla="*/ 755866 h 802043"/>
                <a:gd name="connsiteX9" fmla="*/ 282027 w 641027"/>
                <a:gd name="connsiteY9" fmla="*/ 728672 h 802043"/>
                <a:gd name="connsiteX10" fmla="*/ 260820 w 641027"/>
                <a:gd name="connsiteY10" fmla="*/ 752225 h 802043"/>
                <a:gd name="connsiteX11" fmla="*/ 121844 w 641027"/>
                <a:gd name="connsiteY11" fmla="*/ 798498 h 802043"/>
                <a:gd name="connsiteX12" fmla="*/ 32865 w 641027"/>
                <a:gd name="connsiteY12" fmla="*/ 285668 h 802043"/>
                <a:gd name="connsiteX13" fmla="*/ 121699 w 641027"/>
                <a:gd name="connsiteY13" fmla="*/ 66074 h 802043"/>
                <a:gd name="connsiteX14" fmla="*/ 166787 w 641027"/>
                <a:gd name="connsiteY14" fmla="*/ 0 h 802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41027" h="802043">
                  <a:moveTo>
                    <a:pt x="568970" y="0"/>
                  </a:moveTo>
                  <a:lnTo>
                    <a:pt x="576237" y="10737"/>
                  </a:lnTo>
                  <a:cubicBezTo>
                    <a:pt x="615080" y="80955"/>
                    <a:pt x="641027" y="208030"/>
                    <a:pt x="641027" y="353135"/>
                  </a:cubicBezTo>
                  <a:cubicBezTo>
                    <a:pt x="641027" y="574248"/>
                    <a:pt x="580778" y="753495"/>
                    <a:pt x="506457" y="753495"/>
                  </a:cubicBezTo>
                  <a:cubicBezTo>
                    <a:pt x="497167" y="753495"/>
                    <a:pt x="488097" y="750695"/>
                    <a:pt x="479337" y="745361"/>
                  </a:cubicBezTo>
                  <a:lnTo>
                    <a:pt x="472714" y="739245"/>
                  </a:lnTo>
                  <a:lnTo>
                    <a:pt x="460186" y="755866"/>
                  </a:lnTo>
                  <a:cubicBezTo>
                    <a:pt x="435957" y="780917"/>
                    <a:pt x="409318" y="794770"/>
                    <a:pt x="381355" y="794770"/>
                  </a:cubicBezTo>
                  <a:cubicBezTo>
                    <a:pt x="353392" y="794770"/>
                    <a:pt x="326753" y="780917"/>
                    <a:pt x="302524" y="755866"/>
                  </a:cubicBezTo>
                  <a:lnTo>
                    <a:pt x="282027" y="728672"/>
                  </a:lnTo>
                  <a:lnTo>
                    <a:pt x="260820" y="752225"/>
                  </a:lnTo>
                  <a:cubicBezTo>
                    <a:pt x="213927" y="792385"/>
                    <a:pt x="165590" y="810220"/>
                    <a:pt x="121844" y="798498"/>
                  </a:cubicBezTo>
                  <a:cubicBezTo>
                    <a:pt x="5187" y="767240"/>
                    <a:pt x="-34650" y="537638"/>
                    <a:pt x="32865" y="285668"/>
                  </a:cubicBezTo>
                  <a:cubicBezTo>
                    <a:pt x="55018" y="202991"/>
                    <a:pt x="85977" y="128178"/>
                    <a:pt x="121699" y="66074"/>
                  </a:cubicBezTo>
                  <a:lnTo>
                    <a:pt x="166787" y="0"/>
                  </a:lnTo>
                </a:path>
              </a:pathLst>
            </a:custGeom>
            <a:solidFill>
              <a:srgbClr val="FFFF99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8FDC530B-224D-C028-D81D-CB9F14F473C0}"/>
                </a:ext>
              </a:extLst>
            </p:cNvPr>
            <p:cNvSpPr/>
            <p:nvPr/>
          </p:nvSpPr>
          <p:spPr bwMode="auto">
            <a:xfrm rot="20700000">
              <a:off x="6176571" y="6446171"/>
              <a:ext cx="276118" cy="101542"/>
            </a:xfrm>
            <a:prstGeom prst="ellipse">
              <a:avLst/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AAF6FB4C-4E16-011B-B453-83929B4CAEA1}"/>
                </a:ext>
              </a:extLst>
            </p:cNvPr>
            <p:cNvSpPr/>
            <p:nvPr/>
          </p:nvSpPr>
          <p:spPr bwMode="auto">
            <a:xfrm rot="20700000">
              <a:off x="5403668" y="6655521"/>
              <a:ext cx="157113" cy="101542"/>
            </a:xfrm>
            <a:prstGeom prst="ellipse">
              <a:avLst/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95614D7A-2CF1-DB8C-81D6-85BCE9ABD8BF}"/>
                </a:ext>
              </a:extLst>
            </p:cNvPr>
            <p:cNvSpPr/>
            <p:nvPr/>
          </p:nvSpPr>
          <p:spPr bwMode="auto">
            <a:xfrm>
              <a:off x="5354536" y="6322132"/>
              <a:ext cx="204889" cy="253764"/>
            </a:xfrm>
            <a:custGeom>
              <a:avLst/>
              <a:gdLst>
                <a:gd name="connsiteX0" fmla="*/ 110997 w 204889"/>
                <a:gd name="connsiteY0" fmla="*/ 43 h 253764"/>
                <a:gd name="connsiteX1" fmla="*/ 139378 w 204889"/>
                <a:gd name="connsiteY1" fmla="*/ 8732 h 253764"/>
                <a:gd name="connsiteX2" fmla="*/ 201435 w 204889"/>
                <a:gd name="connsiteY2" fmla="*/ 123597 h 253764"/>
                <a:gd name="connsiteX3" fmla="*/ 154915 w 204889"/>
                <a:gd name="connsiteY3" fmla="*/ 253721 h 253764"/>
                <a:gd name="connsiteX4" fmla="*/ 64477 w 204889"/>
                <a:gd name="connsiteY4" fmla="*/ 130167 h 253764"/>
                <a:gd name="connsiteX5" fmla="*/ 62276 w 204889"/>
                <a:gd name="connsiteY5" fmla="*/ 95659 h 253764"/>
                <a:gd name="connsiteX6" fmla="*/ 58317 w 204889"/>
                <a:gd name="connsiteY6" fmla="*/ 95724 h 253764"/>
                <a:gd name="connsiteX7" fmla="*/ 34244 w 204889"/>
                <a:gd name="connsiteY7" fmla="*/ 87044 h 253764"/>
                <a:gd name="connsiteX8" fmla="*/ 6960 w 204889"/>
                <a:gd name="connsiteY8" fmla="*/ 4879 h 253764"/>
                <a:gd name="connsiteX9" fmla="*/ 50144 w 204889"/>
                <a:gd name="connsiteY9" fmla="*/ 59503 h 253764"/>
                <a:gd name="connsiteX10" fmla="*/ 64328 w 204889"/>
                <a:gd name="connsiteY10" fmla="*/ 64460 h 253764"/>
                <a:gd name="connsiteX11" fmla="*/ 69007 w 204889"/>
                <a:gd name="connsiteY11" fmla="*/ 39516 h 253764"/>
                <a:gd name="connsiteX12" fmla="*/ 110997 w 204889"/>
                <a:gd name="connsiteY12" fmla="*/ 43 h 253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4889" h="253764">
                  <a:moveTo>
                    <a:pt x="110997" y="43"/>
                  </a:moveTo>
                  <a:cubicBezTo>
                    <a:pt x="120452" y="-410"/>
                    <a:pt x="130074" y="2707"/>
                    <a:pt x="139378" y="8732"/>
                  </a:cubicBezTo>
                  <a:cubicBezTo>
                    <a:pt x="167289" y="26808"/>
                    <a:pt x="192340" y="71059"/>
                    <a:pt x="201435" y="123597"/>
                  </a:cubicBezTo>
                  <a:cubicBezTo>
                    <a:pt x="213563" y="193648"/>
                    <a:pt x="192735" y="251906"/>
                    <a:pt x="154915" y="253721"/>
                  </a:cubicBezTo>
                  <a:cubicBezTo>
                    <a:pt x="117095" y="255535"/>
                    <a:pt x="76605" y="200218"/>
                    <a:pt x="64477" y="130167"/>
                  </a:cubicBezTo>
                  <a:lnTo>
                    <a:pt x="62276" y="95659"/>
                  </a:lnTo>
                  <a:lnTo>
                    <a:pt x="58317" y="95724"/>
                  </a:lnTo>
                  <a:cubicBezTo>
                    <a:pt x="50157" y="94373"/>
                    <a:pt x="41981" y="91511"/>
                    <a:pt x="34244" y="87044"/>
                  </a:cubicBezTo>
                  <a:cubicBezTo>
                    <a:pt x="3293" y="69175"/>
                    <a:pt x="-8922" y="32389"/>
                    <a:pt x="6960" y="4879"/>
                  </a:cubicBezTo>
                  <a:cubicBezTo>
                    <a:pt x="13046" y="27286"/>
                    <a:pt x="28751" y="47152"/>
                    <a:pt x="50144" y="59503"/>
                  </a:cubicBezTo>
                  <a:lnTo>
                    <a:pt x="64328" y="64460"/>
                  </a:lnTo>
                  <a:lnTo>
                    <a:pt x="69007" y="39516"/>
                  </a:lnTo>
                  <a:cubicBezTo>
                    <a:pt x="77426" y="15969"/>
                    <a:pt x="92087" y="951"/>
                    <a:pt x="110997" y="43"/>
                  </a:cubicBezTo>
                  <a:close/>
                </a:path>
              </a:pathLst>
            </a:cu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7497BA53-C648-8B3E-028A-1F15BB0573F1}"/>
                </a:ext>
              </a:extLst>
            </p:cNvPr>
            <p:cNvSpPr/>
            <p:nvPr/>
          </p:nvSpPr>
          <p:spPr bwMode="auto">
            <a:xfrm>
              <a:off x="5956992" y="6205451"/>
              <a:ext cx="204889" cy="253764"/>
            </a:xfrm>
            <a:custGeom>
              <a:avLst/>
              <a:gdLst>
                <a:gd name="connsiteX0" fmla="*/ 110997 w 204889"/>
                <a:gd name="connsiteY0" fmla="*/ 43 h 253764"/>
                <a:gd name="connsiteX1" fmla="*/ 139378 w 204889"/>
                <a:gd name="connsiteY1" fmla="*/ 8732 h 253764"/>
                <a:gd name="connsiteX2" fmla="*/ 201435 w 204889"/>
                <a:gd name="connsiteY2" fmla="*/ 123597 h 253764"/>
                <a:gd name="connsiteX3" fmla="*/ 154915 w 204889"/>
                <a:gd name="connsiteY3" fmla="*/ 253721 h 253764"/>
                <a:gd name="connsiteX4" fmla="*/ 64477 w 204889"/>
                <a:gd name="connsiteY4" fmla="*/ 130167 h 253764"/>
                <a:gd name="connsiteX5" fmla="*/ 62276 w 204889"/>
                <a:gd name="connsiteY5" fmla="*/ 95659 h 253764"/>
                <a:gd name="connsiteX6" fmla="*/ 58317 w 204889"/>
                <a:gd name="connsiteY6" fmla="*/ 95724 h 253764"/>
                <a:gd name="connsiteX7" fmla="*/ 34244 w 204889"/>
                <a:gd name="connsiteY7" fmla="*/ 87044 h 253764"/>
                <a:gd name="connsiteX8" fmla="*/ 6960 w 204889"/>
                <a:gd name="connsiteY8" fmla="*/ 4879 h 253764"/>
                <a:gd name="connsiteX9" fmla="*/ 50144 w 204889"/>
                <a:gd name="connsiteY9" fmla="*/ 59503 h 253764"/>
                <a:gd name="connsiteX10" fmla="*/ 64328 w 204889"/>
                <a:gd name="connsiteY10" fmla="*/ 64460 h 253764"/>
                <a:gd name="connsiteX11" fmla="*/ 69007 w 204889"/>
                <a:gd name="connsiteY11" fmla="*/ 39516 h 253764"/>
                <a:gd name="connsiteX12" fmla="*/ 110997 w 204889"/>
                <a:gd name="connsiteY12" fmla="*/ 43 h 253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4889" h="253764">
                  <a:moveTo>
                    <a:pt x="110997" y="43"/>
                  </a:moveTo>
                  <a:cubicBezTo>
                    <a:pt x="120452" y="-410"/>
                    <a:pt x="130074" y="2707"/>
                    <a:pt x="139378" y="8732"/>
                  </a:cubicBezTo>
                  <a:cubicBezTo>
                    <a:pt x="167289" y="26808"/>
                    <a:pt x="192340" y="71059"/>
                    <a:pt x="201435" y="123597"/>
                  </a:cubicBezTo>
                  <a:cubicBezTo>
                    <a:pt x="213563" y="193648"/>
                    <a:pt x="192735" y="251906"/>
                    <a:pt x="154915" y="253721"/>
                  </a:cubicBezTo>
                  <a:cubicBezTo>
                    <a:pt x="117095" y="255535"/>
                    <a:pt x="76605" y="200218"/>
                    <a:pt x="64477" y="130167"/>
                  </a:cubicBezTo>
                  <a:lnTo>
                    <a:pt x="62276" y="95659"/>
                  </a:lnTo>
                  <a:lnTo>
                    <a:pt x="58317" y="95724"/>
                  </a:lnTo>
                  <a:cubicBezTo>
                    <a:pt x="50157" y="94373"/>
                    <a:pt x="41981" y="91511"/>
                    <a:pt x="34244" y="87044"/>
                  </a:cubicBezTo>
                  <a:cubicBezTo>
                    <a:pt x="3293" y="69175"/>
                    <a:pt x="-8922" y="32389"/>
                    <a:pt x="6960" y="4879"/>
                  </a:cubicBezTo>
                  <a:cubicBezTo>
                    <a:pt x="13046" y="27286"/>
                    <a:pt x="28751" y="47152"/>
                    <a:pt x="50144" y="59503"/>
                  </a:cubicBezTo>
                  <a:lnTo>
                    <a:pt x="64328" y="64460"/>
                  </a:lnTo>
                  <a:lnTo>
                    <a:pt x="69007" y="39516"/>
                  </a:lnTo>
                  <a:cubicBezTo>
                    <a:pt x="77426" y="15969"/>
                    <a:pt x="92087" y="951"/>
                    <a:pt x="110997" y="43"/>
                  </a:cubicBezTo>
                  <a:close/>
                </a:path>
              </a:pathLst>
            </a:cu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5181D151-8D37-A612-5592-CF2933CF4E4B}"/>
                </a:ext>
              </a:extLst>
            </p:cNvPr>
            <p:cNvSpPr/>
            <p:nvPr/>
          </p:nvSpPr>
          <p:spPr bwMode="auto">
            <a:xfrm rot="14400000">
              <a:off x="6875749" y="5392794"/>
              <a:ext cx="169640" cy="266577"/>
            </a:xfrm>
            <a:custGeom>
              <a:avLst/>
              <a:gdLst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59373 w 472552"/>
                <a:gd name="connsiteY7" fmla="*/ 351149 h 742582"/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236275 w 472552"/>
                <a:gd name="connsiteY7" fmla="*/ 0 h 742582"/>
                <a:gd name="connsiteX0" fmla="*/ 236275 w 472552"/>
                <a:gd name="connsiteY0" fmla="*/ 0 h 742582"/>
                <a:gd name="connsiteX1" fmla="*/ 432200 w 472552"/>
                <a:gd name="connsiteY1" fmla="*/ 374202 h 742582"/>
                <a:gd name="connsiteX2" fmla="*/ 472552 w 472552"/>
                <a:gd name="connsiteY2" fmla="*/ 506306 h 742582"/>
                <a:gd name="connsiteX3" fmla="*/ 236276 w 472552"/>
                <a:gd name="connsiteY3" fmla="*/ 742582 h 742582"/>
                <a:gd name="connsiteX4" fmla="*/ 0 w 472552"/>
                <a:gd name="connsiteY4" fmla="*/ 506306 h 742582"/>
                <a:gd name="connsiteX5" fmla="*/ 40352 w 472552"/>
                <a:gd name="connsiteY5" fmla="*/ 374202 h 742582"/>
                <a:gd name="connsiteX6" fmla="*/ 236275 w 472552"/>
                <a:gd name="connsiteY6" fmla="*/ 0 h 74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2552" h="742582">
                  <a:moveTo>
                    <a:pt x="236275" y="0"/>
                  </a:moveTo>
                  <a:lnTo>
                    <a:pt x="432200" y="374202"/>
                  </a:lnTo>
                  <a:cubicBezTo>
                    <a:pt x="457676" y="411912"/>
                    <a:pt x="472552" y="457372"/>
                    <a:pt x="472552" y="506306"/>
                  </a:cubicBezTo>
                  <a:cubicBezTo>
                    <a:pt x="472552" y="636798"/>
                    <a:pt x="366768" y="742582"/>
                    <a:pt x="236276" y="742582"/>
                  </a:cubicBezTo>
                  <a:cubicBezTo>
                    <a:pt x="105784" y="742582"/>
                    <a:pt x="0" y="636798"/>
                    <a:pt x="0" y="506306"/>
                  </a:cubicBezTo>
                  <a:cubicBezTo>
                    <a:pt x="0" y="457372"/>
                    <a:pt x="14876" y="411912"/>
                    <a:pt x="40352" y="374202"/>
                  </a:cubicBezTo>
                  <a:lnTo>
                    <a:pt x="236275" y="0"/>
                  </a:lnTo>
                  <a:close/>
                </a:path>
              </a:pathLst>
            </a:custGeom>
            <a:solidFill>
              <a:schemeClr val="accent5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129D266A-79BC-A1B1-BF3A-19BC86202D04}"/>
                </a:ext>
              </a:extLst>
            </p:cNvPr>
            <p:cNvSpPr/>
            <p:nvPr/>
          </p:nvSpPr>
          <p:spPr bwMode="auto">
            <a:xfrm rot="12600000">
              <a:off x="6651670" y="5271799"/>
              <a:ext cx="169640" cy="266577"/>
            </a:xfrm>
            <a:custGeom>
              <a:avLst/>
              <a:gdLst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59373 w 472552"/>
                <a:gd name="connsiteY7" fmla="*/ 351149 h 742582"/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236275 w 472552"/>
                <a:gd name="connsiteY7" fmla="*/ 0 h 742582"/>
                <a:gd name="connsiteX0" fmla="*/ 236275 w 472552"/>
                <a:gd name="connsiteY0" fmla="*/ 0 h 742582"/>
                <a:gd name="connsiteX1" fmla="*/ 432200 w 472552"/>
                <a:gd name="connsiteY1" fmla="*/ 374202 h 742582"/>
                <a:gd name="connsiteX2" fmla="*/ 472552 w 472552"/>
                <a:gd name="connsiteY2" fmla="*/ 506306 h 742582"/>
                <a:gd name="connsiteX3" fmla="*/ 236276 w 472552"/>
                <a:gd name="connsiteY3" fmla="*/ 742582 h 742582"/>
                <a:gd name="connsiteX4" fmla="*/ 0 w 472552"/>
                <a:gd name="connsiteY4" fmla="*/ 506306 h 742582"/>
                <a:gd name="connsiteX5" fmla="*/ 40352 w 472552"/>
                <a:gd name="connsiteY5" fmla="*/ 374202 h 742582"/>
                <a:gd name="connsiteX6" fmla="*/ 236275 w 472552"/>
                <a:gd name="connsiteY6" fmla="*/ 0 h 74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2552" h="742582">
                  <a:moveTo>
                    <a:pt x="236275" y="0"/>
                  </a:moveTo>
                  <a:lnTo>
                    <a:pt x="432200" y="374202"/>
                  </a:lnTo>
                  <a:cubicBezTo>
                    <a:pt x="457676" y="411912"/>
                    <a:pt x="472552" y="457372"/>
                    <a:pt x="472552" y="506306"/>
                  </a:cubicBezTo>
                  <a:cubicBezTo>
                    <a:pt x="472552" y="636798"/>
                    <a:pt x="366768" y="742582"/>
                    <a:pt x="236276" y="742582"/>
                  </a:cubicBezTo>
                  <a:cubicBezTo>
                    <a:pt x="105784" y="742582"/>
                    <a:pt x="0" y="636798"/>
                    <a:pt x="0" y="506306"/>
                  </a:cubicBezTo>
                  <a:cubicBezTo>
                    <a:pt x="0" y="457372"/>
                    <a:pt x="14876" y="411912"/>
                    <a:pt x="40352" y="374202"/>
                  </a:cubicBezTo>
                  <a:lnTo>
                    <a:pt x="236275" y="0"/>
                  </a:lnTo>
                  <a:close/>
                </a:path>
              </a:pathLst>
            </a:custGeom>
            <a:solidFill>
              <a:schemeClr val="accent5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3ACA95CE-2E16-4BE8-2B7E-7F0B974BFC87}"/>
                </a:ext>
              </a:extLst>
            </p:cNvPr>
            <p:cNvSpPr/>
            <p:nvPr/>
          </p:nvSpPr>
          <p:spPr bwMode="auto">
            <a:xfrm rot="16200000">
              <a:off x="6886003" y="5634556"/>
              <a:ext cx="169640" cy="266577"/>
            </a:xfrm>
            <a:custGeom>
              <a:avLst/>
              <a:gdLst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59373 w 472552"/>
                <a:gd name="connsiteY7" fmla="*/ 351149 h 742582"/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236275 w 472552"/>
                <a:gd name="connsiteY7" fmla="*/ 0 h 742582"/>
                <a:gd name="connsiteX0" fmla="*/ 236275 w 472552"/>
                <a:gd name="connsiteY0" fmla="*/ 0 h 742582"/>
                <a:gd name="connsiteX1" fmla="*/ 432200 w 472552"/>
                <a:gd name="connsiteY1" fmla="*/ 374202 h 742582"/>
                <a:gd name="connsiteX2" fmla="*/ 472552 w 472552"/>
                <a:gd name="connsiteY2" fmla="*/ 506306 h 742582"/>
                <a:gd name="connsiteX3" fmla="*/ 236276 w 472552"/>
                <a:gd name="connsiteY3" fmla="*/ 742582 h 742582"/>
                <a:gd name="connsiteX4" fmla="*/ 0 w 472552"/>
                <a:gd name="connsiteY4" fmla="*/ 506306 h 742582"/>
                <a:gd name="connsiteX5" fmla="*/ 40352 w 472552"/>
                <a:gd name="connsiteY5" fmla="*/ 374202 h 742582"/>
                <a:gd name="connsiteX6" fmla="*/ 236275 w 472552"/>
                <a:gd name="connsiteY6" fmla="*/ 0 h 74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2552" h="742582">
                  <a:moveTo>
                    <a:pt x="236275" y="0"/>
                  </a:moveTo>
                  <a:lnTo>
                    <a:pt x="432200" y="374202"/>
                  </a:lnTo>
                  <a:cubicBezTo>
                    <a:pt x="457676" y="411912"/>
                    <a:pt x="472552" y="457372"/>
                    <a:pt x="472552" y="506306"/>
                  </a:cubicBezTo>
                  <a:cubicBezTo>
                    <a:pt x="472552" y="636798"/>
                    <a:pt x="366768" y="742582"/>
                    <a:pt x="236276" y="742582"/>
                  </a:cubicBezTo>
                  <a:cubicBezTo>
                    <a:pt x="105784" y="742582"/>
                    <a:pt x="0" y="636798"/>
                    <a:pt x="0" y="506306"/>
                  </a:cubicBezTo>
                  <a:cubicBezTo>
                    <a:pt x="0" y="457372"/>
                    <a:pt x="14876" y="411912"/>
                    <a:pt x="40352" y="374202"/>
                  </a:cubicBezTo>
                  <a:lnTo>
                    <a:pt x="236275" y="0"/>
                  </a:lnTo>
                  <a:close/>
                </a:path>
              </a:pathLst>
            </a:custGeom>
            <a:solidFill>
              <a:schemeClr val="accent5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5A7B54C-CE59-6CB1-F04C-0953D9779136}"/>
              </a:ext>
            </a:extLst>
          </p:cNvPr>
          <p:cNvSpPr txBox="1"/>
          <p:nvPr/>
        </p:nvSpPr>
        <p:spPr>
          <a:xfrm>
            <a:off x="322289" y="5132459"/>
            <a:ext cx="6213422" cy="397973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床を汚したら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拭いてください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8250D0F-C632-8ED0-9F80-D4DA9FBE7A62}"/>
              </a:ext>
            </a:extLst>
          </p:cNvPr>
          <p:cNvGrpSpPr/>
          <p:nvPr/>
        </p:nvGrpSpPr>
        <p:grpSpPr>
          <a:xfrm>
            <a:off x="1606297" y="793805"/>
            <a:ext cx="3645406" cy="3645406"/>
            <a:chOff x="-55849" y="4138078"/>
            <a:chExt cx="2735056" cy="273505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88A9BD01-9882-934E-DE34-D37D7CE45D9C}"/>
                </a:ext>
              </a:extLst>
            </p:cNvPr>
            <p:cNvGrpSpPr/>
            <p:nvPr/>
          </p:nvGrpSpPr>
          <p:grpSpPr>
            <a:xfrm>
              <a:off x="-55849" y="4138078"/>
              <a:ext cx="2735056" cy="2735056"/>
              <a:chOff x="5485529" y="-984306"/>
              <a:chExt cx="2735056" cy="2735056"/>
            </a:xfrm>
          </p:grpSpPr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58F2898E-9C54-93BA-B1E3-C385F1EDECF3}"/>
                  </a:ext>
                </a:extLst>
              </p:cNvPr>
              <p:cNvSpPr/>
              <p:nvPr/>
            </p:nvSpPr>
            <p:spPr bwMode="auto">
              <a:xfrm>
                <a:off x="5485529" y="-984306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7E76CE2C-9902-DF8F-6CEC-D2967EB4397E}"/>
                  </a:ext>
                </a:extLst>
              </p:cNvPr>
              <p:cNvSpPr/>
              <p:nvPr/>
            </p:nvSpPr>
            <p:spPr bwMode="auto">
              <a:xfrm>
                <a:off x="5673108" y="-79672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CC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5A7A2D5D-DADD-1BF3-6909-A1EE96DD1B79}"/>
                  </a:ext>
                </a:extLst>
              </p:cNvPr>
              <p:cNvSpPr/>
              <p:nvPr/>
            </p:nvSpPr>
            <p:spPr bwMode="auto">
              <a:xfrm>
                <a:off x="5564491" y="-905344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79CDBCE-1AE3-BB4D-A867-8EED34282C92}"/>
                </a:ext>
              </a:extLst>
            </p:cNvPr>
            <p:cNvGrpSpPr/>
            <p:nvPr/>
          </p:nvGrpSpPr>
          <p:grpSpPr>
            <a:xfrm>
              <a:off x="320977" y="4618187"/>
              <a:ext cx="1975949" cy="1804144"/>
              <a:chOff x="1598983" y="5701751"/>
              <a:chExt cx="2136789" cy="1951000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FB2ADEC4-0AE0-13CD-16DB-FAD23E73BAD8}"/>
                  </a:ext>
                </a:extLst>
              </p:cNvPr>
              <p:cNvSpPr/>
              <p:nvPr/>
            </p:nvSpPr>
            <p:spPr bwMode="auto">
              <a:xfrm>
                <a:off x="1598983" y="7448940"/>
                <a:ext cx="666158" cy="203811"/>
              </a:xfrm>
              <a:custGeom>
                <a:avLst/>
                <a:gdLst>
                  <a:gd name="connsiteX0" fmla="*/ 588141 w 1023881"/>
                  <a:gd name="connsiteY0" fmla="*/ 0 h 184959"/>
                  <a:gd name="connsiteX1" fmla="*/ 815531 w 1023881"/>
                  <a:gd name="connsiteY1" fmla="*/ 50982 h 184959"/>
                  <a:gd name="connsiteX2" fmla="*/ 803222 w 1023881"/>
                  <a:gd name="connsiteY2" fmla="*/ 60017 h 184959"/>
                  <a:gd name="connsiteX3" fmla="*/ 808653 w 1023881"/>
                  <a:gd name="connsiteY3" fmla="*/ 60219 h 184959"/>
                  <a:gd name="connsiteX4" fmla="*/ 1023881 w 1023881"/>
                  <a:gd name="connsiteY4" fmla="*/ 120038 h 184959"/>
                  <a:gd name="connsiteX5" fmla="*/ 671484 w 1023881"/>
                  <a:gd name="connsiteY5" fmla="*/ 184959 h 184959"/>
                  <a:gd name="connsiteX6" fmla="*/ 346780 w 1023881"/>
                  <a:gd name="connsiteY6" fmla="*/ 145308 h 184959"/>
                  <a:gd name="connsiteX7" fmla="*/ 337431 w 1023881"/>
                  <a:gd name="connsiteY7" fmla="*/ 136777 h 184959"/>
                  <a:gd name="connsiteX8" fmla="*/ 215228 w 1023881"/>
                  <a:gd name="connsiteY8" fmla="*/ 132232 h 184959"/>
                  <a:gd name="connsiteX9" fmla="*/ 0 w 1023881"/>
                  <a:gd name="connsiteY9" fmla="*/ 72413 h 184959"/>
                  <a:gd name="connsiteX10" fmla="*/ 352397 w 1023881"/>
                  <a:gd name="connsiteY10" fmla="*/ 7492 h 184959"/>
                  <a:gd name="connsiteX11" fmla="*/ 452052 w 1023881"/>
                  <a:gd name="connsiteY11" fmla="*/ 11199 h 184959"/>
                  <a:gd name="connsiteX12" fmla="*/ 499631 w 1023881"/>
                  <a:gd name="connsiteY12" fmla="*/ 4006 h 184959"/>
                  <a:gd name="connsiteX13" fmla="*/ 588141 w 1023881"/>
                  <a:gd name="connsiteY13" fmla="*/ 0 h 184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23881" h="184959">
                    <a:moveTo>
                      <a:pt x="588141" y="0"/>
                    </a:moveTo>
                    <a:cubicBezTo>
                      <a:pt x="713725" y="0"/>
                      <a:pt x="815531" y="22825"/>
                      <a:pt x="815531" y="50982"/>
                    </a:cubicBezTo>
                    <a:lnTo>
                      <a:pt x="803222" y="60017"/>
                    </a:lnTo>
                    <a:lnTo>
                      <a:pt x="808653" y="60219"/>
                    </a:lnTo>
                    <a:cubicBezTo>
                      <a:pt x="935133" y="70074"/>
                      <a:pt x="1023881" y="93147"/>
                      <a:pt x="1023881" y="120038"/>
                    </a:cubicBezTo>
                    <a:cubicBezTo>
                      <a:pt x="1023881" y="155893"/>
                      <a:pt x="866107" y="184959"/>
                      <a:pt x="671484" y="184959"/>
                    </a:cubicBezTo>
                    <a:cubicBezTo>
                      <a:pt x="525517" y="184959"/>
                      <a:pt x="400277" y="168610"/>
                      <a:pt x="346780" y="145308"/>
                    </a:cubicBezTo>
                    <a:lnTo>
                      <a:pt x="337431" y="136777"/>
                    </a:lnTo>
                    <a:lnTo>
                      <a:pt x="215228" y="132232"/>
                    </a:lnTo>
                    <a:cubicBezTo>
                      <a:pt x="88748" y="122377"/>
                      <a:pt x="0" y="99304"/>
                      <a:pt x="0" y="72413"/>
                    </a:cubicBezTo>
                    <a:cubicBezTo>
                      <a:pt x="0" y="36558"/>
                      <a:pt x="157774" y="7492"/>
                      <a:pt x="352397" y="7492"/>
                    </a:cubicBezTo>
                    <a:lnTo>
                      <a:pt x="452052" y="11199"/>
                    </a:lnTo>
                    <a:lnTo>
                      <a:pt x="499631" y="4006"/>
                    </a:lnTo>
                    <a:cubicBezTo>
                      <a:pt x="526835" y="1427"/>
                      <a:pt x="556745" y="0"/>
                      <a:pt x="588141" y="0"/>
                    </a:cubicBezTo>
                    <a:close/>
                  </a:path>
                </a:pathLst>
              </a:custGeom>
              <a:solidFill>
                <a:srgbClr val="9966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F61FF90F-E2FA-B713-779D-8B8A1F57FFE6}"/>
                  </a:ext>
                </a:extLst>
              </p:cNvPr>
              <p:cNvSpPr/>
              <p:nvPr/>
            </p:nvSpPr>
            <p:spPr bwMode="auto">
              <a:xfrm>
                <a:off x="1811625" y="7351360"/>
                <a:ext cx="676294" cy="121930"/>
              </a:xfrm>
              <a:custGeom>
                <a:avLst/>
                <a:gdLst>
                  <a:gd name="connsiteX0" fmla="*/ 76487 w 666158"/>
                  <a:gd name="connsiteY0" fmla="*/ 0 h 165287"/>
                  <a:gd name="connsiteX1" fmla="*/ 589671 w 666158"/>
                  <a:gd name="connsiteY1" fmla="*/ 0 h 165287"/>
                  <a:gd name="connsiteX2" fmla="*/ 609802 w 666158"/>
                  <a:gd name="connsiteY2" fmla="*/ 20131 h 165287"/>
                  <a:gd name="connsiteX3" fmla="*/ 609802 w 666158"/>
                  <a:gd name="connsiteY3" fmla="*/ 70677 h 165287"/>
                  <a:gd name="connsiteX4" fmla="*/ 608227 w 666158"/>
                  <a:gd name="connsiteY4" fmla="*/ 74479 h 165287"/>
                  <a:gd name="connsiteX5" fmla="*/ 646027 w 666158"/>
                  <a:gd name="connsiteY5" fmla="*/ 74479 h 165287"/>
                  <a:gd name="connsiteX6" fmla="*/ 666158 w 666158"/>
                  <a:gd name="connsiteY6" fmla="*/ 94610 h 165287"/>
                  <a:gd name="connsiteX7" fmla="*/ 666158 w 666158"/>
                  <a:gd name="connsiteY7" fmla="*/ 145156 h 165287"/>
                  <a:gd name="connsiteX8" fmla="*/ 646027 w 666158"/>
                  <a:gd name="connsiteY8" fmla="*/ 165287 h 165287"/>
                  <a:gd name="connsiteX9" fmla="*/ 20131 w 666158"/>
                  <a:gd name="connsiteY9" fmla="*/ 165287 h 165287"/>
                  <a:gd name="connsiteX10" fmla="*/ 0 w 666158"/>
                  <a:gd name="connsiteY10" fmla="*/ 145156 h 165287"/>
                  <a:gd name="connsiteX11" fmla="*/ 0 w 666158"/>
                  <a:gd name="connsiteY11" fmla="*/ 94610 h 165287"/>
                  <a:gd name="connsiteX12" fmla="*/ 20131 w 666158"/>
                  <a:gd name="connsiteY12" fmla="*/ 74479 h 165287"/>
                  <a:gd name="connsiteX13" fmla="*/ 57931 w 666158"/>
                  <a:gd name="connsiteY13" fmla="*/ 74479 h 165287"/>
                  <a:gd name="connsiteX14" fmla="*/ 56356 w 666158"/>
                  <a:gd name="connsiteY14" fmla="*/ 70677 h 165287"/>
                  <a:gd name="connsiteX15" fmla="*/ 56356 w 666158"/>
                  <a:gd name="connsiteY15" fmla="*/ 20131 h 165287"/>
                  <a:gd name="connsiteX16" fmla="*/ 76487 w 666158"/>
                  <a:gd name="connsiteY16" fmla="*/ 0 h 165287"/>
                  <a:gd name="connsiteX0" fmla="*/ 76487 w 666158"/>
                  <a:gd name="connsiteY0" fmla="*/ 0 h 165287"/>
                  <a:gd name="connsiteX1" fmla="*/ 589671 w 666158"/>
                  <a:gd name="connsiteY1" fmla="*/ 0 h 165287"/>
                  <a:gd name="connsiteX2" fmla="*/ 609802 w 666158"/>
                  <a:gd name="connsiteY2" fmla="*/ 20131 h 165287"/>
                  <a:gd name="connsiteX3" fmla="*/ 609802 w 666158"/>
                  <a:gd name="connsiteY3" fmla="*/ 70677 h 165287"/>
                  <a:gd name="connsiteX4" fmla="*/ 608227 w 666158"/>
                  <a:gd name="connsiteY4" fmla="*/ 74479 h 165287"/>
                  <a:gd name="connsiteX5" fmla="*/ 646027 w 666158"/>
                  <a:gd name="connsiteY5" fmla="*/ 74479 h 165287"/>
                  <a:gd name="connsiteX6" fmla="*/ 666158 w 666158"/>
                  <a:gd name="connsiteY6" fmla="*/ 94610 h 165287"/>
                  <a:gd name="connsiteX7" fmla="*/ 666158 w 666158"/>
                  <a:gd name="connsiteY7" fmla="*/ 145156 h 165287"/>
                  <a:gd name="connsiteX8" fmla="*/ 646027 w 666158"/>
                  <a:gd name="connsiteY8" fmla="*/ 165287 h 165287"/>
                  <a:gd name="connsiteX9" fmla="*/ 20131 w 666158"/>
                  <a:gd name="connsiteY9" fmla="*/ 165287 h 165287"/>
                  <a:gd name="connsiteX10" fmla="*/ 0 w 666158"/>
                  <a:gd name="connsiteY10" fmla="*/ 145156 h 165287"/>
                  <a:gd name="connsiteX11" fmla="*/ 0 w 666158"/>
                  <a:gd name="connsiteY11" fmla="*/ 94610 h 165287"/>
                  <a:gd name="connsiteX12" fmla="*/ 57931 w 666158"/>
                  <a:gd name="connsiteY12" fmla="*/ 74479 h 165287"/>
                  <a:gd name="connsiteX13" fmla="*/ 56356 w 666158"/>
                  <a:gd name="connsiteY13" fmla="*/ 70677 h 165287"/>
                  <a:gd name="connsiteX14" fmla="*/ 56356 w 666158"/>
                  <a:gd name="connsiteY14" fmla="*/ 20131 h 165287"/>
                  <a:gd name="connsiteX15" fmla="*/ 76487 w 666158"/>
                  <a:gd name="connsiteY15" fmla="*/ 0 h 165287"/>
                  <a:gd name="connsiteX0" fmla="*/ 76487 w 666158"/>
                  <a:gd name="connsiteY0" fmla="*/ 0 h 165287"/>
                  <a:gd name="connsiteX1" fmla="*/ 589671 w 666158"/>
                  <a:gd name="connsiteY1" fmla="*/ 0 h 165287"/>
                  <a:gd name="connsiteX2" fmla="*/ 609802 w 666158"/>
                  <a:gd name="connsiteY2" fmla="*/ 20131 h 165287"/>
                  <a:gd name="connsiteX3" fmla="*/ 609802 w 666158"/>
                  <a:gd name="connsiteY3" fmla="*/ 70677 h 165287"/>
                  <a:gd name="connsiteX4" fmla="*/ 608227 w 666158"/>
                  <a:gd name="connsiteY4" fmla="*/ 74479 h 165287"/>
                  <a:gd name="connsiteX5" fmla="*/ 646027 w 666158"/>
                  <a:gd name="connsiteY5" fmla="*/ 74479 h 165287"/>
                  <a:gd name="connsiteX6" fmla="*/ 666158 w 666158"/>
                  <a:gd name="connsiteY6" fmla="*/ 94610 h 165287"/>
                  <a:gd name="connsiteX7" fmla="*/ 666158 w 666158"/>
                  <a:gd name="connsiteY7" fmla="*/ 145156 h 165287"/>
                  <a:gd name="connsiteX8" fmla="*/ 646027 w 666158"/>
                  <a:gd name="connsiteY8" fmla="*/ 165287 h 165287"/>
                  <a:gd name="connsiteX9" fmla="*/ 20131 w 666158"/>
                  <a:gd name="connsiteY9" fmla="*/ 165287 h 165287"/>
                  <a:gd name="connsiteX10" fmla="*/ 0 w 666158"/>
                  <a:gd name="connsiteY10" fmla="*/ 145156 h 165287"/>
                  <a:gd name="connsiteX11" fmla="*/ 0 w 666158"/>
                  <a:gd name="connsiteY11" fmla="*/ 94610 h 165287"/>
                  <a:gd name="connsiteX12" fmla="*/ 57931 w 666158"/>
                  <a:gd name="connsiteY12" fmla="*/ 74479 h 165287"/>
                  <a:gd name="connsiteX13" fmla="*/ 56356 w 666158"/>
                  <a:gd name="connsiteY13" fmla="*/ 20131 h 165287"/>
                  <a:gd name="connsiteX14" fmla="*/ 76487 w 666158"/>
                  <a:gd name="connsiteY14" fmla="*/ 0 h 165287"/>
                  <a:gd name="connsiteX0" fmla="*/ 76487 w 666158"/>
                  <a:gd name="connsiteY0" fmla="*/ 0 h 165287"/>
                  <a:gd name="connsiteX1" fmla="*/ 589671 w 666158"/>
                  <a:gd name="connsiteY1" fmla="*/ 0 h 165287"/>
                  <a:gd name="connsiteX2" fmla="*/ 609802 w 666158"/>
                  <a:gd name="connsiteY2" fmla="*/ 20131 h 165287"/>
                  <a:gd name="connsiteX3" fmla="*/ 609802 w 666158"/>
                  <a:gd name="connsiteY3" fmla="*/ 70677 h 165287"/>
                  <a:gd name="connsiteX4" fmla="*/ 608227 w 666158"/>
                  <a:gd name="connsiteY4" fmla="*/ 74479 h 165287"/>
                  <a:gd name="connsiteX5" fmla="*/ 646027 w 666158"/>
                  <a:gd name="connsiteY5" fmla="*/ 74479 h 165287"/>
                  <a:gd name="connsiteX6" fmla="*/ 666158 w 666158"/>
                  <a:gd name="connsiteY6" fmla="*/ 94610 h 165287"/>
                  <a:gd name="connsiteX7" fmla="*/ 666158 w 666158"/>
                  <a:gd name="connsiteY7" fmla="*/ 145156 h 165287"/>
                  <a:gd name="connsiteX8" fmla="*/ 646027 w 666158"/>
                  <a:gd name="connsiteY8" fmla="*/ 165287 h 165287"/>
                  <a:gd name="connsiteX9" fmla="*/ 20131 w 666158"/>
                  <a:gd name="connsiteY9" fmla="*/ 165287 h 165287"/>
                  <a:gd name="connsiteX10" fmla="*/ 0 w 666158"/>
                  <a:gd name="connsiteY10" fmla="*/ 145156 h 165287"/>
                  <a:gd name="connsiteX11" fmla="*/ 57931 w 666158"/>
                  <a:gd name="connsiteY11" fmla="*/ 74479 h 165287"/>
                  <a:gd name="connsiteX12" fmla="*/ 56356 w 666158"/>
                  <a:gd name="connsiteY12" fmla="*/ 20131 h 165287"/>
                  <a:gd name="connsiteX13" fmla="*/ 76487 w 666158"/>
                  <a:gd name="connsiteY13" fmla="*/ 0 h 165287"/>
                  <a:gd name="connsiteX0" fmla="*/ 76487 w 666158"/>
                  <a:gd name="connsiteY0" fmla="*/ 0 h 165287"/>
                  <a:gd name="connsiteX1" fmla="*/ 589671 w 666158"/>
                  <a:gd name="connsiteY1" fmla="*/ 0 h 165287"/>
                  <a:gd name="connsiteX2" fmla="*/ 609802 w 666158"/>
                  <a:gd name="connsiteY2" fmla="*/ 20131 h 165287"/>
                  <a:gd name="connsiteX3" fmla="*/ 609802 w 666158"/>
                  <a:gd name="connsiteY3" fmla="*/ 70677 h 165287"/>
                  <a:gd name="connsiteX4" fmla="*/ 608227 w 666158"/>
                  <a:gd name="connsiteY4" fmla="*/ 74479 h 165287"/>
                  <a:gd name="connsiteX5" fmla="*/ 646027 w 666158"/>
                  <a:gd name="connsiteY5" fmla="*/ 74479 h 165287"/>
                  <a:gd name="connsiteX6" fmla="*/ 666158 w 666158"/>
                  <a:gd name="connsiteY6" fmla="*/ 94610 h 165287"/>
                  <a:gd name="connsiteX7" fmla="*/ 666158 w 666158"/>
                  <a:gd name="connsiteY7" fmla="*/ 145156 h 165287"/>
                  <a:gd name="connsiteX8" fmla="*/ 646027 w 666158"/>
                  <a:gd name="connsiteY8" fmla="*/ 165287 h 165287"/>
                  <a:gd name="connsiteX9" fmla="*/ 20131 w 666158"/>
                  <a:gd name="connsiteY9" fmla="*/ 165287 h 165287"/>
                  <a:gd name="connsiteX10" fmla="*/ 0 w 666158"/>
                  <a:gd name="connsiteY10" fmla="*/ 145156 h 165287"/>
                  <a:gd name="connsiteX11" fmla="*/ 56356 w 666158"/>
                  <a:gd name="connsiteY11" fmla="*/ 20131 h 165287"/>
                  <a:gd name="connsiteX12" fmla="*/ 76487 w 666158"/>
                  <a:gd name="connsiteY12" fmla="*/ 0 h 165287"/>
                  <a:gd name="connsiteX0" fmla="*/ 76487 w 666158"/>
                  <a:gd name="connsiteY0" fmla="*/ 0 h 165287"/>
                  <a:gd name="connsiteX1" fmla="*/ 589671 w 666158"/>
                  <a:gd name="connsiteY1" fmla="*/ 0 h 165287"/>
                  <a:gd name="connsiteX2" fmla="*/ 609802 w 666158"/>
                  <a:gd name="connsiteY2" fmla="*/ 20131 h 165287"/>
                  <a:gd name="connsiteX3" fmla="*/ 609802 w 666158"/>
                  <a:gd name="connsiteY3" fmla="*/ 70677 h 165287"/>
                  <a:gd name="connsiteX4" fmla="*/ 646027 w 666158"/>
                  <a:gd name="connsiteY4" fmla="*/ 74479 h 165287"/>
                  <a:gd name="connsiteX5" fmla="*/ 666158 w 666158"/>
                  <a:gd name="connsiteY5" fmla="*/ 94610 h 165287"/>
                  <a:gd name="connsiteX6" fmla="*/ 666158 w 666158"/>
                  <a:gd name="connsiteY6" fmla="*/ 145156 h 165287"/>
                  <a:gd name="connsiteX7" fmla="*/ 646027 w 666158"/>
                  <a:gd name="connsiteY7" fmla="*/ 165287 h 165287"/>
                  <a:gd name="connsiteX8" fmla="*/ 20131 w 666158"/>
                  <a:gd name="connsiteY8" fmla="*/ 165287 h 165287"/>
                  <a:gd name="connsiteX9" fmla="*/ 0 w 666158"/>
                  <a:gd name="connsiteY9" fmla="*/ 145156 h 165287"/>
                  <a:gd name="connsiteX10" fmla="*/ 56356 w 666158"/>
                  <a:gd name="connsiteY10" fmla="*/ 20131 h 165287"/>
                  <a:gd name="connsiteX11" fmla="*/ 76487 w 666158"/>
                  <a:gd name="connsiteY11" fmla="*/ 0 h 165287"/>
                  <a:gd name="connsiteX0" fmla="*/ 76487 w 666158"/>
                  <a:gd name="connsiteY0" fmla="*/ 0 h 165287"/>
                  <a:gd name="connsiteX1" fmla="*/ 589671 w 666158"/>
                  <a:gd name="connsiteY1" fmla="*/ 0 h 165287"/>
                  <a:gd name="connsiteX2" fmla="*/ 609802 w 666158"/>
                  <a:gd name="connsiteY2" fmla="*/ 20131 h 165287"/>
                  <a:gd name="connsiteX3" fmla="*/ 609802 w 666158"/>
                  <a:gd name="connsiteY3" fmla="*/ 70677 h 165287"/>
                  <a:gd name="connsiteX4" fmla="*/ 666158 w 666158"/>
                  <a:gd name="connsiteY4" fmla="*/ 94610 h 165287"/>
                  <a:gd name="connsiteX5" fmla="*/ 666158 w 666158"/>
                  <a:gd name="connsiteY5" fmla="*/ 145156 h 165287"/>
                  <a:gd name="connsiteX6" fmla="*/ 646027 w 666158"/>
                  <a:gd name="connsiteY6" fmla="*/ 165287 h 165287"/>
                  <a:gd name="connsiteX7" fmla="*/ 20131 w 666158"/>
                  <a:gd name="connsiteY7" fmla="*/ 165287 h 165287"/>
                  <a:gd name="connsiteX8" fmla="*/ 0 w 666158"/>
                  <a:gd name="connsiteY8" fmla="*/ 145156 h 165287"/>
                  <a:gd name="connsiteX9" fmla="*/ 56356 w 666158"/>
                  <a:gd name="connsiteY9" fmla="*/ 20131 h 165287"/>
                  <a:gd name="connsiteX10" fmla="*/ 76487 w 666158"/>
                  <a:gd name="connsiteY10" fmla="*/ 0 h 165287"/>
                  <a:gd name="connsiteX0" fmla="*/ 76487 w 666158"/>
                  <a:gd name="connsiteY0" fmla="*/ 0 h 165287"/>
                  <a:gd name="connsiteX1" fmla="*/ 589671 w 666158"/>
                  <a:gd name="connsiteY1" fmla="*/ 0 h 165287"/>
                  <a:gd name="connsiteX2" fmla="*/ 609802 w 666158"/>
                  <a:gd name="connsiteY2" fmla="*/ 20131 h 165287"/>
                  <a:gd name="connsiteX3" fmla="*/ 666158 w 666158"/>
                  <a:gd name="connsiteY3" fmla="*/ 94610 h 165287"/>
                  <a:gd name="connsiteX4" fmla="*/ 666158 w 666158"/>
                  <a:gd name="connsiteY4" fmla="*/ 145156 h 165287"/>
                  <a:gd name="connsiteX5" fmla="*/ 646027 w 666158"/>
                  <a:gd name="connsiteY5" fmla="*/ 165287 h 165287"/>
                  <a:gd name="connsiteX6" fmla="*/ 20131 w 666158"/>
                  <a:gd name="connsiteY6" fmla="*/ 165287 h 165287"/>
                  <a:gd name="connsiteX7" fmla="*/ 0 w 666158"/>
                  <a:gd name="connsiteY7" fmla="*/ 145156 h 165287"/>
                  <a:gd name="connsiteX8" fmla="*/ 56356 w 666158"/>
                  <a:gd name="connsiteY8" fmla="*/ 20131 h 165287"/>
                  <a:gd name="connsiteX9" fmla="*/ 76487 w 666158"/>
                  <a:gd name="connsiteY9" fmla="*/ 0 h 165287"/>
                  <a:gd name="connsiteX0" fmla="*/ 76487 w 666158"/>
                  <a:gd name="connsiteY0" fmla="*/ 0 h 165287"/>
                  <a:gd name="connsiteX1" fmla="*/ 589671 w 666158"/>
                  <a:gd name="connsiteY1" fmla="*/ 0 h 165287"/>
                  <a:gd name="connsiteX2" fmla="*/ 609802 w 666158"/>
                  <a:gd name="connsiteY2" fmla="*/ 20131 h 165287"/>
                  <a:gd name="connsiteX3" fmla="*/ 666158 w 666158"/>
                  <a:gd name="connsiteY3" fmla="*/ 145156 h 165287"/>
                  <a:gd name="connsiteX4" fmla="*/ 646027 w 666158"/>
                  <a:gd name="connsiteY4" fmla="*/ 165287 h 165287"/>
                  <a:gd name="connsiteX5" fmla="*/ 20131 w 666158"/>
                  <a:gd name="connsiteY5" fmla="*/ 165287 h 165287"/>
                  <a:gd name="connsiteX6" fmla="*/ 0 w 666158"/>
                  <a:gd name="connsiteY6" fmla="*/ 145156 h 165287"/>
                  <a:gd name="connsiteX7" fmla="*/ 56356 w 666158"/>
                  <a:gd name="connsiteY7" fmla="*/ 20131 h 165287"/>
                  <a:gd name="connsiteX8" fmla="*/ 76487 w 666158"/>
                  <a:gd name="connsiteY8" fmla="*/ 0 h 165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6158" h="165287">
                    <a:moveTo>
                      <a:pt x="76487" y="0"/>
                    </a:moveTo>
                    <a:lnTo>
                      <a:pt x="589671" y="0"/>
                    </a:lnTo>
                    <a:cubicBezTo>
                      <a:pt x="600789" y="0"/>
                      <a:pt x="609802" y="9013"/>
                      <a:pt x="609802" y="20131"/>
                    </a:cubicBezTo>
                    <a:lnTo>
                      <a:pt x="666158" y="145156"/>
                    </a:lnTo>
                    <a:cubicBezTo>
                      <a:pt x="666158" y="156274"/>
                      <a:pt x="657145" y="165287"/>
                      <a:pt x="646027" y="165287"/>
                    </a:cubicBezTo>
                    <a:lnTo>
                      <a:pt x="20131" y="165287"/>
                    </a:lnTo>
                    <a:cubicBezTo>
                      <a:pt x="9013" y="165287"/>
                      <a:pt x="0" y="156274"/>
                      <a:pt x="0" y="145156"/>
                    </a:cubicBezTo>
                    <a:lnTo>
                      <a:pt x="56356" y="20131"/>
                    </a:lnTo>
                    <a:cubicBezTo>
                      <a:pt x="56356" y="9013"/>
                      <a:pt x="65369" y="0"/>
                      <a:pt x="76487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9094E98F-2A09-2F27-C313-9D1E02DB3630}"/>
                  </a:ext>
                </a:extLst>
              </p:cNvPr>
              <p:cNvSpPr/>
              <p:nvPr/>
            </p:nvSpPr>
            <p:spPr bwMode="auto">
              <a:xfrm>
                <a:off x="1683128" y="5701751"/>
                <a:ext cx="2052644" cy="1747189"/>
              </a:xfrm>
              <a:custGeom>
                <a:avLst/>
                <a:gdLst>
                  <a:gd name="connsiteX0" fmla="*/ 427548 w 2052644"/>
                  <a:gd name="connsiteY0" fmla="*/ 0 h 1747189"/>
                  <a:gd name="connsiteX1" fmla="*/ 855096 w 2052644"/>
                  <a:gd name="connsiteY1" fmla="*/ 427548 h 1747189"/>
                  <a:gd name="connsiteX2" fmla="*/ 846410 w 2052644"/>
                  <a:gd name="connsiteY2" fmla="*/ 513714 h 1747189"/>
                  <a:gd name="connsiteX3" fmla="*/ 844194 w 2052644"/>
                  <a:gd name="connsiteY3" fmla="*/ 520850 h 1747189"/>
                  <a:gd name="connsiteX4" fmla="*/ 848192 w 2052644"/>
                  <a:gd name="connsiteY4" fmla="*/ 518399 h 1747189"/>
                  <a:gd name="connsiteX5" fmla="*/ 1146052 w 2052644"/>
                  <a:gd name="connsiteY5" fmla="*/ 528804 h 1747189"/>
                  <a:gd name="connsiteX6" fmla="*/ 1866298 w 2052644"/>
                  <a:gd name="connsiteY6" fmla="*/ 944639 h 1747189"/>
                  <a:gd name="connsiteX7" fmla="*/ 1959333 w 2052644"/>
                  <a:gd name="connsiteY7" fmla="*/ 1291850 h 1747189"/>
                  <a:gd name="connsiteX8" fmla="*/ 1896154 w 2052644"/>
                  <a:gd name="connsiteY8" fmla="*/ 1401279 h 1747189"/>
                  <a:gd name="connsiteX9" fmla="*/ 1829387 w 2052644"/>
                  <a:gd name="connsiteY9" fmla="*/ 1476974 h 1747189"/>
                  <a:gd name="connsiteX10" fmla="*/ 1814448 w 2052644"/>
                  <a:gd name="connsiteY10" fmla="*/ 1486131 h 1747189"/>
                  <a:gd name="connsiteX11" fmla="*/ 1817038 w 2052644"/>
                  <a:gd name="connsiteY11" fmla="*/ 1490618 h 1747189"/>
                  <a:gd name="connsiteX12" fmla="*/ 1788634 w 2052644"/>
                  <a:gd name="connsiteY12" fmla="*/ 1501955 h 1747189"/>
                  <a:gd name="connsiteX13" fmla="*/ 1787504 w 2052644"/>
                  <a:gd name="connsiteY13" fmla="*/ 1502647 h 1747189"/>
                  <a:gd name="connsiteX14" fmla="*/ 1778129 w 2052644"/>
                  <a:gd name="connsiteY14" fmla="*/ 1506148 h 1747189"/>
                  <a:gd name="connsiteX15" fmla="*/ 1626572 w 2052644"/>
                  <a:gd name="connsiteY15" fmla="*/ 1566640 h 1747189"/>
                  <a:gd name="connsiteX16" fmla="*/ 2052644 w 2052644"/>
                  <a:gd name="connsiteY16" fmla="*/ 1607815 h 1747189"/>
                  <a:gd name="connsiteX17" fmla="*/ 2045569 w 2052644"/>
                  <a:gd name="connsiteY17" fmla="*/ 1747189 h 1747189"/>
                  <a:gd name="connsiteX18" fmla="*/ 1184137 w 2052644"/>
                  <a:gd name="connsiteY18" fmla="*/ 1742794 h 1747189"/>
                  <a:gd name="connsiteX19" fmla="*/ 1088638 w 2052644"/>
                  <a:gd name="connsiteY19" fmla="*/ 1573799 h 1747189"/>
                  <a:gd name="connsiteX20" fmla="*/ 1341482 w 2052644"/>
                  <a:gd name="connsiteY20" fmla="*/ 1374536 h 1747189"/>
                  <a:gd name="connsiteX21" fmla="*/ 950513 w 2052644"/>
                  <a:gd name="connsiteY21" fmla="*/ 1148810 h 1747189"/>
                  <a:gd name="connsiteX22" fmla="*/ 902500 w 2052644"/>
                  <a:gd name="connsiteY22" fmla="*/ 1327998 h 1747189"/>
                  <a:gd name="connsiteX23" fmla="*/ 885301 w 2052644"/>
                  <a:gd name="connsiteY23" fmla="*/ 1362620 h 1747189"/>
                  <a:gd name="connsiteX24" fmla="*/ 879069 w 2052644"/>
                  <a:gd name="connsiteY24" fmla="*/ 1368041 h 1747189"/>
                  <a:gd name="connsiteX25" fmla="*/ 867221 w 2052644"/>
                  <a:gd name="connsiteY25" fmla="*/ 1385882 h 1747189"/>
                  <a:gd name="connsiteX26" fmla="*/ 538283 w 2052644"/>
                  <a:gd name="connsiteY26" fmla="*/ 1714819 h 1747189"/>
                  <a:gd name="connsiteX27" fmla="*/ 400605 w 2052644"/>
                  <a:gd name="connsiteY27" fmla="*/ 1714819 h 1747189"/>
                  <a:gd name="connsiteX28" fmla="*/ 400607 w 2052644"/>
                  <a:gd name="connsiteY28" fmla="*/ 1714819 h 1747189"/>
                  <a:gd name="connsiteX29" fmla="*/ 400607 w 2052644"/>
                  <a:gd name="connsiteY29" fmla="*/ 1577141 h 1747189"/>
                  <a:gd name="connsiteX30" fmla="*/ 719657 w 2052644"/>
                  <a:gd name="connsiteY30" fmla="*/ 1258090 h 1747189"/>
                  <a:gd name="connsiteX31" fmla="*/ 778072 w 2052644"/>
                  <a:gd name="connsiteY31" fmla="*/ 1040081 h 1747189"/>
                  <a:gd name="connsiteX32" fmla="*/ 765006 w 2052644"/>
                  <a:gd name="connsiteY32" fmla="*/ 1030171 h 1747189"/>
                  <a:gd name="connsiteX33" fmla="*/ 670756 w 2052644"/>
                  <a:gd name="connsiteY33" fmla="*/ 825728 h 1747189"/>
                  <a:gd name="connsiteX34" fmla="*/ 672023 w 2052644"/>
                  <a:gd name="connsiteY34" fmla="*/ 777598 h 1747189"/>
                  <a:gd name="connsiteX35" fmla="*/ 666594 w 2052644"/>
                  <a:gd name="connsiteY35" fmla="*/ 782078 h 1747189"/>
                  <a:gd name="connsiteX36" fmla="*/ 427548 w 2052644"/>
                  <a:gd name="connsiteY36" fmla="*/ 855096 h 1747189"/>
                  <a:gd name="connsiteX37" fmla="*/ 0 w 2052644"/>
                  <a:gd name="connsiteY37" fmla="*/ 427548 h 1747189"/>
                  <a:gd name="connsiteX38" fmla="*/ 427548 w 2052644"/>
                  <a:gd name="connsiteY38" fmla="*/ 0 h 1747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052644" h="1747189">
                    <a:moveTo>
                      <a:pt x="427548" y="0"/>
                    </a:moveTo>
                    <a:cubicBezTo>
                      <a:pt x="663676" y="0"/>
                      <a:pt x="855096" y="191420"/>
                      <a:pt x="855096" y="427548"/>
                    </a:cubicBezTo>
                    <a:cubicBezTo>
                      <a:pt x="855096" y="457064"/>
                      <a:pt x="852105" y="485881"/>
                      <a:pt x="846410" y="513714"/>
                    </a:cubicBezTo>
                    <a:lnTo>
                      <a:pt x="844194" y="520850"/>
                    </a:lnTo>
                    <a:lnTo>
                      <a:pt x="848192" y="518399"/>
                    </a:lnTo>
                    <a:cubicBezTo>
                      <a:pt x="939792" y="473807"/>
                      <a:pt x="1051184" y="474032"/>
                      <a:pt x="1146052" y="528804"/>
                    </a:cubicBezTo>
                    <a:lnTo>
                      <a:pt x="1866298" y="944639"/>
                    </a:lnTo>
                    <a:cubicBezTo>
                      <a:pt x="1987869" y="1014828"/>
                      <a:pt x="2029522" y="1170279"/>
                      <a:pt x="1959333" y="1291850"/>
                    </a:cubicBezTo>
                    <a:lnTo>
                      <a:pt x="1896154" y="1401279"/>
                    </a:lnTo>
                    <a:cubicBezTo>
                      <a:pt x="1878607" y="1431672"/>
                      <a:pt x="1855731" y="1457069"/>
                      <a:pt x="1829387" y="1476974"/>
                    </a:cubicBezTo>
                    <a:lnTo>
                      <a:pt x="1814448" y="1486131"/>
                    </a:lnTo>
                    <a:lnTo>
                      <a:pt x="1817038" y="1490618"/>
                    </a:lnTo>
                    <a:lnTo>
                      <a:pt x="1788634" y="1501955"/>
                    </a:lnTo>
                    <a:lnTo>
                      <a:pt x="1787504" y="1502647"/>
                    </a:lnTo>
                    <a:lnTo>
                      <a:pt x="1778129" y="1506148"/>
                    </a:lnTo>
                    <a:lnTo>
                      <a:pt x="1626572" y="1566640"/>
                    </a:lnTo>
                    <a:lnTo>
                      <a:pt x="2052644" y="1607815"/>
                    </a:lnTo>
                    <a:lnTo>
                      <a:pt x="2045569" y="1747189"/>
                    </a:lnTo>
                    <a:lnTo>
                      <a:pt x="1184137" y="1742794"/>
                    </a:lnTo>
                    <a:lnTo>
                      <a:pt x="1088638" y="1573799"/>
                    </a:lnTo>
                    <a:lnTo>
                      <a:pt x="1341482" y="1374536"/>
                    </a:lnTo>
                    <a:lnTo>
                      <a:pt x="950513" y="1148810"/>
                    </a:lnTo>
                    <a:lnTo>
                      <a:pt x="902500" y="1327998"/>
                    </a:lnTo>
                    <a:cubicBezTo>
                      <a:pt x="899020" y="1340981"/>
                      <a:pt x="893075" y="1352645"/>
                      <a:pt x="885301" y="1362620"/>
                    </a:cubicBezTo>
                    <a:lnTo>
                      <a:pt x="879069" y="1368041"/>
                    </a:lnTo>
                    <a:lnTo>
                      <a:pt x="867221" y="1385882"/>
                    </a:lnTo>
                    <a:cubicBezTo>
                      <a:pt x="757575" y="1495528"/>
                      <a:pt x="647929" y="1605173"/>
                      <a:pt x="538283" y="1714819"/>
                    </a:cubicBezTo>
                    <a:cubicBezTo>
                      <a:pt x="500264" y="1752838"/>
                      <a:pt x="438624" y="1752838"/>
                      <a:pt x="400605" y="1714819"/>
                    </a:cubicBezTo>
                    <a:lnTo>
                      <a:pt x="400607" y="1714819"/>
                    </a:lnTo>
                    <a:cubicBezTo>
                      <a:pt x="362588" y="1676800"/>
                      <a:pt x="362588" y="1615160"/>
                      <a:pt x="400607" y="1577141"/>
                    </a:cubicBezTo>
                    <a:lnTo>
                      <a:pt x="719657" y="1258090"/>
                    </a:lnTo>
                    <a:lnTo>
                      <a:pt x="778072" y="1040081"/>
                    </a:lnTo>
                    <a:lnTo>
                      <a:pt x="765006" y="1030171"/>
                    </a:lnTo>
                    <a:cubicBezTo>
                      <a:pt x="708928" y="975200"/>
                      <a:pt x="676143" y="901945"/>
                      <a:pt x="670756" y="825728"/>
                    </a:cubicBezTo>
                    <a:lnTo>
                      <a:pt x="672023" y="777598"/>
                    </a:lnTo>
                    <a:lnTo>
                      <a:pt x="666594" y="782078"/>
                    </a:lnTo>
                    <a:cubicBezTo>
                      <a:pt x="598357" y="828178"/>
                      <a:pt x="516096" y="855096"/>
                      <a:pt x="427548" y="855096"/>
                    </a:cubicBezTo>
                    <a:cubicBezTo>
                      <a:pt x="191420" y="855096"/>
                      <a:pt x="0" y="663676"/>
                      <a:pt x="0" y="427548"/>
                    </a:cubicBezTo>
                    <a:cubicBezTo>
                      <a:pt x="0" y="191420"/>
                      <a:pt x="191420" y="0"/>
                      <a:pt x="4275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20</Words>
  <Application>Microsoft Office PowerPoint</Application>
  <PresentationFormat>A4 210 x 297 mm</PresentationFormat>
  <Paragraphs>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床を汚したら拭いてくださいの貼り紙</dc:title>
  <dc:subject>床を汚したら拭いてくださいの貼り紙</dc:subject>
  <dc:creator>でじけろお</dc:creator>
  <cp:lastModifiedBy>Keroo</cp:lastModifiedBy>
  <cp:revision>1</cp:revision>
  <dcterms:created xsi:type="dcterms:W3CDTF">2014-12-04T06:28:15Z</dcterms:created>
  <dcterms:modified xsi:type="dcterms:W3CDTF">2025-08-21T03:01:31Z</dcterms:modified>
  <cp:version>1</cp:version>
</cp:coreProperties>
</file>