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1" r:id="rId3"/>
    <p:sldId id="319" r:id="rId4"/>
    <p:sldId id="32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492" y="31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DA19526-4521-3AAD-1F7D-030A1A6331F7}"/>
              </a:ext>
            </a:extLst>
          </p:cNvPr>
          <p:cNvSpPr txBox="1"/>
          <p:nvPr/>
        </p:nvSpPr>
        <p:spPr>
          <a:xfrm>
            <a:off x="1124857" y="1043735"/>
            <a:ext cx="7656286" cy="472650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御用の方は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E32569B-4A56-EEE2-EC44-2DEDE856DE72}"/>
              </a:ext>
            </a:extLst>
          </p:cNvPr>
          <p:cNvSpPr txBox="1"/>
          <p:nvPr/>
        </p:nvSpPr>
        <p:spPr>
          <a:xfrm>
            <a:off x="527222" y="518984"/>
            <a:ext cx="8851556" cy="577600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御用の方は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4A16CE97-6CBB-B92E-A0A5-34D632BB83D4}"/>
              </a:ext>
            </a:extLst>
          </p:cNvPr>
          <p:cNvGrpSpPr/>
          <p:nvPr/>
        </p:nvGrpSpPr>
        <p:grpSpPr>
          <a:xfrm>
            <a:off x="7068235" y="4149080"/>
            <a:ext cx="2221515" cy="2295255"/>
            <a:chOff x="407495" y="3789040"/>
            <a:chExt cx="1943086" cy="2007584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D920BA2-77D4-4A73-89EB-3A694D18203B}"/>
                </a:ext>
              </a:extLst>
            </p:cNvPr>
            <p:cNvGrpSpPr/>
            <p:nvPr/>
          </p:nvGrpSpPr>
          <p:grpSpPr>
            <a:xfrm>
              <a:off x="407495" y="3789040"/>
              <a:ext cx="1943086" cy="2007584"/>
              <a:chOff x="4556775" y="1591714"/>
              <a:chExt cx="1943086" cy="2007584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CA243352-D72C-AB27-1D52-D8D6D465B774}"/>
                  </a:ext>
                </a:extLst>
              </p:cNvPr>
              <p:cNvSpPr/>
              <p:nvPr/>
            </p:nvSpPr>
            <p:spPr>
              <a:xfrm>
                <a:off x="5300359" y="1591714"/>
                <a:ext cx="455916" cy="451402"/>
              </a:xfrm>
              <a:custGeom>
                <a:avLst/>
                <a:gdLst>
                  <a:gd name="connsiteX0" fmla="*/ 227958 w 455916"/>
                  <a:gd name="connsiteY0" fmla="*/ 101662 h 455916"/>
                  <a:gd name="connsiteX1" fmla="*/ 107950 w 455916"/>
                  <a:gd name="connsiteY1" fmla="*/ 221670 h 455916"/>
                  <a:gd name="connsiteX2" fmla="*/ 227958 w 455916"/>
                  <a:gd name="connsiteY2" fmla="*/ 341678 h 455916"/>
                  <a:gd name="connsiteX3" fmla="*/ 347966 w 455916"/>
                  <a:gd name="connsiteY3" fmla="*/ 221670 h 455916"/>
                  <a:gd name="connsiteX4" fmla="*/ 227958 w 455916"/>
                  <a:gd name="connsiteY4" fmla="*/ 101662 h 455916"/>
                  <a:gd name="connsiteX5" fmla="*/ 227958 w 455916"/>
                  <a:gd name="connsiteY5" fmla="*/ 0 h 455916"/>
                  <a:gd name="connsiteX6" fmla="*/ 455916 w 455916"/>
                  <a:gd name="connsiteY6" fmla="*/ 227958 h 455916"/>
                  <a:gd name="connsiteX7" fmla="*/ 227958 w 455916"/>
                  <a:gd name="connsiteY7" fmla="*/ 455916 h 455916"/>
                  <a:gd name="connsiteX8" fmla="*/ 0 w 455916"/>
                  <a:gd name="connsiteY8" fmla="*/ 227958 h 455916"/>
                  <a:gd name="connsiteX9" fmla="*/ 227958 w 455916"/>
                  <a:gd name="connsiteY9" fmla="*/ 0 h 455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55916" h="455916">
                    <a:moveTo>
                      <a:pt x="227958" y="101662"/>
                    </a:moveTo>
                    <a:cubicBezTo>
                      <a:pt x="161679" y="101662"/>
                      <a:pt x="107950" y="155391"/>
                      <a:pt x="107950" y="221670"/>
                    </a:cubicBezTo>
                    <a:cubicBezTo>
                      <a:pt x="107950" y="287949"/>
                      <a:pt x="161679" y="341678"/>
                      <a:pt x="227958" y="341678"/>
                    </a:cubicBezTo>
                    <a:cubicBezTo>
                      <a:pt x="294237" y="341678"/>
                      <a:pt x="347966" y="287949"/>
                      <a:pt x="347966" y="221670"/>
                    </a:cubicBezTo>
                    <a:cubicBezTo>
                      <a:pt x="347966" y="155391"/>
                      <a:pt x="294237" y="101662"/>
                      <a:pt x="227958" y="101662"/>
                    </a:cubicBezTo>
                    <a:close/>
                    <a:moveTo>
                      <a:pt x="227958" y="0"/>
                    </a:moveTo>
                    <a:cubicBezTo>
                      <a:pt x="353856" y="0"/>
                      <a:pt x="455916" y="102060"/>
                      <a:pt x="455916" y="227958"/>
                    </a:cubicBezTo>
                    <a:cubicBezTo>
                      <a:pt x="455916" y="353856"/>
                      <a:pt x="353856" y="455916"/>
                      <a:pt x="227958" y="455916"/>
                    </a:cubicBezTo>
                    <a:cubicBezTo>
                      <a:pt x="102060" y="455916"/>
                      <a:pt x="0" y="353856"/>
                      <a:pt x="0" y="227958"/>
                    </a:cubicBezTo>
                    <a:cubicBezTo>
                      <a:pt x="0" y="102060"/>
                      <a:pt x="102060" y="0"/>
                      <a:pt x="227958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BDA649FF-8C32-621C-8E2B-3C4FDD3AB686}"/>
                  </a:ext>
                </a:extLst>
              </p:cNvPr>
              <p:cNvSpPr/>
              <p:nvPr/>
            </p:nvSpPr>
            <p:spPr>
              <a:xfrm>
                <a:off x="5373157" y="3147896"/>
                <a:ext cx="308220" cy="451402"/>
              </a:xfrm>
              <a:prstGeom prst="ellipse">
                <a:avLst/>
              </a:pr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143D061F-A99A-C46A-C3CD-31BDC05B64BF}"/>
                  </a:ext>
                </a:extLst>
              </p:cNvPr>
              <p:cNvSpPr/>
              <p:nvPr/>
            </p:nvSpPr>
            <p:spPr>
              <a:xfrm>
                <a:off x="4556775" y="1898830"/>
                <a:ext cx="1943086" cy="1500650"/>
              </a:xfrm>
              <a:custGeom>
                <a:avLst/>
                <a:gdLst>
                  <a:gd name="connsiteX0" fmla="*/ 971543 w 1943086"/>
                  <a:gd name="connsiteY0" fmla="*/ 0 h 1999860"/>
                  <a:gd name="connsiteX1" fmla="*/ 1405044 w 1943086"/>
                  <a:gd name="connsiteY1" fmla="*/ 412388 h 1999860"/>
                  <a:gd name="connsiteX2" fmla="*/ 1402459 w 1943086"/>
                  <a:gd name="connsiteY2" fmla="*/ 436787 h 1999860"/>
                  <a:gd name="connsiteX3" fmla="*/ 1409992 w 1943086"/>
                  <a:gd name="connsiteY3" fmla="*/ 579376 h 1999860"/>
                  <a:gd name="connsiteX4" fmla="*/ 1859564 w 1943086"/>
                  <a:gd name="connsiteY4" fmla="*/ 1639242 h 1999860"/>
                  <a:gd name="connsiteX5" fmla="*/ 1859564 w 1943086"/>
                  <a:gd name="connsiteY5" fmla="*/ 1639243 h 1999860"/>
                  <a:gd name="connsiteX6" fmla="*/ 1858986 w 1943086"/>
                  <a:gd name="connsiteY6" fmla="*/ 1639387 h 1999860"/>
                  <a:gd name="connsiteX7" fmla="*/ 1899408 w 1943086"/>
                  <a:gd name="connsiteY7" fmla="*/ 1666518 h 1999860"/>
                  <a:gd name="connsiteX8" fmla="*/ 1943086 w 1943086"/>
                  <a:gd name="connsiteY8" fmla="*/ 1742923 h 1999860"/>
                  <a:gd name="connsiteX9" fmla="*/ 971543 w 1943086"/>
                  <a:gd name="connsiteY9" fmla="*/ 1999860 h 1999860"/>
                  <a:gd name="connsiteX10" fmla="*/ 0 w 1943086"/>
                  <a:gd name="connsiteY10" fmla="*/ 1742923 h 1999860"/>
                  <a:gd name="connsiteX11" fmla="*/ 43678 w 1943086"/>
                  <a:gd name="connsiteY11" fmla="*/ 1666518 h 1999860"/>
                  <a:gd name="connsiteX12" fmla="*/ 83468 w 1943086"/>
                  <a:gd name="connsiteY12" fmla="*/ 1639811 h 1999860"/>
                  <a:gd name="connsiteX13" fmla="*/ 81190 w 1943086"/>
                  <a:gd name="connsiteY13" fmla="*/ 1639243 h 1999860"/>
                  <a:gd name="connsiteX14" fmla="*/ 81190 w 1943086"/>
                  <a:gd name="connsiteY14" fmla="*/ 1639242 h 1999860"/>
                  <a:gd name="connsiteX15" fmla="*/ 530762 w 1943086"/>
                  <a:gd name="connsiteY15" fmla="*/ 579376 h 1999860"/>
                  <a:gd name="connsiteX16" fmla="*/ 539072 w 1943086"/>
                  <a:gd name="connsiteY16" fmla="*/ 422101 h 1999860"/>
                  <a:gd name="connsiteX17" fmla="*/ 538042 w 1943086"/>
                  <a:gd name="connsiteY17" fmla="*/ 412388 h 1999860"/>
                  <a:gd name="connsiteX18" fmla="*/ 971543 w 1943086"/>
                  <a:gd name="connsiteY18" fmla="*/ 0 h 199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943086" h="1999860">
                    <a:moveTo>
                      <a:pt x="971543" y="0"/>
                    </a:moveTo>
                    <a:cubicBezTo>
                      <a:pt x="1210959" y="0"/>
                      <a:pt x="1405044" y="184632"/>
                      <a:pt x="1405044" y="412388"/>
                    </a:cubicBezTo>
                    <a:lnTo>
                      <a:pt x="1402459" y="436787"/>
                    </a:lnTo>
                    <a:lnTo>
                      <a:pt x="1409992" y="579376"/>
                    </a:lnTo>
                    <a:cubicBezTo>
                      <a:pt x="1447878" y="967531"/>
                      <a:pt x="1605734" y="1342227"/>
                      <a:pt x="1859564" y="1639242"/>
                    </a:cubicBezTo>
                    <a:lnTo>
                      <a:pt x="1859564" y="1639243"/>
                    </a:lnTo>
                    <a:lnTo>
                      <a:pt x="1858986" y="1639387"/>
                    </a:lnTo>
                    <a:lnTo>
                      <a:pt x="1899408" y="1666518"/>
                    </a:lnTo>
                    <a:cubicBezTo>
                      <a:pt x="1927794" y="1690654"/>
                      <a:pt x="1943086" y="1716316"/>
                      <a:pt x="1943086" y="1742923"/>
                    </a:cubicBezTo>
                    <a:cubicBezTo>
                      <a:pt x="1943086" y="1884825"/>
                      <a:pt x="1508111" y="1999860"/>
                      <a:pt x="971543" y="1999860"/>
                    </a:cubicBezTo>
                    <a:cubicBezTo>
                      <a:pt x="434975" y="1999860"/>
                      <a:pt x="0" y="1884825"/>
                      <a:pt x="0" y="1742923"/>
                    </a:cubicBezTo>
                    <a:cubicBezTo>
                      <a:pt x="0" y="1716316"/>
                      <a:pt x="15292" y="1690654"/>
                      <a:pt x="43678" y="1666518"/>
                    </a:cubicBezTo>
                    <a:lnTo>
                      <a:pt x="83468" y="1639811"/>
                    </a:lnTo>
                    <a:lnTo>
                      <a:pt x="81190" y="1639243"/>
                    </a:lnTo>
                    <a:lnTo>
                      <a:pt x="81190" y="1639242"/>
                    </a:lnTo>
                    <a:cubicBezTo>
                      <a:pt x="335020" y="1342227"/>
                      <a:pt x="492876" y="967531"/>
                      <a:pt x="530762" y="579376"/>
                    </a:cubicBezTo>
                    <a:lnTo>
                      <a:pt x="539072" y="422101"/>
                    </a:lnTo>
                    <a:lnTo>
                      <a:pt x="538042" y="412388"/>
                    </a:lnTo>
                    <a:cubicBezTo>
                      <a:pt x="538042" y="184632"/>
                      <a:pt x="732127" y="0"/>
                      <a:pt x="97154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FB9066B9-1608-CAF6-D0A7-31C9249B743B}"/>
                  </a:ext>
                </a:extLst>
              </p:cNvPr>
              <p:cNvSpPr/>
              <p:nvPr/>
            </p:nvSpPr>
            <p:spPr>
              <a:xfrm rot="16200000">
                <a:off x="5452338" y="2370443"/>
                <a:ext cx="151959" cy="1706866"/>
              </a:xfrm>
              <a:prstGeom prst="moon">
                <a:avLst>
                  <a:gd name="adj" fmla="val 17999"/>
                </a:avLst>
              </a:prstGeom>
              <a:solidFill>
                <a:srgbClr val="CC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30">
                <a:extLst>
                  <a:ext uri="{FF2B5EF4-FFF2-40B4-BE49-F238E27FC236}">
                    <a16:creationId xmlns:a16="http://schemas.microsoft.com/office/drawing/2014/main" id="{EAF98AE9-A004-FC45-3794-DD9DC81DA9B3}"/>
                  </a:ext>
                </a:extLst>
              </p:cNvPr>
              <p:cNvSpPr/>
              <p:nvPr/>
            </p:nvSpPr>
            <p:spPr>
              <a:xfrm>
                <a:off x="5700414" y="2043116"/>
                <a:ext cx="136244" cy="13624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DD27959B-6CE4-8F9F-696C-93AC51E19185}"/>
                </a:ext>
              </a:extLst>
            </p:cNvPr>
            <p:cNvSpPr/>
            <p:nvPr/>
          </p:nvSpPr>
          <p:spPr>
            <a:xfrm>
              <a:off x="847581" y="4485201"/>
              <a:ext cx="405045" cy="40504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0C490C55-CF39-9856-A842-0E29A8242E15}"/>
                </a:ext>
              </a:extLst>
            </p:cNvPr>
            <p:cNvSpPr/>
            <p:nvPr/>
          </p:nvSpPr>
          <p:spPr>
            <a:xfrm>
              <a:off x="1519094" y="4485201"/>
              <a:ext cx="405045" cy="405045"/>
            </a:xfrm>
            <a:prstGeom prst="ellipse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9C8C645D-5F1C-33C3-72D4-0BAF9A497F68}"/>
                </a:ext>
              </a:extLst>
            </p:cNvPr>
            <p:cNvSpPr/>
            <p:nvPr/>
          </p:nvSpPr>
          <p:spPr>
            <a:xfrm>
              <a:off x="971494" y="4608511"/>
              <a:ext cx="157220" cy="15722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00" name="楕円 99">
              <a:extLst>
                <a:ext uri="{FF2B5EF4-FFF2-40B4-BE49-F238E27FC236}">
                  <a16:creationId xmlns:a16="http://schemas.microsoft.com/office/drawing/2014/main" id="{79DFA0FB-0D4A-7334-9A1B-382107D64EEE}"/>
                </a:ext>
              </a:extLst>
            </p:cNvPr>
            <p:cNvSpPr/>
            <p:nvPr/>
          </p:nvSpPr>
          <p:spPr>
            <a:xfrm>
              <a:off x="1643007" y="4608511"/>
              <a:ext cx="157220" cy="157220"/>
            </a:xfrm>
            <a:prstGeom prst="ellipse">
              <a:avLst/>
            </a:prstGeom>
            <a:solidFill>
              <a:schemeClr val="tx1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01" name="月 100">
              <a:extLst>
                <a:ext uri="{FF2B5EF4-FFF2-40B4-BE49-F238E27FC236}">
                  <a16:creationId xmlns:a16="http://schemas.microsoft.com/office/drawing/2014/main" id="{5BCD9583-54C0-6F08-924F-9F240039723B}"/>
                </a:ext>
              </a:extLst>
            </p:cNvPr>
            <p:cNvSpPr/>
            <p:nvPr/>
          </p:nvSpPr>
          <p:spPr>
            <a:xfrm rot="16200000">
              <a:off x="1292480" y="4867349"/>
              <a:ext cx="198256" cy="607684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D778DC90-E4E5-1186-DBB3-DD97ACC916A2}"/>
              </a:ext>
            </a:extLst>
          </p:cNvPr>
          <p:cNvGrpSpPr/>
          <p:nvPr/>
        </p:nvGrpSpPr>
        <p:grpSpPr>
          <a:xfrm>
            <a:off x="272794" y="3582336"/>
            <a:ext cx="1664871" cy="3036070"/>
            <a:chOff x="2506980" y="3827984"/>
            <a:chExt cx="1587842" cy="2895600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ACDA29B6-A5AF-1B3E-FFF6-A80A1E0D56E5}"/>
                </a:ext>
              </a:extLst>
            </p:cNvPr>
            <p:cNvGrpSpPr/>
            <p:nvPr/>
          </p:nvGrpSpPr>
          <p:grpSpPr>
            <a:xfrm>
              <a:off x="2506980" y="3827984"/>
              <a:ext cx="1587842" cy="2895600"/>
              <a:chOff x="5822608" y="2463800"/>
              <a:chExt cx="1587842" cy="2895600"/>
            </a:xfrm>
          </p:grpSpPr>
          <p:sp>
            <p:nvSpPr>
              <p:cNvPr id="107" name="フリーフォーム: 図形 106">
                <a:extLst>
                  <a:ext uri="{FF2B5EF4-FFF2-40B4-BE49-F238E27FC236}">
                    <a16:creationId xmlns:a16="http://schemas.microsoft.com/office/drawing/2014/main" id="{F610F9C0-F0FE-1A92-31EF-E4F8A58708A8}"/>
                  </a:ext>
                </a:extLst>
              </p:cNvPr>
              <p:cNvSpPr/>
              <p:nvPr/>
            </p:nvSpPr>
            <p:spPr bwMode="auto">
              <a:xfrm>
                <a:off x="5822608" y="2463800"/>
                <a:ext cx="1587842" cy="1584325"/>
              </a:xfrm>
              <a:custGeom>
                <a:avLst/>
                <a:gdLst>
                  <a:gd name="connsiteX0" fmla="*/ 793921 w 1587842"/>
                  <a:gd name="connsiteY0" fmla="*/ 0 h 1584325"/>
                  <a:gd name="connsiteX1" fmla="*/ 1587842 w 1587842"/>
                  <a:gd name="connsiteY1" fmla="*/ 944563 h 1584325"/>
                  <a:gd name="connsiteX2" fmla="*/ 1525452 w 1587842"/>
                  <a:gd name="connsiteY2" fmla="*/ 1312230 h 1584325"/>
                  <a:gd name="connsiteX3" fmla="*/ 1470696 w 1587842"/>
                  <a:gd name="connsiteY3" fmla="*/ 1432252 h 1584325"/>
                  <a:gd name="connsiteX4" fmla="*/ 1388010 w 1587842"/>
                  <a:gd name="connsiteY4" fmla="*/ 1470322 h 1584325"/>
                  <a:gd name="connsiteX5" fmla="*/ 793921 w 1587842"/>
                  <a:gd name="connsiteY5" fmla="*/ 1584325 h 1584325"/>
                  <a:gd name="connsiteX6" fmla="*/ 199833 w 1587842"/>
                  <a:gd name="connsiteY6" fmla="*/ 1470322 h 1584325"/>
                  <a:gd name="connsiteX7" fmla="*/ 117147 w 1587842"/>
                  <a:gd name="connsiteY7" fmla="*/ 1432252 h 1584325"/>
                  <a:gd name="connsiteX8" fmla="*/ 62391 w 1587842"/>
                  <a:gd name="connsiteY8" fmla="*/ 1312230 h 1584325"/>
                  <a:gd name="connsiteX9" fmla="*/ 0 w 1587842"/>
                  <a:gd name="connsiteY9" fmla="*/ 944563 h 1584325"/>
                  <a:gd name="connsiteX10" fmla="*/ 793921 w 1587842"/>
                  <a:gd name="connsiteY10" fmla="*/ 0 h 1584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587842" h="1584325">
                    <a:moveTo>
                      <a:pt x="793921" y="0"/>
                    </a:moveTo>
                    <a:cubicBezTo>
                      <a:pt x="1232391" y="0"/>
                      <a:pt x="1587842" y="422895"/>
                      <a:pt x="1587842" y="944563"/>
                    </a:cubicBezTo>
                    <a:cubicBezTo>
                      <a:pt x="1587842" y="1074980"/>
                      <a:pt x="1565627" y="1199224"/>
                      <a:pt x="1525452" y="1312230"/>
                    </a:cubicBezTo>
                    <a:lnTo>
                      <a:pt x="1470696" y="1432252"/>
                    </a:lnTo>
                    <a:lnTo>
                      <a:pt x="1388010" y="1470322"/>
                    </a:lnTo>
                    <a:cubicBezTo>
                      <a:pt x="1211409" y="1543027"/>
                      <a:pt x="1009029" y="1584325"/>
                      <a:pt x="793921" y="1584325"/>
                    </a:cubicBezTo>
                    <a:cubicBezTo>
                      <a:pt x="578813" y="1584325"/>
                      <a:pt x="376433" y="1543027"/>
                      <a:pt x="199833" y="1470322"/>
                    </a:cubicBezTo>
                    <a:lnTo>
                      <a:pt x="117147" y="1432252"/>
                    </a:lnTo>
                    <a:lnTo>
                      <a:pt x="62391" y="1312230"/>
                    </a:lnTo>
                    <a:cubicBezTo>
                      <a:pt x="22216" y="1199224"/>
                      <a:pt x="0" y="1074980"/>
                      <a:pt x="0" y="944563"/>
                    </a:cubicBezTo>
                    <a:cubicBezTo>
                      <a:pt x="0" y="422895"/>
                      <a:pt x="355451" y="0"/>
                      <a:pt x="793921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8" name="涙形 64">
                <a:extLst>
                  <a:ext uri="{FF2B5EF4-FFF2-40B4-BE49-F238E27FC236}">
                    <a16:creationId xmlns:a16="http://schemas.microsoft.com/office/drawing/2014/main" id="{AED55A93-C7BA-41F6-1905-5F5E9328D5AD}"/>
                  </a:ext>
                </a:extLst>
              </p:cNvPr>
              <p:cNvSpPr/>
              <p:nvPr/>
            </p:nvSpPr>
            <p:spPr bwMode="auto">
              <a:xfrm>
                <a:off x="6153477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涙形 64">
                <a:extLst>
                  <a:ext uri="{FF2B5EF4-FFF2-40B4-BE49-F238E27FC236}">
                    <a16:creationId xmlns:a16="http://schemas.microsoft.com/office/drawing/2014/main" id="{5AD8AC54-B920-C5BC-D82B-A454124D4349}"/>
                  </a:ext>
                </a:extLst>
              </p:cNvPr>
              <p:cNvSpPr/>
              <p:nvPr/>
            </p:nvSpPr>
            <p:spPr bwMode="auto">
              <a:xfrm flipH="1">
                <a:off x="6615999" y="5165447"/>
                <a:ext cx="462522" cy="193953"/>
              </a:xfrm>
              <a:custGeom>
                <a:avLst/>
                <a:gdLst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203294"/>
                  <a:gd name="connsiteX1" fmla="*/ 113205 w 226410"/>
                  <a:gd name="connsiteY1" fmla="*/ 0 h 203294"/>
                  <a:gd name="connsiteX2" fmla="*/ 226410 w 226410"/>
                  <a:gd name="connsiteY2" fmla="*/ 0 h 203294"/>
                  <a:gd name="connsiteX3" fmla="*/ 226410 w 226410"/>
                  <a:gd name="connsiteY3" fmla="*/ 101647 h 203294"/>
                  <a:gd name="connsiteX4" fmla="*/ 113205 w 226410"/>
                  <a:gd name="connsiteY4" fmla="*/ 203294 h 203294"/>
                  <a:gd name="connsiteX5" fmla="*/ 0 w 226410"/>
                  <a:gd name="connsiteY5" fmla="*/ 101647 h 203294"/>
                  <a:gd name="connsiteX0" fmla="*/ 0 w 226410"/>
                  <a:gd name="connsiteY0" fmla="*/ 101647 h 147144"/>
                  <a:gd name="connsiteX1" fmla="*/ 113205 w 226410"/>
                  <a:gd name="connsiteY1" fmla="*/ 0 h 147144"/>
                  <a:gd name="connsiteX2" fmla="*/ 226410 w 226410"/>
                  <a:gd name="connsiteY2" fmla="*/ 0 h 147144"/>
                  <a:gd name="connsiteX3" fmla="*/ 226410 w 226410"/>
                  <a:gd name="connsiteY3" fmla="*/ 101647 h 147144"/>
                  <a:gd name="connsiteX4" fmla="*/ 117015 w 226410"/>
                  <a:gd name="connsiteY4" fmla="*/ 146144 h 147144"/>
                  <a:gd name="connsiteX5" fmla="*/ 0 w 226410"/>
                  <a:gd name="connsiteY5" fmla="*/ 101647 h 147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6410" h="147144">
                    <a:moveTo>
                      <a:pt x="0" y="101647"/>
                    </a:moveTo>
                    <a:cubicBezTo>
                      <a:pt x="0" y="45509"/>
                      <a:pt x="50684" y="0"/>
                      <a:pt x="113205" y="0"/>
                    </a:cubicBezTo>
                    <a:lnTo>
                      <a:pt x="226410" y="0"/>
                    </a:lnTo>
                    <a:lnTo>
                      <a:pt x="226410" y="101647"/>
                    </a:lnTo>
                    <a:cubicBezTo>
                      <a:pt x="226410" y="157785"/>
                      <a:pt x="179536" y="146144"/>
                      <a:pt x="117015" y="146144"/>
                    </a:cubicBezTo>
                    <a:cubicBezTo>
                      <a:pt x="54494" y="146144"/>
                      <a:pt x="0" y="157785"/>
                      <a:pt x="0" y="10164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7B85472C-2E14-434D-7CF7-CEAF185D8DBC}"/>
                  </a:ext>
                </a:extLst>
              </p:cNvPr>
              <p:cNvSpPr/>
              <p:nvPr/>
            </p:nvSpPr>
            <p:spPr bwMode="auto">
              <a:xfrm rot="10800000">
                <a:off x="6197781" y="4611707"/>
                <a:ext cx="836432" cy="551055"/>
              </a:xfrm>
              <a:custGeom>
                <a:avLst/>
                <a:gdLst>
                  <a:gd name="connsiteX0" fmla="*/ 963794 w 963794"/>
                  <a:gd name="connsiteY0" fmla="*/ 775520 h 775520"/>
                  <a:gd name="connsiteX1" fmla="*/ 0 w 963794"/>
                  <a:gd name="connsiteY1" fmla="*/ 775520 h 775520"/>
                  <a:gd name="connsiteX2" fmla="*/ 208824 w 963794"/>
                  <a:gd name="connsiteY2" fmla="*/ 0 h 775520"/>
                  <a:gd name="connsiteX3" fmla="*/ 453451 w 963794"/>
                  <a:gd name="connsiteY3" fmla="*/ 0 h 775520"/>
                  <a:gd name="connsiteX4" fmla="*/ 466921 w 963794"/>
                  <a:gd name="connsiteY4" fmla="*/ 597720 h 775520"/>
                  <a:gd name="connsiteX5" fmla="*/ 496873 w 963794"/>
                  <a:gd name="connsiteY5" fmla="*/ 597720 h 775520"/>
                  <a:gd name="connsiteX6" fmla="*/ 510343 w 963794"/>
                  <a:gd name="connsiteY6" fmla="*/ 0 h 775520"/>
                  <a:gd name="connsiteX7" fmla="*/ 754970 w 963794"/>
                  <a:gd name="connsiteY7" fmla="*/ 0 h 775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63794" h="775520">
                    <a:moveTo>
                      <a:pt x="963794" y="775520"/>
                    </a:moveTo>
                    <a:lnTo>
                      <a:pt x="0" y="775520"/>
                    </a:lnTo>
                    <a:lnTo>
                      <a:pt x="208824" y="0"/>
                    </a:lnTo>
                    <a:lnTo>
                      <a:pt x="453451" y="0"/>
                    </a:lnTo>
                    <a:lnTo>
                      <a:pt x="466921" y="597720"/>
                    </a:lnTo>
                    <a:lnTo>
                      <a:pt x="496873" y="597720"/>
                    </a:lnTo>
                    <a:lnTo>
                      <a:pt x="510343" y="0"/>
                    </a:lnTo>
                    <a:lnTo>
                      <a:pt x="754970" y="0"/>
                    </a:ln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83DB2539-1E3D-C697-B317-546DC4CB9914}"/>
                  </a:ext>
                </a:extLst>
              </p:cNvPr>
              <p:cNvSpPr/>
              <p:nvPr/>
            </p:nvSpPr>
            <p:spPr bwMode="auto">
              <a:xfrm>
                <a:off x="6102535" y="3495121"/>
                <a:ext cx="1026928" cy="1217373"/>
              </a:xfrm>
              <a:custGeom>
                <a:avLst/>
                <a:gdLst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0 w 1026928"/>
                  <a:gd name="connsiteY6" fmla="*/ 784055 h 1217373"/>
                  <a:gd name="connsiteX7" fmla="*/ 90488 w 1026928"/>
                  <a:gd name="connsiteY7" fmla="*/ 784055 h 1217373"/>
                  <a:gd name="connsiteX8" fmla="*/ 90488 w 1026928"/>
                  <a:gd name="connsiteY8" fmla="*/ 422976 h 1217373"/>
                  <a:gd name="connsiteX9" fmla="*/ 513464 w 1026928"/>
                  <a:gd name="connsiteY9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784055 h 1217373"/>
                  <a:gd name="connsiteX4" fmla="*/ 1026928 w 1026928"/>
                  <a:gd name="connsiteY4" fmla="*/ 1217373 h 1217373"/>
                  <a:gd name="connsiteX5" fmla="*/ 0 w 1026928"/>
                  <a:gd name="connsiteY5" fmla="*/ 1217373 h 1217373"/>
                  <a:gd name="connsiteX6" fmla="*/ 90488 w 1026928"/>
                  <a:gd name="connsiteY6" fmla="*/ 784055 h 1217373"/>
                  <a:gd name="connsiteX7" fmla="*/ 90488 w 1026928"/>
                  <a:gd name="connsiteY7" fmla="*/ 422976 h 1217373"/>
                  <a:gd name="connsiteX8" fmla="*/ 513464 w 1026928"/>
                  <a:gd name="connsiteY8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784055 h 1217373"/>
                  <a:gd name="connsiteX6" fmla="*/ 90488 w 1026928"/>
                  <a:gd name="connsiteY6" fmla="*/ 422976 h 1217373"/>
                  <a:gd name="connsiteX7" fmla="*/ 513464 w 1026928"/>
                  <a:gd name="connsiteY7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936440 w 1026928"/>
                  <a:gd name="connsiteY2" fmla="*/ 784055 h 1217373"/>
                  <a:gd name="connsiteX3" fmla="*/ 1026928 w 1026928"/>
                  <a:gd name="connsiteY3" fmla="*/ 1217373 h 1217373"/>
                  <a:gd name="connsiteX4" fmla="*/ 0 w 1026928"/>
                  <a:gd name="connsiteY4" fmla="*/ 1217373 h 1217373"/>
                  <a:gd name="connsiteX5" fmla="*/ 90488 w 1026928"/>
                  <a:gd name="connsiteY5" fmla="*/ 422976 h 1217373"/>
                  <a:gd name="connsiteX6" fmla="*/ 513464 w 1026928"/>
                  <a:gd name="connsiteY6" fmla="*/ 0 h 1217373"/>
                  <a:gd name="connsiteX0" fmla="*/ 513464 w 1026928"/>
                  <a:gd name="connsiteY0" fmla="*/ 0 h 1217373"/>
                  <a:gd name="connsiteX1" fmla="*/ 936440 w 1026928"/>
                  <a:gd name="connsiteY1" fmla="*/ 422976 h 1217373"/>
                  <a:gd name="connsiteX2" fmla="*/ 1026928 w 1026928"/>
                  <a:gd name="connsiteY2" fmla="*/ 1217373 h 1217373"/>
                  <a:gd name="connsiteX3" fmla="*/ 0 w 1026928"/>
                  <a:gd name="connsiteY3" fmla="*/ 1217373 h 1217373"/>
                  <a:gd name="connsiteX4" fmla="*/ 90488 w 1026928"/>
                  <a:gd name="connsiteY4" fmla="*/ 422976 h 1217373"/>
                  <a:gd name="connsiteX5" fmla="*/ 513464 w 1026928"/>
                  <a:gd name="connsiteY5" fmla="*/ 0 h 1217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26928" h="1217373">
                    <a:moveTo>
                      <a:pt x="513464" y="0"/>
                    </a:moveTo>
                    <a:cubicBezTo>
                      <a:pt x="747067" y="0"/>
                      <a:pt x="936440" y="189373"/>
                      <a:pt x="936440" y="422976"/>
                    </a:cubicBezTo>
                    <a:lnTo>
                      <a:pt x="1026928" y="1217373"/>
                    </a:lnTo>
                    <a:lnTo>
                      <a:pt x="0" y="1217373"/>
                    </a:lnTo>
                    <a:lnTo>
                      <a:pt x="90488" y="422976"/>
                    </a:lnTo>
                    <a:cubicBezTo>
                      <a:pt x="90488" y="189373"/>
                      <a:pt x="279861" y="0"/>
                      <a:pt x="513464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748956C1-A4E7-4D1A-A7D6-692B93E7ED68}"/>
                  </a:ext>
                </a:extLst>
              </p:cNvPr>
              <p:cNvGrpSpPr/>
              <p:nvPr/>
            </p:nvGrpSpPr>
            <p:grpSpPr>
              <a:xfrm>
                <a:off x="6216835" y="3778601"/>
                <a:ext cx="798328" cy="697034"/>
                <a:chOff x="6216835" y="3635129"/>
                <a:chExt cx="798328" cy="805177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0D4B8903-17FC-8342-F100-CB4145B26E6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6216835" y="3635129"/>
                  <a:ext cx="798328" cy="805177"/>
                </a:xfrm>
                <a:custGeom>
                  <a:avLst/>
                  <a:gdLst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502415 w 798328"/>
                    <a:gd name="connsiteY11" fmla="*/ 212579 h 805177"/>
                    <a:gd name="connsiteX0" fmla="*/ 399164 w 798328"/>
                    <a:gd name="connsiteY0" fmla="*/ 0 h 805177"/>
                    <a:gd name="connsiteX1" fmla="*/ 295914 w 798328"/>
                    <a:gd name="connsiteY1" fmla="*/ 212579 h 805177"/>
                    <a:gd name="connsiteX2" fmla="*/ 0 w 798328"/>
                    <a:gd name="connsiteY2" fmla="*/ 212579 h 805177"/>
                    <a:gd name="connsiteX3" fmla="*/ 94488 w 798328"/>
                    <a:gd name="connsiteY3" fmla="*/ 352855 h 805177"/>
                    <a:gd name="connsiteX4" fmla="*/ 208092 w 798328"/>
                    <a:gd name="connsiteY4" fmla="*/ 360727 h 805177"/>
                    <a:gd name="connsiteX5" fmla="*/ 162564 w 798328"/>
                    <a:gd name="connsiteY5" fmla="*/ 453921 h 805177"/>
                    <a:gd name="connsiteX6" fmla="*/ 399164 w 798328"/>
                    <a:gd name="connsiteY6" fmla="*/ 805177 h 805177"/>
                    <a:gd name="connsiteX7" fmla="*/ 633003 w 798328"/>
                    <a:gd name="connsiteY7" fmla="*/ 458021 h 805177"/>
                    <a:gd name="connsiteX8" fmla="*/ 585473 w 798328"/>
                    <a:gd name="connsiteY8" fmla="*/ 360727 h 805177"/>
                    <a:gd name="connsiteX9" fmla="*/ 704073 w 798328"/>
                    <a:gd name="connsiteY9" fmla="*/ 352510 h 805177"/>
                    <a:gd name="connsiteX10" fmla="*/ 798328 w 798328"/>
                    <a:gd name="connsiteY10" fmla="*/ 212579 h 805177"/>
                    <a:gd name="connsiteX11" fmla="*/ 399164 w 798328"/>
                    <a:gd name="connsiteY11" fmla="*/ 0 h 805177"/>
                    <a:gd name="connsiteX0" fmla="*/ 399164 w 798328"/>
                    <a:gd name="connsiteY0" fmla="*/ 0 h 805177"/>
                    <a:gd name="connsiteX1" fmla="*/ 0 w 798328"/>
                    <a:gd name="connsiteY1" fmla="*/ 212579 h 805177"/>
                    <a:gd name="connsiteX2" fmla="*/ 94488 w 798328"/>
                    <a:gd name="connsiteY2" fmla="*/ 352855 h 805177"/>
                    <a:gd name="connsiteX3" fmla="*/ 208092 w 798328"/>
                    <a:gd name="connsiteY3" fmla="*/ 360727 h 805177"/>
                    <a:gd name="connsiteX4" fmla="*/ 162564 w 798328"/>
                    <a:gd name="connsiteY4" fmla="*/ 453921 h 805177"/>
                    <a:gd name="connsiteX5" fmla="*/ 399164 w 798328"/>
                    <a:gd name="connsiteY5" fmla="*/ 805177 h 805177"/>
                    <a:gd name="connsiteX6" fmla="*/ 633003 w 798328"/>
                    <a:gd name="connsiteY6" fmla="*/ 458021 h 805177"/>
                    <a:gd name="connsiteX7" fmla="*/ 585473 w 798328"/>
                    <a:gd name="connsiteY7" fmla="*/ 360727 h 805177"/>
                    <a:gd name="connsiteX8" fmla="*/ 704073 w 798328"/>
                    <a:gd name="connsiteY8" fmla="*/ 352510 h 805177"/>
                    <a:gd name="connsiteX9" fmla="*/ 798328 w 798328"/>
                    <a:gd name="connsiteY9" fmla="*/ 212579 h 805177"/>
                    <a:gd name="connsiteX10" fmla="*/ 399164 w 798328"/>
                    <a:gd name="connsiteY10" fmla="*/ 0 h 8051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8328" h="805177">
                      <a:moveTo>
                        <a:pt x="399164" y="0"/>
                      </a:moveTo>
                      <a:lnTo>
                        <a:pt x="0" y="212579"/>
                      </a:lnTo>
                      <a:lnTo>
                        <a:pt x="94488" y="352855"/>
                      </a:lnTo>
                      <a:lnTo>
                        <a:pt x="208092" y="360727"/>
                      </a:lnTo>
                      <a:lnTo>
                        <a:pt x="162564" y="453921"/>
                      </a:lnTo>
                      <a:lnTo>
                        <a:pt x="399164" y="805177"/>
                      </a:lnTo>
                      <a:lnTo>
                        <a:pt x="633003" y="458021"/>
                      </a:lnTo>
                      <a:lnTo>
                        <a:pt x="585473" y="360727"/>
                      </a:lnTo>
                      <a:lnTo>
                        <a:pt x="704073" y="352510"/>
                      </a:lnTo>
                      <a:lnTo>
                        <a:pt x="798328" y="212579"/>
                      </a:lnTo>
                      <a:lnTo>
                        <a:pt x="399164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8" name="二等辺三角形 127">
                  <a:extLst>
                    <a:ext uri="{FF2B5EF4-FFF2-40B4-BE49-F238E27FC236}">
                      <a16:creationId xmlns:a16="http://schemas.microsoft.com/office/drawing/2014/main" id="{D10C5D59-FEB9-99D2-A4CD-67D532BCF96E}"/>
                    </a:ext>
                  </a:extLst>
                </p:cNvPr>
                <p:cNvSpPr/>
                <p:nvPr/>
              </p:nvSpPr>
              <p:spPr bwMode="auto">
                <a:xfrm rot="10800000">
                  <a:off x="6488298" y="3806528"/>
                  <a:ext cx="255402" cy="633778"/>
                </a:xfrm>
                <a:prstGeom prst="triangle">
                  <a:avLst/>
                </a:prstGeom>
                <a:solidFill>
                  <a:srgbClr val="FF99CC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7110DA15-A658-68E7-272E-59977C6A64FF}"/>
                  </a:ext>
                </a:extLst>
              </p:cNvPr>
              <p:cNvGrpSpPr/>
              <p:nvPr/>
            </p:nvGrpSpPr>
            <p:grpSpPr>
              <a:xfrm>
                <a:off x="616374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25" name="角丸四角形 559">
                  <a:extLst>
                    <a:ext uri="{FF2B5EF4-FFF2-40B4-BE49-F238E27FC236}">
                      <a16:creationId xmlns:a16="http://schemas.microsoft.com/office/drawing/2014/main" id="{2EC96596-4385-DE86-4AD9-178C84499ADF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6" name="四角形: 上の 2 つの角を丸める 125">
                  <a:extLst>
                    <a:ext uri="{FF2B5EF4-FFF2-40B4-BE49-F238E27FC236}">
                      <a16:creationId xmlns:a16="http://schemas.microsoft.com/office/drawing/2014/main" id="{E1012A12-A2A0-011B-491B-A6EE32F3C2C1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E1F6371F-BE15-793E-6459-124588DAF694}"/>
                  </a:ext>
                </a:extLst>
              </p:cNvPr>
              <p:cNvGrpSpPr/>
              <p:nvPr/>
            </p:nvGrpSpPr>
            <p:grpSpPr>
              <a:xfrm flipH="1">
                <a:off x="6463789" y="3859955"/>
                <a:ext cx="606957" cy="1139710"/>
                <a:chOff x="6163749" y="3779200"/>
                <a:chExt cx="606957" cy="1139710"/>
              </a:xfrm>
            </p:grpSpPr>
            <p:sp>
              <p:nvSpPr>
                <p:cNvPr id="123" name="角丸四角形 559">
                  <a:extLst>
                    <a:ext uri="{FF2B5EF4-FFF2-40B4-BE49-F238E27FC236}">
                      <a16:creationId xmlns:a16="http://schemas.microsoft.com/office/drawing/2014/main" id="{6241C435-0296-BF29-1A9D-92BE486A53E6}"/>
                    </a:ext>
                  </a:extLst>
                </p:cNvPr>
                <p:cNvSpPr/>
                <p:nvPr/>
              </p:nvSpPr>
              <p:spPr bwMode="auto">
                <a:xfrm rot="10085881">
                  <a:off x="6335613" y="4463671"/>
                  <a:ext cx="435093" cy="455239"/>
                </a:xfrm>
                <a:custGeom>
                  <a:avLst/>
                  <a:gdLst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20630 w 541545"/>
                    <a:gd name="connsiteY17" fmla="*/ 247817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2671 h 564013"/>
                    <a:gd name="connsiteX1" fmla="*/ 343865 w 541545"/>
                    <a:gd name="connsiteY1" fmla="*/ 559157 h 564013"/>
                    <a:gd name="connsiteX2" fmla="*/ 443918 w 541545"/>
                    <a:gd name="connsiteY2" fmla="*/ 385858 h 564013"/>
                    <a:gd name="connsiteX3" fmla="*/ 442612 w 541545"/>
                    <a:gd name="connsiteY3" fmla="*/ 380983 h 564013"/>
                    <a:gd name="connsiteX4" fmla="*/ 537606 w 541545"/>
                    <a:gd name="connsiteY4" fmla="*/ 203352 h 564013"/>
                    <a:gd name="connsiteX5" fmla="*/ 523953 w 541545"/>
                    <a:gd name="connsiteY5" fmla="*/ 158311 h 564013"/>
                    <a:gd name="connsiteX6" fmla="*/ 478912 w 541545"/>
                    <a:gd name="connsiteY6" fmla="*/ 171963 h 564013"/>
                    <a:gd name="connsiteX7" fmla="*/ 411711 w 541545"/>
                    <a:gd name="connsiteY7" fmla="*/ 297623 h 564013"/>
                    <a:gd name="connsiteX8" fmla="*/ 401048 w 541545"/>
                    <a:gd name="connsiteY8" fmla="*/ 277470 h 564013"/>
                    <a:gd name="connsiteX9" fmla="*/ 401048 w 541545"/>
                    <a:gd name="connsiteY9" fmla="*/ 64117 h 564013"/>
                    <a:gd name="connsiteX10" fmla="*/ 362594 w 541545"/>
                    <a:gd name="connsiteY10" fmla="*/ 25663 h 564013"/>
                    <a:gd name="connsiteX11" fmla="*/ 324140 w 541545"/>
                    <a:gd name="connsiteY11" fmla="*/ 64117 h 564013"/>
                    <a:gd name="connsiteX12" fmla="*/ 324140 w 541545"/>
                    <a:gd name="connsiteY12" fmla="*/ 231082 h 564013"/>
                    <a:gd name="connsiteX13" fmla="*/ 294917 w 541545"/>
                    <a:gd name="connsiteY13" fmla="*/ 227912 h 564013"/>
                    <a:gd name="connsiteX14" fmla="*/ 241488 w 541545"/>
                    <a:gd name="connsiteY14" fmla="*/ 28510 h 564013"/>
                    <a:gd name="connsiteX15" fmla="*/ 194391 w 541545"/>
                    <a:gd name="connsiteY15" fmla="*/ 1319 h 564013"/>
                    <a:gd name="connsiteX16" fmla="*/ 167200 w 541545"/>
                    <a:gd name="connsiteY16" fmla="*/ 48415 h 564013"/>
                    <a:gd name="connsiteX17" fmla="*/ 208700 w 541545"/>
                    <a:gd name="connsiteY17" fmla="*/ 270259 h 564013"/>
                    <a:gd name="connsiteX18" fmla="*/ 92040 w 541545"/>
                    <a:gd name="connsiteY18" fmla="*/ 119875 h 564013"/>
                    <a:gd name="connsiteX19" fmla="*/ 38458 w 541545"/>
                    <a:gd name="connsiteY19" fmla="*/ 110578 h 564013"/>
                    <a:gd name="connsiteX20" fmla="*/ 29161 w 541545"/>
                    <a:gd name="connsiteY20" fmla="*/ 164160 h 564013"/>
                    <a:gd name="connsiteX21" fmla="*/ 154214 w 541545"/>
                    <a:gd name="connsiteY21" fmla="*/ 341721 h 564013"/>
                    <a:gd name="connsiteX22" fmla="*/ 152366 w 541545"/>
                    <a:gd name="connsiteY22" fmla="*/ 380966 h 564013"/>
                    <a:gd name="connsiteX23" fmla="*/ 74325 w 541545"/>
                    <a:gd name="connsiteY23" fmla="*/ 348560 h 564013"/>
                    <a:gd name="connsiteX24" fmla="*/ 4120 w 541545"/>
                    <a:gd name="connsiteY24" fmla="*/ 377569 h 564013"/>
                    <a:gd name="connsiteX25" fmla="*/ 33128 w 541545"/>
                    <a:gd name="connsiteY25" fmla="*/ 447773 h 564013"/>
                    <a:gd name="connsiteX26" fmla="*/ 194939 w 541545"/>
                    <a:gd name="connsiteY26" fmla="*/ 514962 h 564013"/>
                    <a:gd name="connsiteX27" fmla="*/ 203548 w 541545"/>
                    <a:gd name="connsiteY27" fmla="*/ 516657 h 564013"/>
                    <a:gd name="connsiteX28" fmla="*/ 287786 w 541545"/>
                    <a:gd name="connsiteY28" fmla="*/ 562671 h 564013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24140 w 541545"/>
                    <a:gd name="connsiteY12" fmla="*/ 233689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4214 w 541545"/>
                    <a:gd name="connsiteY20" fmla="*/ 344328 h 566620"/>
                    <a:gd name="connsiteX21" fmla="*/ 152366 w 541545"/>
                    <a:gd name="connsiteY21" fmla="*/ 383573 h 566620"/>
                    <a:gd name="connsiteX22" fmla="*/ 74325 w 541545"/>
                    <a:gd name="connsiteY22" fmla="*/ 351167 h 566620"/>
                    <a:gd name="connsiteX23" fmla="*/ 4120 w 541545"/>
                    <a:gd name="connsiteY23" fmla="*/ 380176 h 566620"/>
                    <a:gd name="connsiteX24" fmla="*/ 33128 w 541545"/>
                    <a:gd name="connsiteY24" fmla="*/ 450380 h 566620"/>
                    <a:gd name="connsiteX25" fmla="*/ 194939 w 541545"/>
                    <a:gd name="connsiteY25" fmla="*/ 517569 h 566620"/>
                    <a:gd name="connsiteX26" fmla="*/ 203548 w 541545"/>
                    <a:gd name="connsiteY26" fmla="*/ 519264 h 566620"/>
                    <a:gd name="connsiteX27" fmla="*/ 287786 w 541545"/>
                    <a:gd name="connsiteY27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03548 w 541545"/>
                    <a:gd name="connsiteY25" fmla="*/ 519264 h 566620"/>
                    <a:gd name="connsiteX26" fmla="*/ 287786 w 541545"/>
                    <a:gd name="connsiteY26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11711 w 541545"/>
                    <a:gd name="connsiteY7" fmla="*/ 300230 h 566620"/>
                    <a:gd name="connsiteX8" fmla="*/ 401048 w 541545"/>
                    <a:gd name="connsiteY8" fmla="*/ 280077 h 566620"/>
                    <a:gd name="connsiteX9" fmla="*/ 401048 w 541545"/>
                    <a:gd name="connsiteY9" fmla="*/ 66724 h 566620"/>
                    <a:gd name="connsiteX10" fmla="*/ 362594 w 541545"/>
                    <a:gd name="connsiteY10" fmla="*/ 28270 h 566620"/>
                    <a:gd name="connsiteX11" fmla="*/ 324140 w 541545"/>
                    <a:gd name="connsiteY11" fmla="*/ 66724 h 566620"/>
                    <a:gd name="connsiteX12" fmla="*/ 308530 w 541545"/>
                    <a:gd name="connsiteY12" fmla="*/ 255145 h 566620"/>
                    <a:gd name="connsiteX13" fmla="*/ 241488 w 541545"/>
                    <a:gd name="connsiteY13" fmla="*/ 31117 h 566620"/>
                    <a:gd name="connsiteX14" fmla="*/ 194391 w 541545"/>
                    <a:gd name="connsiteY14" fmla="*/ 3926 h 566620"/>
                    <a:gd name="connsiteX15" fmla="*/ 167200 w 541545"/>
                    <a:gd name="connsiteY15" fmla="*/ 51022 h 566620"/>
                    <a:gd name="connsiteX16" fmla="*/ 208700 w 541545"/>
                    <a:gd name="connsiteY16" fmla="*/ 272866 h 566620"/>
                    <a:gd name="connsiteX17" fmla="*/ 92040 w 541545"/>
                    <a:gd name="connsiteY17" fmla="*/ 122482 h 566620"/>
                    <a:gd name="connsiteX18" fmla="*/ 38458 w 541545"/>
                    <a:gd name="connsiteY18" fmla="*/ 113185 h 566620"/>
                    <a:gd name="connsiteX19" fmla="*/ 29161 w 541545"/>
                    <a:gd name="connsiteY19" fmla="*/ 166767 h 566620"/>
                    <a:gd name="connsiteX20" fmla="*/ 152366 w 541545"/>
                    <a:gd name="connsiteY20" fmla="*/ 383573 h 566620"/>
                    <a:gd name="connsiteX21" fmla="*/ 74325 w 541545"/>
                    <a:gd name="connsiteY21" fmla="*/ 351167 h 566620"/>
                    <a:gd name="connsiteX22" fmla="*/ 4120 w 541545"/>
                    <a:gd name="connsiteY22" fmla="*/ 380176 h 566620"/>
                    <a:gd name="connsiteX23" fmla="*/ 33128 w 541545"/>
                    <a:gd name="connsiteY23" fmla="*/ 450380 h 566620"/>
                    <a:gd name="connsiteX24" fmla="*/ 194939 w 541545"/>
                    <a:gd name="connsiteY24" fmla="*/ 517569 h 566620"/>
                    <a:gd name="connsiteX25" fmla="*/ 287786 w 541545"/>
                    <a:gd name="connsiteY25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401048 w 541545"/>
                    <a:gd name="connsiteY7" fmla="*/ 280077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442612 w 541545"/>
                    <a:gd name="connsiteY3" fmla="*/ 383590 h 566620"/>
                    <a:gd name="connsiteX4" fmla="*/ 537606 w 541545"/>
                    <a:gd name="connsiteY4" fmla="*/ 205959 h 566620"/>
                    <a:gd name="connsiteX5" fmla="*/ 523953 w 541545"/>
                    <a:gd name="connsiteY5" fmla="*/ 160918 h 566620"/>
                    <a:gd name="connsiteX6" fmla="*/ 478912 w 541545"/>
                    <a:gd name="connsiteY6" fmla="*/ 174570 h 566620"/>
                    <a:gd name="connsiteX7" fmla="*/ 399930 w 541545"/>
                    <a:gd name="connsiteY7" fmla="*/ 291611 h 566620"/>
                    <a:gd name="connsiteX8" fmla="*/ 401048 w 541545"/>
                    <a:gd name="connsiteY8" fmla="*/ 66724 h 566620"/>
                    <a:gd name="connsiteX9" fmla="*/ 362594 w 541545"/>
                    <a:gd name="connsiteY9" fmla="*/ 28270 h 566620"/>
                    <a:gd name="connsiteX10" fmla="*/ 324140 w 541545"/>
                    <a:gd name="connsiteY10" fmla="*/ 66724 h 566620"/>
                    <a:gd name="connsiteX11" fmla="*/ 308530 w 541545"/>
                    <a:gd name="connsiteY11" fmla="*/ 255145 h 566620"/>
                    <a:gd name="connsiteX12" fmla="*/ 241488 w 541545"/>
                    <a:gd name="connsiteY12" fmla="*/ 31117 h 566620"/>
                    <a:gd name="connsiteX13" fmla="*/ 194391 w 541545"/>
                    <a:gd name="connsiteY13" fmla="*/ 3926 h 566620"/>
                    <a:gd name="connsiteX14" fmla="*/ 167200 w 541545"/>
                    <a:gd name="connsiteY14" fmla="*/ 51022 h 566620"/>
                    <a:gd name="connsiteX15" fmla="*/ 208700 w 541545"/>
                    <a:gd name="connsiteY15" fmla="*/ 272866 h 566620"/>
                    <a:gd name="connsiteX16" fmla="*/ 92040 w 541545"/>
                    <a:gd name="connsiteY16" fmla="*/ 122482 h 566620"/>
                    <a:gd name="connsiteX17" fmla="*/ 38458 w 541545"/>
                    <a:gd name="connsiteY17" fmla="*/ 113185 h 566620"/>
                    <a:gd name="connsiteX18" fmla="*/ 29161 w 541545"/>
                    <a:gd name="connsiteY18" fmla="*/ 166767 h 566620"/>
                    <a:gd name="connsiteX19" fmla="*/ 152366 w 541545"/>
                    <a:gd name="connsiteY19" fmla="*/ 383573 h 566620"/>
                    <a:gd name="connsiteX20" fmla="*/ 74325 w 541545"/>
                    <a:gd name="connsiteY20" fmla="*/ 351167 h 566620"/>
                    <a:gd name="connsiteX21" fmla="*/ 4120 w 541545"/>
                    <a:gd name="connsiteY21" fmla="*/ 380176 h 566620"/>
                    <a:gd name="connsiteX22" fmla="*/ 33128 w 541545"/>
                    <a:gd name="connsiteY22" fmla="*/ 450380 h 566620"/>
                    <a:gd name="connsiteX23" fmla="*/ 194939 w 541545"/>
                    <a:gd name="connsiteY23" fmla="*/ 517569 h 566620"/>
                    <a:gd name="connsiteX24" fmla="*/ 287786 w 541545"/>
                    <a:gd name="connsiteY24" fmla="*/ 565278 h 566620"/>
                    <a:gd name="connsiteX0" fmla="*/ 287786 w 541545"/>
                    <a:gd name="connsiteY0" fmla="*/ 565278 h 566620"/>
                    <a:gd name="connsiteX1" fmla="*/ 343865 w 541545"/>
                    <a:gd name="connsiteY1" fmla="*/ 561764 h 566620"/>
                    <a:gd name="connsiteX2" fmla="*/ 443918 w 541545"/>
                    <a:gd name="connsiteY2" fmla="*/ 388465 h 566620"/>
                    <a:gd name="connsiteX3" fmla="*/ 537606 w 541545"/>
                    <a:gd name="connsiteY3" fmla="*/ 205959 h 566620"/>
                    <a:gd name="connsiteX4" fmla="*/ 523953 w 541545"/>
                    <a:gd name="connsiteY4" fmla="*/ 160918 h 566620"/>
                    <a:gd name="connsiteX5" fmla="*/ 478912 w 541545"/>
                    <a:gd name="connsiteY5" fmla="*/ 174570 h 566620"/>
                    <a:gd name="connsiteX6" fmla="*/ 399930 w 541545"/>
                    <a:gd name="connsiteY6" fmla="*/ 291611 h 566620"/>
                    <a:gd name="connsiteX7" fmla="*/ 401048 w 541545"/>
                    <a:gd name="connsiteY7" fmla="*/ 66724 h 566620"/>
                    <a:gd name="connsiteX8" fmla="*/ 362594 w 541545"/>
                    <a:gd name="connsiteY8" fmla="*/ 28270 h 566620"/>
                    <a:gd name="connsiteX9" fmla="*/ 324140 w 541545"/>
                    <a:gd name="connsiteY9" fmla="*/ 66724 h 566620"/>
                    <a:gd name="connsiteX10" fmla="*/ 308530 w 541545"/>
                    <a:gd name="connsiteY10" fmla="*/ 255145 h 566620"/>
                    <a:gd name="connsiteX11" fmla="*/ 241488 w 541545"/>
                    <a:gd name="connsiteY11" fmla="*/ 31117 h 566620"/>
                    <a:gd name="connsiteX12" fmla="*/ 194391 w 541545"/>
                    <a:gd name="connsiteY12" fmla="*/ 3926 h 566620"/>
                    <a:gd name="connsiteX13" fmla="*/ 167200 w 541545"/>
                    <a:gd name="connsiteY13" fmla="*/ 51022 h 566620"/>
                    <a:gd name="connsiteX14" fmla="*/ 208700 w 541545"/>
                    <a:gd name="connsiteY14" fmla="*/ 272866 h 566620"/>
                    <a:gd name="connsiteX15" fmla="*/ 92040 w 541545"/>
                    <a:gd name="connsiteY15" fmla="*/ 122482 h 566620"/>
                    <a:gd name="connsiteX16" fmla="*/ 38458 w 541545"/>
                    <a:gd name="connsiteY16" fmla="*/ 113185 h 566620"/>
                    <a:gd name="connsiteX17" fmla="*/ 29161 w 541545"/>
                    <a:gd name="connsiteY17" fmla="*/ 166767 h 566620"/>
                    <a:gd name="connsiteX18" fmla="*/ 152366 w 541545"/>
                    <a:gd name="connsiteY18" fmla="*/ 383573 h 566620"/>
                    <a:gd name="connsiteX19" fmla="*/ 74325 w 541545"/>
                    <a:gd name="connsiteY19" fmla="*/ 351167 h 566620"/>
                    <a:gd name="connsiteX20" fmla="*/ 4120 w 541545"/>
                    <a:gd name="connsiteY20" fmla="*/ 380176 h 566620"/>
                    <a:gd name="connsiteX21" fmla="*/ 33128 w 541545"/>
                    <a:gd name="connsiteY21" fmla="*/ 450380 h 566620"/>
                    <a:gd name="connsiteX22" fmla="*/ 194939 w 541545"/>
                    <a:gd name="connsiteY22" fmla="*/ 517569 h 566620"/>
                    <a:gd name="connsiteX23" fmla="*/ 287786 w 541545"/>
                    <a:gd name="connsiteY23" fmla="*/ 565278 h 566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541545" h="566620">
                      <a:moveTo>
                        <a:pt x="287786" y="565278"/>
                      </a:moveTo>
                      <a:cubicBezTo>
                        <a:pt x="305991" y="567813"/>
                        <a:pt x="324993" y="566821"/>
                        <a:pt x="343865" y="561764"/>
                      </a:cubicBezTo>
                      <a:cubicBezTo>
                        <a:pt x="419349" y="541538"/>
                        <a:pt x="464144" y="463949"/>
                        <a:pt x="443918" y="388465"/>
                      </a:cubicBezTo>
                      <a:lnTo>
                        <a:pt x="537606" y="205959"/>
                      </a:lnTo>
                      <a:cubicBezTo>
                        <a:pt x="546273" y="189751"/>
                        <a:pt x="540161" y="169586"/>
                        <a:pt x="523953" y="160918"/>
                      </a:cubicBezTo>
                      <a:cubicBezTo>
                        <a:pt x="507745" y="152250"/>
                        <a:pt x="487580" y="158363"/>
                        <a:pt x="478912" y="174570"/>
                      </a:cubicBezTo>
                      <a:lnTo>
                        <a:pt x="399930" y="291611"/>
                      </a:lnTo>
                      <a:cubicBezTo>
                        <a:pt x="400303" y="216649"/>
                        <a:pt x="400675" y="141686"/>
                        <a:pt x="401048" y="66724"/>
                      </a:cubicBezTo>
                      <a:cubicBezTo>
                        <a:pt x="401048" y="45486"/>
                        <a:pt x="383832" y="28270"/>
                        <a:pt x="362594" y="28270"/>
                      </a:cubicBezTo>
                      <a:cubicBezTo>
                        <a:pt x="341356" y="28270"/>
                        <a:pt x="324140" y="45486"/>
                        <a:pt x="324140" y="66724"/>
                      </a:cubicBezTo>
                      <a:lnTo>
                        <a:pt x="308530" y="255145"/>
                      </a:lnTo>
                      <a:cubicBezTo>
                        <a:pt x="294755" y="249211"/>
                        <a:pt x="263113" y="69411"/>
                        <a:pt x="241488" y="31117"/>
                      </a:cubicBezTo>
                      <a:cubicBezTo>
                        <a:pt x="219863" y="-7177"/>
                        <a:pt x="214906" y="-1571"/>
                        <a:pt x="194391" y="3926"/>
                      </a:cubicBezTo>
                      <a:cubicBezTo>
                        <a:pt x="173877" y="9423"/>
                        <a:pt x="161703" y="30508"/>
                        <a:pt x="167200" y="51022"/>
                      </a:cubicBezTo>
                      <a:lnTo>
                        <a:pt x="208700" y="272866"/>
                      </a:lnTo>
                      <a:cubicBezTo>
                        <a:pt x="196173" y="284776"/>
                        <a:pt x="122402" y="145355"/>
                        <a:pt x="92040" y="122482"/>
                      </a:cubicBezTo>
                      <a:cubicBezTo>
                        <a:pt x="61678" y="99609"/>
                        <a:pt x="55822" y="100956"/>
                        <a:pt x="38458" y="113185"/>
                      </a:cubicBezTo>
                      <a:cubicBezTo>
                        <a:pt x="21094" y="125414"/>
                        <a:pt x="16932" y="149403"/>
                        <a:pt x="29161" y="166767"/>
                      </a:cubicBezTo>
                      <a:lnTo>
                        <a:pt x="152366" y="383573"/>
                      </a:lnTo>
                      <a:lnTo>
                        <a:pt x="74325" y="351167"/>
                      </a:lnTo>
                      <a:cubicBezTo>
                        <a:pt x="46927" y="339791"/>
                        <a:pt x="15496" y="352779"/>
                        <a:pt x="4120" y="380176"/>
                      </a:cubicBezTo>
                      <a:cubicBezTo>
                        <a:pt x="-7256" y="407573"/>
                        <a:pt x="5731" y="439004"/>
                        <a:pt x="33128" y="450380"/>
                      </a:cubicBezTo>
                      <a:lnTo>
                        <a:pt x="194939" y="517569"/>
                      </a:lnTo>
                      <a:cubicBezTo>
                        <a:pt x="237382" y="536719"/>
                        <a:pt x="262965" y="557912"/>
                        <a:pt x="287786" y="56527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" name="四角形: 上の 2 つの角を丸める 123">
                  <a:extLst>
                    <a:ext uri="{FF2B5EF4-FFF2-40B4-BE49-F238E27FC236}">
                      <a16:creationId xmlns:a16="http://schemas.microsoft.com/office/drawing/2014/main" id="{FE9D2FC1-B675-4F3B-EE93-1C377AA01F06}"/>
                    </a:ext>
                  </a:extLst>
                </p:cNvPr>
                <p:cNvSpPr/>
                <p:nvPr/>
              </p:nvSpPr>
              <p:spPr bwMode="auto">
                <a:xfrm rot="20127621">
                  <a:off x="6163749" y="3779200"/>
                  <a:ext cx="236709" cy="787013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FF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4F5B980B-DF6B-0E89-254A-4FAFD45EBFB7}"/>
                  </a:ext>
                </a:extLst>
              </p:cNvPr>
              <p:cNvGrpSpPr/>
              <p:nvPr/>
            </p:nvGrpSpPr>
            <p:grpSpPr>
              <a:xfrm>
                <a:off x="5834050" y="2715388"/>
                <a:ext cx="1558901" cy="1332737"/>
                <a:chOff x="5830729" y="2693951"/>
                <a:chExt cx="1558901" cy="1332737"/>
              </a:xfrm>
            </p:grpSpPr>
            <p:sp>
              <p:nvSpPr>
                <p:cNvPr id="116" name="円/楕円 536">
                  <a:extLst>
                    <a:ext uri="{FF2B5EF4-FFF2-40B4-BE49-F238E27FC236}">
                      <a16:creationId xmlns:a16="http://schemas.microsoft.com/office/drawing/2014/main" id="{88ACF20E-4EEF-0F29-00F6-067DA2006DE9}"/>
                    </a:ext>
                  </a:extLst>
                </p:cNvPr>
                <p:cNvSpPr/>
                <p:nvPr/>
              </p:nvSpPr>
              <p:spPr bwMode="auto">
                <a:xfrm flipH="1">
                  <a:off x="692861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円/楕円 534">
                  <a:extLst>
                    <a:ext uri="{FF2B5EF4-FFF2-40B4-BE49-F238E27FC236}">
                      <a16:creationId xmlns:a16="http://schemas.microsoft.com/office/drawing/2014/main" id="{404E8FE6-E9F8-373F-E00B-49DCDA7F0915}"/>
                    </a:ext>
                  </a:extLst>
                </p:cNvPr>
                <p:cNvSpPr/>
                <p:nvPr/>
              </p:nvSpPr>
              <p:spPr bwMode="auto">
                <a:xfrm>
                  <a:off x="5830729" y="3257535"/>
                  <a:ext cx="461011" cy="4744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円/楕円 525">
                  <a:extLst>
                    <a:ext uri="{FF2B5EF4-FFF2-40B4-BE49-F238E27FC236}">
                      <a16:creationId xmlns:a16="http://schemas.microsoft.com/office/drawing/2014/main" id="{B767A666-F6DD-2E30-A8E6-7B0481CEB06D}"/>
                    </a:ext>
                  </a:extLst>
                </p:cNvPr>
                <p:cNvSpPr/>
                <p:nvPr/>
              </p:nvSpPr>
              <p:spPr bwMode="auto">
                <a:xfrm>
                  <a:off x="5949631" y="2693951"/>
                  <a:ext cx="1332737" cy="1332737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アーチ 118">
                  <a:extLst>
                    <a:ext uri="{FF2B5EF4-FFF2-40B4-BE49-F238E27FC236}">
                      <a16:creationId xmlns:a16="http://schemas.microsoft.com/office/drawing/2014/main" id="{F8431BDE-2300-8291-0688-5D28EADC7568}"/>
                    </a:ext>
                  </a:extLst>
                </p:cNvPr>
                <p:cNvSpPr/>
                <p:nvPr/>
              </p:nvSpPr>
              <p:spPr bwMode="auto">
                <a:xfrm>
                  <a:off x="6437078" y="3514791"/>
                  <a:ext cx="350451" cy="350451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04D20E64-EAF2-8F47-8956-07C7E329B057}"/>
                    </a:ext>
                  </a:extLst>
                </p:cNvPr>
                <p:cNvSpPr/>
                <p:nvPr/>
              </p:nvSpPr>
              <p:spPr bwMode="auto">
                <a:xfrm>
                  <a:off x="6095928" y="3459102"/>
                  <a:ext cx="1047649" cy="129112"/>
                </a:xfrm>
                <a:custGeom>
                  <a:avLst/>
                  <a:gdLst>
                    <a:gd name="connsiteX0" fmla="*/ 703235 w 1047649"/>
                    <a:gd name="connsiteY0" fmla="*/ 0 h 129112"/>
                    <a:gd name="connsiteX1" fmla="*/ 837411 w 1047649"/>
                    <a:gd name="connsiteY1" fmla="*/ 50440 h 129112"/>
                    <a:gd name="connsiteX2" fmla="*/ 971420 w 1047649"/>
                    <a:gd name="connsiteY2" fmla="*/ 2853 h 129112"/>
                    <a:gd name="connsiteX3" fmla="*/ 1047649 w 1047649"/>
                    <a:gd name="connsiteY3" fmla="*/ 30960 h 129112"/>
                    <a:gd name="connsiteX4" fmla="*/ 836429 w 1047649"/>
                    <a:gd name="connsiteY4" fmla="*/ 129105 h 129112"/>
                    <a:gd name="connsiteX5" fmla="*/ 626553 w 1047649"/>
                    <a:gd name="connsiteY5" fmla="*/ 26119 h 129112"/>
                    <a:gd name="connsiteX6" fmla="*/ 76682 w 1047649"/>
                    <a:gd name="connsiteY6" fmla="*/ 0 h 129112"/>
                    <a:gd name="connsiteX7" fmla="*/ 210858 w 1047649"/>
                    <a:gd name="connsiteY7" fmla="*/ 50440 h 129112"/>
                    <a:gd name="connsiteX8" fmla="*/ 344867 w 1047649"/>
                    <a:gd name="connsiteY8" fmla="*/ 2853 h 129112"/>
                    <a:gd name="connsiteX9" fmla="*/ 421096 w 1047649"/>
                    <a:gd name="connsiteY9" fmla="*/ 30960 h 129112"/>
                    <a:gd name="connsiteX10" fmla="*/ 209876 w 1047649"/>
                    <a:gd name="connsiteY10" fmla="*/ 129105 h 129112"/>
                    <a:gd name="connsiteX11" fmla="*/ 0 w 1047649"/>
                    <a:gd name="connsiteY11" fmla="*/ 26119 h 129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047649" h="129112">
                      <a:moveTo>
                        <a:pt x="703235" y="0"/>
                      </a:moveTo>
                      <a:cubicBezTo>
                        <a:pt x="729997" y="30850"/>
                        <a:pt x="781376" y="50165"/>
                        <a:pt x="837411" y="50440"/>
                      </a:cubicBezTo>
                      <a:cubicBezTo>
                        <a:pt x="892436" y="50710"/>
                        <a:pt x="943514" y="32572"/>
                        <a:pt x="971420" y="2853"/>
                      </a:cubicBezTo>
                      <a:lnTo>
                        <a:pt x="1047649" y="30960"/>
                      </a:lnTo>
                      <a:cubicBezTo>
                        <a:pt x="1008220" y="91565"/>
                        <a:pt x="926066" y="129739"/>
                        <a:pt x="836429" y="129105"/>
                      </a:cubicBezTo>
                      <a:cubicBezTo>
                        <a:pt x="745803" y="128464"/>
                        <a:pt x="663912" y="88281"/>
                        <a:pt x="626553" y="26119"/>
                      </a:cubicBezTo>
                      <a:close/>
                      <a:moveTo>
                        <a:pt x="76682" y="0"/>
                      </a:moveTo>
                      <a:cubicBezTo>
                        <a:pt x="103444" y="30850"/>
                        <a:pt x="154823" y="50165"/>
                        <a:pt x="210858" y="50440"/>
                      </a:cubicBezTo>
                      <a:cubicBezTo>
                        <a:pt x="265883" y="50710"/>
                        <a:pt x="316961" y="32572"/>
                        <a:pt x="344867" y="2853"/>
                      </a:cubicBezTo>
                      <a:lnTo>
                        <a:pt x="421096" y="30960"/>
                      </a:lnTo>
                      <a:cubicBezTo>
                        <a:pt x="381667" y="91565"/>
                        <a:pt x="299513" y="129739"/>
                        <a:pt x="209876" y="129105"/>
                      </a:cubicBezTo>
                      <a:cubicBezTo>
                        <a:pt x="119250" y="128464"/>
                        <a:pt x="37359" y="88281"/>
                        <a:pt x="0" y="26119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円/楕円 532">
                  <a:extLst>
                    <a:ext uri="{FF2B5EF4-FFF2-40B4-BE49-F238E27FC236}">
                      <a16:creationId xmlns:a16="http://schemas.microsoft.com/office/drawing/2014/main" id="{DF98795E-8899-DA81-17B5-C578E61B23B4}"/>
                    </a:ext>
                  </a:extLst>
                </p:cNvPr>
                <p:cNvSpPr/>
                <p:nvPr/>
              </p:nvSpPr>
              <p:spPr bwMode="auto">
                <a:xfrm>
                  <a:off x="6093530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円/楕円 533">
                  <a:extLst>
                    <a:ext uri="{FF2B5EF4-FFF2-40B4-BE49-F238E27FC236}">
                      <a16:creationId xmlns:a16="http://schemas.microsoft.com/office/drawing/2014/main" id="{D21879D0-1D83-EB00-4A04-36A23EF9561B}"/>
                    </a:ext>
                  </a:extLst>
                </p:cNvPr>
                <p:cNvSpPr/>
                <p:nvPr/>
              </p:nvSpPr>
              <p:spPr bwMode="auto">
                <a:xfrm>
                  <a:off x="6970219" y="3641764"/>
                  <a:ext cx="167820" cy="90224"/>
                </a:xfrm>
                <a:prstGeom prst="ellipse">
                  <a:avLst/>
                </a:prstGeom>
                <a:solidFill>
                  <a:srgbClr val="FF3399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DE4D4734-1231-3460-F143-A59EA977DC37}"/>
                </a:ext>
              </a:extLst>
            </p:cNvPr>
            <p:cNvSpPr/>
            <p:nvPr/>
          </p:nvSpPr>
          <p:spPr bwMode="auto">
            <a:xfrm flipH="1">
              <a:off x="2672497" y="4049224"/>
              <a:ext cx="1262391" cy="784147"/>
            </a:xfrm>
            <a:custGeom>
              <a:avLst/>
              <a:gdLst>
                <a:gd name="connsiteX0" fmla="*/ 631195 w 1262391"/>
                <a:gd name="connsiteY0" fmla="*/ 225467 h 784147"/>
                <a:gd name="connsiteX1" fmla="*/ 632637 w 1262391"/>
                <a:gd name="connsiteY1" fmla="*/ 226487 h 784147"/>
                <a:gd name="connsiteX2" fmla="*/ 631196 w 1262391"/>
                <a:gd name="connsiteY2" fmla="*/ 226846 h 784147"/>
                <a:gd name="connsiteX3" fmla="*/ 629754 w 1262391"/>
                <a:gd name="connsiteY3" fmla="*/ 226486 h 784147"/>
                <a:gd name="connsiteX4" fmla="*/ 790362 w 1262391"/>
                <a:gd name="connsiteY4" fmla="*/ 506 h 784147"/>
                <a:gd name="connsiteX5" fmla="*/ 704762 w 1262391"/>
                <a:gd name="connsiteY5" fmla="*/ 4680 h 784147"/>
                <a:gd name="connsiteX6" fmla="*/ 631195 w 1262391"/>
                <a:gd name="connsiteY6" fmla="*/ 23262 h 784147"/>
                <a:gd name="connsiteX7" fmla="*/ 557629 w 1262391"/>
                <a:gd name="connsiteY7" fmla="*/ 4680 h 784147"/>
                <a:gd name="connsiteX8" fmla="*/ 472028 w 1262391"/>
                <a:gd name="connsiteY8" fmla="*/ 506 h 784147"/>
                <a:gd name="connsiteX9" fmla="*/ 147434 w 1262391"/>
                <a:gd name="connsiteY9" fmla="*/ 147434 h 784147"/>
                <a:gd name="connsiteX10" fmla="*/ 117312 w 1262391"/>
                <a:gd name="connsiteY10" fmla="*/ 784147 h 784147"/>
                <a:gd name="connsiteX11" fmla="*/ 117313 w 1262391"/>
                <a:gd name="connsiteY11" fmla="*/ 784147 h 784147"/>
                <a:gd name="connsiteX12" fmla="*/ 218250 w 1262391"/>
                <a:gd name="connsiteY12" fmla="*/ 637005 h 784147"/>
                <a:gd name="connsiteX13" fmla="*/ 245155 w 1262391"/>
                <a:gd name="connsiteY13" fmla="*/ 604174 h 784147"/>
                <a:gd name="connsiteX14" fmla="*/ 246608 w 1262391"/>
                <a:gd name="connsiteY14" fmla="*/ 613836 h 784147"/>
                <a:gd name="connsiteX15" fmla="*/ 304927 w 1262391"/>
                <a:gd name="connsiteY15" fmla="*/ 704371 h 784147"/>
                <a:gd name="connsiteX16" fmla="*/ 304928 w 1262391"/>
                <a:gd name="connsiteY16" fmla="*/ 704371 h 784147"/>
                <a:gd name="connsiteX17" fmla="*/ 605029 w 1262391"/>
                <a:gd name="connsiteY17" fmla="*/ 372038 h 784147"/>
                <a:gd name="connsiteX18" fmla="*/ 631196 w 1262391"/>
                <a:gd name="connsiteY18" fmla="*/ 353748 h 784147"/>
                <a:gd name="connsiteX19" fmla="*/ 657364 w 1262391"/>
                <a:gd name="connsiteY19" fmla="*/ 372038 h 784147"/>
                <a:gd name="connsiteX20" fmla="*/ 957464 w 1262391"/>
                <a:gd name="connsiteY20" fmla="*/ 704371 h 784147"/>
                <a:gd name="connsiteX21" fmla="*/ 957465 w 1262391"/>
                <a:gd name="connsiteY21" fmla="*/ 704371 h 784147"/>
                <a:gd name="connsiteX22" fmla="*/ 1015784 w 1262391"/>
                <a:gd name="connsiteY22" fmla="*/ 613836 h 784147"/>
                <a:gd name="connsiteX23" fmla="*/ 1017237 w 1262391"/>
                <a:gd name="connsiteY23" fmla="*/ 604175 h 784147"/>
                <a:gd name="connsiteX24" fmla="*/ 1044141 w 1262391"/>
                <a:gd name="connsiteY24" fmla="*/ 637005 h 784147"/>
                <a:gd name="connsiteX25" fmla="*/ 1145078 w 1262391"/>
                <a:gd name="connsiteY25" fmla="*/ 784147 h 784147"/>
                <a:gd name="connsiteX26" fmla="*/ 1145079 w 1262391"/>
                <a:gd name="connsiteY26" fmla="*/ 784147 h 784147"/>
                <a:gd name="connsiteX27" fmla="*/ 1114957 w 1262391"/>
                <a:gd name="connsiteY27" fmla="*/ 147434 h 784147"/>
                <a:gd name="connsiteX28" fmla="*/ 790362 w 1262391"/>
                <a:gd name="connsiteY28" fmla="*/ 506 h 784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1262391" h="784147">
                  <a:moveTo>
                    <a:pt x="631195" y="225467"/>
                  </a:moveTo>
                  <a:lnTo>
                    <a:pt x="632637" y="226487"/>
                  </a:lnTo>
                  <a:lnTo>
                    <a:pt x="631196" y="226846"/>
                  </a:lnTo>
                  <a:lnTo>
                    <a:pt x="629754" y="226486"/>
                  </a:lnTo>
                  <a:close/>
                  <a:moveTo>
                    <a:pt x="790362" y="506"/>
                  </a:moveTo>
                  <a:cubicBezTo>
                    <a:pt x="761557" y="-857"/>
                    <a:pt x="732881" y="528"/>
                    <a:pt x="704762" y="4680"/>
                  </a:cubicBezTo>
                  <a:lnTo>
                    <a:pt x="631195" y="23262"/>
                  </a:lnTo>
                  <a:lnTo>
                    <a:pt x="557629" y="4680"/>
                  </a:lnTo>
                  <a:cubicBezTo>
                    <a:pt x="529510" y="528"/>
                    <a:pt x="500834" y="-857"/>
                    <a:pt x="472028" y="506"/>
                  </a:cubicBezTo>
                  <a:cubicBezTo>
                    <a:pt x="356806" y="5957"/>
                    <a:pt x="239504" y="55364"/>
                    <a:pt x="147434" y="147434"/>
                  </a:cubicBezTo>
                  <a:cubicBezTo>
                    <a:pt x="-36707" y="331576"/>
                    <a:pt x="-50193" y="616641"/>
                    <a:pt x="117312" y="784147"/>
                  </a:cubicBezTo>
                  <a:lnTo>
                    <a:pt x="117313" y="784147"/>
                  </a:lnTo>
                  <a:cubicBezTo>
                    <a:pt x="148861" y="733643"/>
                    <a:pt x="182553" y="684550"/>
                    <a:pt x="218250" y="637005"/>
                  </a:cubicBezTo>
                  <a:lnTo>
                    <a:pt x="245155" y="604174"/>
                  </a:lnTo>
                  <a:lnTo>
                    <a:pt x="246608" y="613836"/>
                  </a:lnTo>
                  <a:cubicBezTo>
                    <a:pt x="258934" y="647197"/>
                    <a:pt x="278340" y="678090"/>
                    <a:pt x="304927" y="704371"/>
                  </a:cubicBezTo>
                  <a:lnTo>
                    <a:pt x="304928" y="704371"/>
                  </a:lnTo>
                  <a:cubicBezTo>
                    <a:pt x="385048" y="577588"/>
                    <a:pt x="486942" y="464971"/>
                    <a:pt x="605029" y="372038"/>
                  </a:cubicBezTo>
                  <a:lnTo>
                    <a:pt x="631196" y="353748"/>
                  </a:lnTo>
                  <a:lnTo>
                    <a:pt x="657364" y="372038"/>
                  </a:lnTo>
                  <a:cubicBezTo>
                    <a:pt x="775450" y="464971"/>
                    <a:pt x="877344" y="577588"/>
                    <a:pt x="957464" y="704371"/>
                  </a:cubicBezTo>
                  <a:lnTo>
                    <a:pt x="957465" y="704371"/>
                  </a:lnTo>
                  <a:cubicBezTo>
                    <a:pt x="984052" y="678090"/>
                    <a:pt x="1003458" y="647197"/>
                    <a:pt x="1015784" y="613836"/>
                  </a:cubicBezTo>
                  <a:lnTo>
                    <a:pt x="1017237" y="604175"/>
                  </a:lnTo>
                  <a:lnTo>
                    <a:pt x="1044141" y="637005"/>
                  </a:lnTo>
                  <a:cubicBezTo>
                    <a:pt x="1079839" y="684550"/>
                    <a:pt x="1113530" y="733643"/>
                    <a:pt x="1145078" y="784147"/>
                  </a:cubicBezTo>
                  <a:lnTo>
                    <a:pt x="1145079" y="784147"/>
                  </a:lnTo>
                  <a:cubicBezTo>
                    <a:pt x="1312584" y="616641"/>
                    <a:pt x="1299098" y="331576"/>
                    <a:pt x="1114957" y="147434"/>
                  </a:cubicBezTo>
                  <a:cubicBezTo>
                    <a:pt x="1022887" y="55364"/>
                    <a:pt x="905584" y="5957"/>
                    <a:pt x="790362" y="50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129" name="フリーフォーム: 図形 128">
            <a:extLst>
              <a:ext uri="{FF2B5EF4-FFF2-40B4-BE49-F238E27FC236}">
                <a16:creationId xmlns:a16="http://schemas.microsoft.com/office/drawing/2014/main" id="{03B31616-3D5A-EEE1-AF4B-43F9C782ADBD}"/>
              </a:ext>
            </a:extLst>
          </p:cNvPr>
          <p:cNvSpPr/>
          <p:nvPr/>
        </p:nvSpPr>
        <p:spPr>
          <a:xfrm>
            <a:off x="1692712" y="303947"/>
            <a:ext cx="7929509" cy="6250106"/>
          </a:xfrm>
          <a:custGeom>
            <a:avLst/>
            <a:gdLst>
              <a:gd name="connsiteX0" fmla="*/ 930159 w 7929509"/>
              <a:gd name="connsiteY0" fmla="*/ 0 h 6250106"/>
              <a:gd name="connsiteX1" fmla="*/ 7421188 w 7929509"/>
              <a:gd name="connsiteY1" fmla="*/ 0 h 6250106"/>
              <a:gd name="connsiteX2" fmla="*/ 7929509 w 7929509"/>
              <a:gd name="connsiteY2" fmla="*/ 508321 h 6250106"/>
              <a:gd name="connsiteX3" fmla="*/ 7929509 w 7929509"/>
              <a:gd name="connsiteY3" fmla="*/ 5741785 h 6250106"/>
              <a:gd name="connsiteX4" fmla="*/ 7421188 w 7929509"/>
              <a:gd name="connsiteY4" fmla="*/ 6250106 h 6250106"/>
              <a:gd name="connsiteX5" fmla="*/ 930159 w 7929509"/>
              <a:gd name="connsiteY5" fmla="*/ 6250106 h 6250106"/>
              <a:gd name="connsiteX6" fmla="*/ 421838 w 7929509"/>
              <a:gd name="connsiteY6" fmla="*/ 5741785 h 6250106"/>
              <a:gd name="connsiteX7" fmla="*/ 421838 w 7929509"/>
              <a:gd name="connsiteY7" fmla="*/ 2998946 h 6250106"/>
              <a:gd name="connsiteX8" fmla="*/ 347509 w 7929509"/>
              <a:gd name="connsiteY8" fmla="*/ 3042017 h 6250106"/>
              <a:gd name="connsiteX9" fmla="*/ 20116 w 7929509"/>
              <a:gd name="connsiteY9" fmla="*/ 3414901 h 6250106"/>
              <a:gd name="connsiteX10" fmla="*/ 411320 w 7929509"/>
              <a:gd name="connsiteY10" fmla="*/ 2652421 h 6250106"/>
              <a:gd name="connsiteX11" fmla="*/ 421838 w 7929509"/>
              <a:gd name="connsiteY11" fmla="*/ 2648555 h 6250106"/>
              <a:gd name="connsiteX12" fmla="*/ 421838 w 7929509"/>
              <a:gd name="connsiteY12" fmla="*/ 508321 h 6250106"/>
              <a:gd name="connsiteX13" fmla="*/ 930159 w 7929509"/>
              <a:gd name="connsiteY13" fmla="*/ 0 h 6250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929509" h="6250106">
                <a:moveTo>
                  <a:pt x="930159" y="0"/>
                </a:moveTo>
                <a:lnTo>
                  <a:pt x="7421188" y="0"/>
                </a:lnTo>
                <a:cubicBezTo>
                  <a:pt x="7701926" y="0"/>
                  <a:pt x="7929509" y="227583"/>
                  <a:pt x="7929509" y="508321"/>
                </a:cubicBezTo>
                <a:lnTo>
                  <a:pt x="7929509" y="5741785"/>
                </a:lnTo>
                <a:cubicBezTo>
                  <a:pt x="7929509" y="6022523"/>
                  <a:pt x="7701926" y="6250106"/>
                  <a:pt x="7421188" y="6250106"/>
                </a:cubicBezTo>
                <a:lnTo>
                  <a:pt x="930159" y="6250106"/>
                </a:lnTo>
                <a:cubicBezTo>
                  <a:pt x="649421" y="6250106"/>
                  <a:pt x="421838" y="6022523"/>
                  <a:pt x="421838" y="5741785"/>
                </a:cubicBezTo>
                <a:lnTo>
                  <a:pt x="421838" y="2998946"/>
                </a:lnTo>
                <a:lnTo>
                  <a:pt x="347509" y="3042017"/>
                </a:lnTo>
                <a:cubicBezTo>
                  <a:pt x="204451" y="3135351"/>
                  <a:pt x="89770" y="3264178"/>
                  <a:pt x="20116" y="3414901"/>
                </a:cubicBezTo>
                <a:cubicBezTo>
                  <a:pt x="-60985" y="3112229"/>
                  <a:pt x="109878" y="2795788"/>
                  <a:pt x="411320" y="2652421"/>
                </a:cubicBezTo>
                <a:lnTo>
                  <a:pt x="421838" y="2648555"/>
                </a:lnTo>
                <a:lnTo>
                  <a:pt x="421838" y="508321"/>
                </a:lnTo>
                <a:cubicBezTo>
                  <a:pt x="421838" y="227583"/>
                  <a:pt x="649421" y="0"/>
                  <a:pt x="930159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AFAFD598-1193-242D-5AB8-2F851C329187}"/>
              </a:ext>
            </a:extLst>
          </p:cNvPr>
          <p:cNvSpPr txBox="1"/>
          <p:nvPr/>
        </p:nvSpPr>
        <p:spPr>
          <a:xfrm>
            <a:off x="2586712" y="784014"/>
            <a:ext cx="6519188" cy="528997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御用の方は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ベルを押して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611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3F33D2C7-B469-86F2-2231-20835C319CF1}"/>
              </a:ext>
            </a:extLst>
          </p:cNvPr>
          <p:cNvSpPr/>
          <p:nvPr/>
        </p:nvSpPr>
        <p:spPr>
          <a:xfrm>
            <a:off x="125885" y="122743"/>
            <a:ext cx="9642649" cy="289577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45B04E0-33B5-0F22-A93E-F36C8B45425B}"/>
              </a:ext>
            </a:extLst>
          </p:cNvPr>
          <p:cNvGrpSpPr/>
          <p:nvPr/>
        </p:nvGrpSpPr>
        <p:grpSpPr>
          <a:xfrm>
            <a:off x="3678668" y="279894"/>
            <a:ext cx="2581476" cy="2581472"/>
            <a:chOff x="1082790" y="825494"/>
            <a:chExt cx="2594266" cy="259426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04D83828-C959-D954-B86E-EEA386653637}"/>
                </a:ext>
              </a:extLst>
            </p:cNvPr>
            <p:cNvGrpSpPr/>
            <p:nvPr/>
          </p:nvGrpSpPr>
          <p:grpSpPr>
            <a:xfrm>
              <a:off x="1082790" y="825494"/>
              <a:ext cx="2594266" cy="2594266"/>
              <a:chOff x="-2547477" y="569558"/>
              <a:chExt cx="2735056" cy="2735056"/>
            </a:xfrm>
          </p:grpSpPr>
          <p:sp>
            <p:nvSpPr>
              <p:cNvPr id="14" name="四角形: 角を丸くする 13">
                <a:extLst>
                  <a:ext uri="{FF2B5EF4-FFF2-40B4-BE49-F238E27FC236}">
                    <a16:creationId xmlns:a16="http://schemas.microsoft.com/office/drawing/2014/main" id="{3B9D74B5-3827-F9F6-2DC2-3205655196EF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41F68FB2-F7DD-0688-5538-1B296970DD0B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595C3906-89AB-B6BF-5BD7-EA0165E6DB70}"/>
                </a:ext>
              </a:extLst>
            </p:cNvPr>
            <p:cNvGrpSpPr/>
            <p:nvPr/>
          </p:nvGrpSpPr>
          <p:grpSpPr>
            <a:xfrm>
              <a:off x="1789656" y="2393885"/>
              <a:ext cx="1223203" cy="710549"/>
              <a:chOff x="4560261" y="2433650"/>
              <a:chExt cx="1659564" cy="109825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69666DAA-E073-74E0-428F-31B0FBEE43EC}"/>
                  </a:ext>
                </a:extLst>
              </p:cNvPr>
              <p:cNvSpPr/>
              <p:nvPr/>
            </p:nvSpPr>
            <p:spPr>
              <a:xfrm>
                <a:off x="4560261" y="2483895"/>
                <a:ext cx="1659564" cy="1048008"/>
              </a:xfrm>
              <a:custGeom>
                <a:avLst/>
                <a:gdLst>
                  <a:gd name="connsiteX0" fmla="*/ 918424 w 1836846"/>
                  <a:gd name="connsiteY0" fmla="*/ 0 h 1048008"/>
                  <a:gd name="connsiteX1" fmla="*/ 1836846 w 1836846"/>
                  <a:gd name="connsiteY1" fmla="*/ 352909 h 1048008"/>
                  <a:gd name="connsiteX2" fmla="*/ 1835862 w 1836846"/>
                  <a:gd name="connsiteY2" fmla="*/ 356662 h 1048008"/>
                  <a:gd name="connsiteX3" fmla="*/ 1836843 w 1836846"/>
                  <a:gd name="connsiteY3" fmla="*/ 356662 h 1048008"/>
                  <a:gd name="connsiteX4" fmla="*/ 1836843 w 1836846"/>
                  <a:gd name="connsiteY4" fmla="*/ 513510 h 1048008"/>
                  <a:gd name="connsiteX5" fmla="*/ 1835436 w 1836846"/>
                  <a:gd name="connsiteY5" fmla="*/ 513510 h 1048008"/>
                  <a:gd name="connsiteX6" fmla="*/ 1836846 w 1836846"/>
                  <a:gd name="connsiteY6" fmla="*/ 518888 h 1048008"/>
                  <a:gd name="connsiteX7" fmla="*/ 1835504 w 1836846"/>
                  <a:gd name="connsiteY7" fmla="*/ 524004 h 1048008"/>
                  <a:gd name="connsiteX8" fmla="*/ 1836846 w 1836846"/>
                  <a:gd name="connsiteY8" fmla="*/ 529121 h 1048008"/>
                  <a:gd name="connsiteX9" fmla="*/ 1835862 w 1836846"/>
                  <a:gd name="connsiteY9" fmla="*/ 532874 h 1048008"/>
                  <a:gd name="connsiteX10" fmla="*/ 1836843 w 1836846"/>
                  <a:gd name="connsiteY10" fmla="*/ 532874 h 1048008"/>
                  <a:gd name="connsiteX11" fmla="*/ 1836843 w 1836846"/>
                  <a:gd name="connsiteY11" fmla="*/ 689722 h 1048008"/>
                  <a:gd name="connsiteX12" fmla="*/ 1835436 w 1836846"/>
                  <a:gd name="connsiteY12" fmla="*/ 689722 h 1048008"/>
                  <a:gd name="connsiteX13" fmla="*/ 1836846 w 1836846"/>
                  <a:gd name="connsiteY13" fmla="*/ 695100 h 1048008"/>
                  <a:gd name="connsiteX14" fmla="*/ 918424 w 1836846"/>
                  <a:gd name="connsiteY14" fmla="*/ 1048008 h 1048008"/>
                  <a:gd name="connsiteX15" fmla="*/ 2 w 1836846"/>
                  <a:gd name="connsiteY15" fmla="*/ 695100 h 1048008"/>
                  <a:gd name="connsiteX16" fmla="*/ 1413 w 1836846"/>
                  <a:gd name="connsiteY16" fmla="*/ 689722 h 1048008"/>
                  <a:gd name="connsiteX17" fmla="*/ 0 w 1836846"/>
                  <a:gd name="connsiteY17" fmla="*/ 689722 h 1048008"/>
                  <a:gd name="connsiteX18" fmla="*/ 0 w 1836846"/>
                  <a:gd name="connsiteY18" fmla="*/ 532874 h 1048008"/>
                  <a:gd name="connsiteX19" fmla="*/ 987 w 1836846"/>
                  <a:gd name="connsiteY19" fmla="*/ 532874 h 1048008"/>
                  <a:gd name="connsiteX20" fmla="*/ 2 w 1836846"/>
                  <a:gd name="connsiteY20" fmla="*/ 529121 h 1048008"/>
                  <a:gd name="connsiteX21" fmla="*/ 1344 w 1836846"/>
                  <a:gd name="connsiteY21" fmla="*/ 524004 h 1048008"/>
                  <a:gd name="connsiteX22" fmla="*/ 2 w 1836846"/>
                  <a:gd name="connsiteY22" fmla="*/ 518888 h 1048008"/>
                  <a:gd name="connsiteX23" fmla="*/ 1413 w 1836846"/>
                  <a:gd name="connsiteY23" fmla="*/ 513510 h 1048008"/>
                  <a:gd name="connsiteX24" fmla="*/ 0 w 1836846"/>
                  <a:gd name="connsiteY24" fmla="*/ 513510 h 1048008"/>
                  <a:gd name="connsiteX25" fmla="*/ 0 w 1836846"/>
                  <a:gd name="connsiteY25" fmla="*/ 356662 h 1048008"/>
                  <a:gd name="connsiteX26" fmla="*/ 987 w 1836846"/>
                  <a:gd name="connsiteY26" fmla="*/ 356662 h 1048008"/>
                  <a:gd name="connsiteX27" fmla="*/ 2 w 1836846"/>
                  <a:gd name="connsiteY27" fmla="*/ 352909 h 1048008"/>
                  <a:gd name="connsiteX28" fmla="*/ 918424 w 1836846"/>
                  <a:gd name="connsiteY28" fmla="*/ 0 h 10480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836846" h="1048008">
                    <a:moveTo>
                      <a:pt x="918424" y="0"/>
                    </a:moveTo>
                    <a:cubicBezTo>
                      <a:pt x="1425654" y="0"/>
                      <a:pt x="1836846" y="158003"/>
                      <a:pt x="1836846" y="352909"/>
                    </a:cubicBezTo>
                    <a:lnTo>
                      <a:pt x="1835862" y="356662"/>
                    </a:lnTo>
                    <a:lnTo>
                      <a:pt x="1836843" y="356662"/>
                    </a:lnTo>
                    <a:lnTo>
                      <a:pt x="1836843" y="513510"/>
                    </a:lnTo>
                    <a:lnTo>
                      <a:pt x="1835436" y="513510"/>
                    </a:lnTo>
                    <a:lnTo>
                      <a:pt x="1836846" y="518888"/>
                    </a:lnTo>
                    <a:lnTo>
                      <a:pt x="1835504" y="524004"/>
                    </a:lnTo>
                    <a:lnTo>
                      <a:pt x="1836846" y="529121"/>
                    </a:lnTo>
                    <a:lnTo>
                      <a:pt x="1835862" y="532874"/>
                    </a:lnTo>
                    <a:lnTo>
                      <a:pt x="1836843" y="532874"/>
                    </a:lnTo>
                    <a:lnTo>
                      <a:pt x="1836843" y="689722"/>
                    </a:lnTo>
                    <a:lnTo>
                      <a:pt x="1835436" y="689722"/>
                    </a:lnTo>
                    <a:lnTo>
                      <a:pt x="1836846" y="695100"/>
                    </a:lnTo>
                    <a:cubicBezTo>
                      <a:pt x="1836846" y="890005"/>
                      <a:pt x="1425654" y="1048008"/>
                      <a:pt x="918424" y="1048008"/>
                    </a:cubicBezTo>
                    <a:cubicBezTo>
                      <a:pt x="411194" y="1048008"/>
                      <a:pt x="2" y="890005"/>
                      <a:pt x="2" y="695100"/>
                    </a:cubicBezTo>
                    <a:lnTo>
                      <a:pt x="1413" y="689722"/>
                    </a:lnTo>
                    <a:lnTo>
                      <a:pt x="0" y="689722"/>
                    </a:lnTo>
                    <a:lnTo>
                      <a:pt x="0" y="532874"/>
                    </a:lnTo>
                    <a:lnTo>
                      <a:pt x="987" y="532874"/>
                    </a:lnTo>
                    <a:lnTo>
                      <a:pt x="2" y="529121"/>
                    </a:lnTo>
                    <a:lnTo>
                      <a:pt x="1344" y="524004"/>
                    </a:lnTo>
                    <a:lnTo>
                      <a:pt x="2" y="518888"/>
                    </a:lnTo>
                    <a:lnTo>
                      <a:pt x="1413" y="513510"/>
                    </a:lnTo>
                    <a:lnTo>
                      <a:pt x="0" y="513510"/>
                    </a:lnTo>
                    <a:lnTo>
                      <a:pt x="0" y="356662"/>
                    </a:lnTo>
                    <a:lnTo>
                      <a:pt x="987" y="356662"/>
                    </a:lnTo>
                    <a:lnTo>
                      <a:pt x="2" y="352909"/>
                    </a:lnTo>
                    <a:cubicBezTo>
                      <a:pt x="2" y="158003"/>
                      <a:pt x="411194" y="0"/>
                      <a:pt x="918424" y="0"/>
                    </a:cubicBezTo>
                    <a:close/>
                  </a:path>
                </a:pathLst>
              </a:custGeom>
              <a:solidFill>
                <a:srgbClr val="993300"/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E434BD23-D9D2-FB06-AC34-1018969C3B39}"/>
                  </a:ext>
                </a:extLst>
              </p:cNvPr>
              <p:cNvSpPr/>
              <p:nvPr/>
            </p:nvSpPr>
            <p:spPr>
              <a:xfrm>
                <a:off x="4862989" y="2433650"/>
                <a:ext cx="1054107" cy="500296"/>
              </a:xfrm>
              <a:custGeom>
                <a:avLst/>
                <a:gdLst>
                  <a:gd name="connsiteX0" fmla="*/ 527054 w 1054107"/>
                  <a:gd name="connsiteY0" fmla="*/ 0 h 500296"/>
                  <a:gd name="connsiteX1" fmla="*/ 1054107 w 1054107"/>
                  <a:gd name="connsiteY1" fmla="*/ 202523 h 500296"/>
                  <a:gd name="connsiteX2" fmla="*/ 1053542 w 1054107"/>
                  <a:gd name="connsiteY2" fmla="*/ 204677 h 500296"/>
                  <a:gd name="connsiteX3" fmla="*/ 1054105 w 1054107"/>
                  <a:gd name="connsiteY3" fmla="*/ 204677 h 500296"/>
                  <a:gd name="connsiteX4" fmla="*/ 1054105 w 1054107"/>
                  <a:gd name="connsiteY4" fmla="*/ 294687 h 500296"/>
                  <a:gd name="connsiteX5" fmla="*/ 1053298 w 1054107"/>
                  <a:gd name="connsiteY5" fmla="*/ 294687 h 500296"/>
                  <a:gd name="connsiteX6" fmla="*/ 1054107 w 1054107"/>
                  <a:gd name="connsiteY6" fmla="*/ 297773 h 500296"/>
                  <a:gd name="connsiteX7" fmla="*/ 527054 w 1054107"/>
                  <a:gd name="connsiteY7" fmla="*/ 500296 h 500296"/>
                  <a:gd name="connsiteX8" fmla="*/ 1 w 1054107"/>
                  <a:gd name="connsiteY8" fmla="*/ 297773 h 500296"/>
                  <a:gd name="connsiteX9" fmla="*/ 811 w 1054107"/>
                  <a:gd name="connsiteY9" fmla="*/ 294687 h 500296"/>
                  <a:gd name="connsiteX10" fmla="*/ 0 w 1054107"/>
                  <a:gd name="connsiteY10" fmla="*/ 294687 h 500296"/>
                  <a:gd name="connsiteX11" fmla="*/ 0 w 1054107"/>
                  <a:gd name="connsiteY11" fmla="*/ 204677 h 500296"/>
                  <a:gd name="connsiteX12" fmla="*/ 566 w 1054107"/>
                  <a:gd name="connsiteY12" fmla="*/ 204677 h 500296"/>
                  <a:gd name="connsiteX13" fmla="*/ 1 w 1054107"/>
                  <a:gd name="connsiteY13" fmla="*/ 202523 h 500296"/>
                  <a:gd name="connsiteX14" fmla="*/ 527054 w 1054107"/>
                  <a:gd name="connsiteY14" fmla="*/ 0 h 500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054107" h="500296">
                    <a:moveTo>
                      <a:pt x="527054" y="0"/>
                    </a:moveTo>
                    <a:cubicBezTo>
                      <a:pt x="818137" y="0"/>
                      <a:pt x="1054107" y="90673"/>
                      <a:pt x="1054107" y="202523"/>
                    </a:cubicBezTo>
                    <a:lnTo>
                      <a:pt x="1053542" y="204677"/>
                    </a:lnTo>
                    <a:lnTo>
                      <a:pt x="1054105" y="204677"/>
                    </a:lnTo>
                    <a:lnTo>
                      <a:pt x="1054105" y="294687"/>
                    </a:lnTo>
                    <a:lnTo>
                      <a:pt x="1053298" y="294687"/>
                    </a:lnTo>
                    <a:lnTo>
                      <a:pt x="1054107" y="297773"/>
                    </a:lnTo>
                    <a:cubicBezTo>
                      <a:pt x="1054107" y="409623"/>
                      <a:pt x="818137" y="500296"/>
                      <a:pt x="527054" y="500296"/>
                    </a:cubicBezTo>
                    <a:cubicBezTo>
                      <a:pt x="235971" y="500296"/>
                      <a:pt x="1" y="409623"/>
                      <a:pt x="1" y="297773"/>
                    </a:cubicBezTo>
                    <a:lnTo>
                      <a:pt x="811" y="294687"/>
                    </a:lnTo>
                    <a:lnTo>
                      <a:pt x="0" y="294687"/>
                    </a:lnTo>
                    <a:lnTo>
                      <a:pt x="0" y="204677"/>
                    </a:lnTo>
                    <a:lnTo>
                      <a:pt x="566" y="204677"/>
                    </a:lnTo>
                    <a:lnTo>
                      <a:pt x="1" y="202523"/>
                    </a:lnTo>
                    <a:cubicBezTo>
                      <a:pt x="1" y="90673"/>
                      <a:pt x="235971" y="0"/>
                      <a:pt x="52705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571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楕円 12">
                <a:extLst>
                  <a:ext uri="{FF2B5EF4-FFF2-40B4-BE49-F238E27FC236}">
                    <a16:creationId xmlns:a16="http://schemas.microsoft.com/office/drawing/2014/main" id="{C48BA213-48E2-CBF7-F320-8F84E682866F}"/>
                  </a:ext>
                </a:extLst>
              </p:cNvPr>
              <p:cNvSpPr/>
              <p:nvPr/>
            </p:nvSpPr>
            <p:spPr>
              <a:xfrm>
                <a:off x="4931736" y="2464594"/>
                <a:ext cx="916614" cy="30505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571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E8CFD32-14D4-6BF6-661F-D884EF11D36A}"/>
                </a:ext>
              </a:extLst>
            </p:cNvPr>
            <p:cNvSpPr/>
            <p:nvPr/>
          </p:nvSpPr>
          <p:spPr>
            <a:xfrm rot="5400000">
              <a:off x="1626103" y="1181436"/>
              <a:ext cx="1513064" cy="1113738"/>
            </a:xfrm>
            <a:custGeom>
              <a:avLst/>
              <a:gdLst>
                <a:gd name="connsiteX0" fmla="*/ 0 w 1432051"/>
                <a:gd name="connsiteY0" fmla="*/ 910385 h 1054106"/>
                <a:gd name="connsiteX1" fmla="*/ 0 w 1432051"/>
                <a:gd name="connsiteY1" fmla="*/ 489918 h 1054106"/>
                <a:gd name="connsiteX2" fmla="*/ 269932 w 1432051"/>
                <a:gd name="connsiteY2" fmla="*/ 501348 h 1054106"/>
                <a:gd name="connsiteX3" fmla="*/ 278760 w 1432051"/>
                <a:gd name="connsiteY3" fmla="*/ 482986 h 1054106"/>
                <a:gd name="connsiteX4" fmla="*/ 299749 w 1432051"/>
                <a:gd name="connsiteY4" fmla="*/ 457547 h 1054106"/>
                <a:gd name="connsiteX5" fmla="*/ 303114 w 1432051"/>
                <a:gd name="connsiteY5" fmla="*/ 451152 h 1054106"/>
                <a:gd name="connsiteX6" fmla="*/ 318248 w 1432051"/>
                <a:gd name="connsiteY6" fmla="*/ 432625 h 1054106"/>
                <a:gd name="connsiteX7" fmla="*/ 716284 w 1432051"/>
                <a:gd name="connsiteY7" fmla="*/ 34590 h 1054106"/>
                <a:gd name="connsiteX8" fmla="*/ 788472 w 1432051"/>
                <a:gd name="connsiteY8" fmla="*/ 540 h 1054106"/>
                <a:gd name="connsiteX9" fmla="*/ 864773 w 1432051"/>
                <a:gd name="connsiteY9" fmla="*/ 19456 h 1054106"/>
                <a:gd name="connsiteX10" fmla="*/ 883299 w 1432051"/>
                <a:gd name="connsiteY10" fmla="*/ 34590 h 1054106"/>
                <a:gd name="connsiteX11" fmla="*/ 917890 w 1432051"/>
                <a:gd name="connsiteY11" fmla="*/ 118097 h 1054106"/>
                <a:gd name="connsiteX12" fmla="*/ 883299 w 1432051"/>
                <a:gd name="connsiteY12" fmla="*/ 201605 h 1054106"/>
                <a:gd name="connsiteX13" fmla="*/ 709836 w 1432051"/>
                <a:gd name="connsiteY13" fmla="*/ 375069 h 1054106"/>
                <a:gd name="connsiteX14" fmla="*/ 1342010 w 1432051"/>
                <a:gd name="connsiteY14" fmla="*/ 375069 h 1054106"/>
                <a:gd name="connsiteX15" fmla="*/ 1432051 w 1432051"/>
                <a:gd name="connsiteY15" fmla="*/ 465110 h 1054106"/>
                <a:gd name="connsiteX16" fmla="*/ 1342011 w 1432051"/>
                <a:gd name="connsiteY16" fmla="*/ 555150 h 1054106"/>
                <a:gd name="connsiteX17" fmla="*/ 944742 w 1432051"/>
                <a:gd name="connsiteY17" fmla="*/ 555150 h 1054106"/>
                <a:gd name="connsiteX18" fmla="*/ 1034782 w 1432051"/>
                <a:gd name="connsiteY18" fmla="*/ 645190 h 1054106"/>
                <a:gd name="connsiteX19" fmla="*/ 962888 w 1432051"/>
                <a:gd name="connsiteY19" fmla="*/ 733402 h 1054106"/>
                <a:gd name="connsiteX20" fmla="*/ 962214 w 1432051"/>
                <a:gd name="connsiteY20" fmla="*/ 733470 h 1054106"/>
                <a:gd name="connsiteX21" fmla="*/ 969632 w 1432051"/>
                <a:gd name="connsiteY21" fmla="*/ 738471 h 1054106"/>
                <a:gd name="connsiteX22" fmla="*/ 996004 w 1432051"/>
                <a:gd name="connsiteY22" fmla="*/ 802139 h 1054106"/>
                <a:gd name="connsiteX23" fmla="*/ 905964 w 1432051"/>
                <a:gd name="connsiteY23" fmla="*/ 892180 h 1054106"/>
                <a:gd name="connsiteX24" fmla="*/ 905395 w 1432051"/>
                <a:gd name="connsiteY24" fmla="*/ 892179 h 1054106"/>
                <a:gd name="connsiteX25" fmla="*/ 917584 w 1432051"/>
                <a:gd name="connsiteY25" fmla="*/ 900398 h 1054106"/>
                <a:gd name="connsiteX26" fmla="*/ 943957 w 1432051"/>
                <a:gd name="connsiteY26" fmla="*/ 964065 h 1054106"/>
                <a:gd name="connsiteX27" fmla="*/ 853916 w 1432051"/>
                <a:gd name="connsiteY27" fmla="*/ 1054106 h 1054106"/>
                <a:gd name="connsiteX28" fmla="*/ 664671 w 1432051"/>
                <a:gd name="connsiteY28" fmla="*/ 1054106 h 1054106"/>
                <a:gd name="connsiteX29" fmla="*/ 618787 w 1432051"/>
                <a:gd name="connsiteY29" fmla="*/ 1054106 h 1054106"/>
                <a:gd name="connsiteX30" fmla="*/ 481727 w 1432051"/>
                <a:gd name="connsiteY30" fmla="*/ 1054106 h 1054106"/>
                <a:gd name="connsiteX31" fmla="*/ 256191 w 1432051"/>
                <a:gd name="connsiteY31" fmla="*/ 904611 h 1054106"/>
                <a:gd name="connsiteX32" fmla="*/ 254137 w 1432051"/>
                <a:gd name="connsiteY32" fmla="*/ 897992 h 1054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432051" h="1054106">
                  <a:moveTo>
                    <a:pt x="0" y="910385"/>
                  </a:moveTo>
                  <a:lnTo>
                    <a:pt x="0" y="489918"/>
                  </a:lnTo>
                  <a:lnTo>
                    <a:pt x="269932" y="501348"/>
                  </a:lnTo>
                  <a:lnTo>
                    <a:pt x="278760" y="482986"/>
                  </a:lnTo>
                  <a:lnTo>
                    <a:pt x="299749" y="457547"/>
                  </a:lnTo>
                  <a:cubicBezTo>
                    <a:pt x="300871" y="455416"/>
                    <a:pt x="301992" y="453284"/>
                    <a:pt x="303114" y="451152"/>
                  </a:cubicBezTo>
                  <a:cubicBezTo>
                    <a:pt x="307438" y="444603"/>
                    <a:pt x="312483" y="438391"/>
                    <a:pt x="318248" y="432625"/>
                  </a:cubicBezTo>
                  <a:lnTo>
                    <a:pt x="716284" y="34590"/>
                  </a:lnTo>
                  <a:cubicBezTo>
                    <a:pt x="736462" y="14412"/>
                    <a:pt x="762124" y="3062"/>
                    <a:pt x="788472" y="540"/>
                  </a:cubicBezTo>
                  <a:cubicBezTo>
                    <a:pt x="814820" y="-1982"/>
                    <a:pt x="841854" y="4324"/>
                    <a:pt x="864773" y="19456"/>
                  </a:cubicBezTo>
                  <a:cubicBezTo>
                    <a:pt x="871321" y="23780"/>
                    <a:pt x="877535" y="28825"/>
                    <a:pt x="883299" y="34590"/>
                  </a:cubicBezTo>
                  <a:cubicBezTo>
                    <a:pt x="906360" y="57650"/>
                    <a:pt x="917890" y="87874"/>
                    <a:pt x="917890" y="118097"/>
                  </a:cubicBezTo>
                  <a:cubicBezTo>
                    <a:pt x="917890" y="148322"/>
                    <a:pt x="906360" y="178546"/>
                    <a:pt x="883299" y="201605"/>
                  </a:cubicBezTo>
                  <a:lnTo>
                    <a:pt x="709836" y="375069"/>
                  </a:lnTo>
                  <a:lnTo>
                    <a:pt x="1342010" y="375069"/>
                  </a:lnTo>
                  <a:cubicBezTo>
                    <a:pt x="1391738" y="375069"/>
                    <a:pt x="1432051" y="415382"/>
                    <a:pt x="1432051" y="465110"/>
                  </a:cubicBezTo>
                  <a:cubicBezTo>
                    <a:pt x="1432051" y="514838"/>
                    <a:pt x="1391739" y="555150"/>
                    <a:pt x="1342011" y="555150"/>
                  </a:cubicBezTo>
                  <a:lnTo>
                    <a:pt x="944742" y="555150"/>
                  </a:lnTo>
                  <a:cubicBezTo>
                    <a:pt x="994470" y="555150"/>
                    <a:pt x="1034782" y="595462"/>
                    <a:pt x="1034782" y="645190"/>
                  </a:cubicBezTo>
                  <a:cubicBezTo>
                    <a:pt x="1034782" y="688702"/>
                    <a:pt x="1003918" y="725006"/>
                    <a:pt x="962888" y="733402"/>
                  </a:cubicBezTo>
                  <a:lnTo>
                    <a:pt x="962214" y="733470"/>
                  </a:lnTo>
                  <a:lnTo>
                    <a:pt x="969632" y="738471"/>
                  </a:lnTo>
                  <a:cubicBezTo>
                    <a:pt x="985926" y="754764"/>
                    <a:pt x="996004" y="777275"/>
                    <a:pt x="996004" y="802139"/>
                  </a:cubicBezTo>
                  <a:cubicBezTo>
                    <a:pt x="996004" y="851866"/>
                    <a:pt x="955692" y="892180"/>
                    <a:pt x="905964" y="892180"/>
                  </a:cubicBezTo>
                  <a:lnTo>
                    <a:pt x="905395" y="892179"/>
                  </a:lnTo>
                  <a:lnTo>
                    <a:pt x="917584" y="900398"/>
                  </a:lnTo>
                  <a:cubicBezTo>
                    <a:pt x="933878" y="916692"/>
                    <a:pt x="943956" y="939202"/>
                    <a:pt x="943957" y="964065"/>
                  </a:cubicBezTo>
                  <a:cubicBezTo>
                    <a:pt x="943957" y="1013794"/>
                    <a:pt x="903644" y="1054105"/>
                    <a:pt x="853916" y="1054106"/>
                  </a:cubicBezTo>
                  <a:lnTo>
                    <a:pt x="664671" y="1054106"/>
                  </a:lnTo>
                  <a:lnTo>
                    <a:pt x="618787" y="1054106"/>
                  </a:lnTo>
                  <a:lnTo>
                    <a:pt x="481727" y="1054106"/>
                  </a:lnTo>
                  <a:cubicBezTo>
                    <a:pt x="380340" y="1054107"/>
                    <a:pt x="293350" y="992463"/>
                    <a:pt x="256191" y="904611"/>
                  </a:cubicBezTo>
                  <a:lnTo>
                    <a:pt x="254137" y="897992"/>
                  </a:ln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DC00C3B2-B058-1681-5CF0-029AD8F3609D}"/>
                </a:ext>
              </a:extLst>
            </p:cNvPr>
            <p:cNvSpPr/>
            <p:nvPr/>
          </p:nvSpPr>
          <p:spPr bwMode="auto">
            <a:xfrm>
              <a:off x="1157687" y="900391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D8D90E0-101C-2C00-4C7B-A6ECF75CE0AD}"/>
              </a:ext>
            </a:extLst>
          </p:cNvPr>
          <p:cNvSpPr txBox="1"/>
          <p:nvPr/>
        </p:nvSpPr>
        <p:spPr>
          <a:xfrm>
            <a:off x="395302" y="3332817"/>
            <a:ext cx="9148208" cy="320152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御用の方は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ベルを押してください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60</Words>
  <Application>Microsoft Office PowerPoint</Application>
  <PresentationFormat>A4 210 x 297 mm</PresentationFormat>
  <Paragraphs>11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御用の方はベルを押してくださいの貼り紙</dc:title>
  <dc:subject>御用の方はベルを押してくださいの貼り紙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2025-08-30T09:31:06Z</dcterms:modified>
  <cp:version>1</cp:version>
</cp:coreProperties>
</file>