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20" r:id="rId3"/>
    <p:sldId id="312" r:id="rId4"/>
    <p:sldId id="316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CCFF"/>
    <a:srgbClr val="FF6600"/>
    <a:srgbClr val="FFCC66"/>
    <a:srgbClr val="FF0000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3300" y="93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26487" y="2645610"/>
            <a:ext cx="7886702" cy="461478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御用の方は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2090A78-B1CF-A7AC-2222-6BD8AFAFAD08}"/>
              </a:ext>
            </a:extLst>
          </p:cNvPr>
          <p:cNvSpPr txBox="1"/>
          <p:nvPr/>
        </p:nvSpPr>
        <p:spPr>
          <a:xfrm rot="5400000">
            <a:off x="-962396" y="2202147"/>
            <a:ext cx="8758520" cy="550170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7D9B7613-587D-E3F4-7463-0608E943A084}"/>
              </a:ext>
            </a:extLst>
          </p:cNvPr>
          <p:cNvGrpSpPr/>
          <p:nvPr/>
        </p:nvGrpSpPr>
        <p:grpSpPr>
          <a:xfrm>
            <a:off x="323655" y="7037005"/>
            <a:ext cx="2221515" cy="2295255"/>
            <a:chOff x="407495" y="3789040"/>
            <a:chExt cx="1943086" cy="200758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57DE7AEF-5016-844A-15BF-B2B4A1DE604A}"/>
                </a:ext>
              </a:extLst>
            </p:cNvPr>
            <p:cNvGrpSpPr/>
            <p:nvPr/>
          </p:nvGrpSpPr>
          <p:grpSpPr>
            <a:xfrm>
              <a:off x="407495" y="3789040"/>
              <a:ext cx="1943086" cy="2007584"/>
              <a:chOff x="4556775" y="1591714"/>
              <a:chExt cx="1943086" cy="2007584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A31ECA94-2872-E41E-DF4E-3E18504F2B06}"/>
                  </a:ext>
                </a:extLst>
              </p:cNvPr>
              <p:cNvSpPr/>
              <p:nvPr/>
            </p:nvSpPr>
            <p:spPr>
              <a:xfrm>
                <a:off x="5300359" y="1591714"/>
                <a:ext cx="455916" cy="451402"/>
              </a:xfrm>
              <a:custGeom>
                <a:avLst/>
                <a:gdLst>
                  <a:gd name="connsiteX0" fmla="*/ 227958 w 455916"/>
                  <a:gd name="connsiteY0" fmla="*/ 101662 h 455916"/>
                  <a:gd name="connsiteX1" fmla="*/ 107950 w 455916"/>
                  <a:gd name="connsiteY1" fmla="*/ 221670 h 455916"/>
                  <a:gd name="connsiteX2" fmla="*/ 227958 w 455916"/>
                  <a:gd name="connsiteY2" fmla="*/ 341678 h 455916"/>
                  <a:gd name="connsiteX3" fmla="*/ 347966 w 455916"/>
                  <a:gd name="connsiteY3" fmla="*/ 221670 h 455916"/>
                  <a:gd name="connsiteX4" fmla="*/ 227958 w 455916"/>
                  <a:gd name="connsiteY4" fmla="*/ 101662 h 455916"/>
                  <a:gd name="connsiteX5" fmla="*/ 227958 w 455916"/>
                  <a:gd name="connsiteY5" fmla="*/ 0 h 455916"/>
                  <a:gd name="connsiteX6" fmla="*/ 455916 w 455916"/>
                  <a:gd name="connsiteY6" fmla="*/ 227958 h 455916"/>
                  <a:gd name="connsiteX7" fmla="*/ 227958 w 455916"/>
                  <a:gd name="connsiteY7" fmla="*/ 455916 h 455916"/>
                  <a:gd name="connsiteX8" fmla="*/ 0 w 455916"/>
                  <a:gd name="connsiteY8" fmla="*/ 227958 h 455916"/>
                  <a:gd name="connsiteX9" fmla="*/ 227958 w 455916"/>
                  <a:gd name="connsiteY9" fmla="*/ 0 h 45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916" h="455916">
                    <a:moveTo>
                      <a:pt x="227958" y="101662"/>
                    </a:moveTo>
                    <a:cubicBezTo>
                      <a:pt x="161679" y="101662"/>
                      <a:pt x="107950" y="155391"/>
                      <a:pt x="107950" y="221670"/>
                    </a:cubicBezTo>
                    <a:cubicBezTo>
                      <a:pt x="107950" y="287949"/>
                      <a:pt x="161679" y="341678"/>
                      <a:pt x="227958" y="341678"/>
                    </a:cubicBezTo>
                    <a:cubicBezTo>
                      <a:pt x="294237" y="341678"/>
                      <a:pt x="347966" y="287949"/>
                      <a:pt x="347966" y="221670"/>
                    </a:cubicBezTo>
                    <a:cubicBezTo>
                      <a:pt x="347966" y="155391"/>
                      <a:pt x="294237" y="101662"/>
                      <a:pt x="227958" y="101662"/>
                    </a:cubicBezTo>
                    <a:close/>
                    <a:moveTo>
                      <a:pt x="227958" y="0"/>
                    </a:moveTo>
                    <a:cubicBezTo>
                      <a:pt x="353856" y="0"/>
                      <a:pt x="455916" y="102060"/>
                      <a:pt x="455916" y="227958"/>
                    </a:cubicBezTo>
                    <a:cubicBezTo>
                      <a:pt x="455916" y="353856"/>
                      <a:pt x="353856" y="455916"/>
                      <a:pt x="227958" y="455916"/>
                    </a:cubicBezTo>
                    <a:cubicBezTo>
                      <a:pt x="102060" y="455916"/>
                      <a:pt x="0" y="353856"/>
                      <a:pt x="0" y="227958"/>
                    </a:cubicBezTo>
                    <a:cubicBezTo>
                      <a:pt x="0" y="102060"/>
                      <a:pt x="102060" y="0"/>
                      <a:pt x="227958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56FF4A77-56B0-3159-C182-47E54F273E5B}"/>
                  </a:ext>
                </a:extLst>
              </p:cNvPr>
              <p:cNvSpPr/>
              <p:nvPr/>
            </p:nvSpPr>
            <p:spPr>
              <a:xfrm>
                <a:off x="5373157" y="3147896"/>
                <a:ext cx="308220" cy="451402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406525F8-9DBF-A7C7-FFC3-88855CBE5E88}"/>
                  </a:ext>
                </a:extLst>
              </p:cNvPr>
              <p:cNvSpPr/>
              <p:nvPr/>
            </p:nvSpPr>
            <p:spPr>
              <a:xfrm>
                <a:off x="4556775" y="1898830"/>
                <a:ext cx="1943086" cy="1500650"/>
              </a:xfrm>
              <a:custGeom>
                <a:avLst/>
                <a:gdLst>
                  <a:gd name="connsiteX0" fmla="*/ 971543 w 1943086"/>
                  <a:gd name="connsiteY0" fmla="*/ 0 h 1999860"/>
                  <a:gd name="connsiteX1" fmla="*/ 1405044 w 1943086"/>
                  <a:gd name="connsiteY1" fmla="*/ 412388 h 1999860"/>
                  <a:gd name="connsiteX2" fmla="*/ 1402459 w 1943086"/>
                  <a:gd name="connsiteY2" fmla="*/ 436787 h 1999860"/>
                  <a:gd name="connsiteX3" fmla="*/ 1409992 w 1943086"/>
                  <a:gd name="connsiteY3" fmla="*/ 579376 h 1999860"/>
                  <a:gd name="connsiteX4" fmla="*/ 1859564 w 1943086"/>
                  <a:gd name="connsiteY4" fmla="*/ 1639242 h 1999860"/>
                  <a:gd name="connsiteX5" fmla="*/ 1859564 w 1943086"/>
                  <a:gd name="connsiteY5" fmla="*/ 1639243 h 1999860"/>
                  <a:gd name="connsiteX6" fmla="*/ 1858986 w 1943086"/>
                  <a:gd name="connsiteY6" fmla="*/ 1639387 h 1999860"/>
                  <a:gd name="connsiteX7" fmla="*/ 1899408 w 1943086"/>
                  <a:gd name="connsiteY7" fmla="*/ 1666518 h 1999860"/>
                  <a:gd name="connsiteX8" fmla="*/ 1943086 w 1943086"/>
                  <a:gd name="connsiteY8" fmla="*/ 1742923 h 1999860"/>
                  <a:gd name="connsiteX9" fmla="*/ 971543 w 1943086"/>
                  <a:gd name="connsiteY9" fmla="*/ 1999860 h 1999860"/>
                  <a:gd name="connsiteX10" fmla="*/ 0 w 1943086"/>
                  <a:gd name="connsiteY10" fmla="*/ 1742923 h 1999860"/>
                  <a:gd name="connsiteX11" fmla="*/ 43678 w 1943086"/>
                  <a:gd name="connsiteY11" fmla="*/ 1666518 h 1999860"/>
                  <a:gd name="connsiteX12" fmla="*/ 83468 w 1943086"/>
                  <a:gd name="connsiteY12" fmla="*/ 1639811 h 1999860"/>
                  <a:gd name="connsiteX13" fmla="*/ 81190 w 1943086"/>
                  <a:gd name="connsiteY13" fmla="*/ 1639243 h 1999860"/>
                  <a:gd name="connsiteX14" fmla="*/ 81190 w 1943086"/>
                  <a:gd name="connsiteY14" fmla="*/ 1639242 h 1999860"/>
                  <a:gd name="connsiteX15" fmla="*/ 530762 w 1943086"/>
                  <a:gd name="connsiteY15" fmla="*/ 579376 h 1999860"/>
                  <a:gd name="connsiteX16" fmla="*/ 539072 w 1943086"/>
                  <a:gd name="connsiteY16" fmla="*/ 422101 h 1999860"/>
                  <a:gd name="connsiteX17" fmla="*/ 538042 w 1943086"/>
                  <a:gd name="connsiteY17" fmla="*/ 412388 h 1999860"/>
                  <a:gd name="connsiteX18" fmla="*/ 971543 w 1943086"/>
                  <a:gd name="connsiteY18" fmla="*/ 0 h 19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43086" h="1999860">
                    <a:moveTo>
                      <a:pt x="971543" y="0"/>
                    </a:moveTo>
                    <a:cubicBezTo>
                      <a:pt x="1210959" y="0"/>
                      <a:pt x="1405044" y="184632"/>
                      <a:pt x="1405044" y="412388"/>
                    </a:cubicBezTo>
                    <a:lnTo>
                      <a:pt x="1402459" y="436787"/>
                    </a:lnTo>
                    <a:lnTo>
                      <a:pt x="1409992" y="579376"/>
                    </a:lnTo>
                    <a:cubicBezTo>
                      <a:pt x="1447878" y="967531"/>
                      <a:pt x="1605734" y="1342227"/>
                      <a:pt x="1859564" y="1639242"/>
                    </a:cubicBezTo>
                    <a:lnTo>
                      <a:pt x="1859564" y="1639243"/>
                    </a:lnTo>
                    <a:lnTo>
                      <a:pt x="1858986" y="1639387"/>
                    </a:lnTo>
                    <a:lnTo>
                      <a:pt x="1899408" y="1666518"/>
                    </a:lnTo>
                    <a:cubicBezTo>
                      <a:pt x="1927794" y="1690654"/>
                      <a:pt x="1943086" y="1716316"/>
                      <a:pt x="1943086" y="1742923"/>
                    </a:cubicBezTo>
                    <a:cubicBezTo>
                      <a:pt x="1943086" y="1884825"/>
                      <a:pt x="1508111" y="1999860"/>
                      <a:pt x="971543" y="1999860"/>
                    </a:cubicBezTo>
                    <a:cubicBezTo>
                      <a:pt x="434975" y="1999860"/>
                      <a:pt x="0" y="1884825"/>
                      <a:pt x="0" y="1742923"/>
                    </a:cubicBezTo>
                    <a:cubicBezTo>
                      <a:pt x="0" y="1716316"/>
                      <a:pt x="15292" y="1690654"/>
                      <a:pt x="43678" y="1666518"/>
                    </a:cubicBezTo>
                    <a:lnTo>
                      <a:pt x="83468" y="1639811"/>
                    </a:lnTo>
                    <a:lnTo>
                      <a:pt x="81190" y="1639243"/>
                    </a:lnTo>
                    <a:lnTo>
                      <a:pt x="81190" y="1639242"/>
                    </a:lnTo>
                    <a:cubicBezTo>
                      <a:pt x="335020" y="1342227"/>
                      <a:pt x="492876" y="967531"/>
                      <a:pt x="530762" y="579376"/>
                    </a:cubicBezTo>
                    <a:lnTo>
                      <a:pt x="539072" y="422101"/>
                    </a:lnTo>
                    <a:lnTo>
                      <a:pt x="538042" y="412388"/>
                    </a:lnTo>
                    <a:cubicBezTo>
                      <a:pt x="538042" y="184632"/>
                      <a:pt x="732127" y="0"/>
                      <a:pt x="97154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2" name="月 21">
                <a:extLst>
                  <a:ext uri="{FF2B5EF4-FFF2-40B4-BE49-F238E27FC236}">
                    <a16:creationId xmlns:a16="http://schemas.microsoft.com/office/drawing/2014/main" id="{A656D7D6-C666-D5EB-76E5-15AF1BE48EB0}"/>
                  </a:ext>
                </a:extLst>
              </p:cNvPr>
              <p:cNvSpPr/>
              <p:nvPr/>
            </p:nvSpPr>
            <p:spPr>
              <a:xfrm rot="16200000">
                <a:off x="5452338" y="2370443"/>
                <a:ext cx="151959" cy="1706866"/>
              </a:xfrm>
              <a:prstGeom prst="moon">
                <a:avLst>
                  <a:gd name="adj" fmla="val 17999"/>
                </a:avLst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CC873602-9DFC-2670-D048-3EC5CE7D5D49}"/>
                  </a:ext>
                </a:extLst>
              </p:cNvPr>
              <p:cNvSpPr/>
              <p:nvPr/>
            </p:nvSpPr>
            <p:spPr>
              <a:xfrm>
                <a:off x="5700414" y="2043116"/>
                <a:ext cx="136244" cy="1362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4C52FEE-2F31-46FA-3341-74A927CE85FD}"/>
                </a:ext>
              </a:extLst>
            </p:cNvPr>
            <p:cNvSpPr/>
            <p:nvPr/>
          </p:nvSpPr>
          <p:spPr>
            <a:xfrm>
              <a:off x="847581" y="4485201"/>
              <a:ext cx="405045" cy="40504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1473F40F-6F98-ED5F-E941-9708F3DBA3AD}"/>
                </a:ext>
              </a:extLst>
            </p:cNvPr>
            <p:cNvSpPr/>
            <p:nvPr/>
          </p:nvSpPr>
          <p:spPr>
            <a:xfrm>
              <a:off x="1519094" y="4485201"/>
              <a:ext cx="405045" cy="40504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26B5420A-98F6-2CDF-136B-8DD5D2028420}"/>
                </a:ext>
              </a:extLst>
            </p:cNvPr>
            <p:cNvSpPr/>
            <p:nvPr/>
          </p:nvSpPr>
          <p:spPr>
            <a:xfrm>
              <a:off x="971494" y="4608511"/>
              <a:ext cx="157220" cy="15722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62BEF305-24FC-83BB-D89A-324D1145AF4A}"/>
                </a:ext>
              </a:extLst>
            </p:cNvPr>
            <p:cNvSpPr/>
            <p:nvPr/>
          </p:nvSpPr>
          <p:spPr>
            <a:xfrm>
              <a:off x="1643007" y="4608511"/>
              <a:ext cx="157220" cy="15722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8" name="月 17">
              <a:extLst>
                <a:ext uri="{FF2B5EF4-FFF2-40B4-BE49-F238E27FC236}">
                  <a16:creationId xmlns:a16="http://schemas.microsoft.com/office/drawing/2014/main" id="{894930B1-701D-6EC2-8792-0D7C9BC17B21}"/>
                </a:ext>
              </a:extLst>
            </p:cNvPr>
            <p:cNvSpPr/>
            <p:nvPr/>
          </p:nvSpPr>
          <p:spPr>
            <a:xfrm rot="16200000">
              <a:off x="1292480" y="4867349"/>
              <a:ext cx="198256" cy="60768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D113E164-5DED-F4C8-3DD0-B46BB01708FE}"/>
              </a:ext>
            </a:extLst>
          </p:cNvPr>
          <p:cNvSpPr/>
          <p:nvPr/>
        </p:nvSpPr>
        <p:spPr>
          <a:xfrm>
            <a:off x="2151606" y="272480"/>
            <a:ext cx="4445977" cy="9355133"/>
          </a:xfrm>
          <a:custGeom>
            <a:avLst/>
            <a:gdLst>
              <a:gd name="connsiteX0" fmla="*/ 548977 w 4445977"/>
              <a:gd name="connsiteY0" fmla="*/ 0 h 9355133"/>
              <a:gd name="connsiteX1" fmla="*/ 4197629 w 4445977"/>
              <a:gd name="connsiteY1" fmla="*/ 0 h 9355133"/>
              <a:gd name="connsiteX2" fmla="*/ 4445977 w 4445977"/>
              <a:gd name="connsiteY2" fmla="*/ 248348 h 9355133"/>
              <a:gd name="connsiteX3" fmla="*/ 4445977 w 4445977"/>
              <a:gd name="connsiteY3" fmla="*/ 9106785 h 9355133"/>
              <a:gd name="connsiteX4" fmla="*/ 4197629 w 4445977"/>
              <a:gd name="connsiteY4" fmla="*/ 9355133 h 9355133"/>
              <a:gd name="connsiteX5" fmla="*/ 548977 w 4445977"/>
              <a:gd name="connsiteY5" fmla="*/ 9355133 h 9355133"/>
              <a:gd name="connsiteX6" fmla="*/ 300629 w 4445977"/>
              <a:gd name="connsiteY6" fmla="*/ 9106785 h 9355133"/>
              <a:gd name="connsiteX7" fmla="*/ 300629 w 4445977"/>
              <a:gd name="connsiteY7" fmla="*/ 6116487 h 9355133"/>
              <a:gd name="connsiteX8" fmla="*/ 300628 w 4445977"/>
              <a:gd name="connsiteY8" fmla="*/ 6116487 h 9355133"/>
              <a:gd name="connsiteX9" fmla="*/ 300628 w 4445977"/>
              <a:gd name="connsiteY9" fmla="*/ 5439465 h 9355133"/>
              <a:gd name="connsiteX10" fmla="*/ 239555 w 4445977"/>
              <a:gd name="connsiteY10" fmla="*/ 5492478 h 9355133"/>
              <a:gd name="connsiteX11" fmla="*/ 22427 w 4445977"/>
              <a:gd name="connsiteY11" fmla="*/ 5785685 h 9355133"/>
              <a:gd name="connsiteX12" fmla="*/ 242542 w 4445977"/>
              <a:gd name="connsiteY12" fmla="*/ 5069464 h 9355133"/>
              <a:gd name="connsiteX13" fmla="*/ 300628 w 4445977"/>
              <a:gd name="connsiteY13" fmla="*/ 5021208 h 9355133"/>
              <a:gd name="connsiteX14" fmla="*/ 300628 w 4445977"/>
              <a:gd name="connsiteY14" fmla="*/ 4590510 h 9355133"/>
              <a:gd name="connsiteX15" fmla="*/ 300629 w 4445977"/>
              <a:gd name="connsiteY15" fmla="*/ 4590510 h 9355133"/>
              <a:gd name="connsiteX16" fmla="*/ 300629 w 4445977"/>
              <a:gd name="connsiteY16" fmla="*/ 248348 h 9355133"/>
              <a:gd name="connsiteX17" fmla="*/ 548977 w 4445977"/>
              <a:gd name="connsiteY17" fmla="*/ 0 h 9355133"/>
              <a:gd name="connsiteX0" fmla="*/ 548977 w 4445977"/>
              <a:gd name="connsiteY0" fmla="*/ 0 h 9355133"/>
              <a:gd name="connsiteX1" fmla="*/ 4197629 w 4445977"/>
              <a:gd name="connsiteY1" fmla="*/ 0 h 9355133"/>
              <a:gd name="connsiteX2" fmla="*/ 4445977 w 4445977"/>
              <a:gd name="connsiteY2" fmla="*/ 248348 h 9355133"/>
              <a:gd name="connsiteX3" fmla="*/ 4445977 w 4445977"/>
              <a:gd name="connsiteY3" fmla="*/ 9106785 h 9355133"/>
              <a:gd name="connsiteX4" fmla="*/ 4197629 w 4445977"/>
              <a:gd name="connsiteY4" fmla="*/ 9355133 h 9355133"/>
              <a:gd name="connsiteX5" fmla="*/ 548977 w 4445977"/>
              <a:gd name="connsiteY5" fmla="*/ 9355133 h 9355133"/>
              <a:gd name="connsiteX6" fmla="*/ 300629 w 4445977"/>
              <a:gd name="connsiteY6" fmla="*/ 9106785 h 9355133"/>
              <a:gd name="connsiteX7" fmla="*/ 300629 w 4445977"/>
              <a:gd name="connsiteY7" fmla="*/ 6116487 h 9355133"/>
              <a:gd name="connsiteX8" fmla="*/ 300628 w 4445977"/>
              <a:gd name="connsiteY8" fmla="*/ 6116487 h 9355133"/>
              <a:gd name="connsiteX9" fmla="*/ 300628 w 4445977"/>
              <a:gd name="connsiteY9" fmla="*/ 5439465 h 9355133"/>
              <a:gd name="connsiteX10" fmla="*/ 239555 w 4445977"/>
              <a:gd name="connsiteY10" fmla="*/ 5492478 h 9355133"/>
              <a:gd name="connsiteX11" fmla="*/ 22427 w 4445977"/>
              <a:gd name="connsiteY11" fmla="*/ 5785685 h 9355133"/>
              <a:gd name="connsiteX12" fmla="*/ 242542 w 4445977"/>
              <a:gd name="connsiteY12" fmla="*/ 5069464 h 9355133"/>
              <a:gd name="connsiteX13" fmla="*/ 300628 w 4445977"/>
              <a:gd name="connsiteY13" fmla="*/ 5021208 h 9355133"/>
              <a:gd name="connsiteX14" fmla="*/ 300628 w 4445977"/>
              <a:gd name="connsiteY14" fmla="*/ 4590510 h 9355133"/>
              <a:gd name="connsiteX15" fmla="*/ 300629 w 4445977"/>
              <a:gd name="connsiteY15" fmla="*/ 248348 h 9355133"/>
              <a:gd name="connsiteX16" fmla="*/ 548977 w 4445977"/>
              <a:gd name="connsiteY16" fmla="*/ 0 h 9355133"/>
              <a:gd name="connsiteX0" fmla="*/ 548977 w 4445977"/>
              <a:gd name="connsiteY0" fmla="*/ 0 h 9355133"/>
              <a:gd name="connsiteX1" fmla="*/ 4197629 w 4445977"/>
              <a:gd name="connsiteY1" fmla="*/ 0 h 9355133"/>
              <a:gd name="connsiteX2" fmla="*/ 4445977 w 4445977"/>
              <a:gd name="connsiteY2" fmla="*/ 248348 h 9355133"/>
              <a:gd name="connsiteX3" fmla="*/ 4445977 w 4445977"/>
              <a:gd name="connsiteY3" fmla="*/ 9106785 h 9355133"/>
              <a:gd name="connsiteX4" fmla="*/ 4197629 w 4445977"/>
              <a:gd name="connsiteY4" fmla="*/ 9355133 h 9355133"/>
              <a:gd name="connsiteX5" fmla="*/ 548977 w 4445977"/>
              <a:gd name="connsiteY5" fmla="*/ 9355133 h 9355133"/>
              <a:gd name="connsiteX6" fmla="*/ 300629 w 4445977"/>
              <a:gd name="connsiteY6" fmla="*/ 9106785 h 9355133"/>
              <a:gd name="connsiteX7" fmla="*/ 300629 w 4445977"/>
              <a:gd name="connsiteY7" fmla="*/ 6116487 h 9355133"/>
              <a:gd name="connsiteX8" fmla="*/ 300628 w 4445977"/>
              <a:gd name="connsiteY8" fmla="*/ 6116487 h 9355133"/>
              <a:gd name="connsiteX9" fmla="*/ 300628 w 4445977"/>
              <a:gd name="connsiteY9" fmla="*/ 5439465 h 9355133"/>
              <a:gd name="connsiteX10" fmla="*/ 239555 w 4445977"/>
              <a:gd name="connsiteY10" fmla="*/ 5492478 h 9355133"/>
              <a:gd name="connsiteX11" fmla="*/ 22427 w 4445977"/>
              <a:gd name="connsiteY11" fmla="*/ 5785685 h 9355133"/>
              <a:gd name="connsiteX12" fmla="*/ 242542 w 4445977"/>
              <a:gd name="connsiteY12" fmla="*/ 5069464 h 9355133"/>
              <a:gd name="connsiteX13" fmla="*/ 300628 w 4445977"/>
              <a:gd name="connsiteY13" fmla="*/ 5021208 h 9355133"/>
              <a:gd name="connsiteX14" fmla="*/ 300629 w 4445977"/>
              <a:gd name="connsiteY14" fmla="*/ 248348 h 9355133"/>
              <a:gd name="connsiteX15" fmla="*/ 548977 w 4445977"/>
              <a:gd name="connsiteY15" fmla="*/ 0 h 9355133"/>
              <a:gd name="connsiteX0" fmla="*/ 548977 w 4445977"/>
              <a:gd name="connsiteY0" fmla="*/ 0 h 9355133"/>
              <a:gd name="connsiteX1" fmla="*/ 4197629 w 4445977"/>
              <a:gd name="connsiteY1" fmla="*/ 0 h 9355133"/>
              <a:gd name="connsiteX2" fmla="*/ 4445977 w 4445977"/>
              <a:gd name="connsiteY2" fmla="*/ 248348 h 9355133"/>
              <a:gd name="connsiteX3" fmla="*/ 4445977 w 4445977"/>
              <a:gd name="connsiteY3" fmla="*/ 9106785 h 9355133"/>
              <a:gd name="connsiteX4" fmla="*/ 4197629 w 4445977"/>
              <a:gd name="connsiteY4" fmla="*/ 9355133 h 9355133"/>
              <a:gd name="connsiteX5" fmla="*/ 548977 w 4445977"/>
              <a:gd name="connsiteY5" fmla="*/ 9355133 h 9355133"/>
              <a:gd name="connsiteX6" fmla="*/ 300629 w 4445977"/>
              <a:gd name="connsiteY6" fmla="*/ 9106785 h 9355133"/>
              <a:gd name="connsiteX7" fmla="*/ 300629 w 4445977"/>
              <a:gd name="connsiteY7" fmla="*/ 6116487 h 9355133"/>
              <a:gd name="connsiteX8" fmla="*/ 300628 w 4445977"/>
              <a:gd name="connsiteY8" fmla="*/ 5439465 h 9355133"/>
              <a:gd name="connsiteX9" fmla="*/ 239555 w 4445977"/>
              <a:gd name="connsiteY9" fmla="*/ 5492478 h 9355133"/>
              <a:gd name="connsiteX10" fmla="*/ 22427 w 4445977"/>
              <a:gd name="connsiteY10" fmla="*/ 5785685 h 9355133"/>
              <a:gd name="connsiteX11" fmla="*/ 242542 w 4445977"/>
              <a:gd name="connsiteY11" fmla="*/ 5069464 h 9355133"/>
              <a:gd name="connsiteX12" fmla="*/ 300628 w 4445977"/>
              <a:gd name="connsiteY12" fmla="*/ 5021208 h 9355133"/>
              <a:gd name="connsiteX13" fmla="*/ 300629 w 4445977"/>
              <a:gd name="connsiteY13" fmla="*/ 248348 h 9355133"/>
              <a:gd name="connsiteX14" fmla="*/ 548977 w 4445977"/>
              <a:gd name="connsiteY14" fmla="*/ 0 h 9355133"/>
              <a:gd name="connsiteX0" fmla="*/ 548977 w 4445977"/>
              <a:gd name="connsiteY0" fmla="*/ 0 h 9355133"/>
              <a:gd name="connsiteX1" fmla="*/ 4197629 w 4445977"/>
              <a:gd name="connsiteY1" fmla="*/ 0 h 9355133"/>
              <a:gd name="connsiteX2" fmla="*/ 4445977 w 4445977"/>
              <a:gd name="connsiteY2" fmla="*/ 248348 h 9355133"/>
              <a:gd name="connsiteX3" fmla="*/ 4445977 w 4445977"/>
              <a:gd name="connsiteY3" fmla="*/ 9106785 h 9355133"/>
              <a:gd name="connsiteX4" fmla="*/ 4197629 w 4445977"/>
              <a:gd name="connsiteY4" fmla="*/ 9355133 h 9355133"/>
              <a:gd name="connsiteX5" fmla="*/ 548977 w 4445977"/>
              <a:gd name="connsiteY5" fmla="*/ 9355133 h 9355133"/>
              <a:gd name="connsiteX6" fmla="*/ 300629 w 4445977"/>
              <a:gd name="connsiteY6" fmla="*/ 9106785 h 9355133"/>
              <a:gd name="connsiteX7" fmla="*/ 300628 w 4445977"/>
              <a:gd name="connsiteY7" fmla="*/ 5439465 h 9355133"/>
              <a:gd name="connsiteX8" fmla="*/ 239555 w 4445977"/>
              <a:gd name="connsiteY8" fmla="*/ 5492478 h 9355133"/>
              <a:gd name="connsiteX9" fmla="*/ 22427 w 4445977"/>
              <a:gd name="connsiteY9" fmla="*/ 5785685 h 9355133"/>
              <a:gd name="connsiteX10" fmla="*/ 242542 w 4445977"/>
              <a:gd name="connsiteY10" fmla="*/ 5069464 h 9355133"/>
              <a:gd name="connsiteX11" fmla="*/ 300628 w 4445977"/>
              <a:gd name="connsiteY11" fmla="*/ 5021208 h 9355133"/>
              <a:gd name="connsiteX12" fmla="*/ 300629 w 4445977"/>
              <a:gd name="connsiteY12" fmla="*/ 248348 h 9355133"/>
              <a:gd name="connsiteX13" fmla="*/ 548977 w 4445977"/>
              <a:gd name="connsiteY13" fmla="*/ 0 h 9355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445977" h="9355133">
                <a:moveTo>
                  <a:pt x="548977" y="0"/>
                </a:moveTo>
                <a:lnTo>
                  <a:pt x="4197629" y="0"/>
                </a:lnTo>
                <a:cubicBezTo>
                  <a:pt x="4334788" y="0"/>
                  <a:pt x="4445977" y="111189"/>
                  <a:pt x="4445977" y="248348"/>
                </a:cubicBezTo>
                <a:lnTo>
                  <a:pt x="4445977" y="9106785"/>
                </a:lnTo>
                <a:cubicBezTo>
                  <a:pt x="4445977" y="9243944"/>
                  <a:pt x="4334788" y="9355133"/>
                  <a:pt x="4197629" y="9355133"/>
                </a:cubicBezTo>
                <a:lnTo>
                  <a:pt x="548977" y="9355133"/>
                </a:lnTo>
                <a:cubicBezTo>
                  <a:pt x="411818" y="9355133"/>
                  <a:pt x="300629" y="9243944"/>
                  <a:pt x="300629" y="9106785"/>
                </a:cubicBezTo>
                <a:cubicBezTo>
                  <a:pt x="300629" y="7884345"/>
                  <a:pt x="300628" y="6661905"/>
                  <a:pt x="300628" y="5439465"/>
                </a:cubicBezTo>
                <a:lnTo>
                  <a:pt x="239555" y="5492478"/>
                </a:lnTo>
                <a:cubicBezTo>
                  <a:pt x="150117" y="5578797"/>
                  <a:pt x="76227" y="5677715"/>
                  <a:pt x="22427" y="5785685"/>
                </a:cubicBezTo>
                <a:cubicBezTo>
                  <a:pt x="-45970" y="5530422"/>
                  <a:pt x="46217" y="5264506"/>
                  <a:pt x="242542" y="5069464"/>
                </a:cubicBezTo>
                <a:lnTo>
                  <a:pt x="300628" y="5021208"/>
                </a:lnTo>
                <a:cubicBezTo>
                  <a:pt x="300628" y="3430255"/>
                  <a:pt x="300629" y="1839301"/>
                  <a:pt x="300629" y="248348"/>
                </a:cubicBezTo>
                <a:cubicBezTo>
                  <a:pt x="300629" y="111189"/>
                  <a:pt x="411818" y="0"/>
                  <a:pt x="548977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ECEF63FA-6E0A-5104-001C-E23EE1E7CA07}"/>
              </a:ext>
            </a:extLst>
          </p:cNvPr>
          <p:cNvSpPr txBox="1"/>
          <p:nvPr/>
        </p:nvSpPr>
        <p:spPr>
          <a:xfrm rot="5400000">
            <a:off x="289110" y="3283326"/>
            <a:ext cx="8529920" cy="33348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61E7C71C-7001-B3E1-C9E9-DED49E62504D}"/>
              </a:ext>
            </a:extLst>
          </p:cNvPr>
          <p:cNvGrpSpPr/>
          <p:nvPr/>
        </p:nvGrpSpPr>
        <p:grpSpPr>
          <a:xfrm>
            <a:off x="273762" y="5830578"/>
            <a:ext cx="2626217" cy="3797035"/>
            <a:chOff x="1056827" y="930434"/>
            <a:chExt cx="1720731" cy="248786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44179080-89D8-AEA0-6182-7E31B5030975}"/>
                </a:ext>
              </a:extLst>
            </p:cNvPr>
            <p:cNvGrpSpPr/>
            <p:nvPr/>
          </p:nvGrpSpPr>
          <p:grpSpPr>
            <a:xfrm rot="532772">
              <a:off x="2352744" y="1691685"/>
              <a:ext cx="424814" cy="452029"/>
              <a:chOff x="8304223" y="4825922"/>
              <a:chExt cx="778796" cy="828689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9814E679-FC43-60E9-FFEE-EF9C282444C8}"/>
                  </a:ext>
                </a:extLst>
              </p:cNvPr>
              <p:cNvSpPr/>
              <p:nvPr/>
            </p:nvSpPr>
            <p:spPr bwMode="auto">
              <a:xfrm rot="900000">
                <a:off x="8304223" y="4825922"/>
                <a:ext cx="778796" cy="828689"/>
              </a:xfrm>
              <a:custGeom>
                <a:avLst/>
                <a:gdLst>
                  <a:gd name="connsiteX0" fmla="*/ 542625 w 778796"/>
                  <a:gd name="connsiteY0" fmla="*/ 10514 h 828689"/>
                  <a:gd name="connsiteX1" fmla="*/ 588735 w 778796"/>
                  <a:gd name="connsiteY1" fmla="*/ 16584 h 828689"/>
                  <a:gd name="connsiteX2" fmla="*/ 616373 w 778796"/>
                  <a:gd name="connsiteY2" fmla="*/ 52602 h 828689"/>
                  <a:gd name="connsiteX3" fmla="*/ 629195 w 778796"/>
                  <a:gd name="connsiteY3" fmla="*/ 30393 h 828689"/>
                  <a:gd name="connsiteX4" fmla="*/ 666093 w 778796"/>
                  <a:gd name="connsiteY4" fmla="*/ 2080 h 828689"/>
                  <a:gd name="connsiteX5" fmla="*/ 712205 w 778796"/>
                  <a:gd name="connsiteY5" fmla="*/ 8151 h 828689"/>
                  <a:gd name="connsiteX6" fmla="*/ 734447 w 778796"/>
                  <a:gd name="connsiteY6" fmla="*/ 91160 h 828689"/>
                  <a:gd name="connsiteX7" fmla="*/ 713651 w 778796"/>
                  <a:gd name="connsiteY7" fmla="*/ 127180 h 828689"/>
                  <a:gd name="connsiteX8" fmla="*/ 725531 w 778796"/>
                  <a:gd name="connsiteY8" fmla="*/ 126351 h 828689"/>
                  <a:gd name="connsiteX9" fmla="*/ 748403 w 778796"/>
                  <a:gd name="connsiteY9" fmla="*/ 134042 h 828689"/>
                  <a:gd name="connsiteX10" fmla="*/ 770645 w 778796"/>
                  <a:gd name="connsiteY10" fmla="*/ 217052 h 828689"/>
                  <a:gd name="connsiteX11" fmla="*/ 721785 w 778796"/>
                  <a:gd name="connsiteY11" fmla="*/ 301680 h 828689"/>
                  <a:gd name="connsiteX12" fmla="*/ 744738 w 778796"/>
                  <a:gd name="connsiteY12" fmla="*/ 331592 h 828689"/>
                  <a:gd name="connsiteX13" fmla="*/ 739535 w 778796"/>
                  <a:gd name="connsiteY13" fmla="*/ 371114 h 828689"/>
                  <a:gd name="connsiteX14" fmla="*/ 598161 w 778796"/>
                  <a:gd name="connsiteY14" fmla="*/ 615980 h 828689"/>
                  <a:gd name="connsiteX15" fmla="*/ 597536 w 778796"/>
                  <a:gd name="connsiteY15" fmla="*/ 616687 h 828689"/>
                  <a:gd name="connsiteX16" fmla="*/ 594717 w 778796"/>
                  <a:gd name="connsiteY16" fmla="*/ 622464 h 828689"/>
                  <a:gd name="connsiteX17" fmla="*/ 575318 w 778796"/>
                  <a:gd name="connsiteY17" fmla="*/ 639576 h 828689"/>
                  <a:gd name="connsiteX18" fmla="*/ 293169 w 778796"/>
                  <a:gd name="connsiteY18" fmla="*/ 802475 h 828689"/>
                  <a:gd name="connsiteX19" fmla="*/ 26214 w 778796"/>
                  <a:gd name="connsiteY19" fmla="*/ 730945 h 828689"/>
                  <a:gd name="connsiteX20" fmla="*/ 39546 w 778796"/>
                  <a:gd name="connsiteY20" fmla="*/ 515324 h 828689"/>
                  <a:gd name="connsiteX21" fmla="*/ 90331 w 778796"/>
                  <a:gd name="connsiteY21" fmla="*/ 470530 h 828689"/>
                  <a:gd name="connsiteX22" fmla="*/ 90331 w 778796"/>
                  <a:gd name="connsiteY22" fmla="*/ 225413 h 828689"/>
                  <a:gd name="connsiteX23" fmla="*/ 136302 w 778796"/>
                  <a:gd name="connsiteY23" fmla="*/ 156060 h 828689"/>
                  <a:gd name="connsiteX24" fmla="*/ 165599 w 778796"/>
                  <a:gd name="connsiteY24" fmla="*/ 150145 h 828689"/>
                  <a:gd name="connsiteX25" fmla="*/ 240867 w 778796"/>
                  <a:gd name="connsiteY25" fmla="*/ 225413 h 828689"/>
                  <a:gd name="connsiteX26" fmla="*/ 240868 w 778796"/>
                  <a:gd name="connsiteY26" fmla="*/ 381359 h 828689"/>
                  <a:gd name="connsiteX27" fmla="*/ 341514 w 778796"/>
                  <a:gd name="connsiteY27" fmla="*/ 323250 h 828689"/>
                  <a:gd name="connsiteX28" fmla="*/ 505726 w 778796"/>
                  <a:gd name="connsiteY28" fmla="*/ 38826 h 828689"/>
                  <a:gd name="connsiteX29" fmla="*/ 542625 w 778796"/>
                  <a:gd name="connsiteY29" fmla="*/ 10514 h 828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8796" h="828689">
                    <a:moveTo>
                      <a:pt x="542625" y="10514"/>
                    </a:moveTo>
                    <a:cubicBezTo>
                      <a:pt x="557646" y="6489"/>
                      <a:pt x="574204" y="8194"/>
                      <a:pt x="588735" y="16584"/>
                    </a:cubicBezTo>
                    <a:lnTo>
                      <a:pt x="616373" y="52602"/>
                    </a:lnTo>
                    <a:lnTo>
                      <a:pt x="629195" y="30393"/>
                    </a:lnTo>
                    <a:cubicBezTo>
                      <a:pt x="637586" y="15861"/>
                      <a:pt x="651072" y="6105"/>
                      <a:pt x="666093" y="2080"/>
                    </a:cubicBezTo>
                    <a:cubicBezTo>
                      <a:pt x="681115" y="-1945"/>
                      <a:pt x="697673" y="-240"/>
                      <a:pt x="712205" y="8151"/>
                    </a:cubicBezTo>
                    <a:cubicBezTo>
                      <a:pt x="741269" y="24931"/>
                      <a:pt x="751227" y="62095"/>
                      <a:pt x="734447" y="91160"/>
                    </a:cubicBezTo>
                    <a:lnTo>
                      <a:pt x="713651" y="127180"/>
                    </a:lnTo>
                    <a:lnTo>
                      <a:pt x="725531" y="126351"/>
                    </a:lnTo>
                    <a:cubicBezTo>
                      <a:pt x="733365" y="127323"/>
                      <a:pt x="741137" y="129847"/>
                      <a:pt x="748403" y="134042"/>
                    </a:cubicBezTo>
                    <a:cubicBezTo>
                      <a:pt x="777468" y="150823"/>
                      <a:pt x="787426" y="187987"/>
                      <a:pt x="770645" y="217052"/>
                    </a:cubicBezTo>
                    <a:lnTo>
                      <a:pt x="721785" y="301680"/>
                    </a:lnTo>
                    <a:lnTo>
                      <a:pt x="744738" y="331592"/>
                    </a:lnTo>
                    <a:cubicBezTo>
                      <a:pt x="748188" y="344467"/>
                      <a:pt x="746726" y="358658"/>
                      <a:pt x="739535" y="371114"/>
                    </a:cubicBezTo>
                    <a:cubicBezTo>
                      <a:pt x="692410" y="452736"/>
                      <a:pt x="645285" y="534358"/>
                      <a:pt x="598161" y="615980"/>
                    </a:cubicBezTo>
                    <a:lnTo>
                      <a:pt x="597536" y="616687"/>
                    </a:lnTo>
                    <a:lnTo>
                      <a:pt x="594717" y="622464"/>
                    </a:lnTo>
                    <a:cubicBezTo>
                      <a:pt x="589617" y="629215"/>
                      <a:pt x="583108" y="635078"/>
                      <a:pt x="575318" y="639576"/>
                    </a:cubicBezTo>
                    <a:lnTo>
                      <a:pt x="293169" y="802475"/>
                    </a:lnTo>
                    <a:cubicBezTo>
                      <a:pt x="199698" y="856440"/>
                      <a:pt x="80179" y="824415"/>
                      <a:pt x="26214" y="730945"/>
                    </a:cubicBezTo>
                    <a:cubicBezTo>
                      <a:pt x="-14260" y="660842"/>
                      <a:pt x="-6364" y="576087"/>
                      <a:pt x="39546" y="515324"/>
                    </a:cubicBezTo>
                    <a:lnTo>
                      <a:pt x="90331" y="470530"/>
                    </a:lnTo>
                    <a:lnTo>
                      <a:pt x="90331" y="225413"/>
                    </a:lnTo>
                    <a:cubicBezTo>
                      <a:pt x="90331" y="194236"/>
                      <a:pt x="109287" y="167486"/>
                      <a:pt x="136302" y="156060"/>
                    </a:cubicBezTo>
                    <a:cubicBezTo>
                      <a:pt x="145307" y="152251"/>
                      <a:pt x="155207" y="150145"/>
                      <a:pt x="165599" y="150145"/>
                    </a:cubicBezTo>
                    <a:cubicBezTo>
                      <a:pt x="207168" y="150145"/>
                      <a:pt x="240867" y="183844"/>
                      <a:pt x="240867" y="225413"/>
                    </a:cubicBezTo>
                    <a:lnTo>
                      <a:pt x="240868" y="381359"/>
                    </a:lnTo>
                    <a:lnTo>
                      <a:pt x="341514" y="323250"/>
                    </a:lnTo>
                    <a:lnTo>
                      <a:pt x="505726" y="38826"/>
                    </a:lnTo>
                    <a:cubicBezTo>
                      <a:pt x="514116" y="24294"/>
                      <a:pt x="527603" y="14539"/>
                      <a:pt x="542625" y="10514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C142DF92-A2A2-F59D-3F49-2E6389D75CA6}"/>
                  </a:ext>
                </a:extLst>
              </p:cNvPr>
              <p:cNvSpPr/>
              <p:nvPr/>
            </p:nvSpPr>
            <p:spPr bwMode="auto">
              <a:xfrm rot="2700000">
                <a:off x="8786730" y="5048817"/>
                <a:ext cx="187943" cy="273741"/>
              </a:xfrm>
              <a:custGeom>
                <a:avLst/>
                <a:gdLst>
                  <a:gd name="connsiteX0" fmla="*/ 171169 w 187943"/>
                  <a:gd name="connsiteY0" fmla="*/ 55533 h 273741"/>
                  <a:gd name="connsiteX1" fmla="*/ 179556 w 187943"/>
                  <a:gd name="connsiteY1" fmla="*/ 47146 h 273741"/>
                  <a:gd name="connsiteX2" fmla="*/ 187943 w 187943"/>
                  <a:gd name="connsiteY2" fmla="*/ 55533 h 273741"/>
                  <a:gd name="connsiteX3" fmla="*/ 187943 w 187943"/>
                  <a:gd name="connsiteY3" fmla="*/ 273741 h 273741"/>
                  <a:gd name="connsiteX4" fmla="*/ 171169 w 187943"/>
                  <a:gd name="connsiteY4" fmla="*/ 265613 h 273741"/>
                  <a:gd name="connsiteX5" fmla="*/ 85543 w 187943"/>
                  <a:gd name="connsiteY5" fmla="*/ 30276 h 273741"/>
                  <a:gd name="connsiteX6" fmla="*/ 93930 w 187943"/>
                  <a:gd name="connsiteY6" fmla="*/ 21889 h 273741"/>
                  <a:gd name="connsiteX7" fmla="*/ 102317 w 187943"/>
                  <a:gd name="connsiteY7" fmla="*/ 30276 h 273741"/>
                  <a:gd name="connsiteX8" fmla="*/ 102317 w 187943"/>
                  <a:gd name="connsiteY8" fmla="*/ 243373 h 273741"/>
                  <a:gd name="connsiteX9" fmla="*/ 85543 w 187943"/>
                  <a:gd name="connsiteY9" fmla="*/ 239895 h 273741"/>
                  <a:gd name="connsiteX10" fmla="*/ 0 w 187943"/>
                  <a:gd name="connsiteY10" fmla="*/ 8387 h 273741"/>
                  <a:gd name="connsiteX11" fmla="*/ 8387 w 187943"/>
                  <a:gd name="connsiteY11" fmla="*/ 0 h 273741"/>
                  <a:gd name="connsiteX12" fmla="*/ 16774 w 187943"/>
                  <a:gd name="connsiteY12" fmla="*/ 8387 h 273741"/>
                  <a:gd name="connsiteX13" fmla="*/ 16774 w 187943"/>
                  <a:gd name="connsiteY13" fmla="*/ 229838 h 273741"/>
                  <a:gd name="connsiteX14" fmla="*/ 0 w 187943"/>
                  <a:gd name="connsiteY14" fmla="*/ 228622 h 273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87943" h="273741">
                    <a:moveTo>
                      <a:pt x="171169" y="55533"/>
                    </a:moveTo>
                    <a:cubicBezTo>
                      <a:pt x="171168" y="50901"/>
                      <a:pt x="174924" y="47146"/>
                      <a:pt x="179556" y="47146"/>
                    </a:cubicBezTo>
                    <a:cubicBezTo>
                      <a:pt x="184188" y="47146"/>
                      <a:pt x="187942" y="50901"/>
                      <a:pt x="187943" y="55533"/>
                    </a:cubicBezTo>
                    <a:lnTo>
                      <a:pt x="187943" y="273741"/>
                    </a:lnTo>
                    <a:lnTo>
                      <a:pt x="171169" y="265613"/>
                    </a:lnTo>
                    <a:close/>
                    <a:moveTo>
                      <a:pt x="85543" y="30276"/>
                    </a:moveTo>
                    <a:cubicBezTo>
                      <a:pt x="85543" y="25644"/>
                      <a:pt x="89298" y="21889"/>
                      <a:pt x="93930" y="21889"/>
                    </a:cubicBezTo>
                    <a:cubicBezTo>
                      <a:pt x="98562" y="21889"/>
                      <a:pt x="102317" y="25644"/>
                      <a:pt x="102317" y="30276"/>
                    </a:cubicBezTo>
                    <a:lnTo>
                      <a:pt x="102317" y="243373"/>
                    </a:lnTo>
                    <a:lnTo>
                      <a:pt x="85543" y="239895"/>
                    </a:lnTo>
                    <a:close/>
                    <a:moveTo>
                      <a:pt x="0" y="8387"/>
                    </a:moveTo>
                    <a:cubicBezTo>
                      <a:pt x="0" y="3755"/>
                      <a:pt x="3755" y="-1"/>
                      <a:pt x="8387" y="0"/>
                    </a:cubicBezTo>
                    <a:cubicBezTo>
                      <a:pt x="13019" y="0"/>
                      <a:pt x="16774" y="3755"/>
                      <a:pt x="16774" y="8387"/>
                    </a:cubicBezTo>
                    <a:lnTo>
                      <a:pt x="16774" y="229838"/>
                    </a:lnTo>
                    <a:lnTo>
                      <a:pt x="0" y="228622"/>
                    </a:ln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5F2F200B-3631-90A9-1A53-BD4B2F548773}"/>
                </a:ext>
              </a:extLst>
            </p:cNvPr>
            <p:cNvSpPr/>
            <p:nvPr/>
          </p:nvSpPr>
          <p:spPr bwMode="auto">
            <a:xfrm rot="11325099">
              <a:off x="1915409" y="2032361"/>
              <a:ext cx="570528" cy="529662"/>
            </a:xfrm>
            <a:custGeom>
              <a:avLst/>
              <a:gdLst>
                <a:gd name="connsiteX0" fmla="*/ 203560 w 570528"/>
                <a:gd name="connsiteY0" fmla="*/ 529662 h 529662"/>
                <a:gd name="connsiteX1" fmla="*/ 0 w 570528"/>
                <a:gd name="connsiteY1" fmla="*/ 529662 h 529662"/>
                <a:gd name="connsiteX2" fmla="*/ 0 w 570528"/>
                <a:gd name="connsiteY2" fmla="*/ 113495 h 529662"/>
                <a:gd name="connsiteX3" fmla="*/ 5115 w 570528"/>
                <a:gd name="connsiteY3" fmla="*/ 88160 h 529662"/>
                <a:gd name="connsiteX4" fmla="*/ 5342 w 570528"/>
                <a:gd name="connsiteY4" fmla="*/ 82399 h 529662"/>
                <a:gd name="connsiteX5" fmla="*/ 7002 w 570528"/>
                <a:gd name="connsiteY5" fmla="*/ 78812 h 529662"/>
                <a:gd name="connsiteX6" fmla="*/ 7998 w 570528"/>
                <a:gd name="connsiteY6" fmla="*/ 73878 h 529662"/>
                <a:gd name="connsiteX7" fmla="*/ 12104 w 570528"/>
                <a:gd name="connsiteY7" fmla="*/ 67788 h 529662"/>
                <a:gd name="connsiteX8" fmla="*/ 23209 w 570528"/>
                <a:gd name="connsiteY8" fmla="*/ 43792 h 529662"/>
                <a:gd name="connsiteX9" fmla="*/ 172949 w 570528"/>
                <a:gd name="connsiteY9" fmla="*/ 20740 h 529662"/>
                <a:gd name="connsiteX10" fmla="*/ 538072 w 570528"/>
                <a:gd name="connsiteY10" fmla="*/ 288443 h 529662"/>
                <a:gd name="connsiteX11" fmla="*/ 555157 w 570528"/>
                <a:gd name="connsiteY11" fmla="*/ 399425 h 529662"/>
                <a:gd name="connsiteX12" fmla="*/ 522365 w 570528"/>
                <a:gd name="connsiteY12" fmla="*/ 444149 h 529662"/>
                <a:gd name="connsiteX13" fmla="*/ 411384 w 570528"/>
                <a:gd name="connsiteY13" fmla="*/ 461234 h 529662"/>
                <a:gd name="connsiteX14" fmla="*/ 203560 w 570528"/>
                <a:gd name="connsiteY14" fmla="*/ 308861 h 5296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570528" h="529662">
                  <a:moveTo>
                    <a:pt x="203560" y="529662"/>
                  </a:moveTo>
                  <a:lnTo>
                    <a:pt x="0" y="529662"/>
                  </a:lnTo>
                  <a:lnTo>
                    <a:pt x="0" y="113495"/>
                  </a:lnTo>
                  <a:lnTo>
                    <a:pt x="5115" y="88160"/>
                  </a:lnTo>
                  <a:lnTo>
                    <a:pt x="5342" y="82399"/>
                  </a:lnTo>
                  <a:lnTo>
                    <a:pt x="7002" y="78812"/>
                  </a:lnTo>
                  <a:lnTo>
                    <a:pt x="7998" y="73878"/>
                  </a:lnTo>
                  <a:lnTo>
                    <a:pt x="12104" y="67788"/>
                  </a:lnTo>
                  <a:lnTo>
                    <a:pt x="23209" y="43792"/>
                  </a:lnTo>
                  <a:cubicBezTo>
                    <a:pt x="58193" y="-3923"/>
                    <a:pt x="125234" y="-14244"/>
                    <a:pt x="172949" y="20740"/>
                  </a:cubicBezTo>
                  <a:lnTo>
                    <a:pt x="538072" y="288443"/>
                  </a:lnTo>
                  <a:cubicBezTo>
                    <a:pt x="573436" y="314372"/>
                    <a:pt x="581085" y="364060"/>
                    <a:pt x="555157" y="399425"/>
                  </a:cubicBezTo>
                  <a:lnTo>
                    <a:pt x="522365" y="444149"/>
                  </a:lnTo>
                  <a:cubicBezTo>
                    <a:pt x="496437" y="479513"/>
                    <a:pt x="446748" y="487163"/>
                    <a:pt x="411384" y="461234"/>
                  </a:cubicBezTo>
                  <a:lnTo>
                    <a:pt x="203560" y="308861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96D63C9B-3805-6FAF-0894-7B3B64239F37}"/>
                </a:ext>
              </a:extLst>
            </p:cNvPr>
            <p:cNvGrpSpPr/>
            <p:nvPr/>
          </p:nvGrpSpPr>
          <p:grpSpPr>
            <a:xfrm>
              <a:off x="1056827" y="930434"/>
              <a:ext cx="1304762" cy="2487866"/>
              <a:chOff x="4257838" y="1945656"/>
              <a:chExt cx="1304762" cy="2487866"/>
            </a:xfrm>
          </p:grpSpPr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ADD71A80-8AF0-08EC-33D5-E27E07681115}"/>
                  </a:ext>
                </a:extLst>
              </p:cNvPr>
              <p:cNvSpPr/>
              <p:nvPr/>
            </p:nvSpPr>
            <p:spPr bwMode="auto">
              <a:xfrm>
                <a:off x="4456355" y="4134794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122774E8-B744-688D-406C-6DA24867C8C4}"/>
                  </a:ext>
                </a:extLst>
              </p:cNvPr>
              <p:cNvSpPr/>
              <p:nvPr/>
            </p:nvSpPr>
            <p:spPr bwMode="auto">
              <a:xfrm flipH="1">
                <a:off x="5023217" y="4134794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B5118F65-E5FA-424C-5A25-DCD9C82F20E1}"/>
                  </a:ext>
                </a:extLst>
              </p:cNvPr>
              <p:cNvSpPr/>
              <p:nvPr/>
            </p:nvSpPr>
            <p:spPr bwMode="auto">
              <a:xfrm rot="13500000" flipH="1">
                <a:off x="4264905" y="3711283"/>
                <a:ext cx="282107" cy="296241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7" name="四角形: 上の 2 つの角を丸める 5">
                <a:extLst>
                  <a:ext uri="{FF2B5EF4-FFF2-40B4-BE49-F238E27FC236}">
                    <a16:creationId xmlns:a16="http://schemas.microsoft.com/office/drawing/2014/main" id="{ED65A89E-F1E1-7CC1-92DC-19667FB4EE35}"/>
                  </a:ext>
                </a:extLst>
              </p:cNvPr>
              <p:cNvSpPr/>
              <p:nvPr/>
            </p:nvSpPr>
            <p:spPr bwMode="auto">
              <a:xfrm rot="1800000">
                <a:off x="4449327" y="3081819"/>
                <a:ext cx="268040" cy="688651"/>
              </a:xfrm>
              <a:custGeom>
                <a:avLst/>
                <a:gdLst>
                  <a:gd name="connsiteX0" fmla="*/ 134020 w 268039"/>
                  <a:gd name="connsiteY0" fmla="*/ 0 h 787798"/>
                  <a:gd name="connsiteX1" fmla="*/ 134020 w 268039"/>
                  <a:gd name="connsiteY1" fmla="*/ 0 h 787798"/>
                  <a:gd name="connsiteX2" fmla="*/ 268040 w 268039"/>
                  <a:gd name="connsiteY2" fmla="*/ 134020 h 787798"/>
                  <a:gd name="connsiteX3" fmla="*/ 268039 w 268039"/>
                  <a:gd name="connsiteY3" fmla="*/ 787798 h 787798"/>
                  <a:gd name="connsiteX4" fmla="*/ 268039 w 268039"/>
                  <a:gd name="connsiteY4" fmla="*/ 787798 h 787798"/>
                  <a:gd name="connsiteX5" fmla="*/ 0 w 268039"/>
                  <a:gd name="connsiteY5" fmla="*/ 787798 h 787798"/>
                  <a:gd name="connsiteX6" fmla="*/ 0 w 268039"/>
                  <a:gd name="connsiteY6" fmla="*/ 787798 h 787798"/>
                  <a:gd name="connsiteX7" fmla="*/ 0 w 268039"/>
                  <a:gd name="connsiteY7" fmla="*/ 134020 h 787798"/>
                  <a:gd name="connsiteX8" fmla="*/ 134020 w 268039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0 w 268040"/>
                  <a:gd name="connsiteY5" fmla="*/ 787798 h 787798"/>
                  <a:gd name="connsiteX6" fmla="*/ 53944 w 268040"/>
                  <a:gd name="connsiteY6" fmla="*/ 785982 h 787798"/>
                  <a:gd name="connsiteX7" fmla="*/ 0 w 268040"/>
                  <a:gd name="connsiteY7" fmla="*/ 134020 h 787798"/>
                  <a:gd name="connsiteX8" fmla="*/ 134020 w 268040"/>
                  <a:gd name="connsiteY8" fmla="*/ 0 h 787798"/>
                  <a:gd name="connsiteX0" fmla="*/ 134020 w 268040"/>
                  <a:gd name="connsiteY0" fmla="*/ 0 h 787798"/>
                  <a:gd name="connsiteX1" fmla="*/ 134020 w 268040"/>
                  <a:gd name="connsiteY1" fmla="*/ 0 h 787798"/>
                  <a:gd name="connsiteX2" fmla="*/ 268040 w 268040"/>
                  <a:gd name="connsiteY2" fmla="*/ 134020 h 787798"/>
                  <a:gd name="connsiteX3" fmla="*/ 268039 w 268040"/>
                  <a:gd name="connsiteY3" fmla="*/ 787798 h 787798"/>
                  <a:gd name="connsiteX4" fmla="*/ 268039 w 268040"/>
                  <a:gd name="connsiteY4" fmla="*/ 787798 h 787798"/>
                  <a:gd name="connsiteX5" fmla="*/ 53944 w 268040"/>
                  <a:gd name="connsiteY5" fmla="*/ 785982 h 787798"/>
                  <a:gd name="connsiteX6" fmla="*/ 0 w 268040"/>
                  <a:gd name="connsiteY6" fmla="*/ 134020 h 787798"/>
                  <a:gd name="connsiteX7" fmla="*/ 134020 w 268040"/>
                  <a:gd name="connsiteY7" fmla="*/ 0 h 787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8040" h="787798">
                    <a:moveTo>
                      <a:pt x="134020" y="0"/>
                    </a:moveTo>
                    <a:lnTo>
                      <a:pt x="134020" y="0"/>
                    </a:lnTo>
                    <a:cubicBezTo>
                      <a:pt x="208037" y="0"/>
                      <a:pt x="268040" y="60003"/>
                      <a:pt x="268040" y="134020"/>
                    </a:cubicBezTo>
                    <a:cubicBezTo>
                      <a:pt x="268040" y="351946"/>
                      <a:pt x="268039" y="569872"/>
                      <a:pt x="268039" y="787798"/>
                    </a:cubicBezTo>
                    <a:lnTo>
                      <a:pt x="268039" y="787798"/>
                    </a:lnTo>
                    <a:lnTo>
                      <a:pt x="53944" y="785982"/>
                    </a:lnTo>
                    <a:lnTo>
                      <a:pt x="0" y="134020"/>
                    </a:lnTo>
                    <a:cubicBezTo>
                      <a:pt x="0" y="60003"/>
                      <a:pt x="60003" y="0"/>
                      <a:pt x="134020" y="0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F9C34970-EE4C-2D35-B53C-7B9158DB9D0D}"/>
                  </a:ext>
                </a:extLst>
              </p:cNvPr>
              <p:cNvSpPr/>
              <p:nvPr/>
            </p:nvSpPr>
            <p:spPr bwMode="auto">
              <a:xfrm rot="10800000">
                <a:off x="4608455" y="3744033"/>
                <a:ext cx="709670" cy="442421"/>
              </a:xfrm>
              <a:custGeom>
                <a:avLst/>
                <a:gdLst>
                  <a:gd name="connsiteX0" fmla="*/ 809300 w 809300"/>
                  <a:gd name="connsiteY0" fmla="*/ 435225 h 435225"/>
                  <a:gd name="connsiteX1" fmla="*/ 0 w 809300"/>
                  <a:gd name="connsiteY1" fmla="*/ 435225 h 435225"/>
                  <a:gd name="connsiteX2" fmla="*/ 76156 w 809300"/>
                  <a:gd name="connsiteY2" fmla="*/ 0 h 435225"/>
                  <a:gd name="connsiteX3" fmla="*/ 368300 w 809300"/>
                  <a:gd name="connsiteY3" fmla="*/ 0 h 435225"/>
                  <a:gd name="connsiteX4" fmla="*/ 368300 w 809300"/>
                  <a:gd name="connsiteY4" fmla="*/ 290875 h 435225"/>
                  <a:gd name="connsiteX5" fmla="*/ 389163 w 809300"/>
                  <a:gd name="connsiteY5" fmla="*/ 311738 h 435225"/>
                  <a:gd name="connsiteX6" fmla="*/ 418459 w 809300"/>
                  <a:gd name="connsiteY6" fmla="*/ 311738 h 435225"/>
                  <a:gd name="connsiteX7" fmla="*/ 439322 w 809300"/>
                  <a:gd name="connsiteY7" fmla="*/ 290875 h 435225"/>
                  <a:gd name="connsiteX8" fmla="*/ 439322 w 809300"/>
                  <a:gd name="connsiteY8" fmla="*/ 0 h 435225"/>
                  <a:gd name="connsiteX9" fmla="*/ 733144 w 809300"/>
                  <a:gd name="connsiteY9" fmla="*/ 0 h 435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09300" h="435225">
                    <a:moveTo>
                      <a:pt x="809300" y="435225"/>
                    </a:moveTo>
                    <a:lnTo>
                      <a:pt x="0" y="435225"/>
                    </a:lnTo>
                    <a:lnTo>
                      <a:pt x="76156" y="0"/>
                    </a:lnTo>
                    <a:lnTo>
                      <a:pt x="368300" y="0"/>
                    </a:lnTo>
                    <a:lnTo>
                      <a:pt x="368300" y="290875"/>
                    </a:lnTo>
                    <a:cubicBezTo>
                      <a:pt x="368300" y="302397"/>
                      <a:pt x="377641" y="311738"/>
                      <a:pt x="389163" y="311738"/>
                    </a:cubicBezTo>
                    <a:lnTo>
                      <a:pt x="418459" y="311738"/>
                    </a:lnTo>
                    <a:cubicBezTo>
                      <a:pt x="429981" y="311738"/>
                      <a:pt x="439322" y="302397"/>
                      <a:pt x="439322" y="290875"/>
                    </a:cubicBezTo>
                    <a:lnTo>
                      <a:pt x="439322" y="0"/>
                    </a:lnTo>
                    <a:lnTo>
                      <a:pt x="733144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9" name="四角形: 上の 2 つの角を丸める 58">
                <a:extLst>
                  <a:ext uri="{FF2B5EF4-FFF2-40B4-BE49-F238E27FC236}">
                    <a16:creationId xmlns:a16="http://schemas.microsoft.com/office/drawing/2014/main" id="{793CF85C-3C74-F4BB-5AAE-A229D97E6C58}"/>
                  </a:ext>
                </a:extLst>
              </p:cNvPr>
              <p:cNvSpPr/>
              <p:nvPr/>
            </p:nvSpPr>
            <p:spPr bwMode="auto">
              <a:xfrm>
                <a:off x="4539078" y="2984501"/>
                <a:ext cx="845722" cy="802088"/>
              </a:xfrm>
              <a:prstGeom prst="round2SameRect">
                <a:avLst>
                  <a:gd name="adj1" fmla="val 41845"/>
                  <a:gd name="adj2" fmla="val 0"/>
                </a:avLst>
              </a:prstGeom>
              <a:solidFill>
                <a:srgbClr val="00B0F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dirty="0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D403A94D-98A3-81C6-FBB4-14992DB331E0}"/>
                  </a:ext>
                </a:extLst>
              </p:cNvPr>
              <p:cNvSpPr/>
              <p:nvPr/>
            </p:nvSpPr>
            <p:spPr bwMode="auto">
              <a:xfrm>
                <a:off x="4403317" y="1945656"/>
                <a:ext cx="1121184" cy="816273"/>
              </a:xfrm>
              <a:custGeom>
                <a:avLst/>
                <a:gdLst>
                  <a:gd name="connsiteX0" fmla="*/ 560592 w 1121184"/>
                  <a:gd name="connsiteY0" fmla="*/ 0 h 643341"/>
                  <a:gd name="connsiteX1" fmla="*/ 1121184 w 1121184"/>
                  <a:gd name="connsiteY1" fmla="*/ 483193 h 643341"/>
                  <a:gd name="connsiteX2" fmla="*/ 1112293 w 1121184"/>
                  <a:gd name="connsiteY2" fmla="*/ 559213 h 643341"/>
                  <a:gd name="connsiteX3" fmla="*/ 1108346 w 1121184"/>
                  <a:gd name="connsiteY3" fmla="*/ 560819 h 643341"/>
                  <a:gd name="connsiteX4" fmla="*/ 560592 w 1121184"/>
                  <a:gd name="connsiteY4" fmla="*/ 643341 h 643341"/>
                  <a:gd name="connsiteX5" fmla="*/ 12838 w 1121184"/>
                  <a:gd name="connsiteY5" fmla="*/ 560819 h 643341"/>
                  <a:gd name="connsiteX6" fmla="*/ 8891 w 1121184"/>
                  <a:gd name="connsiteY6" fmla="*/ 559213 h 643341"/>
                  <a:gd name="connsiteX7" fmla="*/ 0 w 1121184"/>
                  <a:gd name="connsiteY7" fmla="*/ 483193 h 643341"/>
                  <a:gd name="connsiteX8" fmla="*/ 560592 w 1121184"/>
                  <a:gd name="connsiteY8" fmla="*/ 0 h 643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21184" h="643341">
                    <a:moveTo>
                      <a:pt x="560592" y="0"/>
                    </a:moveTo>
                    <a:cubicBezTo>
                      <a:pt x="870198" y="0"/>
                      <a:pt x="1121184" y="216333"/>
                      <a:pt x="1121184" y="483193"/>
                    </a:cubicBezTo>
                    <a:lnTo>
                      <a:pt x="1112293" y="559213"/>
                    </a:lnTo>
                    <a:lnTo>
                      <a:pt x="1108346" y="560819"/>
                    </a:lnTo>
                    <a:cubicBezTo>
                      <a:pt x="951987" y="612919"/>
                      <a:pt x="763493" y="643341"/>
                      <a:pt x="560592" y="643341"/>
                    </a:cubicBezTo>
                    <a:cubicBezTo>
                      <a:pt x="357692" y="643341"/>
                      <a:pt x="169197" y="612919"/>
                      <a:pt x="12838" y="560819"/>
                    </a:cubicBezTo>
                    <a:lnTo>
                      <a:pt x="8891" y="559213"/>
                    </a:lnTo>
                    <a:lnTo>
                      <a:pt x="0" y="483193"/>
                    </a:lnTo>
                    <a:cubicBezTo>
                      <a:pt x="0" y="216333"/>
                      <a:pt x="250986" y="0"/>
                      <a:pt x="56059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34A27474-F49F-36F1-8DB2-DD2808E79888}"/>
                  </a:ext>
                </a:extLst>
              </p:cNvPr>
              <p:cNvSpPr/>
              <p:nvPr/>
            </p:nvSpPr>
            <p:spPr bwMode="auto">
              <a:xfrm rot="20700000">
                <a:off x="4365218" y="2398389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楕円 61">
                <a:extLst>
                  <a:ext uri="{FF2B5EF4-FFF2-40B4-BE49-F238E27FC236}">
                    <a16:creationId xmlns:a16="http://schemas.microsoft.com/office/drawing/2014/main" id="{38BD4ADC-9B11-FE47-C17B-30383221A838}"/>
                  </a:ext>
                </a:extLst>
              </p:cNvPr>
              <p:cNvSpPr/>
              <p:nvPr/>
            </p:nvSpPr>
            <p:spPr bwMode="auto">
              <a:xfrm rot="900000" flipH="1">
                <a:off x="5276603" y="2398388"/>
                <a:ext cx="285997" cy="340057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F33A7F35-37C7-3B6A-C0DA-81EADC45F54C}"/>
                  </a:ext>
                </a:extLst>
              </p:cNvPr>
              <p:cNvSpPr/>
              <p:nvPr/>
            </p:nvSpPr>
            <p:spPr bwMode="auto">
              <a:xfrm>
                <a:off x="4480715" y="2055685"/>
                <a:ext cx="966387" cy="96638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885A1B5C-1C6B-7BDD-6624-37D39517C440}"/>
                  </a:ext>
                </a:extLst>
              </p:cNvPr>
              <p:cNvSpPr/>
              <p:nvPr/>
            </p:nvSpPr>
            <p:spPr bwMode="auto">
              <a:xfrm>
                <a:off x="4533420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59AF51D1-BE62-E912-4230-812A05FB090A}"/>
                  </a:ext>
                </a:extLst>
              </p:cNvPr>
              <p:cNvSpPr/>
              <p:nvPr/>
            </p:nvSpPr>
            <p:spPr bwMode="auto">
              <a:xfrm>
                <a:off x="5032874" y="2420299"/>
                <a:ext cx="344351" cy="183252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2486DD6E-2503-13E4-B7A3-AA0500374B49}"/>
                  </a:ext>
                </a:extLst>
              </p:cNvPr>
              <p:cNvSpPr/>
              <p:nvPr/>
            </p:nvSpPr>
            <p:spPr bwMode="auto">
              <a:xfrm>
                <a:off x="4665737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7" name="楕円 66">
                <a:extLst>
                  <a:ext uri="{FF2B5EF4-FFF2-40B4-BE49-F238E27FC236}">
                    <a16:creationId xmlns:a16="http://schemas.microsoft.com/office/drawing/2014/main" id="{54AA2372-F56F-1846-4901-B0E4B17CDB36}"/>
                  </a:ext>
                </a:extLst>
              </p:cNvPr>
              <p:cNvSpPr/>
              <p:nvPr/>
            </p:nvSpPr>
            <p:spPr bwMode="auto">
              <a:xfrm>
                <a:off x="5169534" y="2473448"/>
                <a:ext cx="86862" cy="86862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二等辺三角形 71">
                <a:extLst>
                  <a:ext uri="{FF2B5EF4-FFF2-40B4-BE49-F238E27FC236}">
                    <a16:creationId xmlns:a16="http://schemas.microsoft.com/office/drawing/2014/main" id="{1EDA4C80-EB40-5285-5E75-053B49B5C840}"/>
                  </a:ext>
                </a:extLst>
              </p:cNvPr>
              <p:cNvSpPr/>
              <p:nvPr/>
            </p:nvSpPr>
            <p:spPr bwMode="auto">
              <a:xfrm rot="16200000">
                <a:off x="4781398" y="2587089"/>
                <a:ext cx="225025" cy="92227"/>
              </a:xfrm>
              <a:custGeom>
                <a:avLst/>
                <a:gdLst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  <a:gd name="connsiteX3" fmla="*/ 0 w 225025"/>
                  <a:gd name="connsiteY3" fmla="*/ 92227 h 92227"/>
                  <a:gd name="connsiteX0" fmla="*/ 0 w 225025"/>
                  <a:gd name="connsiteY0" fmla="*/ 92227 h 292106"/>
                  <a:gd name="connsiteX1" fmla="*/ 52188 w 225025"/>
                  <a:gd name="connsiteY1" fmla="*/ 0 h 292106"/>
                  <a:gd name="connsiteX2" fmla="*/ 225025 w 225025"/>
                  <a:gd name="connsiteY2" fmla="*/ 92227 h 292106"/>
                  <a:gd name="connsiteX3" fmla="*/ 62575 w 225025"/>
                  <a:gd name="connsiteY3" fmla="*/ 292106 h 292106"/>
                  <a:gd name="connsiteX4" fmla="*/ 0 w 225025"/>
                  <a:gd name="connsiteY4" fmla="*/ 92227 h 292106"/>
                  <a:gd name="connsiteX0" fmla="*/ 62575 w 225025"/>
                  <a:gd name="connsiteY0" fmla="*/ 292106 h 383546"/>
                  <a:gd name="connsiteX1" fmla="*/ 0 w 225025"/>
                  <a:gd name="connsiteY1" fmla="*/ 92227 h 383546"/>
                  <a:gd name="connsiteX2" fmla="*/ 52188 w 225025"/>
                  <a:gd name="connsiteY2" fmla="*/ 0 h 383546"/>
                  <a:gd name="connsiteX3" fmla="*/ 225025 w 225025"/>
                  <a:gd name="connsiteY3" fmla="*/ 92227 h 383546"/>
                  <a:gd name="connsiteX4" fmla="*/ 154015 w 225025"/>
                  <a:gd name="connsiteY4" fmla="*/ 383546 h 383546"/>
                  <a:gd name="connsiteX0" fmla="*/ 62575 w 225025"/>
                  <a:gd name="connsiteY0" fmla="*/ 292106 h 292106"/>
                  <a:gd name="connsiteX1" fmla="*/ 0 w 225025"/>
                  <a:gd name="connsiteY1" fmla="*/ 92227 h 292106"/>
                  <a:gd name="connsiteX2" fmla="*/ 52188 w 225025"/>
                  <a:gd name="connsiteY2" fmla="*/ 0 h 292106"/>
                  <a:gd name="connsiteX3" fmla="*/ 225025 w 225025"/>
                  <a:gd name="connsiteY3" fmla="*/ 92227 h 292106"/>
                  <a:gd name="connsiteX0" fmla="*/ 0 w 225025"/>
                  <a:gd name="connsiteY0" fmla="*/ 92227 h 92227"/>
                  <a:gd name="connsiteX1" fmla="*/ 52188 w 225025"/>
                  <a:gd name="connsiteY1" fmla="*/ 0 h 92227"/>
                  <a:gd name="connsiteX2" fmla="*/ 225025 w 225025"/>
                  <a:gd name="connsiteY2" fmla="*/ 92227 h 922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5025" h="92227">
                    <a:moveTo>
                      <a:pt x="0" y="92227"/>
                    </a:moveTo>
                    <a:lnTo>
                      <a:pt x="52188" y="0"/>
                    </a:lnTo>
                    <a:lnTo>
                      <a:pt x="225025" y="92227"/>
                    </a:lnTo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8E3D07C-D839-75F0-459E-40CB4873ACD3}"/>
                  </a:ext>
                </a:extLst>
              </p:cNvPr>
              <p:cNvSpPr/>
              <p:nvPr/>
            </p:nvSpPr>
            <p:spPr bwMode="auto">
              <a:xfrm>
                <a:off x="4709896" y="2828748"/>
                <a:ext cx="488213" cy="79767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5F55631-9395-8D19-B819-1CD3D8E4D54D}"/>
                  </a:ext>
                </a:extLst>
              </p:cNvPr>
              <p:cNvSpPr/>
              <p:nvPr/>
            </p:nvSpPr>
            <p:spPr bwMode="auto">
              <a:xfrm rot="10800000">
                <a:off x="4733084" y="3019232"/>
                <a:ext cx="443890" cy="383239"/>
              </a:xfrm>
              <a:custGeom>
                <a:avLst/>
                <a:gdLst>
                  <a:gd name="connsiteX0" fmla="*/ 443890 w 443890"/>
                  <a:gd name="connsiteY0" fmla="*/ 383239 h 383239"/>
                  <a:gd name="connsiteX1" fmla="*/ 405277 w 443890"/>
                  <a:gd name="connsiteY1" fmla="*/ 383239 h 383239"/>
                  <a:gd name="connsiteX2" fmla="*/ 221945 w 443890"/>
                  <a:gd name="connsiteY2" fmla="*/ 66675 h 383239"/>
                  <a:gd name="connsiteX3" fmla="*/ 38614 w 443890"/>
                  <a:gd name="connsiteY3" fmla="*/ 383239 h 383239"/>
                  <a:gd name="connsiteX4" fmla="*/ 0 w 443890"/>
                  <a:gd name="connsiteY4" fmla="*/ 383239 h 383239"/>
                  <a:gd name="connsiteX5" fmla="*/ 221945 w 443890"/>
                  <a:gd name="connsiteY5" fmla="*/ 0 h 383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890" h="383239">
                    <a:moveTo>
                      <a:pt x="443890" y="383239"/>
                    </a:moveTo>
                    <a:lnTo>
                      <a:pt x="405277" y="383239"/>
                    </a:lnTo>
                    <a:lnTo>
                      <a:pt x="221945" y="66675"/>
                    </a:lnTo>
                    <a:lnTo>
                      <a:pt x="38614" y="383239"/>
                    </a:lnTo>
                    <a:lnTo>
                      <a:pt x="0" y="383239"/>
                    </a:lnTo>
                    <a:lnTo>
                      <a:pt x="221945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7AAA0197-9F1F-0C82-7899-C1A8C5AB679D}"/>
                  </a:ext>
                </a:extLst>
              </p:cNvPr>
              <p:cNvSpPr/>
              <p:nvPr/>
            </p:nvSpPr>
            <p:spPr bwMode="auto">
              <a:xfrm>
                <a:off x="4735494" y="3236269"/>
                <a:ext cx="441480" cy="2993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BCB05EFD-596E-F2EB-ADD5-727C5E279DBB}"/>
                  </a:ext>
                </a:extLst>
              </p:cNvPr>
              <p:cNvSpPr/>
              <p:nvPr/>
            </p:nvSpPr>
            <p:spPr bwMode="auto">
              <a:xfrm rot="10800000">
                <a:off x="4591629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5BB22236-7B8C-FB6F-C3FD-E7B4664A3C02}"/>
                  </a:ext>
                </a:extLst>
              </p:cNvPr>
              <p:cNvSpPr/>
              <p:nvPr/>
            </p:nvSpPr>
            <p:spPr bwMode="auto">
              <a:xfrm rot="10800000">
                <a:off x="5082166" y="2282571"/>
                <a:ext cx="235809" cy="57334"/>
              </a:xfrm>
              <a:custGeom>
                <a:avLst/>
                <a:gdLst>
                  <a:gd name="connsiteX0" fmla="*/ 0 w 666252"/>
                  <a:gd name="connsiteY0" fmla="*/ 0 h 134474"/>
                  <a:gd name="connsiteX1" fmla="*/ 22230 w 666252"/>
                  <a:gd name="connsiteY1" fmla="*/ 7473 h 134474"/>
                  <a:gd name="connsiteX2" fmla="*/ 333126 w 666252"/>
                  <a:gd name="connsiteY2" fmla="*/ 46348 h 134474"/>
                  <a:gd name="connsiteX3" fmla="*/ 644023 w 666252"/>
                  <a:gd name="connsiteY3" fmla="*/ 7473 h 134474"/>
                  <a:gd name="connsiteX4" fmla="*/ 666252 w 666252"/>
                  <a:gd name="connsiteY4" fmla="*/ 0 h 134474"/>
                  <a:gd name="connsiteX5" fmla="*/ 603285 w 666252"/>
                  <a:gd name="connsiteY5" fmla="*/ 51952 h 134474"/>
                  <a:gd name="connsiteX6" fmla="*/ 333126 w 666252"/>
                  <a:gd name="connsiteY6" fmla="*/ 134474 h 134474"/>
                  <a:gd name="connsiteX7" fmla="*/ 62968 w 666252"/>
                  <a:gd name="connsiteY7" fmla="*/ 51952 h 1344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66252" h="134474">
                    <a:moveTo>
                      <a:pt x="0" y="0"/>
                    </a:moveTo>
                    <a:lnTo>
                      <a:pt x="22230" y="7473"/>
                    </a:lnTo>
                    <a:cubicBezTo>
                      <a:pt x="117787" y="32506"/>
                      <a:pt x="222846" y="46348"/>
                      <a:pt x="333126" y="46348"/>
                    </a:cubicBezTo>
                    <a:cubicBezTo>
                      <a:pt x="443406" y="46348"/>
                      <a:pt x="548466" y="32506"/>
                      <a:pt x="644023" y="7473"/>
                    </a:cubicBezTo>
                    <a:lnTo>
                      <a:pt x="666252" y="0"/>
                    </a:lnTo>
                    <a:lnTo>
                      <a:pt x="603285" y="51952"/>
                    </a:lnTo>
                    <a:cubicBezTo>
                      <a:pt x="526166" y="104052"/>
                      <a:pt x="433199" y="134474"/>
                      <a:pt x="333126" y="134474"/>
                    </a:cubicBezTo>
                    <a:cubicBezTo>
                      <a:pt x="233053" y="134474"/>
                      <a:pt x="140086" y="104052"/>
                      <a:pt x="62968" y="51952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F1B37A8-A177-A0E5-7BB2-2260A470C83A}"/>
              </a:ext>
            </a:extLst>
          </p:cNvPr>
          <p:cNvSpPr/>
          <p:nvPr/>
        </p:nvSpPr>
        <p:spPr>
          <a:xfrm>
            <a:off x="125886" y="122742"/>
            <a:ext cx="6633484" cy="321007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A7CAB27-9A6E-6C74-0127-FFBF22E82209}"/>
              </a:ext>
            </a:extLst>
          </p:cNvPr>
          <p:cNvSpPr txBox="1"/>
          <p:nvPr/>
        </p:nvSpPr>
        <p:spPr>
          <a:xfrm>
            <a:off x="395302" y="3884003"/>
            <a:ext cx="6137108" cy="54478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6703DA1B-051C-4498-AE35-C747237EBCDB}"/>
              </a:ext>
            </a:extLst>
          </p:cNvPr>
          <p:cNvGrpSpPr/>
          <p:nvPr/>
        </p:nvGrpSpPr>
        <p:grpSpPr>
          <a:xfrm>
            <a:off x="2151890" y="437044"/>
            <a:ext cx="2581476" cy="2581472"/>
            <a:chOff x="1082790" y="825494"/>
            <a:chExt cx="2594266" cy="2594266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D28A5635-4381-6546-DD9C-5981612F599F}"/>
                </a:ext>
              </a:extLst>
            </p:cNvPr>
            <p:cNvGrpSpPr/>
            <p:nvPr/>
          </p:nvGrpSpPr>
          <p:grpSpPr>
            <a:xfrm>
              <a:off x="1082790" y="825494"/>
              <a:ext cx="2594266" cy="2594266"/>
              <a:chOff x="-2547477" y="569558"/>
              <a:chExt cx="2735056" cy="273505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C91F0CDA-ECDF-EDED-B778-894CACF66F15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86697169-558C-BF34-3D23-0B62EDDDEEC1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80C8FA3-7BFA-927C-0255-E7F88F570BB4}"/>
                </a:ext>
              </a:extLst>
            </p:cNvPr>
            <p:cNvGrpSpPr/>
            <p:nvPr/>
          </p:nvGrpSpPr>
          <p:grpSpPr>
            <a:xfrm>
              <a:off x="1789656" y="2393885"/>
              <a:ext cx="1223203" cy="710549"/>
              <a:chOff x="4560261" y="2433650"/>
              <a:chExt cx="1659564" cy="1098253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ACBE499E-650F-74AB-BA4A-A23B3E198846}"/>
                  </a:ext>
                </a:extLst>
              </p:cNvPr>
              <p:cNvSpPr/>
              <p:nvPr/>
            </p:nvSpPr>
            <p:spPr>
              <a:xfrm>
                <a:off x="4560261" y="2483895"/>
                <a:ext cx="1659564" cy="1048008"/>
              </a:xfrm>
              <a:custGeom>
                <a:avLst/>
                <a:gdLst>
                  <a:gd name="connsiteX0" fmla="*/ 918424 w 1836846"/>
                  <a:gd name="connsiteY0" fmla="*/ 0 h 1048008"/>
                  <a:gd name="connsiteX1" fmla="*/ 1836846 w 1836846"/>
                  <a:gd name="connsiteY1" fmla="*/ 352909 h 1048008"/>
                  <a:gd name="connsiteX2" fmla="*/ 1835862 w 1836846"/>
                  <a:gd name="connsiteY2" fmla="*/ 356662 h 1048008"/>
                  <a:gd name="connsiteX3" fmla="*/ 1836843 w 1836846"/>
                  <a:gd name="connsiteY3" fmla="*/ 356662 h 1048008"/>
                  <a:gd name="connsiteX4" fmla="*/ 1836843 w 1836846"/>
                  <a:gd name="connsiteY4" fmla="*/ 513510 h 1048008"/>
                  <a:gd name="connsiteX5" fmla="*/ 1835436 w 1836846"/>
                  <a:gd name="connsiteY5" fmla="*/ 513510 h 1048008"/>
                  <a:gd name="connsiteX6" fmla="*/ 1836846 w 1836846"/>
                  <a:gd name="connsiteY6" fmla="*/ 518888 h 1048008"/>
                  <a:gd name="connsiteX7" fmla="*/ 1835504 w 1836846"/>
                  <a:gd name="connsiteY7" fmla="*/ 524004 h 1048008"/>
                  <a:gd name="connsiteX8" fmla="*/ 1836846 w 1836846"/>
                  <a:gd name="connsiteY8" fmla="*/ 529121 h 1048008"/>
                  <a:gd name="connsiteX9" fmla="*/ 1835862 w 1836846"/>
                  <a:gd name="connsiteY9" fmla="*/ 532874 h 1048008"/>
                  <a:gd name="connsiteX10" fmla="*/ 1836843 w 1836846"/>
                  <a:gd name="connsiteY10" fmla="*/ 532874 h 1048008"/>
                  <a:gd name="connsiteX11" fmla="*/ 1836843 w 1836846"/>
                  <a:gd name="connsiteY11" fmla="*/ 689722 h 1048008"/>
                  <a:gd name="connsiteX12" fmla="*/ 1835436 w 1836846"/>
                  <a:gd name="connsiteY12" fmla="*/ 689722 h 1048008"/>
                  <a:gd name="connsiteX13" fmla="*/ 1836846 w 1836846"/>
                  <a:gd name="connsiteY13" fmla="*/ 695100 h 1048008"/>
                  <a:gd name="connsiteX14" fmla="*/ 918424 w 1836846"/>
                  <a:gd name="connsiteY14" fmla="*/ 1048008 h 1048008"/>
                  <a:gd name="connsiteX15" fmla="*/ 2 w 1836846"/>
                  <a:gd name="connsiteY15" fmla="*/ 695100 h 1048008"/>
                  <a:gd name="connsiteX16" fmla="*/ 1413 w 1836846"/>
                  <a:gd name="connsiteY16" fmla="*/ 689722 h 1048008"/>
                  <a:gd name="connsiteX17" fmla="*/ 0 w 1836846"/>
                  <a:gd name="connsiteY17" fmla="*/ 689722 h 1048008"/>
                  <a:gd name="connsiteX18" fmla="*/ 0 w 1836846"/>
                  <a:gd name="connsiteY18" fmla="*/ 532874 h 1048008"/>
                  <a:gd name="connsiteX19" fmla="*/ 987 w 1836846"/>
                  <a:gd name="connsiteY19" fmla="*/ 532874 h 1048008"/>
                  <a:gd name="connsiteX20" fmla="*/ 2 w 1836846"/>
                  <a:gd name="connsiteY20" fmla="*/ 529121 h 1048008"/>
                  <a:gd name="connsiteX21" fmla="*/ 1344 w 1836846"/>
                  <a:gd name="connsiteY21" fmla="*/ 524004 h 1048008"/>
                  <a:gd name="connsiteX22" fmla="*/ 2 w 1836846"/>
                  <a:gd name="connsiteY22" fmla="*/ 518888 h 1048008"/>
                  <a:gd name="connsiteX23" fmla="*/ 1413 w 1836846"/>
                  <a:gd name="connsiteY23" fmla="*/ 513510 h 1048008"/>
                  <a:gd name="connsiteX24" fmla="*/ 0 w 1836846"/>
                  <a:gd name="connsiteY24" fmla="*/ 513510 h 1048008"/>
                  <a:gd name="connsiteX25" fmla="*/ 0 w 1836846"/>
                  <a:gd name="connsiteY25" fmla="*/ 356662 h 1048008"/>
                  <a:gd name="connsiteX26" fmla="*/ 987 w 1836846"/>
                  <a:gd name="connsiteY26" fmla="*/ 356662 h 1048008"/>
                  <a:gd name="connsiteX27" fmla="*/ 2 w 1836846"/>
                  <a:gd name="connsiteY27" fmla="*/ 352909 h 1048008"/>
                  <a:gd name="connsiteX28" fmla="*/ 918424 w 1836846"/>
                  <a:gd name="connsiteY28" fmla="*/ 0 h 104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36846" h="1048008">
                    <a:moveTo>
                      <a:pt x="918424" y="0"/>
                    </a:moveTo>
                    <a:cubicBezTo>
                      <a:pt x="1425654" y="0"/>
                      <a:pt x="1836846" y="158003"/>
                      <a:pt x="1836846" y="352909"/>
                    </a:cubicBezTo>
                    <a:lnTo>
                      <a:pt x="1835862" y="356662"/>
                    </a:lnTo>
                    <a:lnTo>
                      <a:pt x="1836843" y="356662"/>
                    </a:lnTo>
                    <a:lnTo>
                      <a:pt x="1836843" y="513510"/>
                    </a:lnTo>
                    <a:lnTo>
                      <a:pt x="1835436" y="513510"/>
                    </a:lnTo>
                    <a:lnTo>
                      <a:pt x="1836846" y="518888"/>
                    </a:lnTo>
                    <a:lnTo>
                      <a:pt x="1835504" y="524004"/>
                    </a:lnTo>
                    <a:lnTo>
                      <a:pt x="1836846" y="529121"/>
                    </a:lnTo>
                    <a:lnTo>
                      <a:pt x="1835862" y="532874"/>
                    </a:lnTo>
                    <a:lnTo>
                      <a:pt x="1836843" y="532874"/>
                    </a:lnTo>
                    <a:lnTo>
                      <a:pt x="1836843" y="689722"/>
                    </a:lnTo>
                    <a:lnTo>
                      <a:pt x="1835436" y="689722"/>
                    </a:lnTo>
                    <a:lnTo>
                      <a:pt x="1836846" y="695100"/>
                    </a:lnTo>
                    <a:cubicBezTo>
                      <a:pt x="1836846" y="890005"/>
                      <a:pt x="1425654" y="1048008"/>
                      <a:pt x="918424" y="1048008"/>
                    </a:cubicBezTo>
                    <a:cubicBezTo>
                      <a:pt x="411194" y="1048008"/>
                      <a:pt x="2" y="890005"/>
                      <a:pt x="2" y="695100"/>
                    </a:cubicBezTo>
                    <a:lnTo>
                      <a:pt x="1413" y="689722"/>
                    </a:lnTo>
                    <a:lnTo>
                      <a:pt x="0" y="689722"/>
                    </a:lnTo>
                    <a:lnTo>
                      <a:pt x="0" y="532874"/>
                    </a:lnTo>
                    <a:lnTo>
                      <a:pt x="987" y="532874"/>
                    </a:lnTo>
                    <a:lnTo>
                      <a:pt x="2" y="529121"/>
                    </a:lnTo>
                    <a:lnTo>
                      <a:pt x="1344" y="524004"/>
                    </a:lnTo>
                    <a:lnTo>
                      <a:pt x="2" y="518888"/>
                    </a:lnTo>
                    <a:lnTo>
                      <a:pt x="1413" y="513510"/>
                    </a:lnTo>
                    <a:lnTo>
                      <a:pt x="0" y="513510"/>
                    </a:lnTo>
                    <a:lnTo>
                      <a:pt x="0" y="356662"/>
                    </a:lnTo>
                    <a:lnTo>
                      <a:pt x="987" y="356662"/>
                    </a:lnTo>
                    <a:lnTo>
                      <a:pt x="2" y="352909"/>
                    </a:lnTo>
                    <a:cubicBezTo>
                      <a:pt x="2" y="158003"/>
                      <a:pt x="411194" y="0"/>
                      <a:pt x="918424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4524D9C-74B3-30FF-795D-14651B0CD46F}"/>
                  </a:ext>
                </a:extLst>
              </p:cNvPr>
              <p:cNvSpPr/>
              <p:nvPr/>
            </p:nvSpPr>
            <p:spPr>
              <a:xfrm>
                <a:off x="4862989" y="2433650"/>
                <a:ext cx="1054107" cy="500296"/>
              </a:xfrm>
              <a:custGeom>
                <a:avLst/>
                <a:gdLst>
                  <a:gd name="connsiteX0" fmla="*/ 527054 w 1054107"/>
                  <a:gd name="connsiteY0" fmla="*/ 0 h 500296"/>
                  <a:gd name="connsiteX1" fmla="*/ 1054107 w 1054107"/>
                  <a:gd name="connsiteY1" fmla="*/ 202523 h 500296"/>
                  <a:gd name="connsiteX2" fmla="*/ 1053542 w 1054107"/>
                  <a:gd name="connsiteY2" fmla="*/ 204677 h 500296"/>
                  <a:gd name="connsiteX3" fmla="*/ 1054105 w 1054107"/>
                  <a:gd name="connsiteY3" fmla="*/ 204677 h 500296"/>
                  <a:gd name="connsiteX4" fmla="*/ 1054105 w 1054107"/>
                  <a:gd name="connsiteY4" fmla="*/ 294687 h 500296"/>
                  <a:gd name="connsiteX5" fmla="*/ 1053298 w 1054107"/>
                  <a:gd name="connsiteY5" fmla="*/ 294687 h 500296"/>
                  <a:gd name="connsiteX6" fmla="*/ 1054107 w 1054107"/>
                  <a:gd name="connsiteY6" fmla="*/ 297773 h 500296"/>
                  <a:gd name="connsiteX7" fmla="*/ 527054 w 1054107"/>
                  <a:gd name="connsiteY7" fmla="*/ 500296 h 500296"/>
                  <a:gd name="connsiteX8" fmla="*/ 1 w 1054107"/>
                  <a:gd name="connsiteY8" fmla="*/ 297773 h 500296"/>
                  <a:gd name="connsiteX9" fmla="*/ 811 w 1054107"/>
                  <a:gd name="connsiteY9" fmla="*/ 294687 h 500296"/>
                  <a:gd name="connsiteX10" fmla="*/ 0 w 1054107"/>
                  <a:gd name="connsiteY10" fmla="*/ 294687 h 500296"/>
                  <a:gd name="connsiteX11" fmla="*/ 0 w 1054107"/>
                  <a:gd name="connsiteY11" fmla="*/ 204677 h 500296"/>
                  <a:gd name="connsiteX12" fmla="*/ 566 w 1054107"/>
                  <a:gd name="connsiteY12" fmla="*/ 204677 h 500296"/>
                  <a:gd name="connsiteX13" fmla="*/ 1 w 1054107"/>
                  <a:gd name="connsiteY13" fmla="*/ 202523 h 500296"/>
                  <a:gd name="connsiteX14" fmla="*/ 527054 w 1054107"/>
                  <a:gd name="connsiteY14" fmla="*/ 0 h 500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54107" h="500296">
                    <a:moveTo>
                      <a:pt x="527054" y="0"/>
                    </a:moveTo>
                    <a:cubicBezTo>
                      <a:pt x="818137" y="0"/>
                      <a:pt x="1054107" y="90673"/>
                      <a:pt x="1054107" y="202523"/>
                    </a:cubicBezTo>
                    <a:lnTo>
                      <a:pt x="1053542" y="204677"/>
                    </a:lnTo>
                    <a:lnTo>
                      <a:pt x="1054105" y="204677"/>
                    </a:lnTo>
                    <a:lnTo>
                      <a:pt x="1054105" y="294687"/>
                    </a:lnTo>
                    <a:lnTo>
                      <a:pt x="1053298" y="294687"/>
                    </a:lnTo>
                    <a:lnTo>
                      <a:pt x="1054107" y="297773"/>
                    </a:lnTo>
                    <a:cubicBezTo>
                      <a:pt x="1054107" y="409623"/>
                      <a:pt x="818137" y="500296"/>
                      <a:pt x="527054" y="500296"/>
                    </a:cubicBezTo>
                    <a:cubicBezTo>
                      <a:pt x="235971" y="500296"/>
                      <a:pt x="1" y="409623"/>
                      <a:pt x="1" y="297773"/>
                    </a:cubicBezTo>
                    <a:lnTo>
                      <a:pt x="811" y="294687"/>
                    </a:lnTo>
                    <a:lnTo>
                      <a:pt x="0" y="294687"/>
                    </a:lnTo>
                    <a:lnTo>
                      <a:pt x="0" y="204677"/>
                    </a:lnTo>
                    <a:lnTo>
                      <a:pt x="566" y="204677"/>
                    </a:lnTo>
                    <a:lnTo>
                      <a:pt x="1" y="202523"/>
                    </a:lnTo>
                    <a:cubicBezTo>
                      <a:pt x="1" y="90673"/>
                      <a:pt x="235971" y="0"/>
                      <a:pt x="52705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F296388F-296B-ED29-263D-881CFACA217E}"/>
                  </a:ext>
                </a:extLst>
              </p:cNvPr>
              <p:cNvSpPr/>
              <p:nvPr/>
            </p:nvSpPr>
            <p:spPr>
              <a:xfrm>
                <a:off x="4931736" y="2464594"/>
                <a:ext cx="916614" cy="3050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5C51177-B043-66E1-3D65-E2D09CA69FE8}"/>
                </a:ext>
              </a:extLst>
            </p:cNvPr>
            <p:cNvSpPr/>
            <p:nvPr/>
          </p:nvSpPr>
          <p:spPr>
            <a:xfrm rot="5400000">
              <a:off x="1626103" y="1181436"/>
              <a:ext cx="1513064" cy="1113738"/>
            </a:xfrm>
            <a:custGeom>
              <a:avLst/>
              <a:gdLst>
                <a:gd name="connsiteX0" fmla="*/ 0 w 1432051"/>
                <a:gd name="connsiteY0" fmla="*/ 910385 h 1054106"/>
                <a:gd name="connsiteX1" fmla="*/ 0 w 1432051"/>
                <a:gd name="connsiteY1" fmla="*/ 489918 h 1054106"/>
                <a:gd name="connsiteX2" fmla="*/ 269932 w 1432051"/>
                <a:gd name="connsiteY2" fmla="*/ 501348 h 1054106"/>
                <a:gd name="connsiteX3" fmla="*/ 278760 w 1432051"/>
                <a:gd name="connsiteY3" fmla="*/ 482986 h 1054106"/>
                <a:gd name="connsiteX4" fmla="*/ 299749 w 1432051"/>
                <a:gd name="connsiteY4" fmla="*/ 457547 h 1054106"/>
                <a:gd name="connsiteX5" fmla="*/ 303114 w 1432051"/>
                <a:gd name="connsiteY5" fmla="*/ 451152 h 1054106"/>
                <a:gd name="connsiteX6" fmla="*/ 318248 w 1432051"/>
                <a:gd name="connsiteY6" fmla="*/ 432625 h 1054106"/>
                <a:gd name="connsiteX7" fmla="*/ 716284 w 1432051"/>
                <a:gd name="connsiteY7" fmla="*/ 34590 h 1054106"/>
                <a:gd name="connsiteX8" fmla="*/ 788472 w 1432051"/>
                <a:gd name="connsiteY8" fmla="*/ 540 h 1054106"/>
                <a:gd name="connsiteX9" fmla="*/ 864773 w 1432051"/>
                <a:gd name="connsiteY9" fmla="*/ 19456 h 1054106"/>
                <a:gd name="connsiteX10" fmla="*/ 883299 w 1432051"/>
                <a:gd name="connsiteY10" fmla="*/ 34590 h 1054106"/>
                <a:gd name="connsiteX11" fmla="*/ 917890 w 1432051"/>
                <a:gd name="connsiteY11" fmla="*/ 118097 h 1054106"/>
                <a:gd name="connsiteX12" fmla="*/ 883299 w 1432051"/>
                <a:gd name="connsiteY12" fmla="*/ 201605 h 1054106"/>
                <a:gd name="connsiteX13" fmla="*/ 709836 w 1432051"/>
                <a:gd name="connsiteY13" fmla="*/ 375069 h 1054106"/>
                <a:gd name="connsiteX14" fmla="*/ 1342010 w 1432051"/>
                <a:gd name="connsiteY14" fmla="*/ 375069 h 1054106"/>
                <a:gd name="connsiteX15" fmla="*/ 1432051 w 1432051"/>
                <a:gd name="connsiteY15" fmla="*/ 465110 h 1054106"/>
                <a:gd name="connsiteX16" fmla="*/ 1342011 w 1432051"/>
                <a:gd name="connsiteY16" fmla="*/ 555150 h 1054106"/>
                <a:gd name="connsiteX17" fmla="*/ 944742 w 1432051"/>
                <a:gd name="connsiteY17" fmla="*/ 555150 h 1054106"/>
                <a:gd name="connsiteX18" fmla="*/ 1034782 w 1432051"/>
                <a:gd name="connsiteY18" fmla="*/ 645190 h 1054106"/>
                <a:gd name="connsiteX19" fmla="*/ 962888 w 1432051"/>
                <a:gd name="connsiteY19" fmla="*/ 733402 h 1054106"/>
                <a:gd name="connsiteX20" fmla="*/ 962214 w 1432051"/>
                <a:gd name="connsiteY20" fmla="*/ 733470 h 1054106"/>
                <a:gd name="connsiteX21" fmla="*/ 969632 w 1432051"/>
                <a:gd name="connsiteY21" fmla="*/ 738471 h 1054106"/>
                <a:gd name="connsiteX22" fmla="*/ 996004 w 1432051"/>
                <a:gd name="connsiteY22" fmla="*/ 802139 h 1054106"/>
                <a:gd name="connsiteX23" fmla="*/ 905964 w 1432051"/>
                <a:gd name="connsiteY23" fmla="*/ 892180 h 1054106"/>
                <a:gd name="connsiteX24" fmla="*/ 905395 w 1432051"/>
                <a:gd name="connsiteY24" fmla="*/ 892179 h 1054106"/>
                <a:gd name="connsiteX25" fmla="*/ 917584 w 1432051"/>
                <a:gd name="connsiteY25" fmla="*/ 900398 h 1054106"/>
                <a:gd name="connsiteX26" fmla="*/ 943957 w 1432051"/>
                <a:gd name="connsiteY26" fmla="*/ 964065 h 1054106"/>
                <a:gd name="connsiteX27" fmla="*/ 853916 w 1432051"/>
                <a:gd name="connsiteY27" fmla="*/ 1054106 h 1054106"/>
                <a:gd name="connsiteX28" fmla="*/ 664671 w 1432051"/>
                <a:gd name="connsiteY28" fmla="*/ 1054106 h 1054106"/>
                <a:gd name="connsiteX29" fmla="*/ 618787 w 1432051"/>
                <a:gd name="connsiteY29" fmla="*/ 1054106 h 1054106"/>
                <a:gd name="connsiteX30" fmla="*/ 481727 w 1432051"/>
                <a:gd name="connsiteY30" fmla="*/ 1054106 h 1054106"/>
                <a:gd name="connsiteX31" fmla="*/ 256191 w 1432051"/>
                <a:gd name="connsiteY31" fmla="*/ 904611 h 1054106"/>
                <a:gd name="connsiteX32" fmla="*/ 254137 w 1432051"/>
                <a:gd name="connsiteY32" fmla="*/ 897992 h 105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32051" h="1054106">
                  <a:moveTo>
                    <a:pt x="0" y="910385"/>
                  </a:moveTo>
                  <a:lnTo>
                    <a:pt x="0" y="489918"/>
                  </a:lnTo>
                  <a:lnTo>
                    <a:pt x="269932" y="501348"/>
                  </a:lnTo>
                  <a:lnTo>
                    <a:pt x="278760" y="482986"/>
                  </a:lnTo>
                  <a:lnTo>
                    <a:pt x="299749" y="457547"/>
                  </a:lnTo>
                  <a:cubicBezTo>
                    <a:pt x="300871" y="455416"/>
                    <a:pt x="301992" y="453284"/>
                    <a:pt x="303114" y="451152"/>
                  </a:cubicBezTo>
                  <a:cubicBezTo>
                    <a:pt x="307438" y="444603"/>
                    <a:pt x="312483" y="438391"/>
                    <a:pt x="318248" y="432625"/>
                  </a:cubicBezTo>
                  <a:lnTo>
                    <a:pt x="716284" y="34590"/>
                  </a:lnTo>
                  <a:cubicBezTo>
                    <a:pt x="736462" y="14412"/>
                    <a:pt x="762124" y="3062"/>
                    <a:pt x="788472" y="540"/>
                  </a:cubicBezTo>
                  <a:cubicBezTo>
                    <a:pt x="814820" y="-1982"/>
                    <a:pt x="841854" y="4324"/>
                    <a:pt x="864773" y="19456"/>
                  </a:cubicBezTo>
                  <a:cubicBezTo>
                    <a:pt x="871321" y="23780"/>
                    <a:pt x="877535" y="28825"/>
                    <a:pt x="883299" y="34590"/>
                  </a:cubicBezTo>
                  <a:cubicBezTo>
                    <a:pt x="906360" y="57650"/>
                    <a:pt x="917890" y="87874"/>
                    <a:pt x="917890" y="118097"/>
                  </a:cubicBezTo>
                  <a:cubicBezTo>
                    <a:pt x="917890" y="148322"/>
                    <a:pt x="906360" y="178546"/>
                    <a:pt x="883299" y="201605"/>
                  </a:cubicBezTo>
                  <a:lnTo>
                    <a:pt x="709836" y="375069"/>
                  </a:lnTo>
                  <a:lnTo>
                    <a:pt x="1342010" y="375069"/>
                  </a:lnTo>
                  <a:cubicBezTo>
                    <a:pt x="1391738" y="375069"/>
                    <a:pt x="1432051" y="415382"/>
                    <a:pt x="1432051" y="465110"/>
                  </a:cubicBezTo>
                  <a:cubicBezTo>
                    <a:pt x="1432051" y="514838"/>
                    <a:pt x="1391739" y="555150"/>
                    <a:pt x="1342011" y="555150"/>
                  </a:cubicBezTo>
                  <a:lnTo>
                    <a:pt x="944742" y="555150"/>
                  </a:lnTo>
                  <a:cubicBezTo>
                    <a:pt x="994470" y="555150"/>
                    <a:pt x="1034782" y="595462"/>
                    <a:pt x="1034782" y="645190"/>
                  </a:cubicBezTo>
                  <a:cubicBezTo>
                    <a:pt x="1034782" y="688702"/>
                    <a:pt x="1003918" y="725006"/>
                    <a:pt x="962888" y="733402"/>
                  </a:cubicBezTo>
                  <a:lnTo>
                    <a:pt x="962214" y="733470"/>
                  </a:lnTo>
                  <a:lnTo>
                    <a:pt x="969632" y="738471"/>
                  </a:lnTo>
                  <a:cubicBezTo>
                    <a:pt x="985926" y="754764"/>
                    <a:pt x="996004" y="777275"/>
                    <a:pt x="996004" y="802139"/>
                  </a:cubicBezTo>
                  <a:cubicBezTo>
                    <a:pt x="996004" y="851866"/>
                    <a:pt x="955692" y="892180"/>
                    <a:pt x="905964" y="892180"/>
                  </a:cubicBezTo>
                  <a:lnTo>
                    <a:pt x="905395" y="892179"/>
                  </a:lnTo>
                  <a:lnTo>
                    <a:pt x="917584" y="900398"/>
                  </a:lnTo>
                  <a:cubicBezTo>
                    <a:pt x="933878" y="916692"/>
                    <a:pt x="943956" y="939202"/>
                    <a:pt x="943957" y="964065"/>
                  </a:cubicBezTo>
                  <a:cubicBezTo>
                    <a:pt x="943957" y="1013794"/>
                    <a:pt x="903644" y="1054105"/>
                    <a:pt x="853916" y="1054106"/>
                  </a:cubicBezTo>
                  <a:lnTo>
                    <a:pt x="664671" y="1054106"/>
                  </a:lnTo>
                  <a:lnTo>
                    <a:pt x="618787" y="1054106"/>
                  </a:lnTo>
                  <a:lnTo>
                    <a:pt x="481727" y="1054106"/>
                  </a:lnTo>
                  <a:cubicBezTo>
                    <a:pt x="380340" y="1054107"/>
                    <a:pt x="293350" y="992463"/>
                    <a:pt x="256191" y="904611"/>
                  </a:cubicBezTo>
                  <a:lnTo>
                    <a:pt x="254137" y="897992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CFBD510D-AFD7-AFB5-80E0-F9051F78EAC2}"/>
                </a:ext>
              </a:extLst>
            </p:cNvPr>
            <p:cNvSpPr/>
            <p:nvPr/>
          </p:nvSpPr>
          <p:spPr bwMode="auto">
            <a:xfrm>
              <a:off x="1157687" y="900391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60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御用の方はベルを押してくださいの貼り紙</dc:title>
  <dc:subject>御用の方はベルを押してくださいの貼り紙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2025-08-30T09:31:04Z</dcterms:modified>
  <cp:version>1</cp:version>
</cp:coreProperties>
</file>