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2" r:id="rId3"/>
    <p:sldId id="259" r:id="rId4"/>
    <p:sldId id="265" r:id="rId5"/>
    <p:sldId id="264" r:id="rId6"/>
    <p:sldId id="25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2964" y="-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4E8771-5E0E-08CB-8CD7-4E25C1BF032B}"/>
              </a:ext>
            </a:extLst>
          </p:cNvPr>
          <p:cNvSpPr txBox="1"/>
          <p:nvPr/>
        </p:nvSpPr>
        <p:spPr>
          <a:xfrm>
            <a:off x="797511" y="5215098"/>
            <a:ext cx="526298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食器の返却は</a:t>
            </a:r>
            <a:endParaRPr lang="en-US" altLang="ja-JP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こちら</a:t>
            </a:r>
            <a:endParaRPr lang="en-US" altLang="ja-JP" sz="6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F420B2-7C87-7FC6-BFD9-078A77080F6A}"/>
              </a:ext>
            </a:extLst>
          </p:cNvPr>
          <p:cNvSpPr txBox="1"/>
          <p:nvPr/>
        </p:nvSpPr>
        <p:spPr>
          <a:xfrm rot="10800000">
            <a:off x="797511" y="2585852"/>
            <a:ext cx="526298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食器の返却は</a:t>
            </a:r>
            <a:endParaRPr lang="en-US" altLang="ja-JP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こちら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0974956-7A85-3BCF-7F89-330E02400BF5}"/>
              </a:ext>
            </a:extLst>
          </p:cNvPr>
          <p:cNvGrpSpPr/>
          <p:nvPr/>
        </p:nvGrpSpPr>
        <p:grpSpPr>
          <a:xfrm>
            <a:off x="220429" y="5217136"/>
            <a:ext cx="6417142" cy="1793261"/>
            <a:chOff x="220429" y="5163796"/>
            <a:chExt cx="6417142" cy="1793261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7E46AA2-4C6C-330C-592B-DCB9DA97866F}"/>
                </a:ext>
              </a:extLst>
            </p:cNvPr>
            <p:cNvSpPr txBox="1"/>
            <p:nvPr/>
          </p:nvSpPr>
          <p:spPr>
            <a:xfrm>
              <a:off x="220429" y="5163796"/>
              <a:ext cx="641714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5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食器の返却はこちら</a:t>
              </a:r>
              <a:endParaRPr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A697207B-885D-E169-B272-9075BE514765}"/>
                </a:ext>
              </a:extLst>
            </p:cNvPr>
            <p:cNvSpPr/>
            <p:nvPr/>
          </p:nvSpPr>
          <p:spPr>
            <a:xfrm>
              <a:off x="256413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矢印: 下 2">
              <a:extLst>
                <a:ext uri="{FF2B5EF4-FFF2-40B4-BE49-F238E27FC236}">
                  <a16:creationId xmlns:a16="http://schemas.microsoft.com/office/drawing/2014/main" id="{619A5002-F16E-6097-51EB-B668978AED6D}"/>
                </a:ext>
              </a:extLst>
            </p:cNvPr>
            <p:cNvSpPr/>
            <p:nvPr/>
          </p:nvSpPr>
          <p:spPr>
            <a:xfrm>
              <a:off x="54864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矢印: 下 3">
              <a:extLst>
                <a:ext uri="{FF2B5EF4-FFF2-40B4-BE49-F238E27FC236}">
                  <a16:creationId xmlns:a16="http://schemas.microsoft.com/office/drawing/2014/main" id="{283F65AB-C7FB-59F9-4715-A8A012E37C7A}"/>
                </a:ext>
              </a:extLst>
            </p:cNvPr>
            <p:cNvSpPr/>
            <p:nvPr/>
          </p:nvSpPr>
          <p:spPr>
            <a:xfrm>
              <a:off x="452628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7245BB4-E6DC-7A93-D124-99FE472CB77B}"/>
              </a:ext>
            </a:extLst>
          </p:cNvPr>
          <p:cNvGrpSpPr/>
          <p:nvPr/>
        </p:nvGrpSpPr>
        <p:grpSpPr>
          <a:xfrm rot="10800000">
            <a:off x="220429" y="2895604"/>
            <a:ext cx="6417142" cy="1793261"/>
            <a:chOff x="220429" y="5163796"/>
            <a:chExt cx="6417142" cy="1793261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8E5219E-064C-41C5-2E4A-F0B3BCFD573C}"/>
                </a:ext>
              </a:extLst>
            </p:cNvPr>
            <p:cNvSpPr txBox="1"/>
            <p:nvPr/>
          </p:nvSpPr>
          <p:spPr>
            <a:xfrm>
              <a:off x="220429" y="5163796"/>
              <a:ext cx="641714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5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食器の返却はこちら</a:t>
              </a:r>
              <a:endParaRPr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矢印: 下 12">
              <a:extLst>
                <a:ext uri="{FF2B5EF4-FFF2-40B4-BE49-F238E27FC236}">
                  <a16:creationId xmlns:a16="http://schemas.microsoft.com/office/drawing/2014/main" id="{6A0D6164-EB9D-F9AB-9FF5-0CB22B15E9F8}"/>
                </a:ext>
              </a:extLst>
            </p:cNvPr>
            <p:cNvSpPr/>
            <p:nvPr/>
          </p:nvSpPr>
          <p:spPr>
            <a:xfrm>
              <a:off x="256413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矢印: 下 13">
              <a:extLst>
                <a:ext uri="{FF2B5EF4-FFF2-40B4-BE49-F238E27FC236}">
                  <a16:creationId xmlns:a16="http://schemas.microsoft.com/office/drawing/2014/main" id="{F46ECB11-AFDE-78B2-BE4D-844A57B80B4B}"/>
                </a:ext>
              </a:extLst>
            </p:cNvPr>
            <p:cNvSpPr/>
            <p:nvPr/>
          </p:nvSpPr>
          <p:spPr>
            <a:xfrm>
              <a:off x="54864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矢印: 下 14">
              <a:extLst>
                <a:ext uri="{FF2B5EF4-FFF2-40B4-BE49-F238E27FC236}">
                  <a16:creationId xmlns:a16="http://schemas.microsoft.com/office/drawing/2014/main" id="{B1DA47DB-01E2-EFAE-3F7F-266680FD0710}"/>
                </a:ext>
              </a:extLst>
            </p:cNvPr>
            <p:cNvSpPr/>
            <p:nvPr/>
          </p:nvSpPr>
          <p:spPr>
            <a:xfrm>
              <a:off x="452628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754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3DF876C2-023D-BE81-8BF4-F018C64BCA97}"/>
              </a:ext>
            </a:extLst>
          </p:cNvPr>
          <p:cNvGrpSpPr/>
          <p:nvPr/>
        </p:nvGrpSpPr>
        <p:grpSpPr>
          <a:xfrm>
            <a:off x="1584509" y="5248275"/>
            <a:ext cx="4929744" cy="1956256"/>
            <a:chOff x="1584509" y="5248275"/>
            <a:chExt cx="4929744" cy="1956256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D32780D-2E1A-2731-BA36-6D6BB3FD312C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AA2C34F-D487-8EDA-8BBA-B7EC3AEC9A4C}"/>
                </a:ext>
              </a:extLst>
            </p:cNvPr>
            <p:cNvSpPr txBox="1"/>
            <p:nvPr/>
          </p:nvSpPr>
          <p:spPr>
            <a:xfrm>
              <a:off x="2228988" y="5575487"/>
              <a:ext cx="387798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食器の返却は</a:t>
              </a:r>
              <a:endParaRPr lang="en-US" altLang="ja-JP" sz="48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こちら</a:t>
              </a:r>
              <a:endParaRPr lang="en-US" altLang="ja-JP" sz="48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25EDD93-20D7-7C5F-738B-C95F1F2C1AE5}"/>
              </a:ext>
            </a:extLst>
          </p:cNvPr>
          <p:cNvGrpSpPr/>
          <p:nvPr/>
        </p:nvGrpSpPr>
        <p:grpSpPr>
          <a:xfrm>
            <a:off x="388612" y="5329815"/>
            <a:ext cx="1355098" cy="1716615"/>
            <a:chOff x="360858" y="901043"/>
            <a:chExt cx="1976957" cy="2504375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6AD7B19D-F55D-C324-284A-3D78A9A5E88A}"/>
                </a:ext>
              </a:extLst>
            </p:cNvPr>
            <p:cNvSpPr/>
            <p:nvPr/>
          </p:nvSpPr>
          <p:spPr>
            <a:xfrm rot="8037351">
              <a:off x="1881994" y="1048361"/>
              <a:ext cx="425139" cy="486503"/>
            </a:xfrm>
            <a:custGeom>
              <a:avLst/>
              <a:gdLst>
                <a:gd name="connsiteX0" fmla="*/ 81532 w 671788"/>
                <a:gd name="connsiteY0" fmla="*/ 682385 h 768753"/>
                <a:gd name="connsiteX1" fmla="*/ 71104 w 671788"/>
                <a:gd name="connsiteY1" fmla="*/ 666917 h 768753"/>
                <a:gd name="connsiteX2" fmla="*/ 58147 w 671788"/>
                <a:gd name="connsiteY2" fmla="*/ 655228 h 768753"/>
                <a:gd name="connsiteX3" fmla="*/ 43147 w 671788"/>
                <a:gd name="connsiteY3" fmla="*/ 630461 h 768753"/>
                <a:gd name="connsiteX4" fmla="*/ 40832 w 671788"/>
                <a:gd name="connsiteY4" fmla="*/ 627766 h 768753"/>
                <a:gd name="connsiteX5" fmla="*/ 40034 w 671788"/>
                <a:gd name="connsiteY5" fmla="*/ 625321 h 768753"/>
                <a:gd name="connsiteX6" fmla="*/ 29804 w 671788"/>
                <a:gd name="connsiteY6" fmla="*/ 608429 h 768753"/>
                <a:gd name="connsiteX7" fmla="*/ 27687 w 671788"/>
                <a:gd name="connsiteY7" fmla="*/ 602521 h 768753"/>
                <a:gd name="connsiteX8" fmla="*/ 21876 w 671788"/>
                <a:gd name="connsiteY8" fmla="*/ 593902 h 768753"/>
                <a:gd name="connsiteX9" fmla="*/ 18361 w 671788"/>
                <a:gd name="connsiteY9" fmla="*/ 576492 h 768753"/>
                <a:gd name="connsiteX10" fmla="*/ 10785 w 671788"/>
                <a:gd name="connsiteY10" fmla="*/ 555348 h 768753"/>
                <a:gd name="connsiteX11" fmla="*/ 2743 w 671788"/>
                <a:gd name="connsiteY11" fmla="*/ 499539 h 768753"/>
                <a:gd name="connsiteX12" fmla="*/ 2761 w 671788"/>
                <a:gd name="connsiteY12" fmla="*/ 499226 h 768753"/>
                <a:gd name="connsiteX13" fmla="*/ 0 w 671788"/>
                <a:gd name="connsiteY13" fmla="*/ 485548 h 768753"/>
                <a:gd name="connsiteX14" fmla="*/ 222268 w 671788"/>
                <a:gd name="connsiteY14" fmla="*/ 212834 h 768753"/>
                <a:gd name="connsiteX15" fmla="*/ 233086 w 671788"/>
                <a:gd name="connsiteY15" fmla="*/ 211744 h 768753"/>
                <a:gd name="connsiteX16" fmla="*/ 307519 w 671788"/>
                <a:gd name="connsiteY16" fmla="*/ 187362 h 768753"/>
                <a:gd name="connsiteX17" fmla="*/ 567861 w 671788"/>
                <a:gd name="connsiteY17" fmla="*/ 11524 h 768753"/>
                <a:gd name="connsiteX18" fmla="*/ 547888 w 671788"/>
                <a:gd name="connsiteY18" fmla="*/ 97042 h 768753"/>
                <a:gd name="connsiteX19" fmla="*/ 569259 w 671788"/>
                <a:gd name="connsiteY19" fmla="*/ 83945 h 768753"/>
                <a:gd name="connsiteX20" fmla="*/ 670701 w 671788"/>
                <a:gd name="connsiteY20" fmla="*/ 0 h 768753"/>
                <a:gd name="connsiteX21" fmla="*/ 612422 w 671788"/>
                <a:gd name="connsiteY21" fmla="*/ 118071 h 768753"/>
                <a:gd name="connsiteX22" fmla="*/ 610672 w 671788"/>
                <a:gd name="connsiteY22" fmla="*/ 123406 h 768753"/>
                <a:gd name="connsiteX23" fmla="*/ 671788 w 671788"/>
                <a:gd name="connsiteY23" fmla="*/ 92129 h 768753"/>
                <a:gd name="connsiteX24" fmla="*/ 563929 w 671788"/>
                <a:gd name="connsiteY24" fmla="*/ 387194 h 768753"/>
                <a:gd name="connsiteX25" fmla="*/ 559308 w 671788"/>
                <a:gd name="connsiteY25" fmla="*/ 450390 h 768753"/>
                <a:gd name="connsiteX26" fmla="*/ 559493 w 671788"/>
                <a:gd name="connsiteY26" fmla="*/ 458031 h 768753"/>
                <a:gd name="connsiteX27" fmla="*/ 315334 w 671788"/>
                <a:gd name="connsiteY27" fmla="*/ 766844 h 768753"/>
                <a:gd name="connsiteX28" fmla="*/ 205173 w 671788"/>
                <a:gd name="connsiteY28" fmla="*/ 757699 h 768753"/>
                <a:gd name="connsiteX29" fmla="*/ 177972 w 671788"/>
                <a:gd name="connsiteY29" fmla="*/ 743648 h 768753"/>
                <a:gd name="connsiteX30" fmla="*/ 170015 w 671788"/>
                <a:gd name="connsiteY30" fmla="*/ 742041 h 768753"/>
                <a:gd name="connsiteX31" fmla="*/ 158931 w 671788"/>
                <a:gd name="connsiteY31" fmla="*/ 734568 h 768753"/>
                <a:gd name="connsiteX32" fmla="*/ 137383 w 671788"/>
                <a:gd name="connsiteY32" fmla="*/ 726711 h 768753"/>
                <a:gd name="connsiteX33" fmla="*/ 126929 w 671788"/>
                <a:gd name="connsiteY33" fmla="*/ 717281 h 768753"/>
                <a:gd name="connsiteX34" fmla="*/ 110361 w 671788"/>
                <a:gd name="connsiteY34" fmla="*/ 708722 h 768753"/>
                <a:gd name="connsiteX35" fmla="*/ 96283 w 671788"/>
                <a:gd name="connsiteY35" fmla="*/ 692330 h 76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71788" h="768753">
                  <a:moveTo>
                    <a:pt x="81532" y="682385"/>
                  </a:moveTo>
                  <a:lnTo>
                    <a:pt x="71104" y="666917"/>
                  </a:lnTo>
                  <a:lnTo>
                    <a:pt x="58147" y="655228"/>
                  </a:lnTo>
                  <a:lnTo>
                    <a:pt x="43147" y="630461"/>
                  </a:lnTo>
                  <a:lnTo>
                    <a:pt x="40832" y="627766"/>
                  </a:lnTo>
                  <a:lnTo>
                    <a:pt x="40034" y="625321"/>
                  </a:lnTo>
                  <a:lnTo>
                    <a:pt x="29804" y="608429"/>
                  </a:lnTo>
                  <a:lnTo>
                    <a:pt x="27687" y="602521"/>
                  </a:lnTo>
                  <a:lnTo>
                    <a:pt x="21876" y="593902"/>
                  </a:lnTo>
                  <a:lnTo>
                    <a:pt x="18361" y="576492"/>
                  </a:lnTo>
                  <a:lnTo>
                    <a:pt x="10785" y="555348"/>
                  </a:lnTo>
                  <a:cubicBezTo>
                    <a:pt x="6150" y="536698"/>
                    <a:pt x="3515" y="518020"/>
                    <a:pt x="2743" y="499539"/>
                  </a:cubicBezTo>
                  <a:lnTo>
                    <a:pt x="2761" y="499226"/>
                  </a:lnTo>
                  <a:lnTo>
                    <a:pt x="0" y="485548"/>
                  </a:lnTo>
                  <a:cubicBezTo>
                    <a:pt x="0" y="351026"/>
                    <a:pt x="95420" y="238791"/>
                    <a:pt x="222268" y="212834"/>
                  </a:cubicBezTo>
                  <a:lnTo>
                    <a:pt x="233086" y="211744"/>
                  </a:lnTo>
                  <a:lnTo>
                    <a:pt x="307519" y="187362"/>
                  </a:lnTo>
                  <a:cubicBezTo>
                    <a:pt x="399502" y="149685"/>
                    <a:pt x="486282" y="91072"/>
                    <a:pt x="567861" y="11524"/>
                  </a:cubicBezTo>
                  <a:lnTo>
                    <a:pt x="547888" y="97042"/>
                  </a:lnTo>
                  <a:lnTo>
                    <a:pt x="569259" y="83945"/>
                  </a:lnTo>
                  <a:cubicBezTo>
                    <a:pt x="603469" y="59349"/>
                    <a:pt x="637283" y="31368"/>
                    <a:pt x="670701" y="0"/>
                  </a:cubicBezTo>
                  <a:cubicBezTo>
                    <a:pt x="647889" y="39753"/>
                    <a:pt x="628462" y="79110"/>
                    <a:pt x="612422" y="118071"/>
                  </a:cubicBezTo>
                  <a:lnTo>
                    <a:pt x="610672" y="123406"/>
                  </a:lnTo>
                  <a:lnTo>
                    <a:pt x="671788" y="92129"/>
                  </a:lnTo>
                  <a:cubicBezTo>
                    <a:pt x="614263" y="190484"/>
                    <a:pt x="578310" y="288839"/>
                    <a:pt x="563929" y="387194"/>
                  </a:cubicBezTo>
                  <a:lnTo>
                    <a:pt x="559308" y="450390"/>
                  </a:lnTo>
                  <a:lnTo>
                    <a:pt x="559493" y="458031"/>
                  </a:lnTo>
                  <a:cubicBezTo>
                    <a:pt x="577346" y="610730"/>
                    <a:pt x="468033" y="748990"/>
                    <a:pt x="315334" y="766844"/>
                  </a:cubicBezTo>
                  <a:cubicBezTo>
                    <a:pt x="277160" y="771307"/>
                    <a:pt x="239887" y="767823"/>
                    <a:pt x="205173" y="757699"/>
                  </a:cubicBezTo>
                  <a:lnTo>
                    <a:pt x="177972" y="743648"/>
                  </a:lnTo>
                  <a:lnTo>
                    <a:pt x="170015" y="742041"/>
                  </a:lnTo>
                  <a:lnTo>
                    <a:pt x="158931" y="734568"/>
                  </a:lnTo>
                  <a:lnTo>
                    <a:pt x="137383" y="726711"/>
                  </a:lnTo>
                  <a:lnTo>
                    <a:pt x="126929" y="717281"/>
                  </a:lnTo>
                  <a:lnTo>
                    <a:pt x="110361" y="708722"/>
                  </a:lnTo>
                  <a:lnTo>
                    <a:pt x="96283" y="69233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7D7C999C-C79B-4685-A8AF-1E2958975FEA}"/>
                </a:ext>
              </a:extLst>
            </p:cNvPr>
            <p:cNvGrpSpPr/>
            <p:nvPr/>
          </p:nvGrpSpPr>
          <p:grpSpPr>
            <a:xfrm>
              <a:off x="360858" y="901043"/>
              <a:ext cx="1864697" cy="2504375"/>
              <a:chOff x="360858" y="901043"/>
              <a:chExt cx="1864697" cy="2504375"/>
            </a:xfrm>
          </p:grpSpPr>
          <p:sp>
            <p:nvSpPr>
              <p:cNvPr id="94" name="角丸四角形 4">
                <a:extLst>
                  <a:ext uri="{FF2B5EF4-FFF2-40B4-BE49-F238E27FC236}">
                    <a16:creationId xmlns:a16="http://schemas.microsoft.com/office/drawing/2014/main" id="{4E060C4F-F782-07C5-7652-946088F30651}"/>
                  </a:ext>
                </a:extLst>
              </p:cNvPr>
              <p:cNvSpPr/>
              <p:nvPr/>
            </p:nvSpPr>
            <p:spPr>
              <a:xfrm rot="2930661">
                <a:off x="781737" y="2126916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アーチ 730">
                <a:extLst>
                  <a:ext uri="{FF2B5EF4-FFF2-40B4-BE49-F238E27FC236}">
                    <a16:creationId xmlns:a16="http://schemas.microsoft.com/office/drawing/2014/main" id="{7EF8CE71-A442-B3D0-6528-11D32419BC8F}"/>
                  </a:ext>
                </a:extLst>
              </p:cNvPr>
              <p:cNvSpPr/>
              <p:nvPr/>
            </p:nvSpPr>
            <p:spPr>
              <a:xfrm rot="17100000">
                <a:off x="1044659" y="1900605"/>
                <a:ext cx="532411" cy="473463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D17764A-9830-A490-4866-BA429804C336}"/>
                  </a:ext>
                </a:extLst>
              </p:cNvPr>
              <p:cNvSpPr/>
              <p:nvPr/>
            </p:nvSpPr>
            <p:spPr>
              <a:xfrm rot="2700000">
                <a:off x="671002" y="3131718"/>
                <a:ext cx="296857" cy="217005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53D56EA2-15D9-4623-8214-EBFC7E4DB19D}"/>
                  </a:ext>
                </a:extLst>
              </p:cNvPr>
              <p:cNvSpPr/>
              <p:nvPr/>
            </p:nvSpPr>
            <p:spPr>
              <a:xfrm rot="18900000">
                <a:off x="1928698" y="3188413"/>
                <a:ext cx="296857" cy="217005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二等辺三角形 28">
                <a:extLst>
                  <a:ext uri="{FF2B5EF4-FFF2-40B4-BE49-F238E27FC236}">
                    <a16:creationId xmlns:a16="http://schemas.microsoft.com/office/drawing/2014/main" id="{A1ACDD8B-E176-B16D-2732-B20AB60A5F52}"/>
                  </a:ext>
                </a:extLst>
              </p:cNvPr>
              <p:cNvSpPr/>
              <p:nvPr/>
            </p:nvSpPr>
            <p:spPr>
              <a:xfrm>
                <a:off x="1132397" y="1372053"/>
                <a:ext cx="77567" cy="169939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台形 98">
                <a:extLst>
                  <a:ext uri="{FF2B5EF4-FFF2-40B4-BE49-F238E27FC236}">
                    <a16:creationId xmlns:a16="http://schemas.microsoft.com/office/drawing/2014/main" id="{448C9A57-2659-8570-9CF1-F7352F4A947F}"/>
                  </a:ext>
                </a:extLst>
              </p:cNvPr>
              <p:cNvSpPr/>
              <p:nvPr/>
            </p:nvSpPr>
            <p:spPr>
              <a:xfrm>
                <a:off x="1447337" y="1663918"/>
                <a:ext cx="159568" cy="207961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D240AAD5-8D3F-CF92-4D21-EF980665F59D}"/>
                  </a:ext>
                </a:extLst>
              </p:cNvPr>
              <p:cNvSpPr/>
              <p:nvPr/>
            </p:nvSpPr>
            <p:spPr>
              <a:xfrm>
                <a:off x="1161355" y="994612"/>
                <a:ext cx="731532" cy="73153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89FC2539-18F1-B98F-F271-C19C5AE92AAA}"/>
                  </a:ext>
                </a:extLst>
              </p:cNvPr>
              <p:cNvSpPr/>
              <p:nvPr/>
            </p:nvSpPr>
            <p:spPr>
              <a:xfrm>
                <a:off x="1303295" y="1788370"/>
                <a:ext cx="447654" cy="627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台形 101">
                <a:extLst>
                  <a:ext uri="{FF2B5EF4-FFF2-40B4-BE49-F238E27FC236}">
                    <a16:creationId xmlns:a16="http://schemas.microsoft.com/office/drawing/2014/main" id="{EB002BA1-BE4D-BFB2-F179-2334FABCDE1C}"/>
                  </a:ext>
                </a:extLst>
              </p:cNvPr>
              <p:cNvSpPr/>
              <p:nvPr/>
            </p:nvSpPr>
            <p:spPr>
              <a:xfrm rot="8100000">
                <a:off x="1684160" y="2507744"/>
                <a:ext cx="290843" cy="761833"/>
              </a:xfrm>
              <a:prstGeom prst="trapezoid">
                <a:avLst>
                  <a:gd name="adj" fmla="val 19923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50CA20D-0F5B-E5CA-EF29-A9043876AA08}"/>
                  </a:ext>
                </a:extLst>
              </p:cNvPr>
              <p:cNvSpPr/>
              <p:nvPr/>
            </p:nvSpPr>
            <p:spPr>
              <a:xfrm flipV="1">
                <a:off x="908167" y="2416794"/>
                <a:ext cx="845188" cy="897810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二等辺三角形 46">
                <a:extLst>
                  <a:ext uri="{FF2B5EF4-FFF2-40B4-BE49-F238E27FC236}">
                    <a16:creationId xmlns:a16="http://schemas.microsoft.com/office/drawing/2014/main" id="{97C3DA5B-2848-FE7A-21D6-E36226BE529B}"/>
                  </a:ext>
                </a:extLst>
              </p:cNvPr>
              <p:cNvSpPr/>
              <p:nvPr/>
            </p:nvSpPr>
            <p:spPr>
              <a:xfrm rot="10800000">
                <a:off x="1251776" y="1537622"/>
                <a:ext cx="114350" cy="8402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65B3C36-2133-0E0A-1DE7-C1811E274A8A}"/>
                  </a:ext>
                </a:extLst>
              </p:cNvPr>
              <p:cNvSpPr/>
              <p:nvPr/>
            </p:nvSpPr>
            <p:spPr>
              <a:xfrm rot="10800000">
                <a:off x="1125783" y="901043"/>
                <a:ext cx="790489" cy="753054"/>
              </a:xfrm>
              <a:custGeom>
                <a:avLst/>
                <a:gdLst>
                  <a:gd name="connsiteX0" fmla="*/ 779574 w 1249101"/>
                  <a:gd name="connsiteY0" fmla="*/ 1188666 h 1189948"/>
                  <a:gd name="connsiteX1" fmla="*/ 546937 w 1249101"/>
                  <a:gd name="connsiteY1" fmla="*/ 1163424 h 1189948"/>
                  <a:gd name="connsiteX2" fmla="*/ 312198 w 1249101"/>
                  <a:gd name="connsiteY2" fmla="*/ 1048030 h 1189948"/>
                  <a:gd name="connsiteX3" fmla="*/ 284855 w 1249101"/>
                  <a:gd name="connsiteY3" fmla="*/ 1024378 h 1189948"/>
                  <a:gd name="connsiteX4" fmla="*/ 280807 w 1249101"/>
                  <a:gd name="connsiteY4" fmla="*/ 1022575 h 1189948"/>
                  <a:gd name="connsiteX5" fmla="*/ 31372 w 1249101"/>
                  <a:gd name="connsiteY5" fmla="*/ 717001 h 1189948"/>
                  <a:gd name="connsiteX6" fmla="*/ 22610 w 1249101"/>
                  <a:gd name="connsiteY6" fmla="*/ 645655 h 1189948"/>
                  <a:gd name="connsiteX7" fmla="*/ 12898 w 1249101"/>
                  <a:gd name="connsiteY7" fmla="*/ 615761 h 1189948"/>
                  <a:gd name="connsiteX8" fmla="*/ 0 w 1249101"/>
                  <a:gd name="connsiteY8" fmla="*/ 493510 h 1189948"/>
                  <a:gd name="connsiteX9" fmla="*/ 185948 w 1249101"/>
                  <a:gd name="connsiteY9" fmla="*/ 64580 h 1189948"/>
                  <a:gd name="connsiteX10" fmla="*/ 267866 w 1249101"/>
                  <a:gd name="connsiteY10" fmla="*/ 0 h 1189948"/>
                  <a:gd name="connsiteX11" fmla="*/ 294173 w 1249101"/>
                  <a:gd name="connsiteY11" fmla="*/ 18479 h 1189948"/>
                  <a:gd name="connsiteX12" fmla="*/ 540124 w 1249101"/>
                  <a:gd name="connsiteY12" fmla="*/ 446945 h 1189948"/>
                  <a:gd name="connsiteX13" fmla="*/ 556728 w 1249101"/>
                  <a:gd name="connsiteY13" fmla="*/ 531123 h 1189948"/>
                  <a:gd name="connsiteX14" fmla="*/ 560467 w 1249101"/>
                  <a:gd name="connsiteY14" fmla="*/ 646270 h 1189948"/>
                  <a:gd name="connsiteX15" fmla="*/ 582442 w 1249101"/>
                  <a:gd name="connsiteY15" fmla="*/ 838828 h 1189948"/>
                  <a:gd name="connsiteX16" fmla="*/ 612405 w 1249101"/>
                  <a:gd name="connsiteY16" fmla="*/ 840153 h 1189948"/>
                  <a:gd name="connsiteX17" fmla="*/ 1205487 w 1249101"/>
                  <a:gd name="connsiteY17" fmla="*/ 618888 h 1189948"/>
                  <a:gd name="connsiteX18" fmla="*/ 1104198 w 1249101"/>
                  <a:gd name="connsiteY18" fmla="*/ 891079 h 1189948"/>
                  <a:gd name="connsiteX19" fmla="*/ 1079423 w 1249101"/>
                  <a:gd name="connsiteY19" fmla="*/ 915727 h 1189948"/>
                  <a:gd name="connsiteX20" fmla="*/ 1104643 w 1249101"/>
                  <a:gd name="connsiteY20" fmla="*/ 911182 h 1189948"/>
                  <a:gd name="connsiteX21" fmla="*/ 1249101 w 1249101"/>
                  <a:gd name="connsiteY21" fmla="*/ 854045 h 1189948"/>
                  <a:gd name="connsiteX22" fmla="*/ 779574 w 1249101"/>
                  <a:gd name="connsiteY22" fmla="*/ 1188666 h 118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9101" h="1189948">
                    <a:moveTo>
                      <a:pt x="779574" y="1188666"/>
                    </a:moveTo>
                    <a:cubicBezTo>
                      <a:pt x="704608" y="1193309"/>
                      <a:pt x="625807" y="1185448"/>
                      <a:pt x="546937" y="1163424"/>
                    </a:cubicBezTo>
                    <a:cubicBezTo>
                      <a:pt x="458208" y="1138647"/>
                      <a:pt x="378841" y="1098583"/>
                      <a:pt x="312198" y="1048030"/>
                    </a:cubicBezTo>
                    <a:lnTo>
                      <a:pt x="284855" y="1024378"/>
                    </a:lnTo>
                    <a:lnTo>
                      <a:pt x="280807" y="1022575"/>
                    </a:lnTo>
                    <a:cubicBezTo>
                      <a:pt x="154599" y="952586"/>
                      <a:pt x="62974" y="843767"/>
                      <a:pt x="31372" y="717001"/>
                    </a:cubicBezTo>
                    <a:lnTo>
                      <a:pt x="22610" y="645655"/>
                    </a:lnTo>
                    <a:lnTo>
                      <a:pt x="12898" y="615761"/>
                    </a:lnTo>
                    <a:cubicBezTo>
                      <a:pt x="4441" y="576273"/>
                      <a:pt x="0" y="535387"/>
                      <a:pt x="0" y="493510"/>
                    </a:cubicBezTo>
                    <a:cubicBezTo>
                      <a:pt x="0" y="326003"/>
                      <a:pt x="71060" y="174353"/>
                      <a:pt x="185948" y="64580"/>
                    </a:cubicBezTo>
                    <a:lnTo>
                      <a:pt x="267866" y="0"/>
                    </a:lnTo>
                    <a:lnTo>
                      <a:pt x="294173" y="18479"/>
                    </a:lnTo>
                    <a:cubicBezTo>
                      <a:pt x="405216" y="114620"/>
                      <a:pt x="492642" y="265636"/>
                      <a:pt x="540124" y="446945"/>
                    </a:cubicBezTo>
                    <a:lnTo>
                      <a:pt x="556728" y="531123"/>
                    </a:lnTo>
                    <a:lnTo>
                      <a:pt x="560467" y="646270"/>
                    </a:lnTo>
                    <a:lnTo>
                      <a:pt x="582442" y="838828"/>
                    </a:lnTo>
                    <a:lnTo>
                      <a:pt x="612405" y="840153"/>
                    </a:lnTo>
                    <a:cubicBezTo>
                      <a:pt x="839747" y="840153"/>
                      <a:pt x="1055989" y="759478"/>
                      <a:pt x="1205487" y="618888"/>
                    </a:cubicBezTo>
                    <a:cubicBezTo>
                      <a:pt x="1205487" y="719714"/>
                      <a:pt x="1168147" y="813381"/>
                      <a:pt x="1104198" y="891079"/>
                    </a:cubicBezTo>
                    <a:lnTo>
                      <a:pt x="1079423" y="915727"/>
                    </a:lnTo>
                    <a:lnTo>
                      <a:pt x="1104643" y="911182"/>
                    </a:lnTo>
                    <a:cubicBezTo>
                      <a:pt x="1155190" y="896917"/>
                      <a:pt x="1203651" y="877846"/>
                      <a:pt x="1249101" y="854045"/>
                    </a:cubicBezTo>
                    <a:cubicBezTo>
                      <a:pt x="1194866" y="1048267"/>
                      <a:pt x="1004474" y="1174736"/>
                      <a:pt x="779574" y="11886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94D84A2-6C83-037A-C562-BC8F9DA1E830}"/>
                  </a:ext>
                </a:extLst>
              </p:cNvPr>
              <p:cNvSpPr/>
              <p:nvPr/>
            </p:nvSpPr>
            <p:spPr>
              <a:xfrm rot="21037985">
                <a:off x="1862474" y="1144490"/>
                <a:ext cx="73959" cy="202763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C6A0207-CB97-3D7F-F7F7-E78D3810BB82}"/>
                  </a:ext>
                </a:extLst>
              </p:cNvPr>
              <p:cNvSpPr/>
              <p:nvPr/>
            </p:nvSpPr>
            <p:spPr>
              <a:xfrm>
                <a:off x="1561286" y="1278347"/>
                <a:ext cx="178196" cy="247830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3C59DB8D-E590-89D7-F762-1933EF2C9938}"/>
                  </a:ext>
                </a:extLst>
              </p:cNvPr>
              <p:cNvSpPr/>
              <p:nvPr/>
            </p:nvSpPr>
            <p:spPr>
              <a:xfrm>
                <a:off x="1577322" y="1318283"/>
                <a:ext cx="117863" cy="1619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A55A8ECC-49D2-987F-F6BA-CA81BBA0667B}"/>
                  </a:ext>
                </a:extLst>
              </p:cNvPr>
              <p:cNvSpPr/>
              <p:nvPr/>
            </p:nvSpPr>
            <p:spPr>
              <a:xfrm rot="10800000">
                <a:off x="1504758" y="1023331"/>
                <a:ext cx="79391" cy="64723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FE496DA6-9887-B4C5-E886-88447B0E4B83}"/>
                  </a:ext>
                </a:extLst>
              </p:cNvPr>
              <p:cNvSpPr/>
              <p:nvPr/>
            </p:nvSpPr>
            <p:spPr>
              <a:xfrm>
                <a:off x="1212667" y="1304019"/>
                <a:ext cx="97813" cy="127951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9B555024-A223-4FDA-3AE8-2BB425192BAF}"/>
                  </a:ext>
                </a:extLst>
              </p:cNvPr>
              <p:cNvSpPr/>
              <p:nvPr/>
            </p:nvSpPr>
            <p:spPr>
              <a:xfrm rot="5400000">
                <a:off x="1261565" y="1196044"/>
                <a:ext cx="28933" cy="150156"/>
              </a:xfrm>
              <a:prstGeom prst="moon">
                <a:avLst>
                  <a:gd name="adj" fmla="val 4335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8764E04C-B068-1B3C-B7D7-79B3BFCBD723}"/>
                  </a:ext>
                </a:extLst>
              </p:cNvPr>
              <p:cNvSpPr/>
              <p:nvPr/>
            </p:nvSpPr>
            <p:spPr>
              <a:xfrm>
                <a:off x="1244237" y="1352147"/>
                <a:ext cx="31682" cy="3168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A819DC8A-B6E1-F14C-A27F-B4834F6D5EDA}"/>
                  </a:ext>
                </a:extLst>
              </p:cNvPr>
              <p:cNvSpPr/>
              <p:nvPr/>
            </p:nvSpPr>
            <p:spPr>
              <a:xfrm>
                <a:off x="1361931" y="1427237"/>
                <a:ext cx="71746" cy="45753"/>
              </a:xfrm>
              <a:prstGeom prst="ellipse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F1151B33-6376-7792-7810-07700D277A5F}"/>
                  </a:ext>
                </a:extLst>
              </p:cNvPr>
              <p:cNvGrpSpPr/>
              <p:nvPr/>
            </p:nvGrpSpPr>
            <p:grpSpPr>
              <a:xfrm>
                <a:off x="360858" y="1955567"/>
                <a:ext cx="779384" cy="260750"/>
                <a:chOff x="360858" y="1955567"/>
                <a:chExt cx="779384" cy="260750"/>
              </a:xfrm>
            </p:grpSpPr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60698D24-8283-0637-FEF0-A23F71B1831B}"/>
                    </a:ext>
                  </a:extLst>
                </p:cNvPr>
                <p:cNvGrpSpPr/>
                <p:nvPr/>
              </p:nvGrpSpPr>
              <p:grpSpPr>
                <a:xfrm>
                  <a:off x="391825" y="1955567"/>
                  <a:ext cx="706303" cy="220662"/>
                  <a:chOff x="450056" y="1715294"/>
                  <a:chExt cx="706303" cy="220662"/>
                </a:xfrm>
                <a:solidFill>
                  <a:srgbClr val="C00000"/>
                </a:solidFill>
              </p:grpSpPr>
              <p:sp>
                <p:nvSpPr>
                  <p:cNvPr id="122" name="四角形: 上の 2 つの角を丸める 121">
                    <a:extLst>
                      <a:ext uri="{FF2B5EF4-FFF2-40B4-BE49-F238E27FC236}">
                        <a16:creationId xmlns:a16="http://schemas.microsoft.com/office/drawing/2014/main" id="{FB23C2C8-6F70-B05D-CBD9-30DBC33EBB6E}"/>
                      </a:ext>
                    </a:extLst>
                  </p:cNvPr>
                  <p:cNvSpPr/>
                  <p:nvPr/>
                </p:nvSpPr>
                <p:spPr>
                  <a:xfrm>
                    <a:off x="541580" y="1890237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3" name="四角形: 上の 2 つの角を丸める 122">
                    <a:extLst>
                      <a:ext uri="{FF2B5EF4-FFF2-40B4-BE49-F238E27FC236}">
                        <a16:creationId xmlns:a16="http://schemas.microsoft.com/office/drawing/2014/main" id="{83C70B69-862D-E79A-5676-BD10A03E246B}"/>
                      </a:ext>
                    </a:extLst>
                  </p:cNvPr>
                  <p:cNvSpPr/>
                  <p:nvPr/>
                </p:nvSpPr>
                <p:spPr>
                  <a:xfrm>
                    <a:off x="450056" y="1726144"/>
                    <a:ext cx="303456" cy="169331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4" name="四角形: 上の 2 つの角を丸める 123">
                    <a:extLst>
                      <a:ext uri="{FF2B5EF4-FFF2-40B4-BE49-F238E27FC236}">
                        <a16:creationId xmlns:a16="http://schemas.microsoft.com/office/drawing/2014/main" id="{F5F3C2C7-082D-123D-4DDC-0D32A2B50EA9}"/>
                      </a:ext>
                    </a:extLst>
                  </p:cNvPr>
                  <p:cNvSpPr/>
                  <p:nvPr/>
                </p:nvSpPr>
                <p:spPr>
                  <a:xfrm>
                    <a:off x="1001622" y="1715294"/>
                    <a:ext cx="154737" cy="216461"/>
                  </a:xfrm>
                  <a:prstGeom prst="round2SameRect">
                    <a:avLst>
                      <a:gd name="adj1" fmla="val 0"/>
                      <a:gd name="adj2" fmla="val 23839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D0C8F2CF-2698-FECE-5879-D1F7E8929DD4}"/>
                    </a:ext>
                  </a:extLst>
                </p:cNvPr>
                <p:cNvGrpSpPr/>
                <p:nvPr/>
              </p:nvGrpSpPr>
              <p:grpSpPr>
                <a:xfrm>
                  <a:off x="638758" y="2011641"/>
                  <a:ext cx="388787" cy="178336"/>
                  <a:chOff x="679995" y="1640681"/>
                  <a:chExt cx="384424" cy="208481"/>
                </a:xfrm>
                <a:solidFill>
                  <a:sysClr val="window" lastClr="FFFFFF">
                    <a:lumMod val="65000"/>
                  </a:sysClr>
                </a:solidFill>
              </p:grpSpPr>
              <p:sp>
                <p:nvSpPr>
                  <p:cNvPr id="120" name="四角形: 上の 2 つの角を丸める 119">
                    <a:extLst>
                      <a:ext uri="{FF2B5EF4-FFF2-40B4-BE49-F238E27FC236}">
                        <a16:creationId xmlns:a16="http://schemas.microsoft.com/office/drawing/2014/main" id="{A11D13C9-5D85-E57D-851E-3929C8E7A0A4}"/>
                      </a:ext>
                    </a:extLst>
                  </p:cNvPr>
                  <p:cNvSpPr/>
                  <p:nvPr/>
                </p:nvSpPr>
                <p:spPr>
                  <a:xfrm>
                    <a:off x="812003" y="1803443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1" name="台形 120">
                    <a:extLst>
                      <a:ext uri="{FF2B5EF4-FFF2-40B4-BE49-F238E27FC236}">
                        <a16:creationId xmlns:a16="http://schemas.microsoft.com/office/drawing/2014/main" id="{977AAD1F-8BD5-2643-1049-07BD4EE7DE9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9995" y="1640681"/>
                    <a:ext cx="384424" cy="175498"/>
                  </a:xfrm>
                  <a:prstGeom prst="trapezoid">
                    <a:avLst>
                      <a:gd name="adj" fmla="val 57842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19" name="四角形: 上の 2 つの角を丸める 118">
                  <a:extLst>
                    <a:ext uri="{FF2B5EF4-FFF2-40B4-BE49-F238E27FC236}">
                      <a16:creationId xmlns:a16="http://schemas.microsoft.com/office/drawing/2014/main" id="{676F8519-FD36-A533-AC0C-8C327CECDE9E}"/>
                    </a:ext>
                  </a:extLst>
                </p:cNvPr>
                <p:cNvSpPr/>
                <p:nvPr/>
              </p:nvSpPr>
              <p:spPr>
                <a:xfrm>
                  <a:off x="360858" y="2161805"/>
                  <a:ext cx="779384" cy="54512"/>
                </a:xfrm>
                <a:prstGeom prst="round2SameRect">
                  <a:avLst>
                    <a:gd name="adj1" fmla="val 1099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15" name="角丸四角形 4">
                <a:extLst>
                  <a:ext uri="{FF2B5EF4-FFF2-40B4-BE49-F238E27FC236}">
                    <a16:creationId xmlns:a16="http://schemas.microsoft.com/office/drawing/2014/main" id="{5F2BC679-5364-EBDD-2AA9-603936EB429D}"/>
                  </a:ext>
                </a:extLst>
              </p:cNvPr>
              <p:cNvSpPr/>
              <p:nvPr/>
            </p:nvSpPr>
            <p:spPr>
              <a:xfrm rot="3600000">
                <a:off x="826436" y="2108977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アーチ 730">
                <a:extLst>
                  <a:ext uri="{FF2B5EF4-FFF2-40B4-BE49-F238E27FC236}">
                    <a16:creationId xmlns:a16="http://schemas.microsoft.com/office/drawing/2014/main" id="{4716D953-95AA-B71C-5B65-E535C33D050E}"/>
                  </a:ext>
                </a:extLst>
              </p:cNvPr>
              <p:cNvSpPr/>
              <p:nvPr/>
            </p:nvSpPr>
            <p:spPr>
              <a:xfrm rot="17100000">
                <a:off x="1070853" y="1922037"/>
                <a:ext cx="532411" cy="473463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0A52B916-E346-3F63-45A3-2CC402F766E1}"/>
              </a:ext>
            </a:extLst>
          </p:cNvPr>
          <p:cNvGrpSpPr/>
          <p:nvPr/>
        </p:nvGrpSpPr>
        <p:grpSpPr>
          <a:xfrm rot="10800000">
            <a:off x="5272842" y="2896375"/>
            <a:ext cx="1241412" cy="1670750"/>
            <a:chOff x="2484933" y="975930"/>
            <a:chExt cx="1811100" cy="2437463"/>
          </a:xfrm>
        </p:grpSpPr>
        <p:sp>
          <p:nvSpPr>
            <p:cNvPr id="155" name="角丸四角形 4">
              <a:extLst>
                <a:ext uri="{FF2B5EF4-FFF2-40B4-BE49-F238E27FC236}">
                  <a16:creationId xmlns:a16="http://schemas.microsoft.com/office/drawing/2014/main" id="{D662C48B-FC9D-2833-3D79-B6DAF2759C25}"/>
                </a:ext>
              </a:extLst>
            </p:cNvPr>
            <p:cNvSpPr/>
            <p:nvPr/>
          </p:nvSpPr>
          <p:spPr>
            <a:xfrm rot="2810657">
              <a:off x="2827390" y="2094765"/>
              <a:ext cx="278050" cy="243105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9966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アーチ 730">
              <a:extLst>
                <a:ext uri="{FF2B5EF4-FFF2-40B4-BE49-F238E27FC236}">
                  <a16:creationId xmlns:a16="http://schemas.microsoft.com/office/drawing/2014/main" id="{7F169DF0-90A6-D009-5270-2A26F7D40D8B}"/>
                </a:ext>
              </a:extLst>
            </p:cNvPr>
            <p:cNvSpPr/>
            <p:nvPr/>
          </p:nvSpPr>
          <p:spPr>
            <a:xfrm rot="17100000">
              <a:off x="3109483" y="1881400"/>
              <a:ext cx="515585" cy="458499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rgbClr val="5B9BD5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二等辺三角形 28">
              <a:extLst>
                <a:ext uri="{FF2B5EF4-FFF2-40B4-BE49-F238E27FC236}">
                  <a16:creationId xmlns:a16="http://schemas.microsoft.com/office/drawing/2014/main" id="{F991C0FD-01DE-A508-F66A-D12AE2C4C60E}"/>
                </a:ext>
              </a:extLst>
            </p:cNvPr>
            <p:cNvSpPr/>
            <p:nvPr/>
          </p:nvSpPr>
          <p:spPr>
            <a:xfrm>
              <a:off x="3210020" y="1377772"/>
              <a:ext cx="85584" cy="177237"/>
            </a:xfrm>
            <a:custGeom>
              <a:avLst/>
              <a:gdLst>
                <a:gd name="connsiteX0" fmla="*/ 0 w 414337"/>
                <a:gd name="connsiteY0" fmla="*/ 348851 h 348851"/>
                <a:gd name="connsiteX1" fmla="*/ 207169 w 414337"/>
                <a:gd name="connsiteY1" fmla="*/ 0 h 348851"/>
                <a:gd name="connsiteX2" fmla="*/ 414337 w 414337"/>
                <a:gd name="connsiteY2" fmla="*/ 348851 h 348851"/>
                <a:gd name="connsiteX3" fmla="*/ 0 w 414337"/>
                <a:gd name="connsiteY3" fmla="*/ 348851 h 348851"/>
                <a:gd name="connsiteX0" fmla="*/ 132 w 414469"/>
                <a:gd name="connsiteY0" fmla="*/ 348851 h 413232"/>
                <a:gd name="connsiteX1" fmla="*/ 207301 w 414469"/>
                <a:gd name="connsiteY1" fmla="*/ 0 h 413232"/>
                <a:gd name="connsiteX2" fmla="*/ 414469 w 414469"/>
                <a:gd name="connsiteY2" fmla="*/ 348851 h 413232"/>
                <a:gd name="connsiteX3" fmla="*/ 132 w 414469"/>
                <a:gd name="connsiteY3" fmla="*/ 348851 h 413232"/>
                <a:gd name="connsiteX0" fmla="*/ 1192 w 305992"/>
                <a:gd name="connsiteY0" fmla="*/ 348851 h 402561"/>
                <a:gd name="connsiteX1" fmla="*/ 208361 w 305992"/>
                <a:gd name="connsiteY1" fmla="*/ 0 h 402561"/>
                <a:gd name="connsiteX2" fmla="*/ 305992 w 305992"/>
                <a:gd name="connsiteY2" fmla="*/ 401238 h 402561"/>
                <a:gd name="connsiteX3" fmla="*/ 1192 w 305992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5 w 252417"/>
                <a:gd name="connsiteY0" fmla="*/ 322657 h 401238"/>
                <a:gd name="connsiteX1" fmla="*/ 252417 w 252417"/>
                <a:gd name="connsiteY1" fmla="*/ 0 h 401238"/>
                <a:gd name="connsiteX2" fmla="*/ 247655 w 252417"/>
                <a:gd name="connsiteY2" fmla="*/ 401238 h 401238"/>
                <a:gd name="connsiteX3" fmla="*/ 5 w 252417"/>
                <a:gd name="connsiteY3" fmla="*/ 322657 h 401238"/>
                <a:gd name="connsiteX0" fmla="*/ 2197 w 254609"/>
                <a:gd name="connsiteY0" fmla="*/ 322657 h 402772"/>
                <a:gd name="connsiteX1" fmla="*/ 254609 w 254609"/>
                <a:gd name="connsiteY1" fmla="*/ 0 h 402772"/>
                <a:gd name="connsiteX2" fmla="*/ 249847 w 254609"/>
                <a:gd name="connsiteY2" fmla="*/ 401238 h 402772"/>
                <a:gd name="connsiteX3" fmla="*/ 2197 w 254609"/>
                <a:gd name="connsiteY3" fmla="*/ 322657 h 4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609" h="402772">
                  <a:moveTo>
                    <a:pt x="2197" y="322657"/>
                  </a:moveTo>
                  <a:cubicBezTo>
                    <a:pt x="-23203" y="224828"/>
                    <a:pt x="178409" y="94852"/>
                    <a:pt x="254609" y="0"/>
                  </a:cubicBezTo>
                  <a:cubicBezTo>
                    <a:pt x="253022" y="133746"/>
                    <a:pt x="251434" y="267492"/>
                    <a:pt x="249847" y="401238"/>
                  </a:cubicBezTo>
                  <a:cubicBezTo>
                    <a:pt x="111735" y="401238"/>
                    <a:pt x="27597" y="420486"/>
                    <a:pt x="2197" y="322657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58" name="台形 157">
              <a:extLst>
                <a:ext uri="{FF2B5EF4-FFF2-40B4-BE49-F238E27FC236}">
                  <a16:creationId xmlns:a16="http://schemas.microsoft.com/office/drawing/2014/main" id="{23626BE0-572D-D8C6-480D-4BA32566BF75}"/>
                </a:ext>
              </a:extLst>
            </p:cNvPr>
            <p:cNvSpPr/>
            <p:nvPr/>
          </p:nvSpPr>
          <p:spPr>
            <a:xfrm rot="8100000">
              <a:off x="3738400" y="2535962"/>
              <a:ext cx="281651" cy="737756"/>
            </a:xfrm>
            <a:prstGeom prst="trapezoid">
              <a:avLst>
                <a:gd name="adj" fmla="val 19923"/>
              </a:avLst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6284F5D3-3AC5-5679-F373-19364B12D330}"/>
                </a:ext>
              </a:extLst>
            </p:cNvPr>
            <p:cNvSpPr/>
            <p:nvPr/>
          </p:nvSpPr>
          <p:spPr>
            <a:xfrm rot="18900000">
              <a:off x="3988652" y="3190323"/>
              <a:ext cx="307381" cy="153309"/>
            </a:xfrm>
            <a:custGeom>
              <a:avLst/>
              <a:gdLst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595279 w 862013"/>
                <a:gd name="connsiteY2" fmla="*/ 0 h 429936"/>
                <a:gd name="connsiteX3" fmla="*/ 862013 w 862013"/>
                <a:gd name="connsiteY3" fmla="*/ 0 h 429936"/>
                <a:gd name="connsiteX4" fmla="*/ 862013 w 862013"/>
                <a:gd name="connsiteY4" fmla="*/ 375603 h 429936"/>
                <a:gd name="connsiteX5" fmla="*/ 807680 w 862013"/>
                <a:gd name="connsiteY5" fmla="*/ 429936 h 429936"/>
                <a:gd name="connsiteX6" fmla="*/ 730322 w 862013"/>
                <a:gd name="connsiteY6" fmla="*/ 429936 h 429936"/>
                <a:gd name="connsiteX7" fmla="*/ 624074 w 862013"/>
                <a:gd name="connsiteY7" fmla="*/ 429936 h 429936"/>
                <a:gd name="connsiteX8" fmla="*/ 79925 w 862013"/>
                <a:gd name="connsiteY8" fmla="*/ 429936 h 429936"/>
                <a:gd name="connsiteX9" fmla="*/ 0 w 862013"/>
                <a:gd name="connsiteY9" fmla="*/ 350011 h 429936"/>
                <a:gd name="connsiteX10" fmla="*/ 0 w 862013"/>
                <a:gd name="connsiteY10" fmla="*/ 214968 h 429936"/>
                <a:gd name="connsiteX11" fmla="*/ 214968 w 862013"/>
                <a:gd name="connsiteY11" fmla="*/ 0 h 429936"/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862013 w 862013"/>
                <a:gd name="connsiteY2" fmla="*/ 0 h 429936"/>
                <a:gd name="connsiteX3" fmla="*/ 862013 w 862013"/>
                <a:gd name="connsiteY3" fmla="*/ 375603 h 429936"/>
                <a:gd name="connsiteX4" fmla="*/ 807680 w 862013"/>
                <a:gd name="connsiteY4" fmla="*/ 429936 h 429936"/>
                <a:gd name="connsiteX5" fmla="*/ 730322 w 862013"/>
                <a:gd name="connsiteY5" fmla="*/ 429936 h 429936"/>
                <a:gd name="connsiteX6" fmla="*/ 624074 w 862013"/>
                <a:gd name="connsiteY6" fmla="*/ 429936 h 429936"/>
                <a:gd name="connsiteX7" fmla="*/ 79925 w 862013"/>
                <a:gd name="connsiteY7" fmla="*/ 429936 h 429936"/>
                <a:gd name="connsiteX8" fmla="*/ 0 w 862013"/>
                <a:gd name="connsiteY8" fmla="*/ 350011 h 429936"/>
                <a:gd name="connsiteX9" fmla="*/ 0 w 862013"/>
                <a:gd name="connsiteY9" fmla="*/ 214968 h 429936"/>
                <a:gd name="connsiteX10" fmla="*/ 214968 w 862013"/>
                <a:gd name="connsiteY10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624074 w 862013"/>
                <a:gd name="connsiteY5" fmla="*/ 429936 h 429936"/>
                <a:gd name="connsiteX6" fmla="*/ 79925 w 862013"/>
                <a:gd name="connsiteY6" fmla="*/ 429936 h 429936"/>
                <a:gd name="connsiteX7" fmla="*/ 0 w 862013"/>
                <a:gd name="connsiteY7" fmla="*/ 350011 h 429936"/>
                <a:gd name="connsiteX8" fmla="*/ 0 w 862013"/>
                <a:gd name="connsiteY8" fmla="*/ 214968 h 429936"/>
                <a:gd name="connsiteX9" fmla="*/ 214968 w 862013"/>
                <a:gd name="connsiteY9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79925 w 862013"/>
                <a:gd name="connsiteY5" fmla="*/ 429936 h 429936"/>
                <a:gd name="connsiteX6" fmla="*/ 0 w 862013"/>
                <a:gd name="connsiteY6" fmla="*/ 350011 h 429936"/>
                <a:gd name="connsiteX7" fmla="*/ 0 w 862013"/>
                <a:gd name="connsiteY7" fmla="*/ 214968 h 429936"/>
                <a:gd name="connsiteX8" fmla="*/ 214968 w 862013"/>
                <a:gd name="connsiteY8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9925 w 862013"/>
                <a:gd name="connsiteY4" fmla="*/ 429936 h 429936"/>
                <a:gd name="connsiteX5" fmla="*/ 0 w 862013"/>
                <a:gd name="connsiteY5" fmla="*/ 350011 h 429936"/>
                <a:gd name="connsiteX6" fmla="*/ 0 w 862013"/>
                <a:gd name="connsiteY6" fmla="*/ 214968 h 429936"/>
                <a:gd name="connsiteX7" fmla="*/ 214968 w 862013"/>
                <a:gd name="connsiteY7" fmla="*/ 0 h 42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2013" h="429936">
                  <a:moveTo>
                    <a:pt x="214968" y="0"/>
                  </a:moveTo>
                  <a:lnTo>
                    <a:pt x="862013" y="0"/>
                  </a:lnTo>
                  <a:lnTo>
                    <a:pt x="862013" y="375603"/>
                  </a:lnTo>
                  <a:cubicBezTo>
                    <a:pt x="862013" y="405610"/>
                    <a:pt x="837687" y="429936"/>
                    <a:pt x="807680" y="429936"/>
                  </a:cubicBezTo>
                  <a:lnTo>
                    <a:pt x="79925" y="429936"/>
                  </a:lnTo>
                  <a:cubicBezTo>
                    <a:pt x="35784" y="429936"/>
                    <a:pt x="0" y="394152"/>
                    <a:pt x="0" y="350011"/>
                  </a:cubicBezTo>
                  <a:lnTo>
                    <a:pt x="0" y="214968"/>
                  </a:lnTo>
                  <a:cubicBezTo>
                    <a:pt x="0" y="96244"/>
                    <a:pt x="96244" y="0"/>
                    <a:pt x="21496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1172DCAA-9863-7167-9F2C-AEAF55AA081F}"/>
                </a:ext>
              </a:extLst>
            </p:cNvPr>
            <p:cNvSpPr/>
            <p:nvPr/>
          </p:nvSpPr>
          <p:spPr>
            <a:xfrm flipV="1">
              <a:off x="2986932" y="2447886"/>
              <a:ext cx="818477" cy="869436"/>
            </a:xfrm>
            <a:custGeom>
              <a:avLst/>
              <a:gdLst>
                <a:gd name="connsiteX0" fmla="*/ 628168 w 1335535"/>
                <a:gd name="connsiteY0" fmla="*/ 1418686 h 1418686"/>
                <a:gd name="connsiteX1" fmla="*/ 1335534 w 1335535"/>
                <a:gd name="connsiteY1" fmla="*/ 1418686 h 1418686"/>
                <a:gd name="connsiteX2" fmla="*/ 1335535 w 1335535"/>
                <a:gd name="connsiteY2" fmla="*/ 1129340 h 1418686"/>
                <a:gd name="connsiteX3" fmla="*/ 1250787 w 1335535"/>
                <a:gd name="connsiteY3" fmla="*/ 924741 h 1418686"/>
                <a:gd name="connsiteX4" fmla="*/ 1238452 w 1335535"/>
                <a:gd name="connsiteY4" fmla="*/ 914563 h 1418686"/>
                <a:gd name="connsiteX5" fmla="*/ 1238993 w 1335535"/>
                <a:gd name="connsiteY5" fmla="*/ 914022 h 1418686"/>
                <a:gd name="connsiteX6" fmla="*/ 195483 w 1335535"/>
                <a:gd name="connsiteY6" fmla="*/ 0 h 1418686"/>
                <a:gd name="connsiteX7" fmla="*/ 0 w 1335535"/>
                <a:gd name="connsiteY7" fmla="*/ 195483 h 1418686"/>
                <a:gd name="connsiteX8" fmla="*/ 677083 w 1335535"/>
                <a:gd name="connsiteY8" fmla="*/ 968487 h 1418686"/>
                <a:gd name="connsiteX9" fmla="*/ 650907 w 1335535"/>
                <a:gd name="connsiteY9" fmla="*/ 1016713 h 1418686"/>
                <a:gd name="connsiteX10" fmla="*/ 628168 w 1335535"/>
                <a:gd name="connsiteY10" fmla="*/ 1129340 h 141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5535" h="1418686">
                  <a:moveTo>
                    <a:pt x="628168" y="1418686"/>
                  </a:moveTo>
                  <a:lnTo>
                    <a:pt x="1335534" y="1418686"/>
                  </a:lnTo>
                  <a:cubicBezTo>
                    <a:pt x="1335534" y="1322237"/>
                    <a:pt x="1335535" y="1225789"/>
                    <a:pt x="1335535" y="1129340"/>
                  </a:cubicBezTo>
                  <a:cubicBezTo>
                    <a:pt x="1335535" y="1049439"/>
                    <a:pt x="1303149" y="977102"/>
                    <a:pt x="1250787" y="924741"/>
                  </a:cubicBezTo>
                  <a:lnTo>
                    <a:pt x="1238452" y="914563"/>
                  </a:lnTo>
                  <a:lnTo>
                    <a:pt x="1238993" y="914022"/>
                  </a:lnTo>
                  <a:lnTo>
                    <a:pt x="195483" y="0"/>
                  </a:lnTo>
                  <a:lnTo>
                    <a:pt x="0" y="195483"/>
                  </a:lnTo>
                  <a:lnTo>
                    <a:pt x="677083" y="968487"/>
                  </a:lnTo>
                  <a:lnTo>
                    <a:pt x="650907" y="1016713"/>
                  </a:lnTo>
                  <a:cubicBezTo>
                    <a:pt x="636265" y="1051330"/>
                    <a:pt x="628168" y="1089390"/>
                    <a:pt x="628168" y="112934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台形 160">
              <a:extLst>
                <a:ext uri="{FF2B5EF4-FFF2-40B4-BE49-F238E27FC236}">
                  <a16:creationId xmlns:a16="http://schemas.microsoft.com/office/drawing/2014/main" id="{92501CB3-316D-A5D5-882A-A971CE347274}"/>
                </a:ext>
              </a:extLst>
            </p:cNvPr>
            <p:cNvSpPr/>
            <p:nvPr/>
          </p:nvSpPr>
          <p:spPr>
            <a:xfrm>
              <a:off x="3511392" y="1673082"/>
              <a:ext cx="154525" cy="201388"/>
            </a:xfrm>
            <a:prstGeom prst="trapezoid">
              <a:avLst>
                <a:gd name="adj" fmla="val 16220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C75176E8-4612-A5B5-C8B8-03319BDB383E}"/>
                </a:ext>
              </a:extLst>
            </p:cNvPr>
            <p:cNvSpPr/>
            <p:nvPr/>
          </p:nvSpPr>
          <p:spPr>
            <a:xfrm>
              <a:off x="3234448" y="1024929"/>
              <a:ext cx="708413" cy="70841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2391F48B-757D-F7B8-A058-2AB4CDB84133}"/>
                </a:ext>
              </a:extLst>
            </p:cNvPr>
            <p:cNvSpPr/>
            <p:nvPr/>
          </p:nvSpPr>
          <p:spPr>
            <a:xfrm>
              <a:off x="3371902" y="1793601"/>
              <a:ext cx="433506" cy="7192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3FB6FE8-888C-594E-BF2C-D646A56C8F2D}"/>
                </a:ext>
              </a:extLst>
            </p:cNvPr>
            <p:cNvSpPr/>
            <p:nvPr/>
          </p:nvSpPr>
          <p:spPr>
            <a:xfrm rot="2700000">
              <a:off x="2791840" y="3183048"/>
              <a:ext cx="307381" cy="153309"/>
            </a:xfrm>
            <a:custGeom>
              <a:avLst/>
              <a:gdLst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595279 w 862013"/>
                <a:gd name="connsiteY2" fmla="*/ 0 h 429936"/>
                <a:gd name="connsiteX3" fmla="*/ 862013 w 862013"/>
                <a:gd name="connsiteY3" fmla="*/ 0 h 429936"/>
                <a:gd name="connsiteX4" fmla="*/ 862013 w 862013"/>
                <a:gd name="connsiteY4" fmla="*/ 375603 h 429936"/>
                <a:gd name="connsiteX5" fmla="*/ 807680 w 862013"/>
                <a:gd name="connsiteY5" fmla="*/ 429936 h 429936"/>
                <a:gd name="connsiteX6" fmla="*/ 730322 w 862013"/>
                <a:gd name="connsiteY6" fmla="*/ 429936 h 429936"/>
                <a:gd name="connsiteX7" fmla="*/ 624074 w 862013"/>
                <a:gd name="connsiteY7" fmla="*/ 429936 h 429936"/>
                <a:gd name="connsiteX8" fmla="*/ 79925 w 862013"/>
                <a:gd name="connsiteY8" fmla="*/ 429936 h 429936"/>
                <a:gd name="connsiteX9" fmla="*/ 0 w 862013"/>
                <a:gd name="connsiteY9" fmla="*/ 350011 h 429936"/>
                <a:gd name="connsiteX10" fmla="*/ 0 w 862013"/>
                <a:gd name="connsiteY10" fmla="*/ 214968 h 429936"/>
                <a:gd name="connsiteX11" fmla="*/ 214968 w 862013"/>
                <a:gd name="connsiteY11" fmla="*/ 0 h 429936"/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862013 w 862013"/>
                <a:gd name="connsiteY2" fmla="*/ 0 h 429936"/>
                <a:gd name="connsiteX3" fmla="*/ 862013 w 862013"/>
                <a:gd name="connsiteY3" fmla="*/ 375603 h 429936"/>
                <a:gd name="connsiteX4" fmla="*/ 807680 w 862013"/>
                <a:gd name="connsiteY4" fmla="*/ 429936 h 429936"/>
                <a:gd name="connsiteX5" fmla="*/ 730322 w 862013"/>
                <a:gd name="connsiteY5" fmla="*/ 429936 h 429936"/>
                <a:gd name="connsiteX6" fmla="*/ 624074 w 862013"/>
                <a:gd name="connsiteY6" fmla="*/ 429936 h 429936"/>
                <a:gd name="connsiteX7" fmla="*/ 79925 w 862013"/>
                <a:gd name="connsiteY7" fmla="*/ 429936 h 429936"/>
                <a:gd name="connsiteX8" fmla="*/ 0 w 862013"/>
                <a:gd name="connsiteY8" fmla="*/ 350011 h 429936"/>
                <a:gd name="connsiteX9" fmla="*/ 0 w 862013"/>
                <a:gd name="connsiteY9" fmla="*/ 214968 h 429936"/>
                <a:gd name="connsiteX10" fmla="*/ 214968 w 862013"/>
                <a:gd name="connsiteY10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624074 w 862013"/>
                <a:gd name="connsiteY5" fmla="*/ 429936 h 429936"/>
                <a:gd name="connsiteX6" fmla="*/ 79925 w 862013"/>
                <a:gd name="connsiteY6" fmla="*/ 429936 h 429936"/>
                <a:gd name="connsiteX7" fmla="*/ 0 w 862013"/>
                <a:gd name="connsiteY7" fmla="*/ 350011 h 429936"/>
                <a:gd name="connsiteX8" fmla="*/ 0 w 862013"/>
                <a:gd name="connsiteY8" fmla="*/ 214968 h 429936"/>
                <a:gd name="connsiteX9" fmla="*/ 214968 w 862013"/>
                <a:gd name="connsiteY9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79925 w 862013"/>
                <a:gd name="connsiteY5" fmla="*/ 429936 h 429936"/>
                <a:gd name="connsiteX6" fmla="*/ 0 w 862013"/>
                <a:gd name="connsiteY6" fmla="*/ 350011 h 429936"/>
                <a:gd name="connsiteX7" fmla="*/ 0 w 862013"/>
                <a:gd name="connsiteY7" fmla="*/ 214968 h 429936"/>
                <a:gd name="connsiteX8" fmla="*/ 214968 w 862013"/>
                <a:gd name="connsiteY8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9925 w 862013"/>
                <a:gd name="connsiteY4" fmla="*/ 429936 h 429936"/>
                <a:gd name="connsiteX5" fmla="*/ 0 w 862013"/>
                <a:gd name="connsiteY5" fmla="*/ 350011 h 429936"/>
                <a:gd name="connsiteX6" fmla="*/ 0 w 862013"/>
                <a:gd name="connsiteY6" fmla="*/ 214968 h 429936"/>
                <a:gd name="connsiteX7" fmla="*/ 214968 w 862013"/>
                <a:gd name="connsiteY7" fmla="*/ 0 h 42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2013" h="429936">
                  <a:moveTo>
                    <a:pt x="214968" y="0"/>
                  </a:moveTo>
                  <a:lnTo>
                    <a:pt x="862013" y="0"/>
                  </a:lnTo>
                  <a:lnTo>
                    <a:pt x="862013" y="375603"/>
                  </a:lnTo>
                  <a:cubicBezTo>
                    <a:pt x="862013" y="405610"/>
                    <a:pt x="837687" y="429936"/>
                    <a:pt x="807680" y="429936"/>
                  </a:cubicBezTo>
                  <a:lnTo>
                    <a:pt x="79925" y="429936"/>
                  </a:lnTo>
                  <a:cubicBezTo>
                    <a:pt x="35784" y="429936"/>
                    <a:pt x="0" y="394152"/>
                    <a:pt x="0" y="350011"/>
                  </a:cubicBezTo>
                  <a:lnTo>
                    <a:pt x="0" y="214968"/>
                  </a:lnTo>
                  <a:cubicBezTo>
                    <a:pt x="0" y="96244"/>
                    <a:pt x="96244" y="0"/>
                    <a:pt x="21496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5" name="月 164">
              <a:extLst>
                <a:ext uri="{FF2B5EF4-FFF2-40B4-BE49-F238E27FC236}">
                  <a16:creationId xmlns:a16="http://schemas.microsoft.com/office/drawing/2014/main" id="{B407DC5D-2E90-A3D7-A580-31FD70F566A7}"/>
                </a:ext>
              </a:extLst>
            </p:cNvPr>
            <p:cNvSpPr/>
            <p:nvPr/>
          </p:nvSpPr>
          <p:spPr>
            <a:xfrm rot="5400000">
              <a:off x="3339431" y="1182662"/>
              <a:ext cx="64940" cy="186090"/>
            </a:xfrm>
            <a:prstGeom prst="moon">
              <a:avLst>
                <a:gd name="adj" fmla="val 7248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F3178B0C-F7DC-7705-927D-C0FBEEFF9577}"/>
                </a:ext>
              </a:extLst>
            </p:cNvPr>
            <p:cNvSpPr/>
            <p:nvPr/>
          </p:nvSpPr>
          <p:spPr>
            <a:xfrm>
              <a:off x="3304587" y="1332417"/>
              <a:ext cx="49967" cy="9623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16B097CD-842C-C9B9-93E3-26B7B809549B}"/>
                </a:ext>
              </a:extLst>
            </p:cNvPr>
            <p:cNvSpPr/>
            <p:nvPr/>
          </p:nvSpPr>
          <p:spPr>
            <a:xfrm>
              <a:off x="3525125" y="1175663"/>
              <a:ext cx="92969" cy="239998"/>
            </a:xfrm>
            <a:prstGeom prst="round2Same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288159CA-BC63-EF8C-6B69-E0F39E6BC16F}"/>
                </a:ext>
              </a:extLst>
            </p:cNvPr>
            <p:cNvSpPr/>
            <p:nvPr/>
          </p:nvSpPr>
          <p:spPr>
            <a:xfrm>
              <a:off x="3113621" y="975930"/>
              <a:ext cx="869849" cy="702343"/>
            </a:xfrm>
            <a:custGeom>
              <a:avLst/>
              <a:gdLst>
                <a:gd name="connsiteX0" fmla="*/ 184257 w 1419360"/>
                <a:gd name="connsiteY0" fmla="*/ 0 h 1146036"/>
                <a:gd name="connsiteX1" fmla="*/ 276867 w 1419360"/>
                <a:gd name="connsiteY1" fmla="*/ 210474 h 1146036"/>
                <a:gd name="connsiteX2" fmla="*/ 300693 w 1419360"/>
                <a:gd name="connsiteY2" fmla="*/ 230334 h 1146036"/>
                <a:gd name="connsiteX3" fmla="*/ 346542 w 1419360"/>
                <a:gd name="connsiteY3" fmla="*/ 177390 h 1146036"/>
                <a:gd name="connsiteX4" fmla="*/ 777867 w 1419360"/>
                <a:gd name="connsiteY4" fmla="*/ 10742 h 1146036"/>
                <a:gd name="connsiteX5" fmla="*/ 1419360 w 1419360"/>
                <a:gd name="connsiteY5" fmla="*/ 652234 h 1146036"/>
                <a:gd name="connsiteX6" fmla="*/ 1197677 w 1419360"/>
                <a:gd name="connsiteY6" fmla="*/ 1137296 h 1146036"/>
                <a:gd name="connsiteX7" fmla="*/ 1185690 w 1419360"/>
                <a:gd name="connsiteY7" fmla="*/ 1146036 h 1146036"/>
                <a:gd name="connsiteX8" fmla="*/ 987694 w 1419360"/>
                <a:gd name="connsiteY8" fmla="*/ 1146036 h 1146036"/>
                <a:gd name="connsiteX9" fmla="*/ 987694 w 1419360"/>
                <a:gd name="connsiteY9" fmla="*/ 731998 h 1146036"/>
                <a:gd name="connsiteX10" fmla="*/ 835558 w 1419360"/>
                <a:gd name="connsiteY10" fmla="*/ 731998 h 1146036"/>
                <a:gd name="connsiteX11" fmla="*/ 835558 w 1419360"/>
                <a:gd name="connsiteY11" fmla="*/ 517515 h 1146036"/>
                <a:gd name="connsiteX12" fmla="*/ 692554 w 1419360"/>
                <a:gd name="connsiteY12" fmla="*/ 374511 h 1146036"/>
                <a:gd name="connsiteX13" fmla="*/ 256470 w 1419360"/>
                <a:gd name="connsiteY13" fmla="*/ 374511 h 1146036"/>
                <a:gd name="connsiteX14" fmla="*/ 243835 w 1419360"/>
                <a:gd name="connsiteY14" fmla="*/ 377543 h 1146036"/>
                <a:gd name="connsiteX15" fmla="*/ 158898 w 1419360"/>
                <a:gd name="connsiteY15" fmla="*/ 372220 h 1146036"/>
                <a:gd name="connsiteX16" fmla="*/ 7355 w 1419360"/>
                <a:gd name="connsiteY16" fmla="*/ 109741 h 1146036"/>
                <a:gd name="connsiteX17" fmla="*/ 88813 w 1419360"/>
                <a:gd name="connsiteY17" fmla="*/ 196279 h 1146036"/>
                <a:gd name="connsiteX18" fmla="*/ 135579 w 1419360"/>
                <a:gd name="connsiteY18" fmla="*/ 223969 h 1146036"/>
                <a:gd name="connsiteX19" fmla="*/ 121486 w 1419360"/>
                <a:gd name="connsiteY19" fmla="*/ 151542 h 1146036"/>
                <a:gd name="connsiteX20" fmla="*/ 184257 w 1419360"/>
                <a:gd name="connsiteY20" fmla="*/ 0 h 1146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9360" h="1146036">
                  <a:moveTo>
                    <a:pt x="184257" y="0"/>
                  </a:moveTo>
                  <a:cubicBezTo>
                    <a:pt x="187844" y="82163"/>
                    <a:pt x="222534" y="156140"/>
                    <a:pt x="276867" y="210474"/>
                  </a:cubicBezTo>
                  <a:lnTo>
                    <a:pt x="300693" y="230334"/>
                  </a:lnTo>
                  <a:lnTo>
                    <a:pt x="346542" y="177390"/>
                  </a:lnTo>
                  <a:cubicBezTo>
                    <a:pt x="460463" y="73849"/>
                    <a:pt x="611796" y="10742"/>
                    <a:pt x="777867" y="10742"/>
                  </a:cubicBezTo>
                  <a:cubicBezTo>
                    <a:pt x="1132154" y="10742"/>
                    <a:pt x="1419360" y="297948"/>
                    <a:pt x="1419360" y="652234"/>
                  </a:cubicBezTo>
                  <a:cubicBezTo>
                    <a:pt x="1419360" y="845984"/>
                    <a:pt x="1333465" y="1019672"/>
                    <a:pt x="1197677" y="1137296"/>
                  </a:cubicBezTo>
                  <a:lnTo>
                    <a:pt x="1185690" y="1146036"/>
                  </a:lnTo>
                  <a:lnTo>
                    <a:pt x="987694" y="1146036"/>
                  </a:lnTo>
                  <a:lnTo>
                    <a:pt x="987694" y="731998"/>
                  </a:lnTo>
                  <a:lnTo>
                    <a:pt x="835558" y="731998"/>
                  </a:lnTo>
                  <a:lnTo>
                    <a:pt x="835558" y="517515"/>
                  </a:lnTo>
                  <a:cubicBezTo>
                    <a:pt x="835558" y="438536"/>
                    <a:pt x="771533" y="374511"/>
                    <a:pt x="692554" y="374511"/>
                  </a:cubicBezTo>
                  <a:lnTo>
                    <a:pt x="256470" y="374511"/>
                  </a:lnTo>
                  <a:lnTo>
                    <a:pt x="243835" y="377543"/>
                  </a:lnTo>
                  <a:cubicBezTo>
                    <a:pt x="216262" y="381382"/>
                    <a:pt x="187480" y="379878"/>
                    <a:pt x="158898" y="372220"/>
                  </a:cubicBezTo>
                  <a:cubicBezTo>
                    <a:pt x="44569" y="341585"/>
                    <a:pt x="-23279" y="224070"/>
                    <a:pt x="7355" y="109741"/>
                  </a:cubicBezTo>
                  <a:cubicBezTo>
                    <a:pt x="29449" y="144422"/>
                    <a:pt x="57254" y="173442"/>
                    <a:pt x="88813" y="196279"/>
                  </a:cubicBezTo>
                  <a:lnTo>
                    <a:pt x="135579" y="223969"/>
                  </a:lnTo>
                  <a:lnTo>
                    <a:pt x="121486" y="151542"/>
                  </a:lnTo>
                  <a:cubicBezTo>
                    <a:pt x="121486" y="96695"/>
                    <a:pt x="142410" y="41847"/>
                    <a:pt x="1842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F9FE8114-48BC-C594-581F-628833739D0E}"/>
                </a:ext>
              </a:extLst>
            </p:cNvPr>
            <p:cNvSpPr/>
            <p:nvPr/>
          </p:nvSpPr>
          <p:spPr>
            <a:xfrm>
              <a:off x="3612089" y="1299697"/>
              <a:ext cx="172564" cy="239998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EF0F47C6-30EE-681F-3A4D-74C32FA1A6E0}"/>
                </a:ext>
              </a:extLst>
            </p:cNvPr>
            <p:cNvSpPr/>
            <p:nvPr/>
          </p:nvSpPr>
          <p:spPr>
            <a:xfrm>
              <a:off x="3627618" y="1338371"/>
              <a:ext cx="114138" cy="156813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二等辺三角形 46">
              <a:extLst>
                <a:ext uri="{FF2B5EF4-FFF2-40B4-BE49-F238E27FC236}">
                  <a16:creationId xmlns:a16="http://schemas.microsoft.com/office/drawing/2014/main" id="{EAC19487-2361-63FD-1303-E5F55A8CCD65}"/>
                </a:ext>
              </a:extLst>
            </p:cNvPr>
            <p:cNvSpPr/>
            <p:nvPr/>
          </p:nvSpPr>
          <p:spPr>
            <a:xfrm rot="10800000">
              <a:off x="3333369" y="1549535"/>
              <a:ext cx="110736" cy="81373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41A28527-E046-9AB8-C1C8-0A339DD886BB}"/>
                </a:ext>
              </a:extLst>
            </p:cNvPr>
            <p:cNvGrpSpPr/>
            <p:nvPr/>
          </p:nvGrpSpPr>
          <p:grpSpPr>
            <a:xfrm>
              <a:off x="2484933" y="1955567"/>
              <a:ext cx="779384" cy="260750"/>
              <a:chOff x="360858" y="1955567"/>
              <a:chExt cx="779384" cy="260750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3578FEE8-F4FE-310D-B808-BBD62A882BF3}"/>
                  </a:ext>
                </a:extLst>
              </p:cNvPr>
              <p:cNvGrpSpPr/>
              <p:nvPr/>
            </p:nvGrpSpPr>
            <p:grpSpPr>
              <a:xfrm>
                <a:off x="391825" y="1955567"/>
                <a:ext cx="706303" cy="220662"/>
                <a:chOff x="450056" y="1715294"/>
                <a:chExt cx="706303" cy="220662"/>
              </a:xfrm>
              <a:solidFill>
                <a:srgbClr val="C00000"/>
              </a:solidFill>
            </p:grpSpPr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D2485E30-B5EA-BF91-B185-080C5CA014FC}"/>
                    </a:ext>
                  </a:extLst>
                </p:cNvPr>
                <p:cNvSpPr/>
                <p:nvPr/>
              </p:nvSpPr>
              <p:spPr>
                <a:xfrm>
                  <a:off x="541580" y="1890237"/>
                  <a:ext cx="120408" cy="457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523D2252-5928-3090-8086-14EEFF5781A6}"/>
                    </a:ext>
                  </a:extLst>
                </p:cNvPr>
                <p:cNvSpPr/>
                <p:nvPr/>
              </p:nvSpPr>
              <p:spPr>
                <a:xfrm>
                  <a:off x="450056" y="1726144"/>
                  <a:ext cx="303456" cy="16933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FD5F8A63-0A54-806B-9778-01118518CE88}"/>
                    </a:ext>
                  </a:extLst>
                </p:cNvPr>
                <p:cNvSpPr/>
                <p:nvPr/>
              </p:nvSpPr>
              <p:spPr>
                <a:xfrm>
                  <a:off x="1001622" y="1715294"/>
                  <a:ext cx="154737" cy="216461"/>
                </a:xfrm>
                <a:prstGeom prst="round2SameRect">
                  <a:avLst>
                    <a:gd name="adj1" fmla="val 0"/>
                    <a:gd name="adj2" fmla="val 23839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B3ABF957-F1B9-1230-2946-716D8DB3215B}"/>
                  </a:ext>
                </a:extLst>
              </p:cNvPr>
              <p:cNvGrpSpPr/>
              <p:nvPr/>
            </p:nvGrpSpPr>
            <p:grpSpPr>
              <a:xfrm>
                <a:off x="638758" y="2011641"/>
                <a:ext cx="388787" cy="178336"/>
                <a:chOff x="679995" y="1640681"/>
                <a:chExt cx="384424" cy="208481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2ED400A9-3C7E-75B6-9B71-D4F898C99592}"/>
                    </a:ext>
                  </a:extLst>
                </p:cNvPr>
                <p:cNvSpPr/>
                <p:nvPr/>
              </p:nvSpPr>
              <p:spPr>
                <a:xfrm>
                  <a:off x="812003" y="1803443"/>
                  <a:ext cx="120408" cy="457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9" name="台形 178">
                  <a:extLst>
                    <a:ext uri="{FF2B5EF4-FFF2-40B4-BE49-F238E27FC236}">
                      <a16:creationId xmlns:a16="http://schemas.microsoft.com/office/drawing/2014/main" id="{5A1702EF-8D42-03D5-23B4-687CB7A2F21A}"/>
                    </a:ext>
                  </a:extLst>
                </p:cNvPr>
                <p:cNvSpPr/>
                <p:nvPr/>
              </p:nvSpPr>
              <p:spPr>
                <a:xfrm rot="10800000">
                  <a:off x="679995" y="1640681"/>
                  <a:ext cx="384424" cy="175498"/>
                </a:xfrm>
                <a:prstGeom prst="trapezoid">
                  <a:avLst>
                    <a:gd name="adj" fmla="val 57842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77" name="四角形: 上の 2 つの角を丸める 176">
                <a:extLst>
                  <a:ext uri="{FF2B5EF4-FFF2-40B4-BE49-F238E27FC236}">
                    <a16:creationId xmlns:a16="http://schemas.microsoft.com/office/drawing/2014/main" id="{5DA65BBA-6D09-122B-BDAE-E3DE8A9BEBBD}"/>
                  </a:ext>
                </a:extLst>
              </p:cNvPr>
              <p:cNvSpPr/>
              <p:nvPr/>
            </p:nvSpPr>
            <p:spPr>
              <a:xfrm>
                <a:off x="360858" y="2161805"/>
                <a:ext cx="779384" cy="54512"/>
              </a:xfrm>
              <a:prstGeom prst="round2SameRect">
                <a:avLst>
                  <a:gd name="adj1" fmla="val 10990"/>
                  <a:gd name="adj2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3" name="角丸四角形 4">
              <a:extLst>
                <a:ext uri="{FF2B5EF4-FFF2-40B4-BE49-F238E27FC236}">
                  <a16:creationId xmlns:a16="http://schemas.microsoft.com/office/drawing/2014/main" id="{DDD0EC24-B01A-C7EE-5CE9-C5B01B22157A}"/>
                </a:ext>
              </a:extLst>
            </p:cNvPr>
            <p:cNvSpPr/>
            <p:nvPr/>
          </p:nvSpPr>
          <p:spPr>
            <a:xfrm rot="3600000">
              <a:off x="2902732" y="2087741"/>
              <a:ext cx="278050" cy="243105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アーチ 730">
              <a:extLst>
                <a:ext uri="{FF2B5EF4-FFF2-40B4-BE49-F238E27FC236}">
                  <a16:creationId xmlns:a16="http://schemas.microsoft.com/office/drawing/2014/main" id="{9EE98A80-FD3A-386D-0CB3-4CA66FFEC806}"/>
                </a:ext>
              </a:extLst>
            </p:cNvPr>
            <p:cNvSpPr/>
            <p:nvPr/>
          </p:nvSpPr>
          <p:spPr>
            <a:xfrm rot="17100000">
              <a:off x="3144021" y="1914207"/>
              <a:ext cx="515585" cy="458499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rgbClr val="5B9BD5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FEA83BA-8D6D-6160-F846-C8F7DDE66C72}"/>
              </a:ext>
            </a:extLst>
          </p:cNvPr>
          <p:cNvGrpSpPr/>
          <p:nvPr/>
        </p:nvGrpSpPr>
        <p:grpSpPr>
          <a:xfrm rot="10800000">
            <a:off x="405362" y="2743592"/>
            <a:ext cx="4929744" cy="1956256"/>
            <a:chOff x="1584509" y="5248275"/>
            <a:chExt cx="4929744" cy="1956256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86DC465-420E-AD4E-69BC-8354AD0BE5E1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86693A12-EC5E-5EB6-03A6-321F5025F1C3}"/>
                </a:ext>
              </a:extLst>
            </p:cNvPr>
            <p:cNvSpPr txBox="1"/>
            <p:nvPr/>
          </p:nvSpPr>
          <p:spPr>
            <a:xfrm>
              <a:off x="2228988" y="5575487"/>
              <a:ext cx="387798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食器の返却は</a:t>
              </a:r>
              <a:endParaRPr lang="en-US" altLang="ja-JP" sz="48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こちら</a:t>
              </a:r>
              <a:endParaRPr lang="en-US" altLang="ja-JP" sz="48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6CFE10-5508-BD44-2BA6-89DA0AB2EF47}"/>
              </a:ext>
            </a:extLst>
          </p:cNvPr>
          <p:cNvGrpSpPr/>
          <p:nvPr/>
        </p:nvGrpSpPr>
        <p:grpSpPr>
          <a:xfrm>
            <a:off x="325855" y="5305022"/>
            <a:ext cx="6257611" cy="1804592"/>
            <a:chOff x="344905" y="5305022"/>
            <a:chExt cx="6257611" cy="1804592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F88B978-CB84-BAD7-254E-5DCFDE0FC223}"/>
                </a:ext>
              </a:extLst>
            </p:cNvPr>
            <p:cNvGrpSpPr/>
            <p:nvPr/>
          </p:nvGrpSpPr>
          <p:grpSpPr>
            <a:xfrm>
              <a:off x="344905" y="5305022"/>
              <a:ext cx="1741070" cy="1741070"/>
              <a:chOff x="4581122" y="508859"/>
              <a:chExt cx="2507886" cy="2507886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02311826-2EEA-3E46-9914-D314D10EE287}"/>
                  </a:ext>
                </a:extLst>
              </p:cNvPr>
              <p:cNvGrpSpPr/>
              <p:nvPr/>
            </p:nvGrpSpPr>
            <p:grpSpPr>
              <a:xfrm>
                <a:off x="4581122" y="508859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ED56499B-24E5-D2E3-6794-AA3861D7E5D3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081C1B3F-4AF1-3D4A-D572-A6A5939B02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6AF7396E-A96D-BB31-AD42-45521AEB10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5F9B1F5C-A77C-E517-BBF2-D5210BB6EC54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512F196D-F949-5D62-EFDB-FB20969950FE}"/>
                  </a:ext>
                </a:extLst>
              </p:cNvPr>
              <p:cNvSpPr/>
              <p:nvPr/>
            </p:nvSpPr>
            <p:spPr bwMode="auto">
              <a:xfrm>
                <a:off x="4867275" y="807261"/>
                <a:ext cx="1914847" cy="1265386"/>
              </a:xfrm>
              <a:prstGeom prst="roundRect">
                <a:avLst>
                  <a:gd name="adj" fmla="val 268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2302810-B7AF-2F14-3D17-67AC61EEECC1}"/>
                  </a:ext>
                </a:extLst>
              </p:cNvPr>
              <p:cNvSpPr/>
              <p:nvPr/>
            </p:nvSpPr>
            <p:spPr bwMode="auto">
              <a:xfrm>
                <a:off x="6296823" y="1362393"/>
                <a:ext cx="400409" cy="400409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98CB5A1-2D57-C05C-46E4-66E04201C1F6}"/>
                  </a:ext>
                </a:extLst>
              </p:cNvPr>
              <p:cNvSpPr/>
              <p:nvPr/>
            </p:nvSpPr>
            <p:spPr bwMode="auto">
              <a:xfrm>
                <a:off x="5715246" y="1207138"/>
                <a:ext cx="532277" cy="53227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50BF1109-E697-2F3A-192B-B7B89DF0C2DE}"/>
                  </a:ext>
                </a:extLst>
              </p:cNvPr>
              <p:cNvSpPr/>
              <p:nvPr/>
            </p:nvSpPr>
            <p:spPr bwMode="auto">
              <a:xfrm>
                <a:off x="5763746" y="863715"/>
                <a:ext cx="404389" cy="269655"/>
              </a:xfrm>
              <a:prstGeom prst="roundRect">
                <a:avLst>
                  <a:gd name="adj" fmla="val 871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EC3C710-74F5-DCC5-D632-C2A619D3F342}"/>
                  </a:ext>
                </a:extLst>
              </p:cNvPr>
              <p:cNvSpPr/>
              <p:nvPr/>
            </p:nvSpPr>
            <p:spPr bwMode="auto">
              <a:xfrm>
                <a:off x="6296823" y="874236"/>
                <a:ext cx="400409" cy="400409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9AE85C8A-94F8-BB59-0185-03A6E5CA1A45}"/>
                  </a:ext>
                </a:extLst>
              </p:cNvPr>
              <p:cNvSpPr/>
              <p:nvPr/>
            </p:nvSpPr>
            <p:spPr bwMode="auto">
              <a:xfrm>
                <a:off x="4910265" y="877781"/>
                <a:ext cx="777360" cy="7773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FE9F8B8A-3705-F18C-82D6-8BB26463C3F1}"/>
                  </a:ext>
                </a:extLst>
              </p:cNvPr>
              <p:cNvSpPr/>
              <p:nvPr/>
            </p:nvSpPr>
            <p:spPr bwMode="auto">
              <a:xfrm>
                <a:off x="4994494" y="965775"/>
                <a:ext cx="602661" cy="6026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67C4479-86DF-15A7-C31B-E06F6713C830}"/>
                  </a:ext>
                </a:extLst>
              </p:cNvPr>
              <p:cNvSpPr/>
              <p:nvPr/>
            </p:nvSpPr>
            <p:spPr>
              <a:xfrm>
                <a:off x="5294088" y="1852665"/>
                <a:ext cx="939317" cy="108778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895C020-8A18-0FF5-7F73-C6276A793C63}"/>
                  </a:ext>
                </a:extLst>
              </p:cNvPr>
              <p:cNvSpPr/>
              <p:nvPr/>
            </p:nvSpPr>
            <p:spPr bwMode="auto">
              <a:xfrm>
                <a:off x="5428959" y="1768140"/>
                <a:ext cx="823398" cy="102380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0556003-24D8-3E08-C57A-5C59C1B09747}"/>
                  </a:ext>
                </a:extLst>
              </p:cNvPr>
              <p:cNvSpPr/>
              <p:nvPr/>
            </p:nvSpPr>
            <p:spPr bwMode="auto">
              <a:xfrm>
                <a:off x="6346032" y="926847"/>
                <a:ext cx="295188" cy="295188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DCBDF33-DB36-C1C2-DB3E-4B0AAE22B1C2}"/>
                  </a:ext>
                </a:extLst>
              </p:cNvPr>
              <p:cNvSpPr/>
              <p:nvPr/>
            </p:nvSpPr>
            <p:spPr>
              <a:xfrm>
                <a:off x="5076216" y="1098340"/>
                <a:ext cx="402735" cy="145272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5B002D1-9AEA-307F-AA83-320F692C240C}"/>
                  </a:ext>
                </a:extLst>
              </p:cNvPr>
              <p:cNvSpPr/>
              <p:nvPr/>
            </p:nvSpPr>
            <p:spPr bwMode="auto">
              <a:xfrm rot="598384">
                <a:off x="6021312" y="1323352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7839EE0E-87F0-1ADE-965F-7C948934CF12}"/>
                  </a:ext>
                </a:extLst>
              </p:cNvPr>
              <p:cNvSpPr/>
              <p:nvPr/>
            </p:nvSpPr>
            <p:spPr bwMode="auto">
              <a:xfrm rot="598384">
                <a:off x="5826048" y="1416219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E57E01C-915F-E76A-B9F8-BEF121F8CD14}"/>
                </a:ext>
              </a:extLst>
            </p:cNvPr>
            <p:cNvSpPr txBox="1"/>
            <p:nvPr/>
          </p:nvSpPr>
          <p:spPr>
            <a:xfrm>
              <a:off x="2262866" y="5355288"/>
              <a:ext cx="4339650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5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食器の返却は</a:t>
              </a:r>
              <a:endParaRPr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5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こちら</a:t>
              </a:r>
              <a:endParaRPr lang="en-US" altLang="ja-JP" sz="5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FC28AE9-263A-08C6-E92E-8B7DC2770C9F}"/>
              </a:ext>
            </a:extLst>
          </p:cNvPr>
          <p:cNvGrpSpPr/>
          <p:nvPr/>
        </p:nvGrpSpPr>
        <p:grpSpPr>
          <a:xfrm rot="10800000">
            <a:off x="325855" y="2758287"/>
            <a:ext cx="6257611" cy="1804592"/>
            <a:chOff x="344905" y="5305022"/>
            <a:chExt cx="6257611" cy="1804592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4C3DB02F-C08B-420B-D79A-7E15D340FFF1}"/>
                </a:ext>
              </a:extLst>
            </p:cNvPr>
            <p:cNvGrpSpPr/>
            <p:nvPr/>
          </p:nvGrpSpPr>
          <p:grpSpPr>
            <a:xfrm>
              <a:off x="344905" y="5305022"/>
              <a:ext cx="1741070" cy="1741070"/>
              <a:chOff x="4581122" y="508859"/>
              <a:chExt cx="2507886" cy="250788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790151D4-C7FB-FAA8-4096-19DC90E2D0F2}"/>
                  </a:ext>
                </a:extLst>
              </p:cNvPr>
              <p:cNvGrpSpPr/>
              <p:nvPr/>
            </p:nvGrpSpPr>
            <p:grpSpPr>
              <a:xfrm>
                <a:off x="4581122" y="508859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70199EC7-012D-5810-E4D6-C49D7591DF76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1CF4475B-6DD2-03DF-4F89-D2D1BB4449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0D692168-0897-E752-1BB7-E87D67B4C2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E570ABB-B1C6-D8D9-4FE3-D697F6739D7E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DA809C8D-D405-6EF5-7DAC-6EAD8A669FB5}"/>
                  </a:ext>
                </a:extLst>
              </p:cNvPr>
              <p:cNvSpPr/>
              <p:nvPr/>
            </p:nvSpPr>
            <p:spPr bwMode="auto">
              <a:xfrm>
                <a:off x="4867275" y="807261"/>
                <a:ext cx="1914847" cy="1265386"/>
              </a:xfrm>
              <a:prstGeom prst="roundRect">
                <a:avLst>
                  <a:gd name="adj" fmla="val 268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819D4ABB-B11A-29BA-186C-E1343FEBEC20}"/>
                  </a:ext>
                </a:extLst>
              </p:cNvPr>
              <p:cNvSpPr/>
              <p:nvPr/>
            </p:nvSpPr>
            <p:spPr bwMode="auto">
              <a:xfrm>
                <a:off x="6296823" y="1362393"/>
                <a:ext cx="400409" cy="400409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901000E5-F383-8A15-AED0-39A1215B3CD3}"/>
                  </a:ext>
                </a:extLst>
              </p:cNvPr>
              <p:cNvSpPr/>
              <p:nvPr/>
            </p:nvSpPr>
            <p:spPr bwMode="auto">
              <a:xfrm>
                <a:off x="5715246" y="1207138"/>
                <a:ext cx="532277" cy="53227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666F3021-5847-5F5E-43B2-564E199D99A2}"/>
                  </a:ext>
                </a:extLst>
              </p:cNvPr>
              <p:cNvSpPr/>
              <p:nvPr/>
            </p:nvSpPr>
            <p:spPr bwMode="auto">
              <a:xfrm>
                <a:off x="5763746" y="863715"/>
                <a:ext cx="404389" cy="269655"/>
              </a:xfrm>
              <a:prstGeom prst="roundRect">
                <a:avLst>
                  <a:gd name="adj" fmla="val 871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3666870D-6487-C99C-9465-A739C135EE55}"/>
                  </a:ext>
                </a:extLst>
              </p:cNvPr>
              <p:cNvSpPr/>
              <p:nvPr/>
            </p:nvSpPr>
            <p:spPr bwMode="auto">
              <a:xfrm>
                <a:off x="6296823" y="874236"/>
                <a:ext cx="400409" cy="400409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5394A492-4932-9F54-F7EF-345C5F96799A}"/>
                  </a:ext>
                </a:extLst>
              </p:cNvPr>
              <p:cNvSpPr/>
              <p:nvPr/>
            </p:nvSpPr>
            <p:spPr bwMode="auto">
              <a:xfrm>
                <a:off x="4910265" y="877781"/>
                <a:ext cx="777360" cy="7773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2588A55A-8FDA-2AD9-C3F8-F42B34B630D1}"/>
                  </a:ext>
                </a:extLst>
              </p:cNvPr>
              <p:cNvSpPr/>
              <p:nvPr/>
            </p:nvSpPr>
            <p:spPr bwMode="auto">
              <a:xfrm>
                <a:off x="4994494" y="965775"/>
                <a:ext cx="602661" cy="6026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163669B-9CA2-FB5E-11AF-722EF7A630DA}"/>
                  </a:ext>
                </a:extLst>
              </p:cNvPr>
              <p:cNvSpPr/>
              <p:nvPr/>
            </p:nvSpPr>
            <p:spPr>
              <a:xfrm>
                <a:off x="5294088" y="1852665"/>
                <a:ext cx="939317" cy="108778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120C493F-B26F-AB85-11BD-CBC0B5A74361}"/>
                  </a:ext>
                </a:extLst>
              </p:cNvPr>
              <p:cNvSpPr/>
              <p:nvPr/>
            </p:nvSpPr>
            <p:spPr bwMode="auto">
              <a:xfrm>
                <a:off x="5428959" y="1768140"/>
                <a:ext cx="823398" cy="102380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6073511A-A812-EC7D-5B77-ACD1EED0CEC5}"/>
                  </a:ext>
                </a:extLst>
              </p:cNvPr>
              <p:cNvSpPr/>
              <p:nvPr/>
            </p:nvSpPr>
            <p:spPr bwMode="auto">
              <a:xfrm>
                <a:off x="6346032" y="926847"/>
                <a:ext cx="295188" cy="295188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D598097-97E4-A3F4-F98B-FDD230E6A111}"/>
                  </a:ext>
                </a:extLst>
              </p:cNvPr>
              <p:cNvSpPr/>
              <p:nvPr/>
            </p:nvSpPr>
            <p:spPr>
              <a:xfrm>
                <a:off x="5076216" y="1098340"/>
                <a:ext cx="402735" cy="145272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872A8488-B8D5-4CC6-95BD-9B7270F813DE}"/>
                  </a:ext>
                </a:extLst>
              </p:cNvPr>
              <p:cNvSpPr/>
              <p:nvPr/>
            </p:nvSpPr>
            <p:spPr bwMode="auto">
              <a:xfrm rot="598384">
                <a:off x="6021312" y="1323352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A596911-9E04-F0F5-A534-CEC150238181}"/>
                  </a:ext>
                </a:extLst>
              </p:cNvPr>
              <p:cNvSpPr/>
              <p:nvPr/>
            </p:nvSpPr>
            <p:spPr bwMode="auto">
              <a:xfrm rot="598384">
                <a:off x="5826048" y="1416219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6440BEDF-5C54-77D0-01B6-F72F4325E8C9}"/>
                </a:ext>
              </a:extLst>
            </p:cNvPr>
            <p:cNvSpPr txBox="1"/>
            <p:nvPr/>
          </p:nvSpPr>
          <p:spPr>
            <a:xfrm>
              <a:off x="2262866" y="5355288"/>
              <a:ext cx="4339650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5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食器の返却は</a:t>
              </a:r>
              <a:endParaRPr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5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こちら</a:t>
              </a:r>
              <a:endParaRPr lang="en-US" altLang="ja-JP" sz="5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205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0A1DAE1-FCB3-E038-F389-DEF6ED8A343D}"/>
              </a:ext>
            </a:extLst>
          </p:cNvPr>
          <p:cNvGrpSpPr/>
          <p:nvPr/>
        </p:nvGrpSpPr>
        <p:grpSpPr>
          <a:xfrm>
            <a:off x="146048" y="5113202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498CED0-8ACE-5EF5-530B-8E0EDAF81D84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70939C-8C18-2B79-4A8D-9F88EE64C318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E52FAB0-9E44-6879-6490-909C8A2A7F73}"/>
              </a:ext>
            </a:extLst>
          </p:cNvPr>
          <p:cNvGrpSpPr/>
          <p:nvPr/>
        </p:nvGrpSpPr>
        <p:grpSpPr>
          <a:xfrm>
            <a:off x="146048" y="2651131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19B030-DB42-69A6-DAE5-7AABA592C3C1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B2B8C0D-8183-E1A7-63B6-2F1393F744E4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C1E50AD-F094-370F-EC6A-526DA0C58641}"/>
              </a:ext>
            </a:extLst>
          </p:cNvPr>
          <p:cNvSpPr txBox="1"/>
          <p:nvPr/>
        </p:nvSpPr>
        <p:spPr>
          <a:xfrm>
            <a:off x="335846" y="5744099"/>
            <a:ext cx="61863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食器の返却はこちら</a:t>
            </a:r>
            <a:endParaRPr lang="en-US" altLang="ja-JP" sz="5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1BFBC76-38E4-BFA7-C125-86D858D50932}"/>
              </a:ext>
            </a:extLst>
          </p:cNvPr>
          <p:cNvSpPr txBox="1"/>
          <p:nvPr/>
        </p:nvSpPr>
        <p:spPr>
          <a:xfrm rot="10800000">
            <a:off x="335846" y="3225895"/>
            <a:ext cx="618631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食器の返却はこちら</a:t>
            </a:r>
            <a:endParaRPr lang="en-US" altLang="ja-JP" sz="5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636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0E61D9-772D-B0A2-DE21-817BC52CAE28}"/>
              </a:ext>
            </a:extLst>
          </p:cNvPr>
          <p:cNvGrpSpPr/>
          <p:nvPr/>
        </p:nvGrpSpPr>
        <p:grpSpPr>
          <a:xfrm>
            <a:off x="220445" y="5306200"/>
            <a:ext cx="6417142" cy="1507409"/>
            <a:chOff x="220445" y="5306200"/>
            <a:chExt cx="6417142" cy="1507409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20445" y="5306200"/>
              <a:ext cx="641714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5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食器の返却はこちら</a:t>
              </a:r>
              <a:endParaRPr lang="en-US" altLang="ja-JP" sz="5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9CABBE1-190F-A110-9745-AAC131F3CB52}"/>
                </a:ext>
              </a:extLst>
            </p:cNvPr>
            <p:cNvSpPr txBox="1"/>
            <p:nvPr/>
          </p:nvSpPr>
          <p:spPr>
            <a:xfrm>
              <a:off x="335860" y="6167278"/>
              <a:ext cx="61863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ご利用後は、こちらの返却口へお持ちください。</a:t>
              </a:r>
              <a:endParaRPr lang="en-US" altLang="ja-JP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次の方が気持ちよく使えるよう、ご協力をお願いします。</a:t>
              </a:r>
              <a:endParaRPr lang="en-US" altLang="ja-JP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4620DD8-8DAA-9279-DAE1-384D791E7F13}"/>
              </a:ext>
            </a:extLst>
          </p:cNvPr>
          <p:cNvGrpSpPr/>
          <p:nvPr/>
        </p:nvGrpSpPr>
        <p:grpSpPr>
          <a:xfrm rot="10800000">
            <a:off x="220445" y="3092392"/>
            <a:ext cx="6417142" cy="1507409"/>
            <a:chOff x="220445" y="5306200"/>
            <a:chExt cx="6417142" cy="1507409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ED2FADA-6BA9-DA6D-56C0-11B3C2B2A834}"/>
                </a:ext>
              </a:extLst>
            </p:cNvPr>
            <p:cNvSpPr txBox="1"/>
            <p:nvPr/>
          </p:nvSpPr>
          <p:spPr>
            <a:xfrm>
              <a:off x="220445" y="5306200"/>
              <a:ext cx="641714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5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食器の返却はこちら</a:t>
              </a:r>
              <a:endParaRPr lang="en-US" altLang="ja-JP" sz="5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3F2E7C0-9B7D-077B-29AE-BFE5A6EF043E}"/>
                </a:ext>
              </a:extLst>
            </p:cNvPr>
            <p:cNvSpPr txBox="1"/>
            <p:nvPr/>
          </p:nvSpPr>
          <p:spPr>
            <a:xfrm>
              <a:off x="335860" y="6167278"/>
              <a:ext cx="61863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ご利用後は、こちらの返却口へお持ちください。</a:t>
              </a:r>
              <a:endParaRPr lang="en-US" altLang="ja-JP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次の方が気持ちよく使えるよう、ご協力をお願いします。</a:t>
              </a:r>
              <a:endParaRPr lang="en-US" altLang="ja-JP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3953</TotalTime>
  <Words>110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std0164_食器の返却はこちら</dc:title>
  <dc:subject>std0164_食器の返却はこちら</dc:subject>
  <dc:creator>でじけろお</dc:creator>
  <cp:lastModifiedBy>Keroo</cp:lastModifiedBy>
  <cp:revision>1</cp:revision>
  <dcterms:created xsi:type="dcterms:W3CDTF">2018-05-20T00:31:01Z</dcterms:created>
  <dcterms:modified xsi:type="dcterms:W3CDTF">2025-08-21T09:36:23Z</dcterms:modified>
  <cp:version>1</cp:version>
</cp:coreProperties>
</file>