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55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374319" y="5215098"/>
            <a:ext cx="610936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食器は返却口へ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374318" y="2585852"/>
            <a:ext cx="610936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食器は返却口へ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0974956-7A85-3BCF-7F89-330E02400BF5}"/>
              </a:ext>
            </a:extLst>
          </p:cNvPr>
          <p:cNvGrpSpPr/>
          <p:nvPr/>
        </p:nvGrpSpPr>
        <p:grpSpPr>
          <a:xfrm>
            <a:off x="169131" y="5331569"/>
            <a:ext cx="6519734" cy="1678828"/>
            <a:chOff x="169131" y="5278229"/>
            <a:chExt cx="6519734" cy="167882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7E46AA2-4C6C-330C-592B-DCB9DA97866F}"/>
                </a:ext>
              </a:extLst>
            </p:cNvPr>
            <p:cNvSpPr txBox="1"/>
            <p:nvPr/>
          </p:nvSpPr>
          <p:spPr>
            <a:xfrm>
              <a:off x="169131" y="5278229"/>
              <a:ext cx="651973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食器は返却口へお願いします</a:t>
              </a:r>
              <a:endParaRPr lang="en-US" altLang="ja-JP" sz="3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A697207B-885D-E169-B272-9075BE514765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矢印: 下 2">
              <a:extLst>
                <a:ext uri="{FF2B5EF4-FFF2-40B4-BE49-F238E27FC236}">
                  <a16:creationId xmlns:a16="http://schemas.microsoft.com/office/drawing/2014/main" id="{619A5002-F16E-6097-51EB-B668978AED6D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矢印: 下 3">
              <a:extLst>
                <a:ext uri="{FF2B5EF4-FFF2-40B4-BE49-F238E27FC236}">
                  <a16:creationId xmlns:a16="http://schemas.microsoft.com/office/drawing/2014/main" id="{283F65AB-C7FB-59F9-4715-A8A012E37C7A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7245BB4-E6DC-7A93-D124-99FE472CB77B}"/>
              </a:ext>
            </a:extLst>
          </p:cNvPr>
          <p:cNvGrpSpPr/>
          <p:nvPr/>
        </p:nvGrpSpPr>
        <p:grpSpPr>
          <a:xfrm rot="10800000">
            <a:off x="169133" y="2895604"/>
            <a:ext cx="6519734" cy="1670150"/>
            <a:chOff x="169133" y="5286907"/>
            <a:chExt cx="6519734" cy="1670150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8E5219E-064C-41C5-2E4A-F0B3BCFD573C}"/>
                </a:ext>
              </a:extLst>
            </p:cNvPr>
            <p:cNvSpPr txBox="1"/>
            <p:nvPr/>
          </p:nvSpPr>
          <p:spPr>
            <a:xfrm>
              <a:off x="169133" y="5286907"/>
              <a:ext cx="651973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食器は返却口へお願いします</a:t>
              </a:r>
              <a:endParaRPr lang="en-US" altLang="ja-JP" sz="3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矢印: 下 12">
              <a:extLst>
                <a:ext uri="{FF2B5EF4-FFF2-40B4-BE49-F238E27FC236}">
                  <a16:creationId xmlns:a16="http://schemas.microsoft.com/office/drawing/2014/main" id="{6A0D6164-EB9D-F9AB-9FF5-0CB22B15E9F8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F46ECB11-AFDE-78B2-BE4D-844A57B80B4B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B1DA47DB-01E2-EFAE-3F7F-266680FD0710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29744" cy="1956256"/>
            <a:chOff x="1584509" y="5248275"/>
            <a:chExt cx="4929744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2010980" y="5575487"/>
              <a:ext cx="4314001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5362" y="2743592"/>
            <a:ext cx="4929744" cy="1956256"/>
            <a:chOff x="1584509" y="5248275"/>
            <a:chExt cx="4929744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2010980" y="5606265"/>
              <a:ext cx="4314001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B51B63-4B09-B635-DE49-B33C9C3D6B4B}"/>
              </a:ext>
            </a:extLst>
          </p:cNvPr>
          <p:cNvGrpSpPr/>
          <p:nvPr/>
        </p:nvGrpSpPr>
        <p:grpSpPr>
          <a:xfrm>
            <a:off x="452078" y="5248275"/>
            <a:ext cx="919196" cy="1956257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C5B4EC9-6CC4-50F9-8CA8-F43B302DF015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C745953-9803-E4AD-1B88-6B6425C78F4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F8CAB7-DCBD-8210-C242-5D4319605D9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685BAD-38BA-CBE3-25DB-35086BBFB39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FAFA4B6-E142-CB44-F923-FF0BF0614769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22156296-FF4E-39A1-BB7C-BC8C3AC1C4B4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3CB45A-059A-F7AE-BBFD-5874DC4D3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54360A2-0F35-4C61-D392-C2088F7CA6AE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22DB612-5555-3ABD-DECE-3F289A0D170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049D01-EDD4-EA81-D883-35BF05EF92B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394C933-43FE-11AA-A155-C2E3F3915AB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CDA3762-9EA3-B508-A35B-C7B9FE84694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6E343C-4A4A-16BC-8AD0-0C932066F47D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FFC046A-C01C-5E50-28E9-8B90F7F01CF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9EEE0B4-F984-D1B3-BEA2-682C680D621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80734A-EED7-E53A-265F-316CE2724C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DE085A7-183C-6D75-EAE6-615FFA0464B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0279E5-B426-D9B1-2A7C-D9F7DC1FD58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EEA9440-7315-6E13-8DB8-DC9C8F20118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片側の 2 つの角を丸めた四角形 68">
              <a:extLst>
                <a:ext uri="{FF2B5EF4-FFF2-40B4-BE49-F238E27FC236}">
                  <a16:creationId xmlns:a16="http://schemas.microsoft.com/office/drawing/2014/main" id="{A1AA84B1-E12A-BE46-4D20-8EE3E952F1E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片側の 2 つの角を丸めた四角形 68">
              <a:extLst>
                <a:ext uri="{FF2B5EF4-FFF2-40B4-BE49-F238E27FC236}">
                  <a16:creationId xmlns:a16="http://schemas.microsoft.com/office/drawing/2014/main" id="{6C4E4C3C-78DB-51AB-C319-5B2059F79F9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7AFCB5BF-AD3A-F5D1-E736-2B04E74F1C9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2D1B08F6-438F-E8B8-D31D-53B6ACC68717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B4DFFA0D-8FAD-D96D-623D-3591A5BD96A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A8C7890-9A30-043F-7326-3A41FB41EB6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楕円 11">
              <a:extLst>
                <a:ext uri="{FF2B5EF4-FFF2-40B4-BE49-F238E27FC236}">
                  <a16:creationId xmlns:a16="http://schemas.microsoft.com/office/drawing/2014/main" id="{C2CD5133-794D-91C5-3308-299A1C583AEB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1C7E962F-B7FC-68B8-E6AE-B37F0F01E1A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F06E8D98-AB16-BD84-6FC6-3AA8585160E5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7DCAA44-BF18-0F14-F22D-6FE4E3A11E3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56A9BEA-7A39-1B0D-1DCF-84F4F6BA02E1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7E2520D7-CE8B-B24E-855C-2E339ED1C75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12ECD09-EE5A-5C1A-49AC-FFA22B44023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DF81B30-805B-2A82-7B8F-E041D7E8C01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1AB083F-312E-8932-C34A-2A17639B725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76A619E-A566-07FB-5729-F0F82746250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7746951-BA53-236B-27F1-E726A19132FC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792AA59-B9A6-A0B7-ECB9-A0BC152237F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A044773-FF15-C460-F3DE-8292F8F1A89E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25A42B-2C7C-5BCB-D50E-A935E5A1F43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08A171A-9A2E-00BB-A99C-426A74575556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200E2E7-2F72-6DA8-629E-35D898F15BC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890C55-4590-0C24-8C1A-87EB75082F2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D6B01A21-A953-6B90-F0AC-8CFBA6485E3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935328F4-7432-3ECE-C9E8-780B2047E11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7B4116D-103F-C577-FDFE-85FD2D420537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70">
              <a:extLst>
                <a:ext uri="{FF2B5EF4-FFF2-40B4-BE49-F238E27FC236}">
                  <a16:creationId xmlns:a16="http://schemas.microsoft.com/office/drawing/2014/main" id="{239C1C46-6397-064F-3D1C-128A1E726B51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C88EE0-B21E-0D2C-C999-AE0233B8A3AB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A7CB5B5-B111-EAC1-FE96-0A625410986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5ED3F7C-4C8C-8D0A-8B32-BD263338EDCB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16C3E4-E4C9-BB4A-0875-000C8113CFF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CD3804C-9404-584A-6908-FDC529D80EE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AAA88EB-D480-3E06-7BFC-4E527DEC8CA5}"/>
              </a:ext>
            </a:extLst>
          </p:cNvPr>
          <p:cNvGrpSpPr/>
          <p:nvPr/>
        </p:nvGrpSpPr>
        <p:grpSpPr>
          <a:xfrm rot="10800000">
            <a:off x="5553796" y="2701469"/>
            <a:ext cx="919196" cy="1956257"/>
            <a:chOff x="3602994" y="1272764"/>
            <a:chExt cx="1485964" cy="3162466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090728-2713-643F-BD61-CF83DAEACADA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0DBB0-6C33-BF75-BD81-9C7149EC940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5A13136-248F-D37E-2B97-9DBEA9640718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16C7875-AEED-CBE6-3DCA-4E604AAF725C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1E5A56-6B1F-4692-B644-E9CA2ADF6B1D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840">
              <a:extLst>
                <a:ext uri="{FF2B5EF4-FFF2-40B4-BE49-F238E27FC236}">
                  <a16:creationId xmlns:a16="http://schemas.microsoft.com/office/drawing/2014/main" id="{258B2A9D-2418-165E-0B7C-EA377FBB216D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2A3554C-0DAF-8D7C-C58E-5331F9CDE9B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379DA9F-4C00-EA55-8DDF-E799C5D44F4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F33EAF9-68EA-2A4A-BF91-613264C62CC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D0BCFF7-F832-0A54-78D6-8509C03EA0C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43283106-C582-48BA-1679-DC4FA90973F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44EC28F-5E0D-A2A9-F537-E836D53A5EA7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2177243-0846-1488-877F-71A8F60EEB4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8E0D349-6F74-0D09-42F1-E2D260226F0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352EEC5-5119-3067-9ADD-EF2C019717E4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5962226-4DBC-B06D-756B-DF4B8CA7FE2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B97B096-C8B9-E0B1-08AD-97E82965BB5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36796B-34DE-AEBB-7FF1-5322D19CE117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4D22A27-E28B-5B01-2B69-AB2588674FB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2" name="片側の 2 つの角を丸めた四角形 68">
              <a:extLst>
                <a:ext uri="{FF2B5EF4-FFF2-40B4-BE49-F238E27FC236}">
                  <a16:creationId xmlns:a16="http://schemas.microsoft.com/office/drawing/2014/main" id="{1D06DD56-EF77-29A5-7030-70A5A253628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片側の 2 つの角を丸めた四角形 68">
              <a:extLst>
                <a:ext uri="{FF2B5EF4-FFF2-40B4-BE49-F238E27FC236}">
                  <a16:creationId xmlns:a16="http://schemas.microsoft.com/office/drawing/2014/main" id="{D21DCCBB-DE45-B417-7DDD-71258C8B5BA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840">
              <a:extLst>
                <a:ext uri="{FF2B5EF4-FFF2-40B4-BE49-F238E27FC236}">
                  <a16:creationId xmlns:a16="http://schemas.microsoft.com/office/drawing/2014/main" id="{25AB0C1B-83C9-4A83-EEAB-07CFE3CF58E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円/楕円 840">
              <a:extLst>
                <a:ext uri="{FF2B5EF4-FFF2-40B4-BE49-F238E27FC236}">
                  <a16:creationId xmlns:a16="http://schemas.microsoft.com/office/drawing/2014/main" id="{C4A59FDF-5A10-EB33-2B37-ED99D7820D1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840">
              <a:extLst>
                <a:ext uri="{FF2B5EF4-FFF2-40B4-BE49-F238E27FC236}">
                  <a16:creationId xmlns:a16="http://schemas.microsoft.com/office/drawing/2014/main" id="{7BFD93C5-9A1F-F780-8EB2-1EC093558E3A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840">
              <a:extLst>
                <a:ext uri="{FF2B5EF4-FFF2-40B4-BE49-F238E27FC236}">
                  <a16:creationId xmlns:a16="http://schemas.microsoft.com/office/drawing/2014/main" id="{443D5F68-A6AC-BDF1-C2F6-38DC8E241A9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楕円 11">
              <a:extLst>
                <a:ext uri="{FF2B5EF4-FFF2-40B4-BE49-F238E27FC236}">
                  <a16:creationId xmlns:a16="http://schemas.microsoft.com/office/drawing/2014/main" id="{45FFB055-2D55-144F-0D91-192E35D85FF3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楕円 11">
              <a:extLst>
                <a:ext uri="{FF2B5EF4-FFF2-40B4-BE49-F238E27FC236}">
                  <a16:creationId xmlns:a16="http://schemas.microsoft.com/office/drawing/2014/main" id="{1538C5C7-D34B-DFC6-1B43-F4DF11DFDE2B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E583F58B-D191-5777-D443-DBA668FDBF3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26B281B-8847-CFCA-44CF-98A98B65BE2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4854EAE7-A876-4425-B4AA-45F2F14B4E49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3ADC7F5C-F2E7-7B5E-F854-83457A297DF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5F9E47-4131-A5AD-8120-4D20B831801C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84ACF8E-BEA0-32E2-9D3F-63C9119FC6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8BD80-C20B-E7CF-02E4-FB4FEA900696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D87970F-4814-DAE7-E783-42767BEE0981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5ACFB29E-B240-4C4D-AE97-2A116325E0AE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7CBB344-BFA3-2D64-AEB2-444F86719ADA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D5F6FA2-6420-BF9F-8029-F1E663BB4AE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1C3D3FB-A7D9-429C-0DB2-25B5FC7F2AC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9A23EE2-32DB-39E7-721E-6B604CE3FF55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3888433-8214-F753-D929-8ECC3904FF4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2CE6098-8887-C817-DFD0-FE8508CB91A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70">
              <a:extLst>
                <a:ext uri="{FF2B5EF4-FFF2-40B4-BE49-F238E27FC236}">
                  <a16:creationId xmlns:a16="http://schemas.microsoft.com/office/drawing/2014/main" id="{5302813A-5CCF-FB2D-60AC-249A1300C2C6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ADD13FCC-EBE1-2C53-9289-D325720A1F8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8644894-5EB7-EF02-E7B4-5CA68CE04F1C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70">
              <a:extLst>
                <a:ext uri="{FF2B5EF4-FFF2-40B4-BE49-F238E27FC236}">
                  <a16:creationId xmlns:a16="http://schemas.microsoft.com/office/drawing/2014/main" id="{EBF1FB1B-2A20-E619-3DCE-7BFCC3D934E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E03B200C-38CB-9E7B-E8FB-2746F440814A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4E6A7D-7772-B8C2-1781-824BE87819EA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5EDD727-455A-8BE5-2923-12946D95707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CD4874-FBE8-5B3D-9E7D-A49A7E6EE38F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F1B7A91-04B5-97BF-BB30-9F76F365EB68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6CFE10-5508-BD44-2BA6-89DA0AB2EF47}"/>
              </a:ext>
            </a:extLst>
          </p:cNvPr>
          <p:cNvGrpSpPr/>
          <p:nvPr/>
        </p:nvGrpSpPr>
        <p:grpSpPr>
          <a:xfrm>
            <a:off x="325855" y="5305022"/>
            <a:ext cx="6334555" cy="1741070"/>
            <a:chOff x="344905" y="5305022"/>
            <a:chExt cx="6334555" cy="174107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F88B978-CB84-BAD7-254E-5DCFDE0FC223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2311826-2EEA-3E46-9914-D314D10EE287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ED56499B-24E5-D2E3-6794-AA3861D7E5D3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081C1B3F-4AF1-3D4A-D572-A6A5939B0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AF7396E-A96D-BB31-AD42-45521AEB1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F9B1F5C-A77C-E517-BBF2-D5210BB6EC54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12F196D-F949-5D62-EFDB-FB20969950FE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2302810-B7AF-2F14-3D17-67AC61EEECC1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98CB5A1-2D57-C05C-46E4-66E04201C1F6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0BF1109-E697-2F3A-192B-B7B89DF0C2DE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EC3C710-74F5-DCC5-D632-C2A619D3F342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AE85C8A-94F8-BB59-0185-03A6E5CA1A45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FE9F8B8A-3705-F18C-82D6-8BB26463C3F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67C4479-86DF-15A7-C31B-E06F6713C830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895C020-8A18-0FF5-7F73-C6276A793C63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0556003-24D8-3E08-C57A-5C59C1B09747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DCBDF33-DB36-C1C2-DB3E-4B0AAE22B1C2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5B002D1-9AEA-307F-AA83-320F692C240C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839EE0E-87F0-1ADE-965F-7C948934CF12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E57E01C-915F-E76A-B9F8-BEF121F8CD14}"/>
                </a:ext>
              </a:extLst>
            </p:cNvPr>
            <p:cNvSpPr txBox="1"/>
            <p:nvPr/>
          </p:nvSpPr>
          <p:spPr>
            <a:xfrm>
              <a:off x="2185922" y="5355288"/>
              <a:ext cx="449353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</a:t>
              </a:r>
              <a:endParaRPr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C28AE9-263A-08C6-E92E-8B7DC2770C9F}"/>
              </a:ext>
            </a:extLst>
          </p:cNvPr>
          <p:cNvGrpSpPr/>
          <p:nvPr/>
        </p:nvGrpSpPr>
        <p:grpSpPr>
          <a:xfrm rot="10800000">
            <a:off x="248911" y="2821809"/>
            <a:ext cx="6334555" cy="1741070"/>
            <a:chOff x="344905" y="5305022"/>
            <a:chExt cx="6334555" cy="174107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C3DB02F-C08B-420B-D79A-7E15D340FFF1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90151D4-C7FB-FAA8-4096-19DC90E2D0F2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70199EC7-012D-5810-E4D6-C49D7591DF76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1CF4475B-6DD2-03DF-4F89-D2D1BB444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0D692168-0897-E752-1BB7-E87D67B4C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E570ABB-B1C6-D8D9-4FE3-D697F6739D7E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A809C8D-D405-6EF5-7DAC-6EAD8A669FB5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19D4ABB-B11A-29BA-186C-E1343FEBEC20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01000E5-F383-8A15-AED0-39A1215B3CD3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666F3021-5847-5F5E-43B2-564E199D99A2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3666870D-6487-C99C-9465-A739C135EE55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394A492-4932-9F54-F7EF-345C5F96799A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588A55A-8FDA-2AD9-C3F8-F42B34B630D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163669B-9CA2-FB5E-11AF-722EF7A630DA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20C493F-B26F-AB85-11BD-CBC0B5A74361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6073511A-A812-EC7D-5B77-ACD1EED0CEC5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D598097-97E4-A3F4-F98B-FDD230E6A111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72A8488-B8D5-4CC6-95BD-9B7270F813DE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A596911-9E04-F0F5-A534-CEC150238181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440BEDF-5C54-77D0-01B6-F72F4325E8C9}"/>
                </a:ext>
              </a:extLst>
            </p:cNvPr>
            <p:cNvSpPr txBox="1"/>
            <p:nvPr/>
          </p:nvSpPr>
          <p:spPr>
            <a:xfrm>
              <a:off x="2185922" y="5447621"/>
              <a:ext cx="449353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</a:t>
              </a:r>
              <a:endParaRPr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1182231" y="5485019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食器は返却口へ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1182232" y="284578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食器は返却口へ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169148" y="5429310"/>
            <a:ext cx="6519734" cy="1400204"/>
            <a:chOff x="169148" y="5429310"/>
            <a:chExt cx="6519734" cy="1400204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69148" y="5429310"/>
              <a:ext cx="651973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食器は返却口へお願いします</a:t>
              </a:r>
              <a:endParaRPr lang="en-US" altLang="ja-JP" sz="3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515397" y="6121628"/>
              <a:ext cx="58272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お食事後は、食器を返却口までお運びください。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スタッフの清掃がスムーズになります。</a:t>
              </a:r>
              <a:endParaRPr lang="en-US" altLang="ja-JP" sz="2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4620DD8-8DAA-9279-DAE1-384D791E7F13}"/>
              </a:ext>
            </a:extLst>
          </p:cNvPr>
          <p:cNvGrpSpPr/>
          <p:nvPr/>
        </p:nvGrpSpPr>
        <p:grpSpPr>
          <a:xfrm rot="10800000">
            <a:off x="169149" y="3061615"/>
            <a:ext cx="6519734" cy="1415075"/>
            <a:chOff x="169149" y="5429311"/>
            <a:chExt cx="6519734" cy="1415075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ED2FADA-6BA9-DA6D-56C0-11B3C2B2A834}"/>
                </a:ext>
              </a:extLst>
            </p:cNvPr>
            <p:cNvSpPr txBox="1"/>
            <p:nvPr/>
          </p:nvSpPr>
          <p:spPr>
            <a:xfrm>
              <a:off x="169149" y="5429311"/>
              <a:ext cx="651973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食器は返却口へお願いします</a:t>
              </a:r>
              <a:endParaRPr lang="en-US" altLang="ja-JP" sz="3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3F2E7C0-9B7D-077B-29AE-BFE5A6EF043E}"/>
                </a:ext>
              </a:extLst>
            </p:cNvPr>
            <p:cNvSpPr txBox="1"/>
            <p:nvPr/>
          </p:nvSpPr>
          <p:spPr>
            <a:xfrm>
              <a:off x="515396" y="6136500"/>
              <a:ext cx="58272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お食事後は、食器を返却口までお運びください。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スタッフの清掃がスムーズになります。</a:t>
              </a:r>
              <a:endPara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3975</TotalTime>
  <Words>122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std0165_食器は返却口へお願いします</dc:title>
  <dc:subject>std0165_食器は返却口へお願いします</dc:subject>
  <dc:creator>でじけろお</dc:creator>
  <cp:lastModifiedBy>Keroo</cp:lastModifiedBy>
  <cp:revision>1</cp:revision>
  <dcterms:created xsi:type="dcterms:W3CDTF">2018-05-20T00:31:01Z</dcterms:created>
  <dcterms:modified xsi:type="dcterms:W3CDTF">2025-08-21T15:28:57Z</dcterms:modified>
  <cp:version>1</cp:version>
</cp:coreProperties>
</file>