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2" r:id="rId3"/>
    <p:sldId id="259" r:id="rId4"/>
    <p:sldId id="265" r:id="rId5"/>
    <p:sldId id="264" r:id="rId6"/>
    <p:sldId id="256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4" d="100"/>
          <a:sy n="54" d="100"/>
        </p:scale>
        <p:origin x="1590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4E8771-5E0E-08CB-8CD7-4E25C1BF032B}"/>
              </a:ext>
            </a:extLst>
          </p:cNvPr>
          <p:cNvSpPr txBox="1"/>
          <p:nvPr/>
        </p:nvSpPr>
        <p:spPr>
          <a:xfrm>
            <a:off x="643623" y="5288823"/>
            <a:ext cx="55707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店内での飲食は</a:t>
            </a:r>
            <a:endParaRPr lang="en-US" altLang="ja-JP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ご遠慮ください</a:t>
            </a:r>
            <a:endParaRPr lang="en-US" altLang="ja-JP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F420B2-7C87-7FC6-BFD9-078A77080F6A}"/>
              </a:ext>
            </a:extLst>
          </p:cNvPr>
          <p:cNvSpPr txBox="1"/>
          <p:nvPr/>
        </p:nvSpPr>
        <p:spPr>
          <a:xfrm rot="10800000">
            <a:off x="643623" y="2678185"/>
            <a:ext cx="55707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店内での飲食は</a:t>
            </a:r>
            <a:endParaRPr lang="en-US" altLang="ja-JP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ご遠慮ください</a:t>
            </a:r>
            <a:endParaRPr lang="en-US" altLang="ja-JP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CD66EA76-E39E-EFF3-0091-3F47E322814C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4303C67E-8DB7-EFF0-73DE-D7F731E56D7E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23CEADE-AE0C-F6A2-0FB0-B45593473FE2}"/>
              </a:ext>
            </a:extLst>
          </p:cNvPr>
          <p:cNvSpPr txBox="1"/>
          <p:nvPr/>
        </p:nvSpPr>
        <p:spPr>
          <a:xfrm>
            <a:off x="912927" y="5352299"/>
            <a:ext cx="50321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店内での飲食は</a:t>
            </a:r>
            <a:endParaRPr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ご遠慮ください</a:t>
            </a:r>
            <a:endParaRPr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2D77C86-E443-9285-D58C-0766BDF09452}"/>
              </a:ext>
            </a:extLst>
          </p:cNvPr>
          <p:cNvSpPr txBox="1"/>
          <p:nvPr/>
        </p:nvSpPr>
        <p:spPr>
          <a:xfrm rot="10800000">
            <a:off x="912927" y="2770518"/>
            <a:ext cx="50321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店内での飲食は</a:t>
            </a:r>
            <a:endParaRPr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ご遠慮ください</a:t>
            </a:r>
            <a:endParaRPr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7546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3DF876C2-023D-BE81-8BF4-F018C64BCA97}"/>
              </a:ext>
            </a:extLst>
          </p:cNvPr>
          <p:cNvGrpSpPr/>
          <p:nvPr/>
        </p:nvGrpSpPr>
        <p:grpSpPr>
          <a:xfrm>
            <a:off x="1584509" y="5248275"/>
            <a:ext cx="4929744" cy="1956256"/>
            <a:chOff x="1584509" y="5248275"/>
            <a:chExt cx="4929744" cy="1956256"/>
          </a:xfrm>
        </p:grpSpPr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8D32780D-2E1A-2731-BA36-6D6BB3FD312C}"/>
                </a:ext>
              </a:extLst>
            </p:cNvPr>
            <p:cNvSpPr/>
            <p:nvPr/>
          </p:nvSpPr>
          <p:spPr>
            <a:xfrm>
              <a:off x="1584509" y="5248275"/>
              <a:ext cx="4929744" cy="1956256"/>
            </a:xfrm>
            <a:custGeom>
              <a:avLst/>
              <a:gdLst>
                <a:gd name="connsiteX0" fmla="*/ 637074 w 4929744"/>
                <a:gd name="connsiteY0" fmla="*/ 0 h 1956256"/>
                <a:gd name="connsiteX1" fmla="*/ 4603695 w 4929744"/>
                <a:gd name="connsiteY1" fmla="*/ 0 h 1956256"/>
                <a:gd name="connsiteX2" fmla="*/ 4929744 w 4929744"/>
                <a:gd name="connsiteY2" fmla="*/ 326049 h 1956256"/>
                <a:gd name="connsiteX3" fmla="*/ 4929744 w 4929744"/>
                <a:gd name="connsiteY3" fmla="*/ 1630207 h 1956256"/>
                <a:gd name="connsiteX4" fmla="*/ 4603695 w 4929744"/>
                <a:gd name="connsiteY4" fmla="*/ 1956256 h 1956256"/>
                <a:gd name="connsiteX5" fmla="*/ 637074 w 4929744"/>
                <a:gd name="connsiteY5" fmla="*/ 1956256 h 1956256"/>
                <a:gd name="connsiteX6" fmla="*/ 311025 w 4929744"/>
                <a:gd name="connsiteY6" fmla="*/ 1630207 h 1956256"/>
                <a:gd name="connsiteX7" fmla="*/ 311025 w 4929744"/>
                <a:gd name="connsiteY7" fmla="*/ 1259071 h 1956256"/>
                <a:gd name="connsiteX8" fmla="*/ 211370 w 4929744"/>
                <a:gd name="connsiteY8" fmla="*/ 1207775 h 1956256"/>
                <a:gd name="connsiteX9" fmla="*/ 0 w 4929744"/>
                <a:gd name="connsiteY9" fmla="*/ 889421 h 1956256"/>
                <a:gd name="connsiteX10" fmla="*/ 144702 w 4929744"/>
                <a:gd name="connsiteY10" fmla="*/ 984379 h 1956256"/>
                <a:gd name="connsiteX11" fmla="*/ 311025 w 4929744"/>
                <a:gd name="connsiteY11" fmla="*/ 1052176 h 1956256"/>
                <a:gd name="connsiteX12" fmla="*/ 311025 w 4929744"/>
                <a:gd name="connsiteY12" fmla="*/ 326049 h 1956256"/>
                <a:gd name="connsiteX13" fmla="*/ 637074 w 4929744"/>
                <a:gd name="connsiteY13" fmla="*/ 0 h 195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9744" h="1956256">
                  <a:moveTo>
                    <a:pt x="637074" y="0"/>
                  </a:moveTo>
                  <a:lnTo>
                    <a:pt x="4603695" y="0"/>
                  </a:lnTo>
                  <a:cubicBezTo>
                    <a:pt x="4783767" y="0"/>
                    <a:pt x="4929744" y="145977"/>
                    <a:pt x="4929744" y="326049"/>
                  </a:cubicBezTo>
                  <a:lnTo>
                    <a:pt x="4929744" y="1630207"/>
                  </a:lnTo>
                  <a:cubicBezTo>
                    <a:pt x="4929744" y="1810279"/>
                    <a:pt x="4783767" y="1956256"/>
                    <a:pt x="4603695" y="1956256"/>
                  </a:cubicBezTo>
                  <a:lnTo>
                    <a:pt x="637074" y="1956256"/>
                  </a:lnTo>
                  <a:cubicBezTo>
                    <a:pt x="457002" y="1956256"/>
                    <a:pt x="311025" y="1810279"/>
                    <a:pt x="311025" y="1630207"/>
                  </a:cubicBezTo>
                  <a:lnTo>
                    <a:pt x="311025" y="1259071"/>
                  </a:lnTo>
                  <a:lnTo>
                    <a:pt x="211370" y="1207775"/>
                  </a:lnTo>
                  <a:cubicBezTo>
                    <a:pt x="80775" y="1126302"/>
                    <a:pt x="0" y="1013746"/>
                    <a:pt x="0" y="889421"/>
                  </a:cubicBezTo>
                  <a:cubicBezTo>
                    <a:pt x="42590" y="924849"/>
                    <a:pt x="91243" y="956632"/>
                    <a:pt x="144702" y="984379"/>
                  </a:cubicBezTo>
                  <a:lnTo>
                    <a:pt x="311025" y="1052176"/>
                  </a:lnTo>
                  <a:lnTo>
                    <a:pt x="311025" y="326049"/>
                  </a:lnTo>
                  <a:cubicBezTo>
                    <a:pt x="311025" y="145977"/>
                    <a:pt x="457002" y="0"/>
                    <a:pt x="637074" y="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AAA2C34F-D487-8EDA-8BBA-B7EC3AEC9A4C}"/>
                </a:ext>
              </a:extLst>
            </p:cNvPr>
            <p:cNvSpPr txBox="1"/>
            <p:nvPr/>
          </p:nvSpPr>
          <p:spPr>
            <a:xfrm>
              <a:off x="2118677" y="5557558"/>
              <a:ext cx="4134465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店内での飲食は</a:t>
              </a:r>
              <a:endParaRPr lang="en-US" altLang="ja-JP" sz="4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ご遠慮ください</a:t>
              </a:r>
              <a:endParaRPr lang="en-US" altLang="ja-JP" sz="4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4FEA83BA-8D6D-6160-F846-C8F7DDE66C72}"/>
              </a:ext>
            </a:extLst>
          </p:cNvPr>
          <p:cNvGrpSpPr/>
          <p:nvPr/>
        </p:nvGrpSpPr>
        <p:grpSpPr>
          <a:xfrm rot="10800000">
            <a:off x="405362" y="2743592"/>
            <a:ext cx="4929744" cy="1956256"/>
            <a:chOff x="1584509" y="5248275"/>
            <a:chExt cx="4929744" cy="1956256"/>
          </a:xfrm>
        </p:grpSpPr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186DC465-420E-AD4E-69BC-8354AD0BE5E1}"/>
                </a:ext>
              </a:extLst>
            </p:cNvPr>
            <p:cNvSpPr/>
            <p:nvPr/>
          </p:nvSpPr>
          <p:spPr>
            <a:xfrm>
              <a:off x="1584509" y="5248275"/>
              <a:ext cx="4929744" cy="1956256"/>
            </a:xfrm>
            <a:custGeom>
              <a:avLst/>
              <a:gdLst>
                <a:gd name="connsiteX0" fmla="*/ 637074 w 4929744"/>
                <a:gd name="connsiteY0" fmla="*/ 0 h 1956256"/>
                <a:gd name="connsiteX1" fmla="*/ 4603695 w 4929744"/>
                <a:gd name="connsiteY1" fmla="*/ 0 h 1956256"/>
                <a:gd name="connsiteX2" fmla="*/ 4929744 w 4929744"/>
                <a:gd name="connsiteY2" fmla="*/ 326049 h 1956256"/>
                <a:gd name="connsiteX3" fmla="*/ 4929744 w 4929744"/>
                <a:gd name="connsiteY3" fmla="*/ 1630207 h 1956256"/>
                <a:gd name="connsiteX4" fmla="*/ 4603695 w 4929744"/>
                <a:gd name="connsiteY4" fmla="*/ 1956256 h 1956256"/>
                <a:gd name="connsiteX5" fmla="*/ 637074 w 4929744"/>
                <a:gd name="connsiteY5" fmla="*/ 1956256 h 1956256"/>
                <a:gd name="connsiteX6" fmla="*/ 311025 w 4929744"/>
                <a:gd name="connsiteY6" fmla="*/ 1630207 h 1956256"/>
                <a:gd name="connsiteX7" fmla="*/ 311025 w 4929744"/>
                <a:gd name="connsiteY7" fmla="*/ 1259071 h 1956256"/>
                <a:gd name="connsiteX8" fmla="*/ 211370 w 4929744"/>
                <a:gd name="connsiteY8" fmla="*/ 1207775 h 1956256"/>
                <a:gd name="connsiteX9" fmla="*/ 0 w 4929744"/>
                <a:gd name="connsiteY9" fmla="*/ 889421 h 1956256"/>
                <a:gd name="connsiteX10" fmla="*/ 144702 w 4929744"/>
                <a:gd name="connsiteY10" fmla="*/ 984379 h 1956256"/>
                <a:gd name="connsiteX11" fmla="*/ 311025 w 4929744"/>
                <a:gd name="connsiteY11" fmla="*/ 1052176 h 1956256"/>
                <a:gd name="connsiteX12" fmla="*/ 311025 w 4929744"/>
                <a:gd name="connsiteY12" fmla="*/ 326049 h 1956256"/>
                <a:gd name="connsiteX13" fmla="*/ 637074 w 4929744"/>
                <a:gd name="connsiteY13" fmla="*/ 0 h 195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9744" h="1956256">
                  <a:moveTo>
                    <a:pt x="637074" y="0"/>
                  </a:moveTo>
                  <a:lnTo>
                    <a:pt x="4603695" y="0"/>
                  </a:lnTo>
                  <a:cubicBezTo>
                    <a:pt x="4783767" y="0"/>
                    <a:pt x="4929744" y="145977"/>
                    <a:pt x="4929744" y="326049"/>
                  </a:cubicBezTo>
                  <a:lnTo>
                    <a:pt x="4929744" y="1630207"/>
                  </a:lnTo>
                  <a:cubicBezTo>
                    <a:pt x="4929744" y="1810279"/>
                    <a:pt x="4783767" y="1956256"/>
                    <a:pt x="4603695" y="1956256"/>
                  </a:cubicBezTo>
                  <a:lnTo>
                    <a:pt x="637074" y="1956256"/>
                  </a:lnTo>
                  <a:cubicBezTo>
                    <a:pt x="457002" y="1956256"/>
                    <a:pt x="311025" y="1810279"/>
                    <a:pt x="311025" y="1630207"/>
                  </a:cubicBezTo>
                  <a:lnTo>
                    <a:pt x="311025" y="1259071"/>
                  </a:lnTo>
                  <a:lnTo>
                    <a:pt x="211370" y="1207775"/>
                  </a:lnTo>
                  <a:cubicBezTo>
                    <a:pt x="80775" y="1126302"/>
                    <a:pt x="0" y="1013746"/>
                    <a:pt x="0" y="889421"/>
                  </a:cubicBezTo>
                  <a:cubicBezTo>
                    <a:pt x="42590" y="924849"/>
                    <a:pt x="91243" y="956632"/>
                    <a:pt x="144702" y="984379"/>
                  </a:cubicBezTo>
                  <a:lnTo>
                    <a:pt x="311025" y="1052176"/>
                  </a:lnTo>
                  <a:lnTo>
                    <a:pt x="311025" y="326049"/>
                  </a:lnTo>
                  <a:cubicBezTo>
                    <a:pt x="311025" y="145977"/>
                    <a:pt x="457002" y="0"/>
                    <a:pt x="637074" y="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テキスト ボックス 188">
              <a:extLst>
                <a:ext uri="{FF2B5EF4-FFF2-40B4-BE49-F238E27FC236}">
                  <a16:creationId xmlns:a16="http://schemas.microsoft.com/office/drawing/2014/main" id="{86693A12-EC5E-5EB6-03A6-321F5025F1C3}"/>
                </a:ext>
              </a:extLst>
            </p:cNvPr>
            <p:cNvSpPr txBox="1"/>
            <p:nvPr/>
          </p:nvSpPr>
          <p:spPr>
            <a:xfrm>
              <a:off x="2118678" y="5565327"/>
              <a:ext cx="4134465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店内での飲食は</a:t>
              </a:r>
              <a:endParaRPr lang="en-US" altLang="ja-JP" sz="4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ご遠慮ください</a:t>
              </a:r>
              <a:endParaRPr lang="en-US" altLang="ja-JP" sz="4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BB51B63-4B09-B635-DE49-B33C9C3D6B4B}"/>
              </a:ext>
            </a:extLst>
          </p:cNvPr>
          <p:cNvGrpSpPr/>
          <p:nvPr/>
        </p:nvGrpSpPr>
        <p:grpSpPr>
          <a:xfrm>
            <a:off x="452078" y="5248275"/>
            <a:ext cx="919196" cy="1956257"/>
            <a:chOff x="3602994" y="1272764"/>
            <a:chExt cx="1485964" cy="3162466"/>
          </a:xfrm>
        </p:grpSpPr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4C5B4EC9-6CC4-50F9-8CA8-F43B302DF015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AC745953-9803-E4AD-1B88-6B6425C78F44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2F8CAB7-DCBD-8210-C242-5D4319605D99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A685BAD-38BA-CBE3-25DB-35086BBFB396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FAFA4B6-E142-CB44-F923-FF0BF0614769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円/楕円 840">
              <a:extLst>
                <a:ext uri="{FF2B5EF4-FFF2-40B4-BE49-F238E27FC236}">
                  <a16:creationId xmlns:a16="http://schemas.microsoft.com/office/drawing/2014/main" id="{22156296-FF4E-39A1-BB7C-BC8C3AC1C4B4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A83CB45A-059A-F7AE-BBFD-5874DC4D31CC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054360A2-0F35-4C61-D392-C2088F7CA6AE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C22DB612-5555-3ABD-DECE-3F289A0D170D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BC049D01-EDD4-EA81-D883-35BF05EF92BA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7394C933-43FE-11AA-A155-C2E3F3915ABE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DCDA3762-9EA3-B508-A35B-C7B9FE84694C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EC6E343C-4A4A-16BC-8AD0-0C932066F47D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8FFC046A-C01C-5E50-28E9-8B90F7F01CF9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A9EEE0B4-F984-D1B3-BEA2-682C680D6210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1680734A-EED7-E53A-265F-316CE2724CEB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7DE085A7-183C-6D75-EAE6-615FFA0464B0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220279E5-B426-D9B1-2A7C-D9F7DC1FD581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CEEA9440-7315-6E13-8DB8-DC9C8F20118E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3" name="片側の 2 つの角を丸めた四角形 68">
              <a:extLst>
                <a:ext uri="{FF2B5EF4-FFF2-40B4-BE49-F238E27FC236}">
                  <a16:creationId xmlns:a16="http://schemas.microsoft.com/office/drawing/2014/main" id="{A1AA84B1-E12A-BE46-4D20-8EE3E952F1E8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片側の 2 つの角を丸めた四角形 68">
              <a:extLst>
                <a:ext uri="{FF2B5EF4-FFF2-40B4-BE49-F238E27FC236}">
                  <a16:creationId xmlns:a16="http://schemas.microsoft.com/office/drawing/2014/main" id="{6C4E4C3C-78DB-51AB-C319-5B2059F79F96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円/楕円 840">
              <a:extLst>
                <a:ext uri="{FF2B5EF4-FFF2-40B4-BE49-F238E27FC236}">
                  <a16:creationId xmlns:a16="http://schemas.microsoft.com/office/drawing/2014/main" id="{7AFCB5BF-AD3A-F5D1-E736-2B04E74F1C99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円/楕円 840">
              <a:extLst>
                <a:ext uri="{FF2B5EF4-FFF2-40B4-BE49-F238E27FC236}">
                  <a16:creationId xmlns:a16="http://schemas.microsoft.com/office/drawing/2014/main" id="{2D1B08F6-438F-E8B8-D31D-53B6ACC68717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" name="円/楕円 840">
              <a:extLst>
                <a:ext uri="{FF2B5EF4-FFF2-40B4-BE49-F238E27FC236}">
                  <a16:creationId xmlns:a16="http://schemas.microsoft.com/office/drawing/2014/main" id="{B4DFFA0D-8FAD-D96D-623D-3591A5BD96AF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" name="円/楕円 840">
              <a:extLst>
                <a:ext uri="{FF2B5EF4-FFF2-40B4-BE49-F238E27FC236}">
                  <a16:creationId xmlns:a16="http://schemas.microsoft.com/office/drawing/2014/main" id="{BA8C7890-9A30-043F-7326-3A41FB41EB6B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" name="楕円 11">
              <a:extLst>
                <a:ext uri="{FF2B5EF4-FFF2-40B4-BE49-F238E27FC236}">
                  <a16:creationId xmlns:a16="http://schemas.microsoft.com/office/drawing/2014/main" id="{C2CD5133-794D-91C5-3308-299A1C583AEB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" name="楕円 11">
              <a:extLst>
                <a:ext uri="{FF2B5EF4-FFF2-40B4-BE49-F238E27FC236}">
                  <a16:creationId xmlns:a16="http://schemas.microsoft.com/office/drawing/2014/main" id="{1C7E962F-B7FC-68B8-E6AE-B37F0F01E1AE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月 21">
              <a:extLst>
                <a:ext uri="{FF2B5EF4-FFF2-40B4-BE49-F238E27FC236}">
                  <a16:creationId xmlns:a16="http://schemas.microsoft.com/office/drawing/2014/main" id="{F06E8D98-AB16-BD84-6FC6-3AA8585160E5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F7DCAA44-BF18-0F14-F22D-6FE4E3A11E34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月 23">
              <a:extLst>
                <a:ext uri="{FF2B5EF4-FFF2-40B4-BE49-F238E27FC236}">
                  <a16:creationId xmlns:a16="http://schemas.microsoft.com/office/drawing/2014/main" id="{E56A9BEA-7A39-1B0D-1DCF-84F4F6BA02E1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月 24">
              <a:extLst>
                <a:ext uri="{FF2B5EF4-FFF2-40B4-BE49-F238E27FC236}">
                  <a16:creationId xmlns:a16="http://schemas.microsoft.com/office/drawing/2014/main" id="{7E2520D7-CE8B-B24E-855C-2E339ED1C75F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412ECD09-EE5A-5C1A-49AC-FFA22B440233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DF81B30-805B-2A82-7B8F-E041D7E8C012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D1AB083F-312E-8932-C34A-2A17639B7255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576A619E-A566-07FB-5729-F0F82746250A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月 76">
                <a:extLst>
                  <a:ext uri="{FF2B5EF4-FFF2-40B4-BE49-F238E27FC236}">
                    <a16:creationId xmlns:a16="http://schemas.microsoft.com/office/drawing/2014/main" id="{07746951-BA53-236B-27F1-E726A19132FC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0792AA59-B9A6-A0B7-ECB9-A0BC152237F6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0A044773-FF15-C460-F3DE-8292F8F1A89E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FB25A42B-2C7C-5BCB-D50E-A935E5A1F436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808A171A-9A2E-00BB-A99C-426A74575556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3200E2E7-2F72-6DA8-629E-35D898F15BCA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CF890C55-4590-0C24-8C1A-87EB75082F22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四角形: 上の 2 つの角を丸める 70">
              <a:extLst>
                <a:ext uri="{FF2B5EF4-FFF2-40B4-BE49-F238E27FC236}">
                  <a16:creationId xmlns:a16="http://schemas.microsoft.com/office/drawing/2014/main" id="{D6B01A21-A953-6B90-F0AC-8CFBA6485E3F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台形 65">
              <a:extLst>
                <a:ext uri="{FF2B5EF4-FFF2-40B4-BE49-F238E27FC236}">
                  <a16:creationId xmlns:a16="http://schemas.microsoft.com/office/drawing/2014/main" id="{935328F4-7432-3ECE-C9E8-780B2047E117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77B4116D-103F-C577-FDFE-85FD2D420537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四角形: 上の 2 つの角を丸める 70">
              <a:extLst>
                <a:ext uri="{FF2B5EF4-FFF2-40B4-BE49-F238E27FC236}">
                  <a16:creationId xmlns:a16="http://schemas.microsoft.com/office/drawing/2014/main" id="{239C1C46-6397-064F-3D1C-128A1E726B51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台形 68">
              <a:extLst>
                <a:ext uri="{FF2B5EF4-FFF2-40B4-BE49-F238E27FC236}">
                  <a16:creationId xmlns:a16="http://schemas.microsoft.com/office/drawing/2014/main" id="{B8C88EE0-B21E-0D2C-C999-AE0233B8A3AB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6A7CB5B5-B111-EAC1-FE96-0A6254109865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55ED3F7C-4C8C-8D0A-8B32-BD263338EDCB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2B16C3E4-E4C9-BB4A-0875-000C8113CFF0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CD3804C-9404-584A-6908-FDC529D80EE7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9AAA88EB-D480-3E06-7BFC-4E527DEC8CA5}"/>
              </a:ext>
            </a:extLst>
          </p:cNvPr>
          <p:cNvGrpSpPr/>
          <p:nvPr/>
        </p:nvGrpSpPr>
        <p:grpSpPr>
          <a:xfrm rot="10800000">
            <a:off x="5553796" y="2701469"/>
            <a:ext cx="919196" cy="1956257"/>
            <a:chOff x="3602994" y="1272764"/>
            <a:chExt cx="1485964" cy="3162466"/>
          </a:xfrm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B6090728-2713-643F-BD61-CF83DAEACADA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0930DBB0-6C33-BF75-BD81-9C7149EC940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A5A13136-248F-D37E-2B97-9DBEA9640718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B16C7875-AEED-CBE6-3DCA-4E604AAF725C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6B1E5A56-6B1F-4692-B644-E9CA2ADF6B1D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0" name="円/楕円 840">
              <a:extLst>
                <a:ext uri="{FF2B5EF4-FFF2-40B4-BE49-F238E27FC236}">
                  <a16:creationId xmlns:a16="http://schemas.microsoft.com/office/drawing/2014/main" id="{258B2A9D-2418-165E-0B7C-EA377FBB216D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32A3554C-0DAF-8D7C-C58E-5331F9CDE9B6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A379DA9F-4C00-EA55-8DDF-E799C5D44F4F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7F33EAF9-68EA-2A4A-BF91-613264C62CCD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0D0BCFF7-F832-0A54-78D6-8509C03EA0C2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43283106-C582-48BA-1679-DC4FA90973FC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844EC28F-5E0D-A2A9-F537-E836D53A5EA7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2177243-0846-1488-877F-71A8F60EEB47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88E0D349-6F74-0D09-42F1-E2D260226F0E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2352EEC5-5119-3067-9ADD-EF2C019717E4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D5962226-4DBC-B06D-756B-DF4B8CA7FE29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8B97B096-C8B9-E0B1-08AD-97E82965BB5A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5E36796B-34DE-AEBB-7FF1-5322D19CE117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94D22A27-E28B-5B01-2B69-AB2588674FBE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32" name="片側の 2 つの角を丸めた四角形 68">
              <a:extLst>
                <a:ext uri="{FF2B5EF4-FFF2-40B4-BE49-F238E27FC236}">
                  <a16:creationId xmlns:a16="http://schemas.microsoft.com/office/drawing/2014/main" id="{1D06DD56-EF77-29A5-7030-70A5A253628F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3" name="片側の 2 つの角を丸めた四角形 68">
              <a:extLst>
                <a:ext uri="{FF2B5EF4-FFF2-40B4-BE49-F238E27FC236}">
                  <a16:creationId xmlns:a16="http://schemas.microsoft.com/office/drawing/2014/main" id="{D21DCCBB-DE45-B417-7DDD-71258C8B5BA6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4" name="円/楕円 840">
              <a:extLst>
                <a:ext uri="{FF2B5EF4-FFF2-40B4-BE49-F238E27FC236}">
                  <a16:creationId xmlns:a16="http://schemas.microsoft.com/office/drawing/2014/main" id="{25AB0C1B-83C9-4A83-EEAB-07CFE3CF58EB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" name="円/楕円 840">
              <a:extLst>
                <a:ext uri="{FF2B5EF4-FFF2-40B4-BE49-F238E27FC236}">
                  <a16:creationId xmlns:a16="http://schemas.microsoft.com/office/drawing/2014/main" id="{C4A59FDF-5A10-EB33-2B37-ED99D7820D1B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" name="円/楕円 840">
              <a:extLst>
                <a:ext uri="{FF2B5EF4-FFF2-40B4-BE49-F238E27FC236}">
                  <a16:creationId xmlns:a16="http://schemas.microsoft.com/office/drawing/2014/main" id="{7BFD93C5-9A1F-F780-8EB2-1EC093558E3A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" name="円/楕円 840">
              <a:extLst>
                <a:ext uri="{FF2B5EF4-FFF2-40B4-BE49-F238E27FC236}">
                  <a16:creationId xmlns:a16="http://schemas.microsoft.com/office/drawing/2014/main" id="{443D5F68-A6AC-BDF1-C2F6-38DC8E241A97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" name="楕円 11">
              <a:extLst>
                <a:ext uri="{FF2B5EF4-FFF2-40B4-BE49-F238E27FC236}">
                  <a16:creationId xmlns:a16="http://schemas.microsoft.com/office/drawing/2014/main" id="{45FFB055-2D55-144F-0D91-192E35D85FF3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9" name="楕円 11">
              <a:extLst>
                <a:ext uri="{FF2B5EF4-FFF2-40B4-BE49-F238E27FC236}">
                  <a16:creationId xmlns:a16="http://schemas.microsoft.com/office/drawing/2014/main" id="{1538C5C7-D34B-DFC6-1B43-F4DF11DFDE2B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0" name="月 139">
              <a:extLst>
                <a:ext uri="{FF2B5EF4-FFF2-40B4-BE49-F238E27FC236}">
                  <a16:creationId xmlns:a16="http://schemas.microsoft.com/office/drawing/2014/main" id="{E583F58B-D191-5777-D443-DBA668FDBF33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E26B281B-8847-CFCA-44CF-98A98B65BE29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2" name="月 141">
              <a:extLst>
                <a:ext uri="{FF2B5EF4-FFF2-40B4-BE49-F238E27FC236}">
                  <a16:creationId xmlns:a16="http://schemas.microsoft.com/office/drawing/2014/main" id="{4854EAE7-A876-4425-B4AA-45F2F14B4E49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" name="月 142">
              <a:extLst>
                <a:ext uri="{FF2B5EF4-FFF2-40B4-BE49-F238E27FC236}">
                  <a16:creationId xmlns:a16="http://schemas.microsoft.com/office/drawing/2014/main" id="{3ADC7F5C-F2E7-7B5E-F854-83457A297DFF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0A5F9E47-4131-A5AD-8120-4D20B831801C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884ACF8E-BEA0-32E2-9D3F-63C9119FC605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0EB8BD80-C20B-E7CF-02E4-FB4FEA900696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D87970F-4814-DAE7-E783-42767BEE0981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月 196">
                <a:extLst>
                  <a:ext uri="{FF2B5EF4-FFF2-40B4-BE49-F238E27FC236}">
                    <a16:creationId xmlns:a16="http://schemas.microsoft.com/office/drawing/2014/main" id="{5ACFB29E-B240-4C4D-AE97-2A116325E0AE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17CBB344-BFA3-2D64-AEB2-444F86719ADA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8D5F6FA2-6420-BF9F-8029-F1E663BB4AE1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31C3D3FB-A7D9-429C-0DB2-25B5FC7F2ACD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49A23EE2-32DB-39E7-721E-6B604CE3FF55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" name="正方形/長方形 148">
              <a:extLst>
                <a:ext uri="{FF2B5EF4-FFF2-40B4-BE49-F238E27FC236}">
                  <a16:creationId xmlns:a16="http://schemas.microsoft.com/office/drawing/2014/main" id="{33888433-8214-F753-D929-8ECC3904FF4B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72CE6098-8887-C817-DFD0-FE8508CB91AD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" name="四角形: 上の 2 つの角を丸める 70">
              <a:extLst>
                <a:ext uri="{FF2B5EF4-FFF2-40B4-BE49-F238E27FC236}">
                  <a16:creationId xmlns:a16="http://schemas.microsoft.com/office/drawing/2014/main" id="{5302813A-5CCF-FB2D-60AC-249A1300C2C6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" name="台形 151">
              <a:extLst>
                <a:ext uri="{FF2B5EF4-FFF2-40B4-BE49-F238E27FC236}">
                  <a16:creationId xmlns:a16="http://schemas.microsoft.com/office/drawing/2014/main" id="{ADD13FCC-EBE1-2C53-9289-D325720A1F81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68644894-5EB7-EF02-E7B4-5CA68CE04F1C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3" name="四角形: 上の 2 つの角を丸める 70">
              <a:extLst>
                <a:ext uri="{FF2B5EF4-FFF2-40B4-BE49-F238E27FC236}">
                  <a16:creationId xmlns:a16="http://schemas.microsoft.com/office/drawing/2014/main" id="{EBF1FB1B-2A20-E619-3DCE-7BFCC3D934E7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4" name="台形 183">
              <a:extLst>
                <a:ext uri="{FF2B5EF4-FFF2-40B4-BE49-F238E27FC236}">
                  <a16:creationId xmlns:a16="http://schemas.microsoft.com/office/drawing/2014/main" id="{E03B200C-38CB-9E7B-E8FB-2746F440814A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854E6A7D-7772-B8C2-1781-824BE87819EA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55EDD727-455A-8BE5-2923-12946D957077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29CD4874-FBE8-5B3D-9E7D-A49A7E6EE38F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2F1B7A91-04B5-97BF-BB30-9F76F365EB68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E57E01C-915F-E76A-B9F8-BEF121F8CD14}"/>
              </a:ext>
            </a:extLst>
          </p:cNvPr>
          <p:cNvSpPr txBox="1"/>
          <p:nvPr/>
        </p:nvSpPr>
        <p:spPr>
          <a:xfrm>
            <a:off x="2346408" y="5355288"/>
            <a:ext cx="413446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店内での飲食は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ご遠慮ください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6440BEDF-5C54-77D0-01B6-F72F4325E8C9}"/>
              </a:ext>
            </a:extLst>
          </p:cNvPr>
          <p:cNvSpPr txBox="1"/>
          <p:nvPr/>
        </p:nvSpPr>
        <p:spPr>
          <a:xfrm rot="10800000">
            <a:off x="428447" y="2912175"/>
            <a:ext cx="413446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店内での飲食は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ご遠慮ください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6A97E337-95B0-2CE1-4CB0-EBC894ED3E69}"/>
              </a:ext>
            </a:extLst>
          </p:cNvPr>
          <p:cNvGrpSpPr/>
          <p:nvPr/>
        </p:nvGrpSpPr>
        <p:grpSpPr>
          <a:xfrm>
            <a:off x="325855" y="5305022"/>
            <a:ext cx="1741070" cy="1741070"/>
            <a:chOff x="708216" y="3797877"/>
            <a:chExt cx="2606484" cy="2606484"/>
          </a:xfrm>
        </p:grpSpPr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FDF3A97D-B95B-1069-DE19-8B37C2072260}"/>
                </a:ext>
              </a:extLst>
            </p:cNvPr>
            <p:cNvGrpSpPr/>
            <p:nvPr/>
          </p:nvGrpSpPr>
          <p:grpSpPr>
            <a:xfrm>
              <a:off x="708216" y="3797877"/>
              <a:ext cx="2606484" cy="2606484"/>
              <a:chOff x="643930" y="806730"/>
              <a:chExt cx="2735056" cy="2735056"/>
            </a:xfrm>
          </p:grpSpPr>
          <p:sp>
            <p:nvSpPr>
              <p:cNvPr id="117" name="四角形: 角を丸くする 116">
                <a:extLst>
                  <a:ext uri="{FF2B5EF4-FFF2-40B4-BE49-F238E27FC236}">
                    <a16:creationId xmlns:a16="http://schemas.microsoft.com/office/drawing/2014/main" id="{A73047A5-192A-2ADF-1675-BBC8521E87D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CEADC7EF-617F-C5A4-2486-DCECEBCF72C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DAE124EE-DB20-3983-BDAB-16115B162F0E}"/>
                </a:ext>
              </a:extLst>
            </p:cNvPr>
            <p:cNvSpPr/>
            <p:nvPr/>
          </p:nvSpPr>
          <p:spPr bwMode="auto">
            <a:xfrm>
              <a:off x="783466" y="38731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68B86EA4-CB4F-45F4-3012-9580CD20BC3B}"/>
                </a:ext>
              </a:extLst>
            </p:cNvPr>
            <p:cNvSpPr/>
            <p:nvPr/>
          </p:nvSpPr>
          <p:spPr bwMode="auto">
            <a:xfrm>
              <a:off x="849709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0BDA4588-3AC7-0CDC-48AD-8034398FD7DB}"/>
                </a:ext>
              </a:extLst>
            </p:cNvPr>
            <p:cNvGrpSpPr/>
            <p:nvPr/>
          </p:nvGrpSpPr>
          <p:grpSpPr>
            <a:xfrm>
              <a:off x="1262590" y="4088020"/>
              <a:ext cx="1437703" cy="2090266"/>
              <a:chOff x="6722791" y="3867125"/>
              <a:chExt cx="781269" cy="1135881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4F8EC606-93ED-4D04-80EC-F8E3B930F079}"/>
                  </a:ext>
                </a:extLst>
              </p:cNvPr>
              <p:cNvSpPr/>
              <p:nvPr/>
            </p:nvSpPr>
            <p:spPr bwMode="auto">
              <a:xfrm rot="12318706">
                <a:off x="6828189" y="4325774"/>
                <a:ext cx="178318" cy="302002"/>
              </a:xfrm>
              <a:custGeom>
                <a:avLst/>
                <a:gdLst>
                  <a:gd name="connsiteX0" fmla="*/ 19358 w 178318"/>
                  <a:gd name="connsiteY0" fmla="*/ 302002 h 302002"/>
                  <a:gd name="connsiteX1" fmla="*/ 1968 w 178318"/>
                  <a:gd name="connsiteY1" fmla="*/ 297343 h 302002"/>
                  <a:gd name="connsiteX2" fmla="*/ 31518 w 178318"/>
                  <a:gd name="connsiteY2" fmla="*/ 187063 h 302002"/>
                  <a:gd name="connsiteX3" fmla="*/ 5270 w 178318"/>
                  <a:gd name="connsiteY3" fmla="*/ 187063 h 302002"/>
                  <a:gd name="connsiteX4" fmla="*/ 0 w 178318"/>
                  <a:gd name="connsiteY4" fmla="*/ 156440 h 302002"/>
                  <a:gd name="connsiteX5" fmla="*/ 14760 w 178318"/>
                  <a:gd name="connsiteY5" fmla="*/ 156440 h 302002"/>
                  <a:gd name="connsiteX6" fmla="*/ 39053 w 178318"/>
                  <a:gd name="connsiteY6" fmla="*/ 0 h 302002"/>
                  <a:gd name="connsiteX7" fmla="*/ 139265 w 178318"/>
                  <a:gd name="connsiteY7" fmla="*/ 0 h 302002"/>
                  <a:gd name="connsiteX8" fmla="*/ 163558 w 178318"/>
                  <a:gd name="connsiteY8" fmla="*/ 156441 h 302002"/>
                  <a:gd name="connsiteX9" fmla="*/ 178318 w 178318"/>
                  <a:gd name="connsiteY9" fmla="*/ 156441 h 302002"/>
                  <a:gd name="connsiteX10" fmla="*/ 173048 w 178318"/>
                  <a:gd name="connsiteY10" fmla="*/ 187064 h 302002"/>
                  <a:gd name="connsiteX11" fmla="*/ 50156 w 178318"/>
                  <a:gd name="connsiteY11" fmla="*/ 187064 h 30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8318" h="302002">
                    <a:moveTo>
                      <a:pt x="19358" y="302002"/>
                    </a:moveTo>
                    <a:lnTo>
                      <a:pt x="1968" y="297343"/>
                    </a:lnTo>
                    <a:lnTo>
                      <a:pt x="31518" y="187063"/>
                    </a:lnTo>
                    <a:lnTo>
                      <a:pt x="5270" y="187063"/>
                    </a:lnTo>
                    <a:lnTo>
                      <a:pt x="0" y="156440"/>
                    </a:lnTo>
                    <a:lnTo>
                      <a:pt x="14760" y="156440"/>
                    </a:lnTo>
                    <a:lnTo>
                      <a:pt x="39053" y="0"/>
                    </a:lnTo>
                    <a:lnTo>
                      <a:pt x="139265" y="0"/>
                    </a:lnTo>
                    <a:lnTo>
                      <a:pt x="163558" y="156441"/>
                    </a:lnTo>
                    <a:lnTo>
                      <a:pt x="178318" y="156441"/>
                    </a:lnTo>
                    <a:lnTo>
                      <a:pt x="173048" y="187064"/>
                    </a:lnTo>
                    <a:lnTo>
                      <a:pt x="50156" y="187064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4627362D-67DF-67AD-D155-29E070D77060}"/>
                  </a:ext>
                </a:extLst>
              </p:cNvPr>
              <p:cNvSpPr/>
              <p:nvPr/>
            </p:nvSpPr>
            <p:spPr bwMode="auto">
              <a:xfrm>
                <a:off x="6883462" y="3867125"/>
                <a:ext cx="620598" cy="1135881"/>
              </a:xfrm>
              <a:custGeom>
                <a:avLst/>
                <a:gdLst>
                  <a:gd name="connsiteX0" fmla="*/ 333452 w 620598"/>
                  <a:gd name="connsiteY0" fmla="*/ 0 h 1135881"/>
                  <a:gd name="connsiteX1" fmla="*/ 620598 w 620598"/>
                  <a:gd name="connsiteY1" fmla="*/ 322824 h 1135881"/>
                  <a:gd name="connsiteX2" fmla="*/ 445222 w 620598"/>
                  <a:gd name="connsiteY2" fmla="*/ 620279 h 1135881"/>
                  <a:gd name="connsiteX3" fmla="*/ 437801 w 620598"/>
                  <a:gd name="connsiteY3" fmla="*/ 622869 h 1135881"/>
                  <a:gd name="connsiteX4" fmla="*/ 443552 w 620598"/>
                  <a:gd name="connsiteY4" fmla="*/ 677193 h 1135881"/>
                  <a:gd name="connsiteX5" fmla="*/ 496164 w 620598"/>
                  <a:gd name="connsiteY5" fmla="*/ 712665 h 1135881"/>
                  <a:gd name="connsiteX6" fmla="*/ 545435 w 620598"/>
                  <a:gd name="connsiteY6" fmla="*/ 831617 h 1135881"/>
                  <a:gd name="connsiteX7" fmla="*/ 545434 w 620598"/>
                  <a:gd name="connsiteY7" fmla="*/ 1135881 h 1135881"/>
                  <a:gd name="connsiteX8" fmla="*/ 208987 w 620598"/>
                  <a:gd name="connsiteY8" fmla="*/ 1135881 h 1135881"/>
                  <a:gd name="connsiteX9" fmla="*/ 208987 w 620598"/>
                  <a:gd name="connsiteY9" fmla="*/ 931842 h 1135881"/>
                  <a:gd name="connsiteX10" fmla="*/ 23232 w 620598"/>
                  <a:gd name="connsiteY10" fmla="*/ 824597 h 1135881"/>
                  <a:gd name="connsiteX11" fmla="*/ 6231 w 620598"/>
                  <a:gd name="connsiteY11" fmla="*/ 761145 h 1135881"/>
                  <a:gd name="connsiteX12" fmla="*/ 69683 w 620598"/>
                  <a:gd name="connsiteY12" fmla="*/ 744143 h 1135881"/>
                  <a:gd name="connsiteX13" fmla="*/ 210261 w 620598"/>
                  <a:gd name="connsiteY13" fmla="*/ 825306 h 1135881"/>
                  <a:gd name="connsiteX14" fmla="*/ 222207 w 620598"/>
                  <a:gd name="connsiteY14" fmla="*/ 766137 h 1135881"/>
                  <a:gd name="connsiteX15" fmla="*/ 258259 w 620598"/>
                  <a:gd name="connsiteY15" fmla="*/ 712665 h 1135881"/>
                  <a:gd name="connsiteX16" fmla="*/ 310868 w 620598"/>
                  <a:gd name="connsiteY16" fmla="*/ 677194 h 1135881"/>
                  <a:gd name="connsiteX17" fmla="*/ 314436 w 620598"/>
                  <a:gd name="connsiteY17" fmla="*/ 643493 h 1135881"/>
                  <a:gd name="connsiteX18" fmla="*/ 275582 w 620598"/>
                  <a:gd name="connsiteY18" fmla="*/ 639090 h 1135881"/>
                  <a:gd name="connsiteX19" fmla="*/ 184557 w 620598"/>
                  <a:gd name="connsiteY19" fmla="*/ 598913 h 1135881"/>
                  <a:gd name="connsiteX20" fmla="*/ 142535 w 620598"/>
                  <a:gd name="connsiteY20" fmla="*/ 558011 h 1135881"/>
                  <a:gd name="connsiteX21" fmla="*/ 161744 w 620598"/>
                  <a:gd name="connsiteY21" fmla="*/ 546812 h 1135881"/>
                  <a:gd name="connsiteX22" fmla="*/ 187366 w 620598"/>
                  <a:gd name="connsiteY22" fmla="*/ 503664 h 1135881"/>
                  <a:gd name="connsiteX23" fmla="*/ 111861 w 620598"/>
                  <a:gd name="connsiteY23" fmla="*/ 528145 h 1135881"/>
                  <a:gd name="connsiteX24" fmla="*/ 84350 w 620598"/>
                  <a:gd name="connsiteY24" fmla="*/ 483513 h 1135881"/>
                  <a:gd name="connsiteX25" fmla="*/ 46306 w 620598"/>
                  <a:gd name="connsiteY25" fmla="*/ 322824 h 1135881"/>
                  <a:gd name="connsiteX26" fmla="*/ 333452 w 620598"/>
                  <a:gd name="connsiteY26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20598" h="1135881">
                    <a:moveTo>
                      <a:pt x="333452" y="0"/>
                    </a:moveTo>
                    <a:cubicBezTo>
                      <a:pt x="492038" y="0"/>
                      <a:pt x="620598" y="144533"/>
                      <a:pt x="620598" y="322824"/>
                    </a:cubicBezTo>
                    <a:cubicBezTo>
                      <a:pt x="620598" y="456543"/>
                      <a:pt x="548283" y="571272"/>
                      <a:pt x="445222" y="620279"/>
                    </a:cubicBezTo>
                    <a:lnTo>
                      <a:pt x="437801" y="622869"/>
                    </a:lnTo>
                    <a:lnTo>
                      <a:pt x="443552" y="677193"/>
                    </a:lnTo>
                    <a:lnTo>
                      <a:pt x="496164" y="712665"/>
                    </a:lnTo>
                    <a:cubicBezTo>
                      <a:pt x="526606" y="743107"/>
                      <a:pt x="545435" y="785163"/>
                      <a:pt x="545435" y="831617"/>
                    </a:cubicBezTo>
                    <a:cubicBezTo>
                      <a:pt x="545435" y="933038"/>
                      <a:pt x="545434" y="1034460"/>
                      <a:pt x="545434" y="1135881"/>
                    </a:cubicBezTo>
                    <a:lnTo>
                      <a:pt x="208987" y="1135881"/>
                    </a:lnTo>
                    <a:lnTo>
                      <a:pt x="208987" y="931842"/>
                    </a:lnTo>
                    <a:lnTo>
                      <a:pt x="23232" y="824597"/>
                    </a:lnTo>
                    <a:cubicBezTo>
                      <a:pt x="1015" y="811770"/>
                      <a:pt x="-6596" y="783362"/>
                      <a:pt x="6231" y="761145"/>
                    </a:cubicBezTo>
                    <a:cubicBezTo>
                      <a:pt x="19058" y="738928"/>
                      <a:pt x="47466" y="731316"/>
                      <a:pt x="69683" y="744143"/>
                    </a:cubicBezTo>
                    <a:lnTo>
                      <a:pt x="210261" y="825306"/>
                    </a:lnTo>
                    <a:lnTo>
                      <a:pt x="222207" y="766137"/>
                    </a:lnTo>
                    <a:cubicBezTo>
                      <a:pt x="230720" y="746011"/>
                      <a:pt x="243038" y="727886"/>
                      <a:pt x="258259" y="712665"/>
                    </a:cubicBezTo>
                    <a:lnTo>
                      <a:pt x="310868" y="677194"/>
                    </a:lnTo>
                    <a:lnTo>
                      <a:pt x="314436" y="643493"/>
                    </a:lnTo>
                    <a:lnTo>
                      <a:pt x="275582" y="639090"/>
                    </a:lnTo>
                    <a:cubicBezTo>
                      <a:pt x="242871" y="631565"/>
                      <a:pt x="212185" y="617786"/>
                      <a:pt x="184557" y="598913"/>
                    </a:cubicBezTo>
                    <a:lnTo>
                      <a:pt x="142535" y="558011"/>
                    </a:lnTo>
                    <a:lnTo>
                      <a:pt x="161744" y="546812"/>
                    </a:lnTo>
                    <a:cubicBezTo>
                      <a:pt x="180858" y="532405"/>
                      <a:pt x="190909" y="516884"/>
                      <a:pt x="187366" y="503664"/>
                    </a:cubicBezTo>
                    <a:lnTo>
                      <a:pt x="111861" y="528145"/>
                    </a:lnTo>
                    <a:lnTo>
                      <a:pt x="84350" y="483513"/>
                    </a:lnTo>
                    <a:cubicBezTo>
                      <a:pt x="60148" y="436193"/>
                      <a:pt x="46306" y="381326"/>
                      <a:pt x="46306" y="322824"/>
                    </a:cubicBezTo>
                    <a:cubicBezTo>
                      <a:pt x="46306" y="144533"/>
                      <a:pt x="174866" y="0"/>
                      <a:pt x="33345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060AF78D-F74F-CB53-4099-04D4F0433275}"/>
                  </a:ext>
                </a:extLst>
              </p:cNvPr>
              <p:cNvSpPr/>
              <p:nvPr/>
            </p:nvSpPr>
            <p:spPr bwMode="auto">
              <a:xfrm rot="5400000">
                <a:off x="6918392" y="4574614"/>
                <a:ext cx="323230" cy="441019"/>
              </a:xfrm>
              <a:custGeom>
                <a:avLst/>
                <a:gdLst>
                  <a:gd name="connsiteX0" fmla="*/ 440 w 357669"/>
                  <a:gd name="connsiteY0" fmla="*/ 52849 h 442613"/>
                  <a:gd name="connsiteX1" fmla="*/ 1594 w 357669"/>
                  <a:gd name="connsiteY1" fmla="*/ 34439 h 442613"/>
                  <a:gd name="connsiteX2" fmla="*/ 58483 w 357669"/>
                  <a:gd name="connsiteY2" fmla="*/ 1594 h 442613"/>
                  <a:gd name="connsiteX3" fmla="*/ 323465 w 357669"/>
                  <a:gd name="connsiteY3" fmla="*/ 72596 h 442613"/>
                  <a:gd name="connsiteX4" fmla="*/ 357464 w 357669"/>
                  <a:gd name="connsiteY4" fmla="*/ 111076 h 442613"/>
                  <a:gd name="connsiteX5" fmla="*/ 356998 w 357669"/>
                  <a:gd name="connsiteY5" fmla="*/ 118510 h 442613"/>
                  <a:gd name="connsiteX6" fmla="*/ 357669 w 357669"/>
                  <a:gd name="connsiteY6" fmla="*/ 121834 h 442613"/>
                  <a:gd name="connsiteX7" fmla="*/ 357669 w 357669"/>
                  <a:gd name="connsiteY7" fmla="*/ 396163 h 442613"/>
                  <a:gd name="connsiteX8" fmla="*/ 311219 w 357669"/>
                  <a:gd name="connsiteY8" fmla="*/ 442613 h 442613"/>
                  <a:gd name="connsiteX9" fmla="*/ 264769 w 357669"/>
                  <a:gd name="connsiteY9" fmla="*/ 396163 h 442613"/>
                  <a:gd name="connsiteX10" fmla="*/ 264769 w 357669"/>
                  <a:gd name="connsiteY10" fmla="*/ 153046 h 442613"/>
                  <a:gd name="connsiteX11" fmla="*/ 34439 w 357669"/>
                  <a:gd name="connsiteY11" fmla="*/ 91329 h 442613"/>
                  <a:gd name="connsiteX12" fmla="*/ 440 w 357669"/>
                  <a:gd name="connsiteY12" fmla="*/ 52849 h 4426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0 w 357229"/>
                  <a:gd name="connsiteY11" fmla="*/ 51449 h 4412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91440 w 357229"/>
                  <a:gd name="connsiteY11" fmla="*/ 142889 h 441213"/>
                  <a:gd name="connsiteX0" fmla="*/ 37501 w 336687"/>
                  <a:gd name="connsiteY0" fmla="*/ 0 h 441019"/>
                  <a:gd name="connsiteX1" fmla="*/ 302483 w 336687"/>
                  <a:gd name="connsiteY1" fmla="*/ 71002 h 441019"/>
                  <a:gd name="connsiteX2" fmla="*/ 336482 w 336687"/>
                  <a:gd name="connsiteY2" fmla="*/ 109482 h 441019"/>
                  <a:gd name="connsiteX3" fmla="*/ 336016 w 336687"/>
                  <a:gd name="connsiteY3" fmla="*/ 116916 h 441019"/>
                  <a:gd name="connsiteX4" fmla="*/ 336687 w 336687"/>
                  <a:gd name="connsiteY4" fmla="*/ 120240 h 441019"/>
                  <a:gd name="connsiteX5" fmla="*/ 336687 w 336687"/>
                  <a:gd name="connsiteY5" fmla="*/ 394569 h 441019"/>
                  <a:gd name="connsiteX6" fmla="*/ 290237 w 336687"/>
                  <a:gd name="connsiteY6" fmla="*/ 441019 h 441019"/>
                  <a:gd name="connsiteX7" fmla="*/ 243787 w 336687"/>
                  <a:gd name="connsiteY7" fmla="*/ 394569 h 441019"/>
                  <a:gd name="connsiteX8" fmla="*/ 243787 w 336687"/>
                  <a:gd name="connsiteY8" fmla="*/ 151452 h 441019"/>
                  <a:gd name="connsiteX9" fmla="*/ 13457 w 336687"/>
                  <a:gd name="connsiteY9" fmla="*/ 89735 h 441019"/>
                  <a:gd name="connsiteX10" fmla="*/ 70898 w 336687"/>
                  <a:gd name="connsiteY10" fmla="*/ 142695 h 441019"/>
                  <a:gd name="connsiteX0" fmla="*/ 24044 w 323230"/>
                  <a:gd name="connsiteY0" fmla="*/ 0 h 441019"/>
                  <a:gd name="connsiteX1" fmla="*/ 289026 w 323230"/>
                  <a:gd name="connsiteY1" fmla="*/ 71002 h 441019"/>
                  <a:gd name="connsiteX2" fmla="*/ 323025 w 323230"/>
                  <a:gd name="connsiteY2" fmla="*/ 109482 h 441019"/>
                  <a:gd name="connsiteX3" fmla="*/ 322559 w 323230"/>
                  <a:gd name="connsiteY3" fmla="*/ 116916 h 441019"/>
                  <a:gd name="connsiteX4" fmla="*/ 323230 w 323230"/>
                  <a:gd name="connsiteY4" fmla="*/ 120240 h 441019"/>
                  <a:gd name="connsiteX5" fmla="*/ 323230 w 323230"/>
                  <a:gd name="connsiteY5" fmla="*/ 394569 h 441019"/>
                  <a:gd name="connsiteX6" fmla="*/ 276780 w 323230"/>
                  <a:gd name="connsiteY6" fmla="*/ 441019 h 441019"/>
                  <a:gd name="connsiteX7" fmla="*/ 230330 w 323230"/>
                  <a:gd name="connsiteY7" fmla="*/ 394569 h 441019"/>
                  <a:gd name="connsiteX8" fmla="*/ 230330 w 323230"/>
                  <a:gd name="connsiteY8" fmla="*/ 151452 h 441019"/>
                  <a:gd name="connsiteX9" fmla="*/ 0 w 323230"/>
                  <a:gd name="connsiteY9" fmla="*/ 89735 h 44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3230" h="441019">
                    <a:moveTo>
                      <a:pt x="24044" y="0"/>
                    </a:moveTo>
                    <a:lnTo>
                      <a:pt x="289026" y="71002"/>
                    </a:lnTo>
                    <a:cubicBezTo>
                      <a:pt x="307611" y="75982"/>
                      <a:pt x="320529" y="91554"/>
                      <a:pt x="323025" y="109482"/>
                    </a:cubicBezTo>
                    <a:cubicBezTo>
                      <a:pt x="322870" y="111960"/>
                      <a:pt x="322714" y="114438"/>
                      <a:pt x="322559" y="116916"/>
                    </a:cubicBezTo>
                    <a:lnTo>
                      <a:pt x="323230" y="120240"/>
                    </a:lnTo>
                    <a:lnTo>
                      <a:pt x="323230" y="394569"/>
                    </a:lnTo>
                    <a:cubicBezTo>
                      <a:pt x="323230" y="420223"/>
                      <a:pt x="302434" y="441019"/>
                      <a:pt x="276780" y="441019"/>
                    </a:cubicBezTo>
                    <a:cubicBezTo>
                      <a:pt x="251126" y="441019"/>
                      <a:pt x="230330" y="420223"/>
                      <a:pt x="230330" y="394569"/>
                    </a:cubicBezTo>
                    <a:lnTo>
                      <a:pt x="230330" y="151452"/>
                    </a:lnTo>
                    <a:lnTo>
                      <a:pt x="0" y="89735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4C776031-BB34-52F8-FB76-0EC4286DA146}"/>
                  </a:ext>
                </a:extLst>
              </p:cNvPr>
              <p:cNvGrpSpPr/>
              <p:nvPr/>
            </p:nvGrpSpPr>
            <p:grpSpPr>
              <a:xfrm>
                <a:off x="6722791" y="4716583"/>
                <a:ext cx="206195" cy="142153"/>
                <a:chOff x="7458075" y="5129213"/>
                <a:chExt cx="1154608" cy="795996"/>
              </a:xfrm>
            </p:grpSpPr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FC48BAEC-00D4-49FC-8A3D-07CD5E4FEA61}"/>
                    </a:ext>
                  </a:extLst>
                </p:cNvPr>
                <p:cNvSpPr/>
                <p:nvPr/>
              </p:nvSpPr>
              <p:spPr bwMode="auto">
                <a:xfrm flipV="1">
                  <a:off x="7482071" y="5778460"/>
                  <a:ext cx="1107534" cy="146749"/>
                </a:xfrm>
                <a:custGeom>
                  <a:avLst/>
                  <a:gdLst>
                    <a:gd name="connsiteX0" fmla="*/ 0 w 1107534"/>
                    <a:gd name="connsiteY0" fmla="*/ 146749 h 146749"/>
                    <a:gd name="connsiteX1" fmla="*/ 150636 w 1107534"/>
                    <a:gd name="connsiteY1" fmla="*/ 146749 h 146749"/>
                    <a:gd name="connsiteX2" fmla="*/ 159522 w 1107534"/>
                    <a:gd name="connsiteY2" fmla="*/ 115932 h 146749"/>
                    <a:gd name="connsiteX3" fmla="*/ 398109 w 1107534"/>
                    <a:gd name="connsiteY3" fmla="*/ 134124 h 146749"/>
                    <a:gd name="connsiteX4" fmla="*/ 560844 w 1107534"/>
                    <a:gd name="connsiteY4" fmla="*/ 69895 h 146749"/>
                    <a:gd name="connsiteX5" fmla="*/ 723576 w 1107534"/>
                    <a:gd name="connsiteY5" fmla="*/ 134124 h 146749"/>
                    <a:gd name="connsiteX6" fmla="*/ 962162 w 1107534"/>
                    <a:gd name="connsiteY6" fmla="*/ 115932 h 146749"/>
                    <a:gd name="connsiteX7" fmla="*/ 971048 w 1107534"/>
                    <a:gd name="connsiteY7" fmla="*/ 146749 h 146749"/>
                    <a:gd name="connsiteX8" fmla="*/ 1107533 w 1107534"/>
                    <a:gd name="connsiteY8" fmla="*/ 146749 h 146749"/>
                    <a:gd name="connsiteX9" fmla="*/ 1107534 w 1107534"/>
                    <a:gd name="connsiteY9" fmla="*/ 73375 h 146749"/>
                    <a:gd name="connsiteX10" fmla="*/ 1034159 w 1107534"/>
                    <a:gd name="connsiteY10" fmla="*/ 0 h 146749"/>
                    <a:gd name="connsiteX11" fmla="*/ 73375 w 1107534"/>
                    <a:gd name="connsiteY11" fmla="*/ 0 h 146749"/>
                    <a:gd name="connsiteX12" fmla="*/ 0 w 1107534"/>
                    <a:gd name="connsiteY12" fmla="*/ 73375 h 146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07534" h="146749">
                      <a:moveTo>
                        <a:pt x="0" y="146749"/>
                      </a:moveTo>
                      <a:lnTo>
                        <a:pt x="150636" y="146749"/>
                      </a:lnTo>
                      <a:lnTo>
                        <a:pt x="159522" y="115932"/>
                      </a:lnTo>
                      <a:lnTo>
                        <a:pt x="398109" y="134124"/>
                      </a:lnTo>
                      <a:lnTo>
                        <a:pt x="560844" y="69895"/>
                      </a:lnTo>
                      <a:lnTo>
                        <a:pt x="723576" y="134124"/>
                      </a:lnTo>
                      <a:lnTo>
                        <a:pt x="962162" y="115932"/>
                      </a:lnTo>
                      <a:lnTo>
                        <a:pt x="971048" y="146749"/>
                      </a:lnTo>
                      <a:lnTo>
                        <a:pt x="1107533" y="146749"/>
                      </a:lnTo>
                      <a:cubicBezTo>
                        <a:pt x="1107533" y="122291"/>
                        <a:pt x="1107534" y="97833"/>
                        <a:pt x="1107534" y="73375"/>
                      </a:cubicBezTo>
                      <a:cubicBezTo>
                        <a:pt x="1107534" y="32851"/>
                        <a:pt x="1074683" y="0"/>
                        <a:pt x="1034159" y="0"/>
                      </a:cubicBezTo>
                      <a:lnTo>
                        <a:pt x="73375" y="0"/>
                      </a:lnTo>
                      <a:cubicBezTo>
                        <a:pt x="32851" y="0"/>
                        <a:pt x="0" y="32851"/>
                        <a:pt x="0" y="7337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14" name="四角形: 上の 2 つの角を丸める 113">
                  <a:extLst>
                    <a:ext uri="{FF2B5EF4-FFF2-40B4-BE49-F238E27FC236}">
                      <a16:creationId xmlns:a16="http://schemas.microsoft.com/office/drawing/2014/main" id="{82F467E6-5C15-16B4-4DB7-B581E17C95A5}"/>
                    </a:ext>
                  </a:extLst>
                </p:cNvPr>
                <p:cNvSpPr/>
                <p:nvPr/>
              </p:nvSpPr>
              <p:spPr bwMode="auto">
                <a:xfrm>
                  <a:off x="7482072" y="5129213"/>
                  <a:ext cx="1107533" cy="2288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15" name="四角形: 角を丸くする 114">
                  <a:extLst>
                    <a:ext uri="{FF2B5EF4-FFF2-40B4-BE49-F238E27FC236}">
                      <a16:creationId xmlns:a16="http://schemas.microsoft.com/office/drawing/2014/main" id="{47065EA8-51D5-4DEC-EFB1-377A657ED1E7}"/>
                    </a:ext>
                  </a:extLst>
                </p:cNvPr>
                <p:cNvSpPr/>
                <p:nvPr/>
              </p:nvSpPr>
              <p:spPr bwMode="auto">
                <a:xfrm>
                  <a:off x="7482072" y="5415837"/>
                  <a:ext cx="1107533" cy="1467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D55BA7AC-B303-6686-77A9-3CF2553CBB76}"/>
                    </a:ext>
                  </a:extLst>
                </p:cNvPr>
                <p:cNvSpPr/>
                <p:nvPr/>
              </p:nvSpPr>
              <p:spPr bwMode="auto">
                <a:xfrm>
                  <a:off x="7458075" y="5605463"/>
                  <a:ext cx="1154608" cy="219074"/>
                </a:xfrm>
                <a:custGeom>
                  <a:avLst/>
                  <a:gdLst>
                    <a:gd name="connsiteX0" fmla="*/ 27803 w 300861"/>
                    <a:gd name="connsiteY0" fmla="*/ 0 h 90627"/>
                    <a:gd name="connsiteX1" fmla="*/ 273059 w 300861"/>
                    <a:gd name="connsiteY1" fmla="*/ 0 h 90627"/>
                    <a:gd name="connsiteX2" fmla="*/ 272428 w 300861"/>
                    <a:gd name="connsiteY2" fmla="*/ 617 h 90627"/>
                    <a:gd name="connsiteX3" fmla="*/ 300861 w 300861"/>
                    <a:gd name="connsiteY3" fmla="*/ 28432 h 90627"/>
                    <a:gd name="connsiteX4" fmla="*/ 249129 w 300861"/>
                    <a:gd name="connsiteY4" fmla="*/ 41424 h 90627"/>
                    <a:gd name="connsiteX5" fmla="*/ 243402 w 300861"/>
                    <a:gd name="connsiteY5" fmla="*/ 73437 h 90627"/>
                    <a:gd name="connsiteX6" fmla="*/ 188130 w 300861"/>
                    <a:gd name="connsiteY6" fmla="*/ 66644 h 90627"/>
                    <a:gd name="connsiteX7" fmla="*/ 150431 w 300861"/>
                    <a:gd name="connsiteY7" fmla="*/ 90627 h 90627"/>
                    <a:gd name="connsiteX8" fmla="*/ 112731 w 300861"/>
                    <a:gd name="connsiteY8" fmla="*/ 66644 h 90627"/>
                    <a:gd name="connsiteX9" fmla="*/ 57459 w 300861"/>
                    <a:gd name="connsiteY9" fmla="*/ 73437 h 90627"/>
                    <a:gd name="connsiteX10" fmla="*/ 51732 w 300861"/>
                    <a:gd name="connsiteY10" fmla="*/ 41424 h 90627"/>
                    <a:gd name="connsiteX11" fmla="*/ 0 w 300861"/>
                    <a:gd name="connsiteY11" fmla="*/ 28432 h 90627"/>
                    <a:gd name="connsiteX12" fmla="*/ 28433 w 300861"/>
                    <a:gd name="connsiteY12" fmla="*/ 617 h 90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0861" h="90627">
                      <a:moveTo>
                        <a:pt x="27803" y="0"/>
                      </a:moveTo>
                      <a:lnTo>
                        <a:pt x="273059" y="0"/>
                      </a:lnTo>
                      <a:lnTo>
                        <a:pt x="272428" y="617"/>
                      </a:lnTo>
                      <a:lnTo>
                        <a:pt x="300861" y="28432"/>
                      </a:lnTo>
                      <a:lnTo>
                        <a:pt x="249129" y="41424"/>
                      </a:lnTo>
                      <a:lnTo>
                        <a:pt x="243402" y="73437"/>
                      </a:lnTo>
                      <a:lnTo>
                        <a:pt x="188130" y="66644"/>
                      </a:lnTo>
                      <a:lnTo>
                        <a:pt x="150431" y="90627"/>
                      </a:lnTo>
                      <a:lnTo>
                        <a:pt x="112731" y="66644"/>
                      </a:lnTo>
                      <a:lnTo>
                        <a:pt x="57459" y="73437"/>
                      </a:lnTo>
                      <a:lnTo>
                        <a:pt x="51732" y="41424"/>
                      </a:lnTo>
                      <a:lnTo>
                        <a:pt x="0" y="28432"/>
                      </a:lnTo>
                      <a:lnTo>
                        <a:pt x="28433" y="61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2E02F1D6-4E29-EA42-E8CD-1BA2D75876E3}"/>
                  </a:ext>
                </a:extLst>
              </p:cNvPr>
              <p:cNvSpPr/>
              <p:nvPr/>
            </p:nvSpPr>
            <p:spPr bwMode="auto">
              <a:xfrm rot="13500000" flipV="1">
                <a:off x="7004570" y="4358754"/>
                <a:ext cx="133364" cy="45720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6674B147-467E-1DE9-72F8-C21944A00AEA}"/>
                  </a:ext>
                </a:extLst>
              </p:cNvPr>
              <p:cNvSpPr/>
              <p:nvPr/>
            </p:nvSpPr>
            <p:spPr bwMode="auto">
              <a:xfrm rot="20700000">
                <a:off x="6997916" y="4099465"/>
                <a:ext cx="45719" cy="11882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31922AE9-0F37-6C9D-F49A-7A0D66C71536}"/>
                </a:ext>
              </a:extLst>
            </p:cNvPr>
            <p:cNvSpPr/>
            <p:nvPr/>
          </p:nvSpPr>
          <p:spPr bwMode="auto">
            <a:xfrm>
              <a:off x="845419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A1382EA8-D6FA-6AF3-F604-73DF3F1BBB51}"/>
              </a:ext>
            </a:extLst>
          </p:cNvPr>
          <p:cNvGrpSpPr/>
          <p:nvPr/>
        </p:nvGrpSpPr>
        <p:grpSpPr>
          <a:xfrm rot="10800000">
            <a:off x="4838513" y="2818103"/>
            <a:ext cx="1741070" cy="1741070"/>
            <a:chOff x="708216" y="3797877"/>
            <a:chExt cx="2606484" cy="2606484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86242BCE-9130-873A-FE18-AEE026256C26}"/>
                </a:ext>
              </a:extLst>
            </p:cNvPr>
            <p:cNvGrpSpPr/>
            <p:nvPr/>
          </p:nvGrpSpPr>
          <p:grpSpPr>
            <a:xfrm>
              <a:off x="708216" y="3797877"/>
              <a:ext cx="2606484" cy="2606484"/>
              <a:chOff x="643930" y="806730"/>
              <a:chExt cx="2735056" cy="2735056"/>
            </a:xfrm>
          </p:grpSpPr>
          <p:sp>
            <p:nvSpPr>
              <p:cNvPr id="135" name="四角形: 角を丸くする 134">
                <a:extLst>
                  <a:ext uri="{FF2B5EF4-FFF2-40B4-BE49-F238E27FC236}">
                    <a16:creationId xmlns:a16="http://schemas.microsoft.com/office/drawing/2014/main" id="{89C515C5-5C87-6828-AC0A-D91C65CD83F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6" name="四角形: 角を丸くする 135">
                <a:extLst>
                  <a:ext uri="{FF2B5EF4-FFF2-40B4-BE49-F238E27FC236}">
                    <a16:creationId xmlns:a16="http://schemas.microsoft.com/office/drawing/2014/main" id="{FA67B6BE-2BA0-1B09-885F-44C596DC342D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85327730-D13F-3A97-6E32-C2B513ECAA3F}"/>
                </a:ext>
              </a:extLst>
            </p:cNvPr>
            <p:cNvSpPr/>
            <p:nvPr/>
          </p:nvSpPr>
          <p:spPr bwMode="auto">
            <a:xfrm>
              <a:off x="783466" y="38731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E90E2DAE-DA5D-73D0-B71C-452B348D259C}"/>
                </a:ext>
              </a:extLst>
            </p:cNvPr>
            <p:cNvSpPr/>
            <p:nvPr/>
          </p:nvSpPr>
          <p:spPr bwMode="auto">
            <a:xfrm>
              <a:off x="849709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24C97A34-2D83-F3B9-F669-408F8C8FE03F}"/>
                </a:ext>
              </a:extLst>
            </p:cNvPr>
            <p:cNvGrpSpPr/>
            <p:nvPr/>
          </p:nvGrpSpPr>
          <p:grpSpPr>
            <a:xfrm>
              <a:off x="1262590" y="4088020"/>
              <a:ext cx="1437703" cy="2090266"/>
              <a:chOff x="6722791" y="3867125"/>
              <a:chExt cx="781269" cy="1135881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310A5717-D2D7-5E23-13AD-B231DB27A19B}"/>
                  </a:ext>
                </a:extLst>
              </p:cNvPr>
              <p:cNvSpPr/>
              <p:nvPr/>
            </p:nvSpPr>
            <p:spPr bwMode="auto">
              <a:xfrm rot="12318706">
                <a:off x="6828189" y="4325774"/>
                <a:ext cx="178318" cy="302002"/>
              </a:xfrm>
              <a:custGeom>
                <a:avLst/>
                <a:gdLst>
                  <a:gd name="connsiteX0" fmla="*/ 19358 w 178318"/>
                  <a:gd name="connsiteY0" fmla="*/ 302002 h 302002"/>
                  <a:gd name="connsiteX1" fmla="*/ 1968 w 178318"/>
                  <a:gd name="connsiteY1" fmla="*/ 297343 h 302002"/>
                  <a:gd name="connsiteX2" fmla="*/ 31518 w 178318"/>
                  <a:gd name="connsiteY2" fmla="*/ 187063 h 302002"/>
                  <a:gd name="connsiteX3" fmla="*/ 5270 w 178318"/>
                  <a:gd name="connsiteY3" fmla="*/ 187063 h 302002"/>
                  <a:gd name="connsiteX4" fmla="*/ 0 w 178318"/>
                  <a:gd name="connsiteY4" fmla="*/ 156440 h 302002"/>
                  <a:gd name="connsiteX5" fmla="*/ 14760 w 178318"/>
                  <a:gd name="connsiteY5" fmla="*/ 156440 h 302002"/>
                  <a:gd name="connsiteX6" fmla="*/ 39053 w 178318"/>
                  <a:gd name="connsiteY6" fmla="*/ 0 h 302002"/>
                  <a:gd name="connsiteX7" fmla="*/ 139265 w 178318"/>
                  <a:gd name="connsiteY7" fmla="*/ 0 h 302002"/>
                  <a:gd name="connsiteX8" fmla="*/ 163558 w 178318"/>
                  <a:gd name="connsiteY8" fmla="*/ 156441 h 302002"/>
                  <a:gd name="connsiteX9" fmla="*/ 178318 w 178318"/>
                  <a:gd name="connsiteY9" fmla="*/ 156441 h 302002"/>
                  <a:gd name="connsiteX10" fmla="*/ 173048 w 178318"/>
                  <a:gd name="connsiteY10" fmla="*/ 187064 h 302002"/>
                  <a:gd name="connsiteX11" fmla="*/ 50156 w 178318"/>
                  <a:gd name="connsiteY11" fmla="*/ 187064 h 30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8318" h="302002">
                    <a:moveTo>
                      <a:pt x="19358" y="302002"/>
                    </a:moveTo>
                    <a:lnTo>
                      <a:pt x="1968" y="297343"/>
                    </a:lnTo>
                    <a:lnTo>
                      <a:pt x="31518" y="187063"/>
                    </a:lnTo>
                    <a:lnTo>
                      <a:pt x="5270" y="187063"/>
                    </a:lnTo>
                    <a:lnTo>
                      <a:pt x="0" y="156440"/>
                    </a:lnTo>
                    <a:lnTo>
                      <a:pt x="14760" y="156440"/>
                    </a:lnTo>
                    <a:lnTo>
                      <a:pt x="39053" y="0"/>
                    </a:lnTo>
                    <a:lnTo>
                      <a:pt x="139265" y="0"/>
                    </a:lnTo>
                    <a:lnTo>
                      <a:pt x="163558" y="156441"/>
                    </a:lnTo>
                    <a:lnTo>
                      <a:pt x="178318" y="156441"/>
                    </a:lnTo>
                    <a:lnTo>
                      <a:pt x="173048" y="187064"/>
                    </a:lnTo>
                    <a:lnTo>
                      <a:pt x="50156" y="187064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709F38A6-5876-5412-D34F-9378932F34E3}"/>
                  </a:ext>
                </a:extLst>
              </p:cNvPr>
              <p:cNvSpPr/>
              <p:nvPr/>
            </p:nvSpPr>
            <p:spPr bwMode="auto">
              <a:xfrm>
                <a:off x="6883462" y="3867125"/>
                <a:ext cx="620598" cy="1135881"/>
              </a:xfrm>
              <a:custGeom>
                <a:avLst/>
                <a:gdLst>
                  <a:gd name="connsiteX0" fmla="*/ 333452 w 620598"/>
                  <a:gd name="connsiteY0" fmla="*/ 0 h 1135881"/>
                  <a:gd name="connsiteX1" fmla="*/ 620598 w 620598"/>
                  <a:gd name="connsiteY1" fmla="*/ 322824 h 1135881"/>
                  <a:gd name="connsiteX2" fmla="*/ 445222 w 620598"/>
                  <a:gd name="connsiteY2" fmla="*/ 620279 h 1135881"/>
                  <a:gd name="connsiteX3" fmla="*/ 437801 w 620598"/>
                  <a:gd name="connsiteY3" fmla="*/ 622869 h 1135881"/>
                  <a:gd name="connsiteX4" fmla="*/ 443552 w 620598"/>
                  <a:gd name="connsiteY4" fmla="*/ 677193 h 1135881"/>
                  <a:gd name="connsiteX5" fmla="*/ 496164 w 620598"/>
                  <a:gd name="connsiteY5" fmla="*/ 712665 h 1135881"/>
                  <a:gd name="connsiteX6" fmla="*/ 545435 w 620598"/>
                  <a:gd name="connsiteY6" fmla="*/ 831617 h 1135881"/>
                  <a:gd name="connsiteX7" fmla="*/ 545434 w 620598"/>
                  <a:gd name="connsiteY7" fmla="*/ 1135881 h 1135881"/>
                  <a:gd name="connsiteX8" fmla="*/ 208987 w 620598"/>
                  <a:gd name="connsiteY8" fmla="*/ 1135881 h 1135881"/>
                  <a:gd name="connsiteX9" fmla="*/ 208987 w 620598"/>
                  <a:gd name="connsiteY9" fmla="*/ 931842 h 1135881"/>
                  <a:gd name="connsiteX10" fmla="*/ 23232 w 620598"/>
                  <a:gd name="connsiteY10" fmla="*/ 824597 h 1135881"/>
                  <a:gd name="connsiteX11" fmla="*/ 6231 w 620598"/>
                  <a:gd name="connsiteY11" fmla="*/ 761145 h 1135881"/>
                  <a:gd name="connsiteX12" fmla="*/ 69683 w 620598"/>
                  <a:gd name="connsiteY12" fmla="*/ 744143 h 1135881"/>
                  <a:gd name="connsiteX13" fmla="*/ 210261 w 620598"/>
                  <a:gd name="connsiteY13" fmla="*/ 825306 h 1135881"/>
                  <a:gd name="connsiteX14" fmla="*/ 222207 w 620598"/>
                  <a:gd name="connsiteY14" fmla="*/ 766137 h 1135881"/>
                  <a:gd name="connsiteX15" fmla="*/ 258259 w 620598"/>
                  <a:gd name="connsiteY15" fmla="*/ 712665 h 1135881"/>
                  <a:gd name="connsiteX16" fmla="*/ 310868 w 620598"/>
                  <a:gd name="connsiteY16" fmla="*/ 677194 h 1135881"/>
                  <a:gd name="connsiteX17" fmla="*/ 314436 w 620598"/>
                  <a:gd name="connsiteY17" fmla="*/ 643493 h 1135881"/>
                  <a:gd name="connsiteX18" fmla="*/ 275582 w 620598"/>
                  <a:gd name="connsiteY18" fmla="*/ 639090 h 1135881"/>
                  <a:gd name="connsiteX19" fmla="*/ 184557 w 620598"/>
                  <a:gd name="connsiteY19" fmla="*/ 598913 h 1135881"/>
                  <a:gd name="connsiteX20" fmla="*/ 142535 w 620598"/>
                  <a:gd name="connsiteY20" fmla="*/ 558011 h 1135881"/>
                  <a:gd name="connsiteX21" fmla="*/ 161744 w 620598"/>
                  <a:gd name="connsiteY21" fmla="*/ 546812 h 1135881"/>
                  <a:gd name="connsiteX22" fmla="*/ 187366 w 620598"/>
                  <a:gd name="connsiteY22" fmla="*/ 503664 h 1135881"/>
                  <a:gd name="connsiteX23" fmla="*/ 111861 w 620598"/>
                  <a:gd name="connsiteY23" fmla="*/ 528145 h 1135881"/>
                  <a:gd name="connsiteX24" fmla="*/ 84350 w 620598"/>
                  <a:gd name="connsiteY24" fmla="*/ 483513 h 1135881"/>
                  <a:gd name="connsiteX25" fmla="*/ 46306 w 620598"/>
                  <a:gd name="connsiteY25" fmla="*/ 322824 h 1135881"/>
                  <a:gd name="connsiteX26" fmla="*/ 333452 w 620598"/>
                  <a:gd name="connsiteY26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20598" h="1135881">
                    <a:moveTo>
                      <a:pt x="333452" y="0"/>
                    </a:moveTo>
                    <a:cubicBezTo>
                      <a:pt x="492038" y="0"/>
                      <a:pt x="620598" y="144533"/>
                      <a:pt x="620598" y="322824"/>
                    </a:cubicBezTo>
                    <a:cubicBezTo>
                      <a:pt x="620598" y="456543"/>
                      <a:pt x="548283" y="571272"/>
                      <a:pt x="445222" y="620279"/>
                    </a:cubicBezTo>
                    <a:lnTo>
                      <a:pt x="437801" y="622869"/>
                    </a:lnTo>
                    <a:lnTo>
                      <a:pt x="443552" y="677193"/>
                    </a:lnTo>
                    <a:lnTo>
                      <a:pt x="496164" y="712665"/>
                    </a:lnTo>
                    <a:cubicBezTo>
                      <a:pt x="526606" y="743107"/>
                      <a:pt x="545435" y="785163"/>
                      <a:pt x="545435" y="831617"/>
                    </a:cubicBezTo>
                    <a:cubicBezTo>
                      <a:pt x="545435" y="933038"/>
                      <a:pt x="545434" y="1034460"/>
                      <a:pt x="545434" y="1135881"/>
                    </a:cubicBezTo>
                    <a:lnTo>
                      <a:pt x="208987" y="1135881"/>
                    </a:lnTo>
                    <a:lnTo>
                      <a:pt x="208987" y="931842"/>
                    </a:lnTo>
                    <a:lnTo>
                      <a:pt x="23232" y="824597"/>
                    </a:lnTo>
                    <a:cubicBezTo>
                      <a:pt x="1015" y="811770"/>
                      <a:pt x="-6596" y="783362"/>
                      <a:pt x="6231" y="761145"/>
                    </a:cubicBezTo>
                    <a:cubicBezTo>
                      <a:pt x="19058" y="738928"/>
                      <a:pt x="47466" y="731316"/>
                      <a:pt x="69683" y="744143"/>
                    </a:cubicBezTo>
                    <a:lnTo>
                      <a:pt x="210261" y="825306"/>
                    </a:lnTo>
                    <a:lnTo>
                      <a:pt x="222207" y="766137"/>
                    </a:lnTo>
                    <a:cubicBezTo>
                      <a:pt x="230720" y="746011"/>
                      <a:pt x="243038" y="727886"/>
                      <a:pt x="258259" y="712665"/>
                    </a:cubicBezTo>
                    <a:lnTo>
                      <a:pt x="310868" y="677194"/>
                    </a:lnTo>
                    <a:lnTo>
                      <a:pt x="314436" y="643493"/>
                    </a:lnTo>
                    <a:lnTo>
                      <a:pt x="275582" y="639090"/>
                    </a:lnTo>
                    <a:cubicBezTo>
                      <a:pt x="242871" y="631565"/>
                      <a:pt x="212185" y="617786"/>
                      <a:pt x="184557" y="598913"/>
                    </a:cubicBezTo>
                    <a:lnTo>
                      <a:pt x="142535" y="558011"/>
                    </a:lnTo>
                    <a:lnTo>
                      <a:pt x="161744" y="546812"/>
                    </a:lnTo>
                    <a:cubicBezTo>
                      <a:pt x="180858" y="532405"/>
                      <a:pt x="190909" y="516884"/>
                      <a:pt x="187366" y="503664"/>
                    </a:cubicBezTo>
                    <a:lnTo>
                      <a:pt x="111861" y="528145"/>
                    </a:lnTo>
                    <a:lnTo>
                      <a:pt x="84350" y="483513"/>
                    </a:lnTo>
                    <a:cubicBezTo>
                      <a:pt x="60148" y="436193"/>
                      <a:pt x="46306" y="381326"/>
                      <a:pt x="46306" y="322824"/>
                    </a:cubicBezTo>
                    <a:cubicBezTo>
                      <a:pt x="46306" y="144533"/>
                      <a:pt x="174866" y="0"/>
                      <a:pt x="33345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7B2D02B0-E0E2-057B-8A08-BBD89F93A7CD}"/>
                  </a:ext>
                </a:extLst>
              </p:cNvPr>
              <p:cNvSpPr/>
              <p:nvPr/>
            </p:nvSpPr>
            <p:spPr bwMode="auto">
              <a:xfrm rot="5400000">
                <a:off x="6918392" y="4574614"/>
                <a:ext cx="323230" cy="441019"/>
              </a:xfrm>
              <a:custGeom>
                <a:avLst/>
                <a:gdLst>
                  <a:gd name="connsiteX0" fmla="*/ 440 w 357669"/>
                  <a:gd name="connsiteY0" fmla="*/ 52849 h 442613"/>
                  <a:gd name="connsiteX1" fmla="*/ 1594 w 357669"/>
                  <a:gd name="connsiteY1" fmla="*/ 34439 h 442613"/>
                  <a:gd name="connsiteX2" fmla="*/ 58483 w 357669"/>
                  <a:gd name="connsiteY2" fmla="*/ 1594 h 442613"/>
                  <a:gd name="connsiteX3" fmla="*/ 323465 w 357669"/>
                  <a:gd name="connsiteY3" fmla="*/ 72596 h 442613"/>
                  <a:gd name="connsiteX4" fmla="*/ 357464 w 357669"/>
                  <a:gd name="connsiteY4" fmla="*/ 111076 h 442613"/>
                  <a:gd name="connsiteX5" fmla="*/ 356998 w 357669"/>
                  <a:gd name="connsiteY5" fmla="*/ 118510 h 442613"/>
                  <a:gd name="connsiteX6" fmla="*/ 357669 w 357669"/>
                  <a:gd name="connsiteY6" fmla="*/ 121834 h 442613"/>
                  <a:gd name="connsiteX7" fmla="*/ 357669 w 357669"/>
                  <a:gd name="connsiteY7" fmla="*/ 396163 h 442613"/>
                  <a:gd name="connsiteX8" fmla="*/ 311219 w 357669"/>
                  <a:gd name="connsiteY8" fmla="*/ 442613 h 442613"/>
                  <a:gd name="connsiteX9" fmla="*/ 264769 w 357669"/>
                  <a:gd name="connsiteY9" fmla="*/ 396163 h 442613"/>
                  <a:gd name="connsiteX10" fmla="*/ 264769 w 357669"/>
                  <a:gd name="connsiteY10" fmla="*/ 153046 h 442613"/>
                  <a:gd name="connsiteX11" fmla="*/ 34439 w 357669"/>
                  <a:gd name="connsiteY11" fmla="*/ 91329 h 442613"/>
                  <a:gd name="connsiteX12" fmla="*/ 440 w 357669"/>
                  <a:gd name="connsiteY12" fmla="*/ 52849 h 4426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0 w 357229"/>
                  <a:gd name="connsiteY11" fmla="*/ 51449 h 4412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91440 w 357229"/>
                  <a:gd name="connsiteY11" fmla="*/ 142889 h 441213"/>
                  <a:gd name="connsiteX0" fmla="*/ 37501 w 336687"/>
                  <a:gd name="connsiteY0" fmla="*/ 0 h 441019"/>
                  <a:gd name="connsiteX1" fmla="*/ 302483 w 336687"/>
                  <a:gd name="connsiteY1" fmla="*/ 71002 h 441019"/>
                  <a:gd name="connsiteX2" fmla="*/ 336482 w 336687"/>
                  <a:gd name="connsiteY2" fmla="*/ 109482 h 441019"/>
                  <a:gd name="connsiteX3" fmla="*/ 336016 w 336687"/>
                  <a:gd name="connsiteY3" fmla="*/ 116916 h 441019"/>
                  <a:gd name="connsiteX4" fmla="*/ 336687 w 336687"/>
                  <a:gd name="connsiteY4" fmla="*/ 120240 h 441019"/>
                  <a:gd name="connsiteX5" fmla="*/ 336687 w 336687"/>
                  <a:gd name="connsiteY5" fmla="*/ 394569 h 441019"/>
                  <a:gd name="connsiteX6" fmla="*/ 290237 w 336687"/>
                  <a:gd name="connsiteY6" fmla="*/ 441019 h 441019"/>
                  <a:gd name="connsiteX7" fmla="*/ 243787 w 336687"/>
                  <a:gd name="connsiteY7" fmla="*/ 394569 h 441019"/>
                  <a:gd name="connsiteX8" fmla="*/ 243787 w 336687"/>
                  <a:gd name="connsiteY8" fmla="*/ 151452 h 441019"/>
                  <a:gd name="connsiteX9" fmla="*/ 13457 w 336687"/>
                  <a:gd name="connsiteY9" fmla="*/ 89735 h 441019"/>
                  <a:gd name="connsiteX10" fmla="*/ 70898 w 336687"/>
                  <a:gd name="connsiteY10" fmla="*/ 142695 h 441019"/>
                  <a:gd name="connsiteX0" fmla="*/ 24044 w 323230"/>
                  <a:gd name="connsiteY0" fmla="*/ 0 h 441019"/>
                  <a:gd name="connsiteX1" fmla="*/ 289026 w 323230"/>
                  <a:gd name="connsiteY1" fmla="*/ 71002 h 441019"/>
                  <a:gd name="connsiteX2" fmla="*/ 323025 w 323230"/>
                  <a:gd name="connsiteY2" fmla="*/ 109482 h 441019"/>
                  <a:gd name="connsiteX3" fmla="*/ 322559 w 323230"/>
                  <a:gd name="connsiteY3" fmla="*/ 116916 h 441019"/>
                  <a:gd name="connsiteX4" fmla="*/ 323230 w 323230"/>
                  <a:gd name="connsiteY4" fmla="*/ 120240 h 441019"/>
                  <a:gd name="connsiteX5" fmla="*/ 323230 w 323230"/>
                  <a:gd name="connsiteY5" fmla="*/ 394569 h 441019"/>
                  <a:gd name="connsiteX6" fmla="*/ 276780 w 323230"/>
                  <a:gd name="connsiteY6" fmla="*/ 441019 h 441019"/>
                  <a:gd name="connsiteX7" fmla="*/ 230330 w 323230"/>
                  <a:gd name="connsiteY7" fmla="*/ 394569 h 441019"/>
                  <a:gd name="connsiteX8" fmla="*/ 230330 w 323230"/>
                  <a:gd name="connsiteY8" fmla="*/ 151452 h 441019"/>
                  <a:gd name="connsiteX9" fmla="*/ 0 w 323230"/>
                  <a:gd name="connsiteY9" fmla="*/ 89735 h 44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3230" h="441019">
                    <a:moveTo>
                      <a:pt x="24044" y="0"/>
                    </a:moveTo>
                    <a:lnTo>
                      <a:pt x="289026" y="71002"/>
                    </a:lnTo>
                    <a:cubicBezTo>
                      <a:pt x="307611" y="75982"/>
                      <a:pt x="320529" y="91554"/>
                      <a:pt x="323025" y="109482"/>
                    </a:cubicBezTo>
                    <a:cubicBezTo>
                      <a:pt x="322870" y="111960"/>
                      <a:pt x="322714" y="114438"/>
                      <a:pt x="322559" y="116916"/>
                    </a:cubicBezTo>
                    <a:lnTo>
                      <a:pt x="323230" y="120240"/>
                    </a:lnTo>
                    <a:lnTo>
                      <a:pt x="323230" y="394569"/>
                    </a:lnTo>
                    <a:cubicBezTo>
                      <a:pt x="323230" y="420223"/>
                      <a:pt x="302434" y="441019"/>
                      <a:pt x="276780" y="441019"/>
                    </a:cubicBezTo>
                    <a:cubicBezTo>
                      <a:pt x="251126" y="441019"/>
                      <a:pt x="230330" y="420223"/>
                      <a:pt x="230330" y="394569"/>
                    </a:cubicBezTo>
                    <a:lnTo>
                      <a:pt x="230330" y="151452"/>
                    </a:lnTo>
                    <a:lnTo>
                      <a:pt x="0" y="89735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FBC362DB-63E6-DDB3-62B7-A5E0F324B1D8}"/>
                  </a:ext>
                </a:extLst>
              </p:cNvPr>
              <p:cNvGrpSpPr/>
              <p:nvPr/>
            </p:nvGrpSpPr>
            <p:grpSpPr>
              <a:xfrm>
                <a:off x="6722791" y="4716583"/>
                <a:ext cx="206195" cy="142153"/>
                <a:chOff x="7458075" y="5129213"/>
                <a:chExt cx="1154608" cy="795996"/>
              </a:xfrm>
            </p:grpSpPr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5FAD3FA6-8605-2224-E2F5-9FFAA0CA18E3}"/>
                    </a:ext>
                  </a:extLst>
                </p:cNvPr>
                <p:cNvSpPr/>
                <p:nvPr/>
              </p:nvSpPr>
              <p:spPr bwMode="auto">
                <a:xfrm flipV="1">
                  <a:off x="7482071" y="5778460"/>
                  <a:ext cx="1107534" cy="146749"/>
                </a:xfrm>
                <a:custGeom>
                  <a:avLst/>
                  <a:gdLst>
                    <a:gd name="connsiteX0" fmla="*/ 0 w 1107534"/>
                    <a:gd name="connsiteY0" fmla="*/ 146749 h 146749"/>
                    <a:gd name="connsiteX1" fmla="*/ 150636 w 1107534"/>
                    <a:gd name="connsiteY1" fmla="*/ 146749 h 146749"/>
                    <a:gd name="connsiteX2" fmla="*/ 159522 w 1107534"/>
                    <a:gd name="connsiteY2" fmla="*/ 115932 h 146749"/>
                    <a:gd name="connsiteX3" fmla="*/ 398109 w 1107534"/>
                    <a:gd name="connsiteY3" fmla="*/ 134124 h 146749"/>
                    <a:gd name="connsiteX4" fmla="*/ 560844 w 1107534"/>
                    <a:gd name="connsiteY4" fmla="*/ 69895 h 146749"/>
                    <a:gd name="connsiteX5" fmla="*/ 723576 w 1107534"/>
                    <a:gd name="connsiteY5" fmla="*/ 134124 h 146749"/>
                    <a:gd name="connsiteX6" fmla="*/ 962162 w 1107534"/>
                    <a:gd name="connsiteY6" fmla="*/ 115932 h 146749"/>
                    <a:gd name="connsiteX7" fmla="*/ 971048 w 1107534"/>
                    <a:gd name="connsiteY7" fmla="*/ 146749 h 146749"/>
                    <a:gd name="connsiteX8" fmla="*/ 1107533 w 1107534"/>
                    <a:gd name="connsiteY8" fmla="*/ 146749 h 146749"/>
                    <a:gd name="connsiteX9" fmla="*/ 1107534 w 1107534"/>
                    <a:gd name="connsiteY9" fmla="*/ 73375 h 146749"/>
                    <a:gd name="connsiteX10" fmla="*/ 1034159 w 1107534"/>
                    <a:gd name="connsiteY10" fmla="*/ 0 h 146749"/>
                    <a:gd name="connsiteX11" fmla="*/ 73375 w 1107534"/>
                    <a:gd name="connsiteY11" fmla="*/ 0 h 146749"/>
                    <a:gd name="connsiteX12" fmla="*/ 0 w 1107534"/>
                    <a:gd name="connsiteY12" fmla="*/ 73375 h 146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07534" h="146749">
                      <a:moveTo>
                        <a:pt x="0" y="146749"/>
                      </a:moveTo>
                      <a:lnTo>
                        <a:pt x="150636" y="146749"/>
                      </a:lnTo>
                      <a:lnTo>
                        <a:pt x="159522" y="115932"/>
                      </a:lnTo>
                      <a:lnTo>
                        <a:pt x="398109" y="134124"/>
                      </a:lnTo>
                      <a:lnTo>
                        <a:pt x="560844" y="69895"/>
                      </a:lnTo>
                      <a:lnTo>
                        <a:pt x="723576" y="134124"/>
                      </a:lnTo>
                      <a:lnTo>
                        <a:pt x="962162" y="115932"/>
                      </a:lnTo>
                      <a:lnTo>
                        <a:pt x="971048" y="146749"/>
                      </a:lnTo>
                      <a:lnTo>
                        <a:pt x="1107533" y="146749"/>
                      </a:lnTo>
                      <a:cubicBezTo>
                        <a:pt x="1107533" y="122291"/>
                        <a:pt x="1107534" y="97833"/>
                        <a:pt x="1107534" y="73375"/>
                      </a:cubicBezTo>
                      <a:cubicBezTo>
                        <a:pt x="1107534" y="32851"/>
                        <a:pt x="1074683" y="0"/>
                        <a:pt x="1034159" y="0"/>
                      </a:cubicBezTo>
                      <a:lnTo>
                        <a:pt x="73375" y="0"/>
                      </a:lnTo>
                      <a:cubicBezTo>
                        <a:pt x="32851" y="0"/>
                        <a:pt x="0" y="32851"/>
                        <a:pt x="0" y="7337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32" name="四角形: 上の 2 つの角を丸める 131">
                  <a:extLst>
                    <a:ext uri="{FF2B5EF4-FFF2-40B4-BE49-F238E27FC236}">
                      <a16:creationId xmlns:a16="http://schemas.microsoft.com/office/drawing/2014/main" id="{0426748D-C3BD-D630-864E-7A94C7DACAF7}"/>
                    </a:ext>
                  </a:extLst>
                </p:cNvPr>
                <p:cNvSpPr/>
                <p:nvPr/>
              </p:nvSpPr>
              <p:spPr bwMode="auto">
                <a:xfrm>
                  <a:off x="7482072" y="5129213"/>
                  <a:ext cx="1107533" cy="2288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33" name="四角形: 角を丸くする 132">
                  <a:extLst>
                    <a:ext uri="{FF2B5EF4-FFF2-40B4-BE49-F238E27FC236}">
                      <a16:creationId xmlns:a16="http://schemas.microsoft.com/office/drawing/2014/main" id="{527314C7-BF1B-5967-551B-8D3D6657D0E5}"/>
                    </a:ext>
                  </a:extLst>
                </p:cNvPr>
                <p:cNvSpPr/>
                <p:nvPr/>
              </p:nvSpPr>
              <p:spPr bwMode="auto">
                <a:xfrm>
                  <a:off x="7482072" y="5415837"/>
                  <a:ext cx="1107533" cy="1467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19FEB412-462A-1448-EE1A-36AB7132C8B5}"/>
                    </a:ext>
                  </a:extLst>
                </p:cNvPr>
                <p:cNvSpPr/>
                <p:nvPr/>
              </p:nvSpPr>
              <p:spPr bwMode="auto">
                <a:xfrm>
                  <a:off x="7458075" y="5605463"/>
                  <a:ext cx="1154608" cy="219074"/>
                </a:xfrm>
                <a:custGeom>
                  <a:avLst/>
                  <a:gdLst>
                    <a:gd name="connsiteX0" fmla="*/ 27803 w 300861"/>
                    <a:gd name="connsiteY0" fmla="*/ 0 h 90627"/>
                    <a:gd name="connsiteX1" fmla="*/ 273059 w 300861"/>
                    <a:gd name="connsiteY1" fmla="*/ 0 h 90627"/>
                    <a:gd name="connsiteX2" fmla="*/ 272428 w 300861"/>
                    <a:gd name="connsiteY2" fmla="*/ 617 h 90627"/>
                    <a:gd name="connsiteX3" fmla="*/ 300861 w 300861"/>
                    <a:gd name="connsiteY3" fmla="*/ 28432 h 90627"/>
                    <a:gd name="connsiteX4" fmla="*/ 249129 w 300861"/>
                    <a:gd name="connsiteY4" fmla="*/ 41424 h 90627"/>
                    <a:gd name="connsiteX5" fmla="*/ 243402 w 300861"/>
                    <a:gd name="connsiteY5" fmla="*/ 73437 h 90627"/>
                    <a:gd name="connsiteX6" fmla="*/ 188130 w 300861"/>
                    <a:gd name="connsiteY6" fmla="*/ 66644 h 90627"/>
                    <a:gd name="connsiteX7" fmla="*/ 150431 w 300861"/>
                    <a:gd name="connsiteY7" fmla="*/ 90627 h 90627"/>
                    <a:gd name="connsiteX8" fmla="*/ 112731 w 300861"/>
                    <a:gd name="connsiteY8" fmla="*/ 66644 h 90627"/>
                    <a:gd name="connsiteX9" fmla="*/ 57459 w 300861"/>
                    <a:gd name="connsiteY9" fmla="*/ 73437 h 90627"/>
                    <a:gd name="connsiteX10" fmla="*/ 51732 w 300861"/>
                    <a:gd name="connsiteY10" fmla="*/ 41424 h 90627"/>
                    <a:gd name="connsiteX11" fmla="*/ 0 w 300861"/>
                    <a:gd name="connsiteY11" fmla="*/ 28432 h 90627"/>
                    <a:gd name="connsiteX12" fmla="*/ 28433 w 300861"/>
                    <a:gd name="connsiteY12" fmla="*/ 617 h 90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0861" h="90627">
                      <a:moveTo>
                        <a:pt x="27803" y="0"/>
                      </a:moveTo>
                      <a:lnTo>
                        <a:pt x="273059" y="0"/>
                      </a:lnTo>
                      <a:lnTo>
                        <a:pt x="272428" y="617"/>
                      </a:lnTo>
                      <a:lnTo>
                        <a:pt x="300861" y="28432"/>
                      </a:lnTo>
                      <a:lnTo>
                        <a:pt x="249129" y="41424"/>
                      </a:lnTo>
                      <a:lnTo>
                        <a:pt x="243402" y="73437"/>
                      </a:lnTo>
                      <a:lnTo>
                        <a:pt x="188130" y="66644"/>
                      </a:lnTo>
                      <a:lnTo>
                        <a:pt x="150431" y="90627"/>
                      </a:lnTo>
                      <a:lnTo>
                        <a:pt x="112731" y="66644"/>
                      </a:lnTo>
                      <a:lnTo>
                        <a:pt x="57459" y="73437"/>
                      </a:lnTo>
                      <a:lnTo>
                        <a:pt x="51732" y="41424"/>
                      </a:lnTo>
                      <a:lnTo>
                        <a:pt x="0" y="28432"/>
                      </a:lnTo>
                      <a:lnTo>
                        <a:pt x="28433" y="61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B96698D5-0C51-C459-CF92-327C420581C1}"/>
                  </a:ext>
                </a:extLst>
              </p:cNvPr>
              <p:cNvSpPr/>
              <p:nvPr/>
            </p:nvSpPr>
            <p:spPr bwMode="auto">
              <a:xfrm rot="13500000" flipV="1">
                <a:off x="7004570" y="4358754"/>
                <a:ext cx="133364" cy="45720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0" name="四角形: 角を丸くする 129">
                <a:extLst>
                  <a:ext uri="{FF2B5EF4-FFF2-40B4-BE49-F238E27FC236}">
                    <a16:creationId xmlns:a16="http://schemas.microsoft.com/office/drawing/2014/main" id="{6A14576E-F4EF-69F0-806A-C256FC747D86}"/>
                  </a:ext>
                </a:extLst>
              </p:cNvPr>
              <p:cNvSpPr/>
              <p:nvPr/>
            </p:nvSpPr>
            <p:spPr bwMode="auto">
              <a:xfrm rot="20700000">
                <a:off x="6997916" y="4099465"/>
                <a:ext cx="45719" cy="11882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34DCAC48-E723-B38E-4572-99935F2DDE3E}"/>
                </a:ext>
              </a:extLst>
            </p:cNvPr>
            <p:cNvSpPr/>
            <p:nvPr/>
          </p:nvSpPr>
          <p:spPr bwMode="auto">
            <a:xfrm>
              <a:off x="845419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2054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0A1DAE1-FCB3-E038-F389-DEF6ED8A343D}"/>
              </a:ext>
            </a:extLst>
          </p:cNvPr>
          <p:cNvGrpSpPr/>
          <p:nvPr/>
        </p:nvGrpSpPr>
        <p:grpSpPr>
          <a:xfrm>
            <a:off x="146048" y="5113202"/>
            <a:ext cx="6559552" cy="2185125"/>
            <a:chOff x="146048" y="5113202"/>
            <a:chExt cx="6559552" cy="2185125"/>
          </a:xfrm>
          <a:solidFill>
            <a:srgbClr val="00B0F0"/>
          </a:solidFill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9498CED0-8ACE-5EF5-530B-8E0EDAF81D84}"/>
                </a:ext>
              </a:extLst>
            </p:cNvPr>
            <p:cNvSpPr/>
            <p:nvPr/>
          </p:nvSpPr>
          <p:spPr>
            <a:xfrm>
              <a:off x="215900" y="5168900"/>
              <a:ext cx="6426200" cy="2044693"/>
            </a:xfrm>
            <a:custGeom>
              <a:avLst/>
              <a:gdLst>
                <a:gd name="connsiteX0" fmla="*/ 222258 w 6426200"/>
                <a:gd name="connsiteY0" fmla="*/ 0 h 2044693"/>
                <a:gd name="connsiteX1" fmla="*/ 6203942 w 6426200"/>
                <a:gd name="connsiteY1" fmla="*/ 0 h 2044693"/>
                <a:gd name="connsiteX2" fmla="*/ 6218225 w 6426200"/>
                <a:gd name="connsiteY2" fmla="*/ 1440 h 2044693"/>
                <a:gd name="connsiteX3" fmla="*/ 6233120 w 6426200"/>
                <a:gd name="connsiteY3" fmla="*/ 75214 h 2044693"/>
                <a:gd name="connsiteX4" fmla="*/ 6383969 w 6426200"/>
                <a:gd name="connsiteY4" fmla="*/ 198939 h 2044693"/>
                <a:gd name="connsiteX5" fmla="*/ 6422272 w 6426200"/>
                <a:gd name="connsiteY5" fmla="*/ 202800 h 2044693"/>
                <a:gd name="connsiteX6" fmla="*/ 6426200 w 6426200"/>
                <a:gd name="connsiteY6" fmla="*/ 222258 h 2044693"/>
                <a:gd name="connsiteX7" fmla="*/ 6426200 w 6426200"/>
                <a:gd name="connsiteY7" fmla="*/ 1822435 h 2044693"/>
                <a:gd name="connsiteX8" fmla="*/ 6422122 w 6426200"/>
                <a:gd name="connsiteY8" fmla="*/ 1842636 h 2044693"/>
                <a:gd name="connsiteX9" fmla="*/ 6383969 w 6426200"/>
                <a:gd name="connsiteY9" fmla="*/ 1846483 h 2044693"/>
                <a:gd name="connsiteX10" fmla="*/ 6233120 w 6426200"/>
                <a:gd name="connsiteY10" fmla="*/ 1970208 h 2044693"/>
                <a:gd name="connsiteX11" fmla="*/ 6218375 w 6426200"/>
                <a:gd name="connsiteY11" fmla="*/ 2043238 h 2044693"/>
                <a:gd name="connsiteX12" fmla="*/ 6203942 w 6426200"/>
                <a:gd name="connsiteY12" fmla="*/ 2044693 h 2044693"/>
                <a:gd name="connsiteX13" fmla="*/ 222258 w 6426200"/>
                <a:gd name="connsiteY13" fmla="*/ 2044693 h 2044693"/>
                <a:gd name="connsiteX14" fmla="*/ 201341 w 6426200"/>
                <a:gd name="connsiteY14" fmla="*/ 2042585 h 2044693"/>
                <a:gd name="connsiteX15" fmla="*/ 186729 w 6426200"/>
                <a:gd name="connsiteY15" fmla="*/ 1970208 h 2044693"/>
                <a:gd name="connsiteX16" fmla="*/ 35879 w 6426200"/>
                <a:gd name="connsiteY16" fmla="*/ 1846483 h 2044693"/>
                <a:gd name="connsiteX17" fmla="*/ 4210 w 6426200"/>
                <a:gd name="connsiteY17" fmla="*/ 1843290 h 2044693"/>
                <a:gd name="connsiteX18" fmla="*/ 0 w 6426200"/>
                <a:gd name="connsiteY18" fmla="*/ 1822435 h 2044693"/>
                <a:gd name="connsiteX19" fmla="*/ 0 w 6426200"/>
                <a:gd name="connsiteY19" fmla="*/ 222258 h 2044693"/>
                <a:gd name="connsiteX20" fmla="*/ 4060 w 6426200"/>
                <a:gd name="connsiteY20" fmla="*/ 202147 h 2044693"/>
                <a:gd name="connsiteX21" fmla="*/ 35879 w 6426200"/>
                <a:gd name="connsiteY21" fmla="*/ 198939 h 2044693"/>
                <a:gd name="connsiteX22" fmla="*/ 186729 w 6426200"/>
                <a:gd name="connsiteY22" fmla="*/ 75214 h 2044693"/>
                <a:gd name="connsiteX23" fmla="*/ 201491 w 6426200"/>
                <a:gd name="connsiteY23" fmla="*/ 2094 h 2044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426200" h="2044693">
                  <a:moveTo>
                    <a:pt x="222258" y="0"/>
                  </a:moveTo>
                  <a:lnTo>
                    <a:pt x="6203942" y="0"/>
                  </a:lnTo>
                  <a:lnTo>
                    <a:pt x="6218225" y="1440"/>
                  </a:lnTo>
                  <a:lnTo>
                    <a:pt x="6233120" y="75214"/>
                  </a:lnTo>
                  <a:cubicBezTo>
                    <a:pt x="6259629" y="137889"/>
                    <a:pt x="6315764" y="184982"/>
                    <a:pt x="6383969" y="198939"/>
                  </a:cubicBezTo>
                  <a:lnTo>
                    <a:pt x="6422272" y="202800"/>
                  </a:lnTo>
                  <a:lnTo>
                    <a:pt x="6426200" y="222258"/>
                  </a:lnTo>
                  <a:lnTo>
                    <a:pt x="6426200" y="1822435"/>
                  </a:lnTo>
                  <a:lnTo>
                    <a:pt x="6422122" y="1842636"/>
                  </a:lnTo>
                  <a:lnTo>
                    <a:pt x="6383969" y="1846483"/>
                  </a:lnTo>
                  <a:cubicBezTo>
                    <a:pt x="6315764" y="1860439"/>
                    <a:pt x="6259629" y="1907533"/>
                    <a:pt x="6233120" y="1970208"/>
                  </a:cubicBezTo>
                  <a:lnTo>
                    <a:pt x="6218375" y="2043238"/>
                  </a:lnTo>
                  <a:lnTo>
                    <a:pt x="6203942" y="2044693"/>
                  </a:lnTo>
                  <a:lnTo>
                    <a:pt x="222258" y="2044693"/>
                  </a:lnTo>
                  <a:lnTo>
                    <a:pt x="201341" y="2042585"/>
                  </a:lnTo>
                  <a:lnTo>
                    <a:pt x="186729" y="1970208"/>
                  </a:lnTo>
                  <a:cubicBezTo>
                    <a:pt x="160219" y="1907533"/>
                    <a:pt x="104085" y="1860439"/>
                    <a:pt x="35879" y="1846483"/>
                  </a:cubicBezTo>
                  <a:lnTo>
                    <a:pt x="4210" y="1843290"/>
                  </a:lnTo>
                  <a:lnTo>
                    <a:pt x="0" y="1822435"/>
                  </a:lnTo>
                  <a:lnTo>
                    <a:pt x="0" y="222258"/>
                  </a:lnTo>
                  <a:lnTo>
                    <a:pt x="4060" y="202147"/>
                  </a:lnTo>
                  <a:lnTo>
                    <a:pt x="35879" y="198939"/>
                  </a:lnTo>
                  <a:cubicBezTo>
                    <a:pt x="104085" y="184982"/>
                    <a:pt x="160219" y="137889"/>
                    <a:pt x="186729" y="75214"/>
                  </a:cubicBezTo>
                  <a:lnTo>
                    <a:pt x="201491" y="209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170939C-8C18-2B79-4A8D-9F88EE64C318}"/>
                </a:ext>
              </a:extLst>
            </p:cNvPr>
            <p:cNvSpPr/>
            <p:nvPr/>
          </p:nvSpPr>
          <p:spPr>
            <a:xfrm>
              <a:off x="146048" y="5113202"/>
              <a:ext cx="6559552" cy="2185125"/>
            </a:xfrm>
            <a:custGeom>
              <a:avLst/>
              <a:gdLst>
                <a:gd name="connsiteX0" fmla="*/ 6496052 w 6559552"/>
                <a:gd name="connsiteY0" fmla="*/ 2058125 h 2185125"/>
                <a:gd name="connsiteX1" fmla="*/ 6559552 w 6559552"/>
                <a:gd name="connsiteY1" fmla="*/ 2121625 h 2185125"/>
                <a:gd name="connsiteX2" fmla="*/ 6496052 w 6559552"/>
                <a:gd name="connsiteY2" fmla="*/ 2185125 h 2185125"/>
                <a:gd name="connsiteX3" fmla="*/ 6432552 w 6559552"/>
                <a:gd name="connsiteY3" fmla="*/ 2121625 h 2185125"/>
                <a:gd name="connsiteX4" fmla="*/ 6496052 w 6559552"/>
                <a:gd name="connsiteY4" fmla="*/ 2058125 h 2185125"/>
                <a:gd name="connsiteX5" fmla="*/ 63500 w 6559552"/>
                <a:gd name="connsiteY5" fmla="*/ 2058125 h 2185125"/>
                <a:gd name="connsiteX6" fmla="*/ 127000 w 6559552"/>
                <a:gd name="connsiteY6" fmla="*/ 2121625 h 2185125"/>
                <a:gd name="connsiteX7" fmla="*/ 63500 w 6559552"/>
                <a:gd name="connsiteY7" fmla="*/ 2185125 h 2185125"/>
                <a:gd name="connsiteX8" fmla="*/ 0 w 6559552"/>
                <a:gd name="connsiteY8" fmla="*/ 2121625 h 2185125"/>
                <a:gd name="connsiteX9" fmla="*/ 63500 w 6559552"/>
                <a:gd name="connsiteY9" fmla="*/ 2058125 h 2185125"/>
                <a:gd name="connsiteX10" fmla="*/ 6496052 w 6559552"/>
                <a:gd name="connsiteY10" fmla="*/ 0 h 2185125"/>
                <a:gd name="connsiteX11" fmla="*/ 6559552 w 6559552"/>
                <a:gd name="connsiteY11" fmla="*/ 63500 h 2185125"/>
                <a:gd name="connsiteX12" fmla="*/ 6496052 w 6559552"/>
                <a:gd name="connsiteY12" fmla="*/ 127000 h 2185125"/>
                <a:gd name="connsiteX13" fmla="*/ 6432552 w 6559552"/>
                <a:gd name="connsiteY13" fmla="*/ 63500 h 2185125"/>
                <a:gd name="connsiteX14" fmla="*/ 6496052 w 6559552"/>
                <a:gd name="connsiteY14" fmla="*/ 0 h 2185125"/>
                <a:gd name="connsiteX15" fmla="*/ 63500 w 6559552"/>
                <a:gd name="connsiteY15" fmla="*/ 0 h 2185125"/>
                <a:gd name="connsiteX16" fmla="*/ 127000 w 6559552"/>
                <a:gd name="connsiteY16" fmla="*/ 63500 h 2185125"/>
                <a:gd name="connsiteX17" fmla="*/ 63500 w 6559552"/>
                <a:gd name="connsiteY17" fmla="*/ 127000 h 2185125"/>
                <a:gd name="connsiteX18" fmla="*/ 0 w 6559552"/>
                <a:gd name="connsiteY18" fmla="*/ 63500 h 2185125"/>
                <a:gd name="connsiteX19" fmla="*/ 63500 w 6559552"/>
                <a:gd name="connsiteY19" fmla="*/ 0 h 218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59552" h="2185125">
                  <a:moveTo>
                    <a:pt x="6496052" y="2058125"/>
                  </a:moveTo>
                  <a:cubicBezTo>
                    <a:pt x="6531122" y="2058125"/>
                    <a:pt x="6559552" y="2086555"/>
                    <a:pt x="6559552" y="2121625"/>
                  </a:cubicBezTo>
                  <a:cubicBezTo>
                    <a:pt x="6559552" y="2156695"/>
                    <a:pt x="6531122" y="2185125"/>
                    <a:pt x="6496052" y="2185125"/>
                  </a:cubicBezTo>
                  <a:cubicBezTo>
                    <a:pt x="6460982" y="2185125"/>
                    <a:pt x="6432552" y="2156695"/>
                    <a:pt x="6432552" y="2121625"/>
                  </a:cubicBezTo>
                  <a:cubicBezTo>
                    <a:pt x="6432552" y="2086555"/>
                    <a:pt x="6460982" y="2058125"/>
                    <a:pt x="6496052" y="2058125"/>
                  </a:cubicBezTo>
                  <a:close/>
                  <a:moveTo>
                    <a:pt x="63500" y="2058125"/>
                  </a:moveTo>
                  <a:cubicBezTo>
                    <a:pt x="98570" y="2058125"/>
                    <a:pt x="127000" y="2086555"/>
                    <a:pt x="127000" y="2121625"/>
                  </a:cubicBezTo>
                  <a:cubicBezTo>
                    <a:pt x="127000" y="2156695"/>
                    <a:pt x="98570" y="2185125"/>
                    <a:pt x="63500" y="2185125"/>
                  </a:cubicBezTo>
                  <a:cubicBezTo>
                    <a:pt x="28430" y="2185125"/>
                    <a:pt x="0" y="2156695"/>
                    <a:pt x="0" y="2121625"/>
                  </a:cubicBezTo>
                  <a:cubicBezTo>
                    <a:pt x="0" y="2086555"/>
                    <a:pt x="28430" y="2058125"/>
                    <a:pt x="63500" y="2058125"/>
                  </a:cubicBezTo>
                  <a:close/>
                  <a:moveTo>
                    <a:pt x="6496052" y="0"/>
                  </a:moveTo>
                  <a:cubicBezTo>
                    <a:pt x="6531122" y="0"/>
                    <a:pt x="6559552" y="28430"/>
                    <a:pt x="6559552" y="63500"/>
                  </a:cubicBezTo>
                  <a:cubicBezTo>
                    <a:pt x="6559552" y="98570"/>
                    <a:pt x="6531122" y="127000"/>
                    <a:pt x="6496052" y="127000"/>
                  </a:cubicBezTo>
                  <a:cubicBezTo>
                    <a:pt x="6460982" y="127000"/>
                    <a:pt x="6432552" y="98570"/>
                    <a:pt x="6432552" y="63500"/>
                  </a:cubicBezTo>
                  <a:cubicBezTo>
                    <a:pt x="6432552" y="28430"/>
                    <a:pt x="6460982" y="0"/>
                    <a:pt x="6496052" y="0"/>
                  </a:cubicBezTo>
                  <a:close/>
                  <a:moveTo>
                    <a:pt x="63500" y="0"/>
                  </a:moveTo>
                  <a:cubicBezTo>
                    <a:pt x="98570" y="0"/>
                    <a:pt x="127000" y="28430"/>
                    <a:pt x="127000" y="63500"/>
                  </a:cubicBezTo>
                  <a:cubicBezTo>
                    <a:pt x="127000" y="98570"/>
                    <a:pt x="98570" y="127000"/>
                    <a:pt x="63500" y="127000"/>
                  </a:cubicBezTo>
                  <a:cubicBezTo>
                    <a:pt x="28430" y="127000"/>
                    <a:pt x="0" y="98570"/>
                    <a:pt x="0" y="63500"/>
                  </a:cubicBezTo>
                  <a:cubicBezTo>
                    <a:pt x="0" y="28430"/>
                    <a:pt x="28430" y="0"/>
                    <a:pt x="63500" y="0"/>
                  </a:cubicBezTo>
                  <a:close/>
                </a:path>
              </a:pathLst>
            </a:cu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DE52FAB0-9E44-6879-6490-909C8A2A7F73}"/>
              </a:ext>
            </a:extLst>
          </p:cNvPr>
          <p:cNvGrpSpPr/>
          <p:nvPr/>
        </p:nvGrpSpPr>
        <p:grpSpPr>
          <a:xfrm>
            <a:off x="146048" y="2651131"/>
            <a:ext cx="6559552" cy="2185125"/>
            <a:chOff x="146048" y="5113202"/>
            <a:chExt cx="6559552" cy="2185125"/>
          </a:xfrm>
          <a:solidFill>
            <a:srgbClr val="00B0F0"/>
          </a:solidFill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119B030-DB42-69A6-DAE5-7AABA592C3C1}"/>
                </a:ext>
              </a:extLst>
            </p:cNvPr>
            <p:cNvSpPr/>
            <p:nvPr/>
          </p:nvSpPr>
          <p:spPr>
            <a:xfrm>
              <a:off x="215900" y="5168900"/>
              <a:ext cx="6426200" cy="2044693"/>
            </a:xfrm>
            <a:custGeom>
              <a:avLst/>
              <a:gdLst>
                <a:gd name="connsiteX0" fmla="*/ 222258 w 6426200"/>
                <a:gd name="connsiteY0" fmla="*/ 0 h 2044693"/>
                <a:gd name="connsiteX1" fmla="*/ 6203942 w 6426200"/>
                <a:gd name="connsiteY1" fmla="*/ 0 h 2044693"/>
                <a:gd name="connsiteX2" fmla="*/ 6218225 w 6426200"/>
                <a:gd name="connsiteY2" fmla="*/ 1440 h 2044693"/>
                <a:gd name="connsiteX3" fmla="*/ 6233120 w 6426200"/>
                <a:gd name="connsiteY3" fmla="*/ 75214 h 2044693"/>
                <a:gd name="connsiteX4" fmla="*/ 6383969 w 6426200"/>
                <a:gd name="connsiteY4" fmla="*/ 198939 h 2044693"/>
                <a:gd name="connsiteX5" fmla="*/ 6422272 w 6426200"/>
                <a:gd name="connsiteY5" fmla="*/ 202800 h 2044693"/>
                <a:gd name="connsiteX6" fmla="*/ 6426200 w 6426200"/>
                <a:gd name="connsiteY6" fmla="*/ 222258 h 2044693"/>
                <a:gd name="connsiteX7" fmla="*/ 6426200 w 6426200"/>
                <a:gd name="connsiteY7" fmla="*/ 1822435 h 2044693"/>
                <a:gd name="connsiteX8" fmla="*/ 6422122 w 6426200"/>
                <a:gd name="connsiteY8" fmla="*/ 1842636 h 2044693"/>
                <a:gd name="connsiteX9" fmla="*/ 6383969 w 6426200"/>
                <a:gd name="connsiteY9" fmla="*/ 1846483 h 2044693"/>
                <a:gd name="connsiteX10" fmla="*/ 6233120 w 6426200"/>
                <a:gd name="connsiteY10" fmla="*/ 1970208 h 2044693"/>
                <a:gd name="connsiteX11" fmla="*/ 6218375 w 6426200"/>
                <a:gd name="connsiteY11" fmla="*/ 2043238 h 2044693"/>
                <a:gd name="connsiteX12" fmla="*/ 6203942 w 6426200"/>
                <a:gd name="connsiteY12" fmla="*/ 2044693 h 2044693"/>
                <a:gd name="connsiteX13" fmla="*/ 222258 w 6426200"/>
                <a:gd name="connsiteY13" fmla="*/ 2044693 h 2044693"/>
                <a:gd name="connsiteX14" fmla="*/ 201341 w 6426200"/>
                <a:gd name="connsiteY14" fmla="*/ 2042585 h 2044693"/>
                <a:gd name="connsiteX15" fmla="*/ 186729 w 6426200"/>
                <a:gd name="connsiteY15" fmla="*/ 1970208 h 2044693"/>
                <a:gd name="connsiteX16" fmla="*/ 35879 w 6426200"/>
                <a:gd name="connsiteY16" fmla="*/ 1846483 h 2044693"/>
                <a:gd name="connsiteX17" fmla="*/ 4210 w 6426200"/>
                <a:gd name="connsiteY17" fmla="*/ 1843290 h 2044693"/>
                <a:gd name="connsiteX18" fmla="*/ 0 w 6426200"/>
                <a:gd name="connsiteY18" fmla="*/ 1822435 h 2044693"/>
                <a:gd name="connsiteX19" fmla="*/ 0 w 6426200"/>
                <a:gd name="connsiteY19" fmla="*/ 222258 h 2044693"/>
                <a:gd name="connsiteX20" fmla="*/ 4060 w 6426200"/>
                <a:gd name="connsiteY20" fmla="*/ 202147 h 2044693"/>
                <a:gd name="connsiteX21" fmla="*/ 35879 w 6426200"/>
                <a:gd name="connsiteY21" fmla="*/ 198939 h 2044693"/>
                <a:gd name="connsiteX22" fmla="*/ 186729 w 6426200"/>
                <a:gd name="connsiteY22" fmla="*/ 75214 h 2044693"/>
                <a:gd name="connsiteX23" fmla="*/ 201491 w 6426200"/>
                <a:gd name="connsiteY23" fmla="*/ 2094 h 2044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426200" h="2044693">
                  <a:moveTo>
                    <a:pt x="222258" y="0"/>
                  </a:moveTo>
                  <a:lnTo>
                    <a:pt x="6203942" y="0"/>
                  </a:lnTo>
                  <a:lnTo>
                    <a:pt x="6218225" y="1440"/>
                  </a:lnTo>
                  <a:lnTo>
                    <a:pt x="6233120" y="75214"/>
                  </a:lnTo>
                  <a:cubicBezTo>
                    <a:pt x="6259629" y="137889"/>
                    <a:pt x="6315764" y="184982"/>
                    <a:pt x="6383969" y="198939"/>
                  </a:cubicBezTo>
                  <a:lnTo>
                    <a:pt x="6422272" y="202800"/>
                  </a:lnTo>
                  <a:lnTo>
                    <a:pt x="6426200" y="222258"/>
                  </a:lnTo>
                  <a:lnTo>
                    <a:pt x="6426200" y="1822435"/>
                  </a:lnTo>
                  <a:lnTo>
                    <a:pt x="6422122" y="1842636"/>
                  </a:lnTo>
                  <a:lnTo>
                    <a:pt x="6383969" y="1846483"/>
                  </a:lnTo>
                  <a:cubicBezTo>
                    <a:pt x="6315764" y="1860439"/>
                    <a:pt x="6259629" y="1907533"/>
                    <a:pt x="6233120" y="1970208"/>
                  </a:cubicBezTo>
                  <a:lnTo>
                    <a:pt x="6218375" y="2043238"/>
                  </a:lnTo>
                  <a:lnTo>
                    <a:pt x="6203942" y="2044693"/>
                  </a:lnTo>
                  <a:lnTo>
                    <a:pt x="222258" y="2044693"/>
                  </a:lnTo>
                  <a:lnTo>
                    <a:pt x="201341" y="2042585"/>
                  </a:lnTo>
                  <a:lnTo>
                    <a:pt x="186729" y="1970208"/>
                  </a:lnTo>
                  <a:cubicBezTo>
                    <a:pt x="160219" y="1907533"/>
                    <a:pt x="104085" y="1860439"/>
                    <a:pt x="35879" y="1846483"/>
                  </a:cubicBezTo>
                  <a:lnTo>
                    <a:pt x="4210" y="1843290"/>
                  </a:lnTo>
                  <a:lnTo>
                    <a:pt x="0" y="1822435"/>
                  </a:lnTo>
                  <a:lnTo>
                    <a:pt x="0" y="222258"/>
                  </a:lnTo>
                  <a:lnTo>
                    <a:pt x="4060" y="202147"/>
                  </a:lnTo>
                  <a:lnTo>
                    <a:pt x="35879" y="198939"/>
                  </a:lnTo>
                  <a:cubicBezTo>
                    <a:pt x="104085" y="184982"/>
                    <a:pt x="160219" y="137889"/>
                    <a:pt x="186729" y="75214"/>
                  </a:cubicBezTo>
                  <a:lnTo>
                    <a:pt x="201491" y="209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B2B8C0D-8183-E1A7-63B6-2F1393F744E4}"/>
                </a:ext>
              </a:extLst>
            </p:cNvPr>
            <p:cNvSpPr/>
            <p:nvPr/>
          </p:nvSpPr>
          <p:spPr>
            <a:xfrm>
              <a:off x="146048" y="5113202"/>
              <a:ext cx="6559552" cy="2185125"/>
            </a:xfrm>
            <a:custGeom>
              <a:avLst/>
              <a:gdLst>
                <a:gd name="connsiteX0" fmla="*/ 6496052 w 6559552"/>
                <a:gd name="connsiteY0" fmla="*/ 2058125 h 2185125"/>
                <a:gd name="connsiteX1" fmla="*/ 6559552 w 6559552"/>
                <a:gd name="connsiteY1" fmla="*/ 2121625 h 2185125"/>
                <a:gd name="connsiteX2" fmla="*/ 6496052 w 6559552"/>
                <a:gd name="connsiteY2" fmla="*/ 2185125 h 2185125"/>
                <a:gd name="connsiteX3" fmla="*/ 6432552 w 6559552"/>
                <a:gd name="connsiteY3" fmla="*/ 2121625 h 2185125"/>
                <a:gd name="connsiteX4" fmla="*/ 6496052 w 6559552"/>
                <a:gd name="connsiteY4" fmla="*/ 2058125 h 2185125"/>
                <a:gd name="connsiteX5" fmla="*/ 63500 w 6559552"/>
                <a:gd name="connsiteY5" fmla="*/ 2058125 h 2185125"/>
                <a:gd name="connsiteX6" fmla="*/ 127000 w 6559552"/>
                <a:gd name="connsiteY6" fmla="*/ 2121625 h 2185125"/>
                <a:gd name="connsiteX7" fmla="*/ 63500 w 6559552"/>
                <a:gd name="connsiteY7" fmla="*/ 2185125 h 2185125"/>
                <a:gd name="connsiteX8" fmla="*/ 0 w 6559552"/>
                <a:gd name="connsiteY8" fmla="*/ 2121625 h 2185125"/>
                <a:gd name="connsiteX9" fmla="*/ 63500 w 6559552"/>
                <a:gd name="connsiteY9" fmla="*/ 2058125 h 2185125"/>
                <a:gd name="connsiteX10" fmla="*/ 6496052 w 6559552"/>
                <a:gd name="connsiteY10" fmla="*/ 0 h 2185125"/>
                <a:gd name="connsiteX11" fmla="*/ 6559552 w 6559552"/>
                <a:gd name="connsiteY11" fmla="*/ 63500 h 2185125"/>
                <a:gd name="connsiteX12" fmla="*/ 6496052 w 6559552"/>
                <a:gd name="connsiteY12" fmla="*/ 127000 h 2185125"/>
                <a:gd name="connsiteX13" fmla="*/ 6432552 w 6559552"/>
                <a:gd name="connsiteY13" fmla="*/ 63500 h 2185125"/>
                <a:gd name="connsiteX14" fmla="*/ 6496052 w 6559552"/>
                <a:gd name="connsiteY14" fmla="*/ 0 h 2185125"/>
                <a:gd name="connsiteX15" fmla="*/ 63500 w 6559552"/>
                <a:gd name="connsiteY15" fmla="*/ 0 h 2185125"/>
                <a:gd name="connsiteX16" fmla="*/ 127000 w 6559552"/>
                <a:gd name="connsiteY16" fmla="*/ 63500 h 2185125"/>
                <a:gd name="connsiteX17" fmla="*/ 63500 w 6559552"/>
                <a:gd name="connsiteY17" fmla="*/ 127000 h 2185125"/>
                <a:gd name="connsiteX18" fmla="*/ 0 w 6559552"/>
                <a:gd name="connsiteY18" fmla="*/ 63500 h 2185125"/>
                <a:gd name="connsiteX19" fmla="*/ 63500 w 6559552"/>
                <a:gd name="connsiteY19" fmla="*/ 0 h 218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59552" h="2185125">
                  <a:moveTo>
                    <a:pt x="6496052" y="2058125"/>
                  </a:moveTo>
                  <a:cubicBezTo>
                    <a:pt x="6531122" y="2058125"/>
                    <a:pt x="6559552" y="2086555"/>
                    <a:pt x="6559552" y="2121625"/>
                  </a:cubicBezTo>
                  <a:cubicBezTo>
                    <a:pt x="6559552" y="2156695"/>
                    <a:pt x="6531122" y="2185125"/>
                    <a:pt x="6496052" y="2185125"/>
                  </a:cubicBezTo>
                  <a:cubicBezTo>
                    <a:pt x="6460982" y="2185125"/>
                    <a:pt x="6432552" y="2156695"/>
                    <a:pt x="6432552" y="2121625"/>
                  </a:cubicBezTo>
                  <a:cubicBezTo>
                    <a:pt x="6432552" y="2086555"/>
                    <a:pt x="6460982" y="2058125"/>
                    <a:pt x="6496052" y="2058125"/>
                  </a:cubicBezTo>
                  <a:close/>
                  <a:moveTo>
                    <a:pt x="63500" y="2058125"/>
                  </a:moveTo>
                  <a:cubicBezTo>
                    <a:pt x="98570" y="2058125"/>
                    <a:pt x="127000" y="2086555"/>
                    <a:pt x="127000" y="2121625"/>
                  </a:cubicBezTo>
                  <a:cubicBezTo>
                    <a:pt x="127000" y="2156695"/>
                    <a:pt x="98570" y="2185125"/>
                    <a:pt x="63500" y="2185125"/>
                  </a:cubicBezTo>
                  <a:cubicBezTo>
                    <a:pt x="28430" y="2185125"/>
                    <a:pt x="0" y="2156695"/>
                    <a:pt x="0" y="2121625"/>
                  </a:cubicBezTo>
                  <a:cubicBezTo>
                    <a:pt x="0" y="2086555"/>
                    <a:pt x="28430" y="2058125"/>
                    <a:pt x="63500" y="2058125"/>
                  </a:cubicBezTo>
                  <a:close/>
                  <a:moveTo>
                    <a:pt x="6496052" y="0"/>
                  </a:moveTo>
                  <a:cubicBezTo>
                    <a:pt x="6531122" y="0"/>
                    <a:pt x="6559552" y="28430"/>
                    <a:pt x="6559552" y="63500"/>
                  </a:cubicBezTo>
                  <a:cubicBezTo>
                    <a:pt x="6559552" y="98570"/>
                    <a:pt x="6531122" y="127000"/>
                    <a:pt x="6496052" y="127000"/>
                  </a:cubicBezTo>
                  <a:cubicBezTo>
                    <a:pt x="6460982" y="127000"/>
                    <a:pt x="6432552" y="98570"/>
                    <a:pt x="6432552" y="63500"/>
                  </a:cubicBezTo>
                  <a:cubicBezTo>
                    <a:pt x="6432552" y="28430"/>
                    <a:pt x="6460982" y="0"/>
                    <a:pt x="6496052" y="0"/>
                  </a:cubicBezTo>
                  <a:close/>
                  <a:moveTo>
                    <a:pt x="63500" y="0"/>
                  </a:moveTo>
                  <a:cubicBezTo>
                    <a:pt x="98570" y="0"/>
                    <a:pt x="127000" y="28430"/>
                    <a:pt x="127000" y="63500"/>
                  </a:cubicBezTo>
                  <a:cubicBezTo>
                    <a:pt x="127000" y="98570"/>
                    <a:pt x="98570" y="127000"/>
                    <a:pt x="63500" y="127000"/>
                  </a:cubicBezTo>
                  <a:cubicBezTo>
                    <a:pt x="28430" y="127000"/>
                    <a:pt x="0" y="98570"/>
                    <a:pt x="0" y="63500"/>
                  </a:cubicBezTo>
                  <a:cubicBezTo>
                    <a:pt x="0" y="28430"/>
                    <a:pt x="28430" y="0"/>
                    <a:pt x="63500" y="0"/>
                  </a:cubicBezTo>
                  <a:close/>
                </a:path>
              </a:pathLst>
            </a:cu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C1E50AD-F094-370F-EC6A-526DA0C58641}"/>
              </a:ext>
            </a:extLst>
          </p:cNvPr>
          <p:cNvSpPr txBox="1"/>
          <p:nvPr/>
        </p:nvSpPr>
        <p:spPr>
          <a:xfrm>
            <a:off x="1182232" y="5485019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店内での飲食は</a:t>
            </a:r>
            <a:endParaRPr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ご遠慮ください</a:t>
            </a:r>
            <a:endParaRPr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1BFBC76-38E4-BFA7-C125-86D858D50932}"/>
              </a:ext>
            </a:extLst>
          </p:cNvPr>
          <p:cNvSpPr txBox="1"/>
          <p:nvPr/>
        </p:nvSpPr>
        <p:spPr>
          <a:xfrm rot="10800000">
            <a:off x="1182232" y="2845780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店内での飲食は</a:t>
            </a:r>
            <a:endParaRPr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ご遠慮ください</a:t>
            </a:r>
            <a:endParaRPr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6364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30E61D9-772D-B0A2-DE21-817BC52CAE28}"/>
              </a:ext>
            </a:extLst>
          </p:cNvPr>
          <p:cNvGrpSpPr/>
          <p:nvPr/>
        </p:nvGrpSpPr>
        <p:grpSpPr>
          <a:xfrm>
            <a:off x="284563" y="5303479"/>
            <a:ext cx="6288901" cy="1874828"/>
            <a:chOff x="284563" y="5429310"/>
            <a:chExt cx="6288901" cy="1874828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284563" y="5429310"/>
              <a:ext cx="6288901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店内での飲食はご遠慮ください</a:t>
              </a:r>
              <a:endParaRPr lang="en-US" altLang="ja-JP" sz="3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09CABBE1-190F-A110-9745-AAC131F3CB52}"/>
                </a:ext>
              </a:extLst>
            </p:cNvPr>
            <p:cNvSpPr txBox="1"/>
            <p:nvPr/>
          </p:nvSpPr>
          <p:spPr>
            <a:xfrm>
              <a:off x="720580" y="6103809"/>
              <a:ext cx="541686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400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テイクアウト専用スペースのため、</a:t>
              </a:r>
              <a:endParaRPr lang="en-US" altLang="ja-JP" sz="24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400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店内でのご飲食はお控えください。</a:t>
              </a:r>
              <a:endParaRPr lang="en-US" altLang="ja-JP" sz="24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400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ご理解とご協力をお願いいたします。</a:t>
              </a:r>
              <a:endParaRPr lang="en-US" altLang="ja-JP" sz="24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19DDA4D-3C3D-167F-4FC4-2F5081C0B1A4}"/>
              </a:ext>
            </a:extLst>
          </p:cNvPr>
          <p:cNvGrpSpPr/>
          <p:nvPr/>
        </p:nvGrpSpPr>
        <p:grpSpPr>
          <a:xfrm rot="10800000">
            <a:off x="284563" y="2727693"/>
            <a:ext cx="6288901" cy="1874828"/>
            <a:chOff x="284563" y="5429310"/>
            <a:chExt cx="6288901" cy="1874828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784AC34E-3D66-0C8C-1705-4D6EE082AF1A}"/>
                </a:ext>
              </a:extLst>
            </p:cNvPr>
            <p:cNvSpPr txBox="1"/>
            <p:nvPr/>
          </p:nvSpPr>
          <p:spPr>
            <a:xfrm>
              <a:off x="284563" y="5429310"/>
              <a:ext cx="6288901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店内での飲食はご遠慮ください</a:t>
              </a:r>
              <a:endParaRPr lang="en-US" altLang="ja-JP" sz="3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EAC0C9B1-0741-4E74-FFA2-6BC06EC75AAA}"/>
                </a:ext>
              </a:extLst>
            </p:cNvPr>
            <p:cNvSpPr txBox="1"/>
            <p:nvPr/>
          </p:nvSpPr>
          <p:spPr>
            <a:xfrm>
              <a:off x="720580" y="6103809"/>
              <a:ext cx="541686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400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テイクアウト専用スペースのため、</a:t>
              </a:r>
              <a:endParaRPr lang="en-US" altLang="ja-JP" sz="24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400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店内でのご飲食はお控えください。</a:t>
              </a:r>
              <a:endParaRPr lang="en-US" altLang="ja-JP" sz="24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400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ご理解とご協力をお願いいたします。</a:t>
              </a:r>
              <a:endParaRPr lang="en-US" altLang="ja-JP" sz="24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3997</TotalTime>
  <Words>126</Words>
  <Application>Microsoft Office PowerPoint</Application>
  <PresentationFormat>A4 210 x 297 mm</PresentationFormat>
  <Paragraphs>28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std0168_店内での飲食はご遠慮ください</dc:title>
  <dc:subject>std0168_店内での飲食はご遠慮ください</dc:subject>
  <dc:creator>でじけろお</dc:creator>
  <cp:lastModifiedBy>Keroo</cp:lastModifiedBy>
  <cp:revision>1</cp:revision>
  <dcterms:created xsi:type="dcterms:W3CDTF">2018-05-20T00:31:01Z</dcterms:created>
  <dcterms:modified xsi:type="dcterms:W3CDTF">2025-08-21T15:49:50Z</dcterms:modified>
  <cp:version>1</cp:version>
</cp:coreProperties>
</file>