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5" r:id="rId5"/>
    <p:sldId id="264" r:id="rId6"/>
    <p:sldId id="25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55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643623" y="528882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643623" y="2678185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CD66EA76-E39E-EFF3-0091-3F47E322814C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303C67E-8DB7-EFF0-73DE-D7F731E56D7E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3CEADE-AE0C-F6A2-0FB0-B45593473FE2}"/>
              </a:ext>
            </a:extLst>
          </p:cNvPr>
          <p:cNvSpPr txBox="1"/>
          <p:nvPr/>
        </p:nvSpPr>
        <p:spPr>
          <a:xfrm>
            <a:off x="912927" y="5352299"/>
            <a:ext cx="50321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D77C86-E443-9285-D58C-0766BDF09452}"/>
              </a:ext>
            </a:extLst>
          </p:cNvPr>
          <p:cNvSpPr txBox="1"/>
          <p:nvPr/>
        </p:nvSpPr>
        <p:spPr>
          <a:xfrm rot="10800000">
            <a:off x="912927" y="2770518"/>
            <a:ext cx="50321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3DF876C2-023D-BE81-8BF4-F018C64BCA97}"/>
              </a:ext>
            </a:extLst>
          </p:cNvPr>
          <p:cNvGrpSpPr/>
          <p:nvPr/>
        </p:nvGrpSpPr>
        <p:grpSpPr>
          <a:xfrm>
            <a:off x="1584509" y="5248275"/>
            <a:ext cx="4929744" cy="1956256"/>
            <a:chOff x="1584509" y="5248275"/>
            <a:chExt cx="4929744" cy="195625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D32780D-2E1A-2731-BA36-6D6BB3FD312C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2118677" y="5557558"/>
              <a:ext cx="413446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お水はセルフで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EA83BA-8D6D-6160-F846-C8F7DDE66C72}"/>
              </a:ext>
            </a:extLst>
          </p:cNvPr>
          <p:cNvGrpSpPr/>
          <p:nvPr/>
        </p:nvGrpSpPr>
        <p:grpSpPr>
          <a:xfrm rot="10800000">
            <a:off x="405362" y="2743592"/>
            <a:ext cx="4929744" cy="1956256"/>
            <a:chOff x="1584509" y="5248275"/>
            <a:chExt cx="4929744" cy="19562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6DC465-420E-AD4E-69BC-8354AD0BE5E1}"/>
                </a:ext>
              </a:extLst>
            </p:cNvPr>
            <p:cNvSpPr/>
            <p:nvPr/>
          </p:nvSpPr>
          <p:spPr>
            <a:xfrm>
              <a:off x="1584509" y="5248275"/>
              <a:ext cx="4929744" cy="1956256"/>
            </a:xfrm>
            <a:custGeom>
              <a:avLst/>
              <a:gdLst>
                <a:gd name="connsiteX0" fmla="*/ 637074 w 4929744"/>
                <a:gd name="connsiteY0" fmla="*/ 0 h 1956256"/>
                <a:gd name="connsiteX1" fmla="*/ 4603695 w 4929744"/>
                <a:gd name="connsiteY1" fmla="*/ 0 h 1956256"/>
                <a:gd name="connsiteX2" fmla="*/ 4929744 w 4929744"/>
                <a:gd name="connsiteY2" fmla="*/ 326049 h 1956256"/>
                <a:gd name="connsiteX3" fmla="*/ 4929744 w 4929744"/>
                <a:gd name="connsiteY3" fmla="*/ 1630207 h 1956256"/>
                <a:gd name="connsiteX4" fmla="*/ 4603695 w 4929744"/>
                <a:gd name="connsiteY4" fmla="*/ 1956256 h 1956256"/>
                <a:gd name="connsiteX5" fmla="*/ 637074 w 4929744"/>
                <a:gd name="connsiteY5" fmla="*/ 1956256 h 1956256"/>
                <a:gd name="connsiteX6" fmla="*/ 311025 w 4929744"/>
                <a:gd name="connsiteY6" fmla="*/ 1630207 h 1956256"/>
                <a:gd name="connsiteX7" fmla="*/ 311025 w 4929744"/>
                <a:gd name="connsiteY7" fmla="*/ 1259071 h 1956256"/>
                <a:gd name="connsiteX8" fmla="*/ 211370 w 4929744"/>
                <a:gd name="connsiteY8" fmla="*/ 1207775 h 1956256"/>
                <a:gd name="connsiteX9" fmla="*/ 0 w 4929744"/>
                <a:gd name="connsiteY9" fmla="*/ 889421 h 1956256"/>
                <a:gd name="connsiteX10" fmla="*/ 144702 w 4929744"/>
                <a:gd name="connsiteY10" fmla="*/ 984379 h 1956256"/>
                <a:gd name="connsiteX11" fmla="*/ 311025 w 4929744"/>
                <a:gd name="connsiteY11" fmla="*/ 1052176 h 1956256"/>
                <a:gd name="connsiteX12" fmla="*/ 311025 w 4929744"/>
                <a:gd name="connsiteY12" fmla="*/ 326049 h 1956256"/>
                <a:gd name="connsiteX13" fmla="*/ 637074 w 4929744"/>
                <a:gd name="connsiteY13" fmla="*/ 0 h 195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744" h="1956256">
                  <a:moveTo>
                    <a:pt x="637074" y="0"/>
                  </a:moveTo>
                  <a:lnTo>
                    <a:pt x="4603695" y="0"/>
                  </a:lnTo>
                  <a:cubicBezTo>
                    <a:pt x="4783767" y="0"/>
                    <a:pt x="4929744" y="145977"/>
                    <a:pt x="4929744" y="326049"/>
                  </a:cubicBezTo>
                  <a:lnTo>
                    <a:pt x="4929744" y="1630207"/>
                  </a:lnTo>
                  <a:cubicBezTo>
                    <a:pt x="4929744" y="1810279"/>
                    <a:pt x="4783767" y="1956256"/>
                    <a:pt x="4603695" y="1956256"/>
                  </a:cubicBezTo>
                  <a:lnTo>
                    <a:pt x="637074" y="1956256"/>
                  </a:lnTo>
                  <a:cubicBezTo>
                    <a:pt x="457002" y="1956256"/>
                    <a:pt x="311025" y="1810279"/>
                    <a:pt x="311025" y="1630207"/>
                  </a:cubicBezTo>
                  <a:lnTo>
                    <a:pt x="311025" y="1259071"/>
                  </a:lnTo>
                  <a:lnTo>
                    <a:pt x="211370" y="1207775"/>
                  </a:lnTo>
                  <a:cubicBezTo>
                    <a:pt x="80775" y="1126302"/>
                    <a:pt x="0" y="1013746"/>
                    <a:pt x="0" y="889421"/>
                  </a:cubicBezTo>
                  <a:cubicBezTo>
                    <a:pt x="42590" y="924849"/>
                    <a:pt x="91243" y="956632"/>
                    <a:pt x="144702" y="984379"/>
                  </a:cubicBezTo>
                  <a:lnTo>
                    <a:pt x="311025" y="1052176"/>
                  </a:lnTo>
                  <a:lnTo>
                    <a:pt x="311025" y="326049"/>
                  </a:lnTo>
                  <a:cubicBezTo>
                    <a:pt x="311025" y="145977"/>
                    <a:pt x="457002" y="0"/>
                    <a:pt x="637074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86693A12-EC5E-5EB6-03A6-321F5025F1C3}"/>
                </a:ext>
              </a:extLst>
            </p:cNvPr>
            <p:cNvSpPr txBox="1"/>
            <p:nvPr/>
          </p:nvSpPr>
          <p:spPr>
            <a:xfrm>
              <a:off x="2118678" y="5565327"/>
              <a:ext cx="413446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お水はセルフで</a:t>
              </a:r>
              <a:endPara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お願いします</a:t>
              </a:r>
              <a:endPara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B51B63-4B09-B635-DE49-B33C9C3D6B4B}"/>
              </a:ext>
            </a:extLst>
          </p:cNvPr>
          <p:cNvGrpSpPr/>
          <p:nvPr/>
        </p:nvGrpSpPr>
        <p:grpSpPr>
          <a:xfrm>
            <a:off x="452078" y="5248275"/>
            <a:ext cx="919196" cy="1956257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C5B4EC9-6CC4-50F9-8CA8-F43B302DF015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C745953-9803-E4AD-1B88-6B6425C78F4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F8CAB7-DCBD-8210-C242-5D4319605D9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685BAD-38BA-CBE3-25DB-35086BBFB39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FAFA4B6-E142-CB44-F923-FF0BF0614769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22156296-FF4E-39A1-BB7C-BC8C3AC1C4B4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3CB45A-059A-F7AE-BBFD-5874DC4D3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054360A2-0F35-4C61-D392-C2088F7CA6AE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22DB612-5555-3ABD-DECE-3F289A0D170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C049D01-EDD4-EA81-D883-35BF05EF92B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7394C933-43FE-11AA-A155-C2E3F3915AB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CDA3762-9EA3-B508-A35B-C7B9FE84694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C6E343C-4A4A-16BC-8AD0-0C932066F47D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FFC046A-C01C-5E50-28E9-8B90F7F01CF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9EEE0B4-F984-D1B3-BEA2-682C680D621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680734A-EED7-E53A-265F-316CE2724C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DE085A7-183C-6D75-EAE6-615FFA0464B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20279E5-B426-D9B1-2A7C-D9F7DC1FD58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EEA9440-7315-6E13-8DB8-DC9C8F20118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" name="片側の 2 つの角を丸めた四角形 68">
              <a:extLst>
                <a:ext uri="{FF2B5EF4-FFF2-40B4-BE49-F238E27FC236}">
                  <a16:creationId xmlns:a16="http://schemas.microsoft.com/office/drawing/2014/main" id="{A1AA84B1-E12A-BE46-4D20-8EE3E952F1E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片側の 2 つの角を丸めた四角形 68">
              <a:extLst>
                <a:ext uri="{FF2B5EF4-FFF2-40B4-BE49-F238E27FC236}">
                  <a16:creationId xmlns:a16="http://schemas.microsoft.com/office/drawing/2014/main" id="{6C4E4C3C-78DB-51AB-C319-5B2059F79F9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7AFCB5BF-AD3A-F5D1-E736-2B04E74F1C9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2D1B08F6-438F-E8B8-D31D-53B6ACC68717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B4DFFA0D-8FAD-D96D-623D-3591A5BD96A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A8C7890-9A30-043F-7326-3A41FB41EB6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楕円 11">
              <a:extLst>
                <a:ext uri="{FF2B5EF4-FFF2-40B4-BE49-F238E27FC236}">
                  <a16:creationId xmlns:a16="http://schemas.microsoft.com/office/drawing/2014/main" id="{C2CD5133-794D-91C5-3308-299A1C583AEB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1C7E962F-B7FC-68B8-E6AE-B37F0F01E1A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F06E8D98-AB16-BD84-6FC6-3AA8585160E5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F7DCAA44-BF18-0F14-F22D-6FE4E3A11E3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E56A9BEA-7A39-1B0D-1DCF-84F4F6BA02E1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7E2520D7-CE8B-B24E-855C-2E339ED1C75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412ECD09-EE5A-5C1A-49AC-FFA22B44023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DF81B30-805B-2A82-7B8F-E041D7E8C01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1AB083F-312E-8932-C34A-2A17639B725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76A619E-A566-07FB-5729-F0F82746250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7746951-BA53-236B-27F1-E726A19132FC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792AA59-B9A6-A0B7-ECB9-A0BC152237F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A044773-FF15-C460-F3DE-8292F8F1A89E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FB25A42B-2C7C-5BCB-D50E-A935E5A1F43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08A171A-9A2E-00BB-A99C-426A74575556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200E2E7-2F72-6DA8-629E-35D898F15BC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890C55-4590-0C24-8C1A-87EB75082F2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D6B01A21-A953-6B90-F0AC-8CFBA6485E3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935328F4-7432-3ECE-C9E8-780B2047E11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7B4116D-103F-C577-FDFE-85FD2D420537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70">
              <a:extLst>
                <a:ext uri="{FF2B5EF4-FFF2-40B4-BE49-F238E27FC236}">
                  <a16:creationId xmlns:a16="http://schemas.microsoft.com/office/drawing/2014/main" id="{239C1C46-6397-064F-3D1C-128A1E726B51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C88EE0-B21E-0D2C-C999-AE0233B8A3AB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A7CB5B5-B111-EAC1-FE96-0A625410986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5ED3F7C-4C8C-8D0A-8B32-BD263338EDCB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16C3E4-E4C9-BB4A-0875-000C8113CFF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CD3804C-9404-584A-6908-FDC529D80EE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AAA88EB-D480-3E06-7BFC-4E527DEC8CA5}"/>
              </a:ext>
            </a:extLst>
          </p:cNvPr>
          <p:cNvGrpSpPr/>
          <p:nvPr/>
        </p:nvGrpSpPr>
        <p:grpSpPr>
          <a:xfrm rot="10800000">
            <a:off x="5553796" y="2701469"/>
            <a:ext cx="919196" cy="1956257"/>
            <a:chOff x="3602994" y="1272764"/>
            <a:chExt cx="1485964" cy="3162466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6090728-2713-643F-BD61-CF83DAEACADA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930DBB0-6C33-BF75-BD81-9C7149EC940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5A13136-248F-D37E-2B97-9DBEA9640718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16C7875-AEED-CBE6-3DCA-4E604AAF725C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B1E5A56-6B1F-4692-B644-E9CA2ADF6B1D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840">
              <a:extLst>
                <a:ext uri="{FF2B5EF4-FFF2-40B4-BE49-F238E27FC236}">
                  <a16:creationId xmlns:a16="http://schemas.microsoft.com/office/drawing/2014/main" id="{258B2A9D-2418-165E-0B7C-EA377FBB216D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2A3554C-0DAF-8D7C-C58E-5331F9CDE9B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379DA9F-4C00-EA55-8DDF-E799C5D44F4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F33EAF9-68EA-2A4A-BF91-613264C62CC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D0BCFF7-F832-0A54-78D6-8509C03EA0C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43283106-C582-48BA-1679-DC4FA90973F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44EC28F-5E0D-A2A9-F537-E836D53A5EA7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2177243-0846-1488-877F-71A8F60EEB4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8E0D349-6F74-0D09-42F1-E2D260226F0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352EEC5-5119-3067-9ADD-EF2C019717E4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5962226-4DBC-B06D-756B-DF4B8CA7FE2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B97B096-C8B9-E0B1-08AD-97E82965BB5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36796B-34DE-AEBB-7FF1-5322D19CE117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4D22A27-E28B-5B01-2B69-AB2588674FBE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2" name="片側の 2 つの角を丸めた四角形 68">
              <a:extLst>
                <a:ext uri="{FF2B5EF4-FFF2-40B4-BE49-F238E27FC236}">
                  <a16:creationId xmlns:a16="http://schemas.microsoft.com/office/drawing/2014/main" id="{1D06DD56-EF77-29A5-7030-70A5A253628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片側の 2 つの角を丸めた四角形 68">
              <a:extLst>
                <a:ext uri="{FF2B5EF4-FFF2-40B4-BE49-F238E27FC236}">
                  <a16:creationId xmlns:a16="http://schemas.microsoft.com/office/drawing/2014/main" id="{D21DCCBB-DE45-B417-7DDD-71258C8B5BA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円/楕円 840">
              <a:extLst>
                <a:ext uri="{FF2B5EF4-FFF2-40B4-BE49-F238E27FC236}">
                  <a16:creationId xmlns:a16="http://schemas.microsoft.com/office/drawing/2014/main" id="{25AB0C1B-83C9-4A83-EEAB-07CFE3CF58E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円/楕円 840">
              <a:extLst>
                <a:ext uri="{FF2B5EF4-FFF2-40B4-BE49-F238E27FC236}">
                  <a16:creationId xmlns:a16="http://schemas.microsoft.com/office/drawing/2014/main" id="{C4A59FDF-5A10-EB33-2B37-ED99D7820D1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円/楕円 840">
              <a:extLst>
                <a:ext uri="{FF2B5EF4-FFF2-40B4-BE49-F238E27FC236}">
                  <a16:creationId xmlns:a16="http://schemas.microsoft.com/office/drawing/2014/main" id="{7BFD93C5-9A1F-F780-8EB2-1EC093558E3A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840">
              <a:extLst>
                <a:ext uri="{FF2B5EF4-FFF2-40B4-BE49-F238E27FC236}">
                  <a16:creationId xmlns:a16="http://schemas.microsoft.com/office/drawing/2014/main" id="{443D5F68-A6AC-BDF1-C2F6-38DC8E241A9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楕円 11">
              <a:extLst>
                <a:ext uri="{FF2B5EF4-FFF2-40B4-BE49-F238E27FC236}">
                  <a16:creationId xmlns:a16="http://schemas.microsoft.com/office/drawing/2014/main" id="{45FFB055-2D55-144F-0D91-192E35D85FF3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9" name="楕円 11">
              <a:extLst>
                <a:ext uri="{FF2B5EF4-FFF2-40B4-BE49-F238E27FC236}">
                  <a16:creationId xmlns:a16="http://schemas.microsoft.com/office/drawing/2014/main" id="{1538C5C7-D34B-DFC6-1B43-F4DF11DFDE2B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E583F58B-D191-5777-D443-DBA668FDBF3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26B281B-8847-CFCA-44CF-98A98B65BE2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4854EAE7-A876-4425-B4AA-45F2F14B4E49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3ADC7F5C-F2E7-7B5E-F854-83457A297DFF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5F9E47-4131-A5AD-8120-4D20B831801C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84ACF8E-BEA0-32E2-9D3F-63C9119FC6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EB8BD80-C20B-E7CF-02E4-FB4FEA900696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D87970F-4814-DAE7-E783-42767BEE0981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5ACFB29E-B240-4C4D-AE97-2A116325E0AE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17CBB344-BFA3-2D64-AEB2-444F86719ADA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8D5F6FA2-6420-BF9F-8029-F1E663BB4AE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1C3D3FB-A7D9-429C-0DB2-25B5FC7F2AC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49A23EE2-32DB-39E7-721E-6B604CE3FF55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3888433-8214-F753-D929-8ECC3904FF4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2CE6098-8887-C817-DFD0-FE8508CB91A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四角形: 上の 2 つの角を丸める 70">
              <a:extLst>
                <a:ext uri="{FF2B5EF4-FFF2-40B4-BE49-F238E27FC236}">
                  <a16:creationId xmlns:a16="http://schemas.microsoft.com/office/drawing/2014/main" id="{5302813A-5CCF-FB2D-60AC-249A1300C2C6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ADD13FCC-EBE1-2C53-9289-D325720A1F8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8644894-5EB7-EF02-E7B4-5CA68CE04F1C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70">
              <a:extLst>
                <a:ext uri="{FF2B5EF4-FFF2-40B4-BE49-F238E27FC236}">
                  <a16:creationId xmlns:a16="http://schemas.microsoft.com/office/drawing/2014/main" id="{EBF1FB1B-2A20-E619-3DCE-7BFCC3D934E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E03B200C-38CB-9E7B-E8FB-2746F440814A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4E6A7D-7772-B8C2-1781-824BE87819EA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5EDD727-455A-8BE5-2923-12946D95707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CD4874-FBE8-5B3D-9E7D-A49A7E6EE38F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F1B7A91-04B5-97BF-BB30-9F76F365EB68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E57E01C-915F-E76A-B9F8-BEF121F8CD14}"/>
              </a:ext>
            </a:extLst>
          </p:cNvPr>
          <p:cNvSpPr txBox="1"/>
          <p:nvPr/>
        </p:nvSpPr>
        <p:spPr>
          <a:xfrm>
            <a:off x="2346408" y="5355288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440BEDF-5C54-77D0-01B6-F72F4325E8C9}"/>
              </a:ext>
            </a:extLst>
          </p:cNvPr>
          <p:cNvSpPr txBox="1"/>
          <p:nvPr/>
        </p:nvSpPr>
        <p:spPr>
          <a:xfrm rot="10800000">
            <a:off x="428447" y="2912175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ご遠慮ください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01722DC-6AFF-85F3-DC00-2EC0C5733691}"/>
              </a:ext>
            </a:extLst>
          </p:cNvPr>
          <p:cNvGrpSpPr/>
          <p:nvPr/>
        </p:nvGrpSpPr>
        <p:grpSpPr>
          <a:xfrm>
            <a:off x="325855" y="5302848"/>
            <a:ext cx="1741070" cy="1741070"/>
            <a:chOff x="1289498" y="4258025"/>
            <a:chExt cx="2735056" cy="273505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ED4F710-39EE-813F-B709-F081084F7477}"/>
                </a:ext>
              </a:extLst>
            </p:cNvPr>
            <p:cNvGrpSpPr/>
            <p:nvPr/>
          </p:nvGrpSpPr>
          <p:grpSpPr>
            <a:xfrm>
              <a:off x="1289498" y="4258025"/>
              <a:ext cx="2735056" cy="2735056"/>
              <a:chOff x="5485529" y="-984306"/>
              <a:chExt cx="2735056" cy="2735056"/>
            </a:xfrm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E8D6F9B2-7E16-6B09-4788-729574B121DF}"/>
                  </a:ext>
                </a:extLst>
              </p:cNvPr>
              <p:cNvSpPr/>
              <p:nvPr/>
            </p:nvSpPr>
            <p:spPr bwMode="auto">
              <a:xfrm>
                <a:off x="5485529" y="-984306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B7E9B9AE-F13C-6720-6397-744352A9F3A1}"/>
                  </a:ext>
                </a:extLst>
              </p:cNvPr>
              <p:cNvSpPr/>
              <p:nvPr/>
            </p:nvSpPr>
            <p:spPr bwMode="auto">
              <a:xfrm>
                <a:off x="5673108" y="-7967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2D052C7-6569-E1C3-C57C-A55B73FB91E2}"/>
                  </a:ext>
                </a:extLst>
              </p:cNvPr>
              <p:cNvSpPr/>
              <p:nvPr/>
            </p:nvSpPr>
            <p:spPr bwMode="auto">
              <a:xfrm>
                <a:off x="5564491" y="-905344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5C2F821-9A4B-E17D-1A65-1CA2B4DEC8B8}"/>
                </a:ext>
              </a:extLst>
            </p:cNvPr>
            <p:cNvGrpSpPr/>
            <p:nvPr/>
          </p:nvGrpSpPr>
          <p:grpSpPr>
            <a:xfrm>
              <a:off x="2338216" y="4730647"/>
              <a:ext cx="1239814" cy="1452582"/>
              <a:chOff x="3308039" y="3879050"/>
              <a:chExt cx="1814939" cy="2126405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BBE980E-640D-FB47-E4AD-65CE6825886E}"/>
                  </a:ext>
                </a:extLst>
              </p:cNvPr>
              <p:cNvGrpSpPr/>
              <p:nvPr/>
            </p:nvGrpSpPr>
            <p:grpSpPr>
              <a:xfrm>
                <a:off x="3308039" y="3879050"/>
                <a:ext cx="1814939" cy="2126405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6D625EAB-9631-62FF-8F0D-970E7C6EB988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6999AB1-F2C5-EA73-5310-FAA527A4B6BB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45C60E7-CADB-17E7-4C29-3C1284CD6C29}"/>
                  </a:ext>
                </a:extLst>
              </p:cNvPr>
              <p:cNvSpPr/>
              <p:nvPr/>
            </p:nvSpPr>
            <p:spPr bwMode="auto">
              <a:xfrm>
                <a:off x="3480770" y="4246491"/>
                <a:ext cx="1469478" cy="1684863"/>
              </a:xfrm>
              <a:custGeom>
                <a:avLst/>
                <a:gdLst>
                  <a:gd name="connsiteX0" fmla="*/ 868088 w 1736178"/>
                  <a:gd name="connsiteY0" fmla="*/ 0 h 1584952"/>
                  <a:gd name="connsiteX1" fmla="*/ 1687838 w 1736178"/>
                  <a:gd name="connsiteY1" fmla="*/ 175215 h 1584952"/>
                  <a:gd name="connsiteX2" fmla="*/ 1736178 w 1736178"/>
                  <a:gd name="connsiteY2" fmla="*/ 207202 h 1584952"/>
                  <a:gd name="connsiteX3" fmla="*/ 1481979 w 1736178"/>
                  <a:gd name="connsiteY3" fmla="*/ 1362590 h 1584952"/>
                  <a:gd name="connsiteX4" fmla="*/ 868089 w 1736178"/>
                  <a:gd name="connsiteY4" fmla="*/ 1584952 h 1584952"/>
                  <a:gd name="connsiteX5" fmla="*/ 254200 w 1736178"/>
                  <a:gd name="connsiteY5" fmla="*/ 1362590 h 1584952"/>
                  <a:gd name="connsiteX6" fmla="*/ 0 w 1736178"/>
                  <a:gd name="connsiteY6" fmla="*/ 207201 h 1584952"/>
                  <a:gd name="connsiteX7" fmla="*/ 48339 w 1736178"/>
                  <a:gd name="connsiteY7" fmla="*/ 175215 h 1584952"/>
                  <a:gd name="connsiteX8" fmla="*/ 868088 w 1736178"/>
                  <a:gd name="connsiteY8" fmla="*/ 0 h 158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6178" h="1584952">
                    <a:moveTo>
                      <a:pt x="868088" y="0"/>
                    </a:moveTo>
                    <a:cubicBezTo>
                      <a:pt x="1209326" y="0"/>
                      <a:pt x="1510182" y="69503"/>
                      <a:pt x="1687838" y="175215"/>
                    </a:cubicBezTo>
                    <a:lnTo>
                      <a:pt x="1736178" y="207202"/>
                    </a:lnTo>
                    <a:lnTo>
                      <a:pt x="1481979" y="1362590"/>
                    </a:lnTo>
                    <a:cubicBezTo>
                      <a:pt x="1423548" y="1489492"/>
                      <a:pt x="1170903" y="1584952"/>
                      <a:pt x="868089" y="1584952"/>
                    </a:cubicBezTo>
                    <a:cubicBezTo>
                      <a:pt x="565275" y="1584952"/>
                      <a:pt x="312630" y="1489492"/>
                      <a:pt x="254200" y="1362590"/>
                    </a:cubicBezTo>
                    <a:lnTo>
                      <a:pt x="0" y="207201"/>
                    </a:lnTo>
                    <a:lnTo>
                      <a:pt x="48339" y="175215"/>
                    </a:lnTo>
                    <a:cubicBezTo>
                      <a:pt x="225994" y="69503"/>
                      <a:pt x="526851" y="0"/>
                      <a:pt x="868088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6B2888F-7EFE-A586-882E-2836EBC4964F}"/>
                  </a:ext>
                </a:extLst>
              </p:cNvPr>
              <p:cNvSpPr/>
              <p:nvPr/>
            </p:nvSpPr>
            <p:spPr bwMode="auto">
              <a:xfrm>
                <a:off x="3486534" y="4256730"/>
                <a:ext cx="1457951" cy="409501"/>
              </a:xfrm>
              <a:prstGeom prst="ellipse">
                <a:avLst/>
              </a:pr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8FF61A1-26E0-5723-A36C-83BF37EDF265}"/>
                  </a:ext>
                </a:extLst>
              </p:cNvPr>
              <p:cNvSpPr/>
              <p:nvPr/>
            </p:nvSpPr>
            <p:spPr>
              <a:xfrm rot="605836">
                <a:off x="4604803" y="5332029"/>
                <a:ext cx="96227" cy="369637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CD4D8D4-619C-766C-4D83-E89CCFCA3449}"/>
                  </a:ext>
                </a:extLst>
              </p:cNvPr>
              <p:cNvSpPr/>
              <p:nvPr/>
            </p:nvSpPr>
            <p:spPr bwMode="auto">
              <a:xfrm>
                <a:off x="3385570" y="4224834"/>
                <a:ext cx="1659874" cy="304347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8449C15-C25D-4316-ADD0-845DC01E492E}"/>
                </a:ext>
              </a:extLst>
            </p:cNvPr>
            <p:cNvSpPr/>
            <p:nvPr/>
          </p:nvSpPr>
          <p:spPr bwMode="auto">
            <a:xfrm rot="10800000">
              <a:off x="1541996" y="5297398"/>
              <a:ext cx="1835829" cy="1249360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9668F90-9180-6E9C-794C-D050E22335FC}"/>
              </a:ext>
            </a:extLst>
          </p:cNvPr>
          <p:cNvGrpSpPr/>
          <p:nvPr/>
        </p:nvGrpSpPr>
        <p:grpSpPr>
          <a:xfrm rot="10800000">
            <a:off x="4844113" y="2812754"/>
            <a:ext cx="1741070" cy="1741070"/>
            <a:chOff x="1289498" y="4258025"/>
            <a:chExt cx="2735056" cy="273505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E05B869-6C2B-72DA-F26E-00A1B3DC449F}"/>
                </a:ext>
              </a:extLst>
            </p:cNvPr>
            <p:cNvGrpSpPr/>
            <p:nvPr/>
          </p:nvGrpSpPr>
          <p:grpSpPr>
            <a:xfrm>
              <a:off x="1289498" y="4258025"/>
              <a:ext cx="2735056" cy="2735056"/>
              <a:chOff x="5485529" y="-984306"/>
              <a:chExt cx="2735056" cy="273505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1C278A66-8DBB-B1EB-2F30-F81271606E10}"/>
                  </a:ext>
                </a:extLst>
              </p:cNvPr>
              <p:cNvSpPr/>
              <p:nvPr/>
            </p:nvSpPr>
            <p:spPr bwMode="auto">
              <a:xfrm>
                <a:off x="5485529" y="-984306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6595D6D4-9B45-AFCB-00C0-A4812261D58D}"/>
                  </a:ext>
                </a:extLst>
              </p:cNvPr>
              <p:cNvSpPr/>
              <p:nvPr/>
            </p:nvSpPr>
            <p:spPr bwMode="auto">
              <a:xfrm>
                <a:off x="5673108" y="-7967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DA3DB91-9EF6-F9A9-A263-3465558A66F0}"/>
                  </a:ext>
                </a:extLst>
              </p:cNvPr>
              <p:cNvSpPr/>
              <p:nvPr/>
            </p:nvSpPr>
            <p:spPr bwMode="auto">
              <a:xfrm>
                <a:off x="5564491" y="-905344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E68B255-A9DF-EC9C-3E4F-9FAA18F3250E}"/>
                </a:ext>
              </a:extLst>
            </p:cNvPr>
            <p:cNvGrpSpPr/>
            <p:nvPr/>
          </p:nvGrpSpPr>
          <p:grpSpPr>
            <a:xfrm>
              <a:off x="2338216" y="4730647"/>
              <a:ext cx="1239814" cy="1452582"/>
              <a:chOff x="3308039" y="3879050"/>
              <a:chExt cx="1814939" cy="2126405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82912E23-9AD4-6DBB-19ED-A6B0C4CC440F}"/>
                  </a:ext>
                </a:extLst>
              </p:cNvPr>
              <p:cNvGrpSpPr/>
              <p:nvPr/>
            </p:nvGrpSpPr>
            <p:grpSpPr>
              <a:xfrm>
                <a:off x="3308039" y="3879050"/>
                <a:ext cx="1814939" cy="2126405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88641022-AEBF-DC85-7584-1963C931138B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25260DF-CB15-ACB3-5871-6AFF7A48554B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663C79BF-3F89-DA0C-2077-4C3FC570CA82}"/>
                  </a:ext>
                </a:extLst>
              </p:cNvPr>
              <p:cNvSpPr/>
              <p:nvPr/>
            </p:nvSpPr>
            <p:spPr bwMode="auto">
              <a:xfrm>
                <a:off x="3480770" y="4246491"/>
                <a:ext cx="1469478" cy="1684863"/>
              </a:xfrm>
              <a:custGeom>
                <a:avLst/>
                <a:gdLst>
                  <a:gd name="connsiteX0" fmla="*/ 868088 w 1736178"/>
                  <a:gd name="connsiteY0" fmla="*/ 0 h 1584952"/>
                  <a:gd name="connsiteX1" fmla="*/ 1687838 w 1736178"/>
                  <a:gd name="connsiteY1" fmla="*/ 175215 h 1584952"/>
                  <a:gd name="connsiteX2" fmla="*/ 1736178 w 1736178"/>
                  <a:gd name="connsiteY2" fmla="*/ 207202 h 1584952"/>
                  <a:gd name="connsiteX3" fmla="*/ 1481979 w 1736178"/>
                  <a:gd name="connsiteY3" fmla="*/ 1362590 h 1584952"/>
                  <a:gd name="connsiteX4" fmla="*/ 868089 w 1736178"/>
                  <a:gd name="connsiteY4" fmla="*/ 1584952 h 1584952"/>
                  <a:gd name="connsiteX5" fmla="*/ 254200 w 1736178"/>
                  <a:gd name="connsiteY5" fmla="*/ 1362590 h 1584952"/>
                  <a:gd name="connsiteX6" fmla="*/ 0 w 1736178"/>
                  <a:gd name="connsiteY6" fmla="*/ 207201 h 1584952"/>
                  <a:gd name="connsiteX7" fmla="*/ 48339 w 1736178"/>
                  <a:gd name="connsiteY7" fmla="*/ 175215 h 1584952"/>
                  <a:gd name="connsiteX8" fmla="*/ 868088 w 1736178"/>
                  <a:gd name="connsiteY8" fmla="*/ 0 h 158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6178" h="1584952">
                    <a:moveTo>
                      <a:pt x="868088" y="0"/>
                    </a:moveTo>
                    <a:cubicBezTo>
                      <a:pt x="1209326" y="0"/>
                      <a:pt x="1510182" y="69503"/>
                      <a:pt x="1687838" y="175215"/>
                    </a:cubicBezTo>
                    <a:lnTo>
                      <a:pt x="1736178" y="207202"/>
                    </a:lnTo>
                    <a:lnTo>
                      <a:pt x="1481979" y="1362590"/>
                    </a:lnTo>
                    <a:cubicBezTo>
                      <a:pt x="1423548" y="1489492"/>
                      <a:pt x="1170903" y="1584952"/>
                      <a:pt x="868089" y="1584952"/>
                    </a:cubicBezTo>
                    <a:cubicBezTo>
                      <a:pt x="565275" y="1584952"/>
                      <a:pt x="312630" y="1489492"/>
                      <a:pt x="254200" y="1362590"/>
                    </a:cubicBezTo>
                    <a:lnTo>
                      <a:pt x="0" y="207201"/>
                    </a:lnTo>
                    <a:lnTo>
                      <a:pt x="48339" y="175215"/>
                    </a:lnTo>
                    <a:cubicBezTo>
                      <a:pt x="225994" y="69503"/>
                      <a:pt x="526851" y="0"/>
                      <a:pt x="868088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D409B37D-CC07-4D81-B6CF-3AA5FCE0CAC5}"/>
                  </a:ext>
                </a:extLst>
              </p:cNvPr>
              <p:cNvSpPr/>
              <p:nvPr/>
            </p:nvSpPr>
            <p:spPr bwMode="auto">
              <a:xfrm>
                <a:off x="3486534" y="4256730"/>
                <a:ext cx="1457951" cy="409501"/>
              </a:xfrm>
              <a:prstGeom prst="ellipse">
                <a:avLst/>
              </a:pr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ACF3047-CA92-0938-EAFF-6A519DC5DDC6}"/>
                  </a:ext>
                </a:extLst>
              </p:cNvPr>
              <p:cNvSpPr/>
              <p:nvPr/>
            </p:nvSpPr>
            <p:spPr>
              <a:xfrm rot="605836">
                <a:off x="4604803" y="5332029"/>
                <a:ext cx="96227" cy="369637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CA46267-A716-A2C2-23ED-D36AACB03E72}"/>
                  </a:ext>
                </a:extLst>
              </p:cNvPr>
              <p:cNvSpPr/>
              <p:nvPr/>
            </p:nvSpPr>
            <p:spPr bwMode="auto">
              <a:xfrm>
                <a:off x="3385570" y="4224834"/>
                <a:ext cx="1659874" cy="304347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09A87D5-BD19-644B-36BB-D5FE78EAE3AA}"/>
                </a:ext>
              </a:extLst>
            </p:cNvPr>
            <p:cNvSpPr/>
            <p:nvPr/>
          </p:nvSpPr>
          <p:spPr bwMode="auto">
            <a:xfrm rot="10800000">
              <a:off x="1541996" y="5297398"/>
              <a:ext cx="1835829" cy="1249360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205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1182232" y="5485019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1182232" y="284578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お水はセルフで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0E61D9-772D-B0A2-DE21-817BC52CAE28}"/>
              </a:ext>
            </a:extLst>
          </p:cNvPr>
          <p:cNvGrpSpPr/>
          <p:nvPr/>
        </p:nvGrpSpPr>
        <p:grpSpPr>
          <a:xfrm>
            <a:off x="258916" y="5303479"/>
            <a:ext cx="6340197" cy="1690162"/>
            <a:chOff x="258916" y="5429310"/>
            <a:chExt cx="6340197" cy="169016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335859" y="5429310"/>
              <a:ext cx="618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お水はセルフでお願いします</a:t>
              </a:r>
              <a:endPara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9CABBE1-190F-A110-9745-AAC131F3CB52}"/>
                </a:ext>
              </a:extLst>
            </p:cNvPr>
            <p:cNvSpPr txBox="1"/>
            <p:nvPr/>
          </p:nvSpPr>
          <p:spPr>
            <a:xfrm>
              <a:off x="258916" y="6103809"/>
              <a:ext cx="634019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スタッフの効率的な対応のため、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お水はセルフサービスとさせていただいております。</a:t>
              </a: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ご理解とご協力をお願いいたします。</a:t>
              </a:r>
              <a:endParaRPr lang="en-US" altLang="ja-JP" sz="2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9DDA4D-3C3D-167F-4FC4-2F5081C0B1A4}"/>
              </a:ext>
            </a:extLst>
          </p:cNvPr>
          <p:cNvGrpSpPr/>
          <p:nvPr/>
        </p:nvGrpSpPr>
        <p:grpSpPr>
          <a:xfrm rot="10800000">
            <a:off x="258915" y="2820026"/>
            <a:ext cx="6340197" cy="1797884"/>
            <a:chOff x="258915" y="5413921"/>
            <a:chExt cx="6340197" cy="1797884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84AC34E-3D66-0C8C-1705-4D6EE082AF1A}"/>
                </a:ext>
              </a:extLst>
            </p:cNvPr>
            <p:cNvSpPr txBox="1"/>
            <p:nvPr/>
          </p:nvSpPr>
          <p:spPr>
            <a:xfrm>
              <a:off x="335859" y="5413921"/>
              <a:ext cx="61863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お水はセルフでお願いします</a:t>
              </a:r>
              <a:endPara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AC0C9B1-0741-4E74-FFA2-6BC06EC75AAA}"/>
                </a:ext>
              </a:extLst>
            </p:cNvPr>
            <p:cNvSpPr txBox="1"/>
            <p:nvPr/>
          </p:nvSpPr>
          <p:spPr>
            <a:xfrm>
              <a:off x="258915" y="6196142"/>
              <a:ext cx="634019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スタッフの効率的な対応のため、</a:t>
              </a:r>
              <a:endParaRPr lang="en-US" altLang="ja-JP" sz="20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お水はセルフサービスとさせていただいております。</a:t>
              </a:r>
            </a:p>
            <a:p>
              <a:pPr algn="ctr"/>
              <a:r>
                <a:rPr lang="ja-JP" altLang="en-US" sz="20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ご理解とご協力をお願いいたします。</a:t>
              </a:r>
              <a:endPara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4070</TotalTime>
  <Words>119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std0169_お水はセルフでお願いします</dc:title>
  <dc:subject>std0169_お水はセルフでお願いします</dc:subject>
  <dc:creator>でじけろお</dc:creator>
  <cp:lastModifiedBy>Keroo</cp:lastModifiedBy>
  <cp:revision>1</cp:revision>
  <dcterms:created xsi:type="dcterms:W3CDTF">2018-05-20T00:31:01Z</dcterms:created>
  <dcterms:modified xsi:type="dcterms:W3CDTF">2025-08-22T06:07:50Z</dcterms:modified>
  <cp:version>1</cp:version>
</cp:coreProperties>
</file>