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6" r:id="rId3"/>
    <p:sldId id="259" r:id="rId4"/>
    <p:sldId id="267" r:id="rId5"/>
    <p:sldId id="268" r:id="rId6"/>
    <p:sldId id="269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5" autoAdjust="0"/>
    <p:restoredTop sz="94660"/>
  </p:normalViewPr>
  <p:slideViewPr>
    <p:cSldViewPr snapToGrid="0">
      <p:cViewPr varScale="1">
        <p:scale>
          <a:sx n="73" d="100"/>
          <a:sy n="73" d="100"/>
        </p:scale>
        <p:origin x="277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566678" y="5690145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持ち帰り厳禁</a:t>
            </a:r>
            <a:endParaRPr lang="en-US" altLang="ja-JP" sz="72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073BD0-9869-A9D7-AB3F-FB85D97AA32D}"/>
              </a:ext>
            </a:extLst>
          </p:cNvPr>
          <p:cNvSpPr txBox="1"/>
          <p:nvPr/>
        </p:nvSpPr>
        <p:spPr>
          <a:xfrm rot="10800000">
            <a:off x="566678" y="3015526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持ち帰り厳禁</a:t>
            </a:r>
            <a:endParaRPr lang="en-US" altLang="ja-JP" sz="72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566678" y="5690145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持ち帰り厳禁</a:t>
            </a:r>
            <a:endParaRPr lang="en-US" altLang="ja-JP" sz="72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073BD0-9869-A9D7-AB3F-FB85D97AA32D}"/>
              </a:ext>
            </a:extLst>
          </p:cNvPr>
          <p:cNvSpPr txBox="1"/>
          <p:nvPr/>
        </p:nvSpPr>
        <p:spPr>
          <a:xfrm rot="10800000">
            <a:off x="566678" y="3015526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持ち帰り厳禁</a:t>
            </a:r>
            <a:endParaRPr lang="en-US" altLang="ja-JP" sz="72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0609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92484" y="5817824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持ち帰り厳禁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0164452-F2E7-82F0-B8E8-1F2CACC9A928}"/>
              </a:ext>
            </a:extLst>
          </p:cNvPr>
          <p:cNvSpPr txBox="1"/>
          <p:nvPr/>
        </p:nvSpPr>
        <p:spPr>
          <a:xfrm rot="10800000">
            <a:off x="587531" y="3257179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持ち帰り厳禁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B63B867C-13DD-5296-D9CF-542FABE51851}"/>
              </a:ext>
            </a:extLst>
          </p:cNvPr>
          <p:cNvGrpSpPr/>
          <p:nvPr/>
        </p:nvGrpSpPr>
        <p:grpSpPr>
          <a:xfrm>
            <a:off x="393195" y="5357745"/>
            <a:ext cx="1740405" cy="1703507"/>
            <a:chOff x="6424256" y="3325166"/>
            <a:chExt cx="3017520" cy="2953546"/>
          </a:xfrm>
        </p:grpSpPr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E2896B8F-A82D-F44F-AC93-C1D270F02DF5}"/>
                </a:ext>
              </a:extLst>
            </p:cNvPr>
            <p:cNvSpPr/>
            <p:nvPr/>
          </p:nvSpPr>
          <p:spPr bwMode="auto">
            <a:xfrm>
              <a:off x="6553483" y="341056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73DAA6E6-AAD4-642F-DECF-78279D03A1A0}"/>
                </a:ext>
              </a:extLst>
            </p:cNvPr>
            <p:cNvSpPr/>
            <p:nvPr/>
          </p:nvSpPr>
          <p:spPr bwMode="auto">
            <a:xfrm>
              <a:off x="6424256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099D15C8-FA25-FCED-FF2B-CAED360EC4B9}"/>
                </a:ext>
              </a:extLst>
            </p:cNvPr>
            <p:cNvGrpSpPr/>
            <p:nvPr/>
          </p:nvGrpSpPr>
          <p:grpSpPr>
            <a:xfrm>
              <a:off x="7594098" y="3611514"/>
              <a:ext cx="1052793" cy="2380850"/>
              <a:chOff x="5057419" y="1701948"/>
              <a:chExt cx="765676" cy="1731551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9A465DCE-0905-8ACF-9FA6-FD0548CAAABF}"/>
                  </a:ext>
                </a:extLst>
              </p:cNvPr>
              <p:cNvSpPr/>
              <p:nvPr/>
            </p:nvSpPr>
            <p:spPr bwMode="auto">
              <a:xfrm rot="20700000">
                <a:off x="5368191" y="2377267"/>
                <a:ext cx="328666" cy="67665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台形 49">
                <a:extLst>
                  <a:ext uri="{FF2B5EF4-FFF2-40B4-BE49-F238E27FC236}">
                    <a16:creationId xmlns:a16="http://schemas.microsoft.com/office/drawing/2014/main" id="{5F0DD08E-BAC0-15FD-79A7-F127428C7177}"/>
                  </a:ext>
                </a:extLst>
              </p:cNvPr>
              <p:cNvSpPr/>
              <p:nvPr/>
            </p:nvSpPr>
            <p:spPr bwMode="auto">
              <a:xfrm>
                <a:off x="5403950" y="2325032"/>
                <a:ext cx="125424" cy="103334"/>
              </a:xfrm>
              <a:prstGeom prst="trapezoid">
                <a:avLst>
                  <a:gd name="adj" fmla="val 11173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1A9E3370-9CB1-F5F7-2CF4-8A256A90D4CA}"/>
                  </a:ext>
                </a:extLst>
              </p:cNvPr>
              <p:cNvSpPr/>
              <p:nvPr/>
            </p:nvSpPr>
            <p:spPr bwMode="auto">
              <a:xfrm>
                <a:off x="5191209" y="1701948"/>
                <a:ext cx="575543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63BCA84A-318E-5D66-1FFD-365B9BA53E1C}"/>
                  </a:ext>
                </a:extLst>
              </p:cNvPr>
              <p:cNvSpPr/>
              <p:nvPr/>
            </p:nvSpPr>
            <p:spPr bwMode="auto">
              <a:xfrm rot="12600000">
                <a:off x="5306132" y="2902915"/>
                <a:ext cx="190717" cy="530584"/>
              </a:xfrm>
              <a:custGeom>
                <a:avLst/>
                <a:gdLst>
                  <a:gd name="connsiteX0" fmla="*/ 190717 w 190717"/>
                  <a:gd name="connsiteY0" fmla="*/ 530584 h 530584"/>
                  <a:gd name="connsiteX1" fmla="*/ 0 w 190717"/>
                  <a:gd name="connsiteY1" fmla="*/ 530584 h 530584"/>
                  <a:gd name="connsiteX2" fmla="*/ 30574 w 190717"/>
                  <a:gd name="connsiteY2" fmla="*/ 216795 h 530584"/>
                  <a:gd name="connsiteX3" fmla="*/ 584 w 190717"/>
                  <a:gd name="connsiteY3" fmla="*/ 47489 h 530584"/>
                  <a:gd name="connsiteX4" fmla="*/ 82836 w 190717"/>
                  <a:gd name="connsiteY4" fmla="*/ 0 h 530584"/>
                  <a:gd name="connsiteX5" fmla="*/ 159293 w 190717"/>
                  <a:gd name="connsiteY5" fmla="*/ 210579 h 530584"/>
                  <a:gd name="connsiteX6" fmla="*/ 159537 w 190717"/>
                  <a:gd name="connsiteY6" fmla="*/ 210579 h 530584"/>
                  <a:gd name="connsiteX7" fmla="*/ 159626 w 190717"/>
                  <a:gd name="connsiteY7" fmla="*/ 211496 h 530584"/>
                  <a:gd name="connsiteX8" fmla="*/ 160244 w 190717"/>
                  <a:gd name="connsiteY8" fmla="*/ 213198 h 530584"/>
                  <a:gd name="connsiteX9" fmla="*/ 159804 w 190717"/>
                  <a:gd name="connsiteY9" fmla="*/ 213316 h 53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717" h="530584">
                    <a:moveTo>
                      <a:pt x="190717" y="530584"/>
                    </a:moveTo>
                    <a:lnTo>
                      <a:pt x="0" y="530584"/>
                    </a:lnTo>
                    <a:lnTo>
                      <a:pt x="30574" y="216795"/>
                    </a:lnTo>
                    <a:lnTo>
                      <a:pt x="584" y="47489"/>
                    </a:lnTo>
                    <a:lnTo>
                      <a:pt x="82836" y="0"/>
                    </a:lnTo>
                    <a:lnTo>
                      <a:pt x="159293" y="210579"/>
                    </a:lnTo>
                    <a:lnTo>
                      <a:pt x="159537" y="210579"/>
                    </a:lnTo>
                    <a:lnTo>
                      <a:pt x="159626" y="211496"/>
                    </a:lnTo>
                    <a:lnTo>
                      <a:pt x="160244" y="213198"/>
                    </a:lnTo>
                    <a:lnTo>
                      <a:pt x="159804" y="213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CBB2177C-40BA-08CE-6169-6BB46AE9A4AE}"/>
                  </a:ext>
                </a:extLst>
              </p:cNvPr>
              <p:cNvSpPr/>
              <p:nvPr/>
            </p:nvSpPr>
            <p:spPr bwMode="auto">
              <a:xfrm rot="9106618">
                <a:off x="5632278" y="2917263"/>
                <a:ext cx="190817" cy="486955"/>
              </a:xfrm>
              <a:custGeom>
                <a:avLst/>
                <a:gdLst>
                  <a:gd name="connsiteX0" fmla="*/ 190817 w 190817"/>
                  <a:gd name="connsiteY0" fmla="*/ 486955 h 486955"/>
                  <a:gd name="connsiteX1" fmla="*/ 100 w 190817"/>
                  <a:gd name="connsiteY1" fmla="*/ 486955 h 486955"/>
                  <a:gd name="connsiteX2" fmla="*/ 30674 w 190817"/>
                  <a:gd name="connsiteY2" fmla="*/ 173166 h 486955"/>
                  <a:gd name="connsiteX3" fmla="*/ 0 w 190817"/>
                  <a:gd name="connsiteY3" fmla="*/ 0 h 486955"/>
                  <a:gd name="connsiteX4" fmla="*/ 98777 w 190817"/>
                  <a:gd name="connsiteY4" fmla="*/ 0 h 486955"/>
                  <a:gd name="connsiteX5" fmla="*/ 159393 w 190817"/>
                  <a:gd name="connsiteY5" fmla="*/ 166950 h 486955"/>
                  <a:gd name="connsiteX6" fmla="*/ 159637 w 190817"/>
                  <a:gd name="connsiteY6" fmla="*/ 166950 h 486955"/>
                  <a:gd name="connsiteX7" fmla="*/ 159726 w 190817"/>
                  <a:gd name="connsiteY7" fmla="*/ 167867 h 486955"/>
                  <a:gd name="connsiteX8" fmla="*/ 160344 w 190817"/>
                  <a:gd name="connsiteY8" fmla="*/ 169569 h 486955"/>
                  <a:gd name="connsiteX9" fmla="*/ 159904 w 190817"/>
                  <a:gd name="connsiteY9" fmla="*/ 169687 h 486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817" h="486955">
                    <a:moveTo>
                      <a:pt x="190817" y="486955"/>
                    </a:moveTo>
                    <a:lnTo>
                      <a:pt x="100" y="486955"/>
                    </a:lnTo>
                    <a:lnTo>
                      <a:pt x="30674" y="173166"/>
                    </a:lnTo>
                    <a:lnTo>
                      <a:pt x="0" y="0"/>
                    </a:lnTo>
                    <a:lnTo>
                      <a:pt x="98777" y="0"/>
                    </a:lnTo>
                    <a:lnTo>
                      <a:pt x="159393" y="166950"/>
                    </a:lnTo>
                    <a:lnTo>
                      <a:pt x="159637" y="166950"/>
                    </a:lnTo>
                    <a:lnTo>
                      <a:pt x="159726" y="167867"/>
                    </a:lnTo>
                    <a:lnTo>
                      <a:pt x="160344" y="169569"/>
                    </a:lnTo>
                    <a:lnTo>
                      <a:pt x="159904" y="1696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48B07E91-E16D-D606-95CA-586E086A6BAD}"/>
                  </a:ext>
                </a:extLst>
              </p:cNvPr>
              <p:cNvSpPr/>
              <p:nvPr/>
            </p:nvSpPr>
            <p:spPr>
              <a:xfrm rot="18555741">
                <a:off x="4987033" y="2437064"/>
                <a:ext cx="443785" cy="303014"/>
              </a:xfrm>
              <a:custGeom>
                <a:avLst/>
                <a:gdLst>
                  <a:gd name="connsiteX0" fmla="*/ 26619 w 381422"/>
                  <a:gd name="connsiteY0" fmla="*/ 5317 h 260433"/>
                  <a:gd name="connsiteX1" fmla="*/ 26619 w 381422"/>
                  <a:gd name="connsiteY1" fmla="*/ 5317 h 260433"/>
                  <a:gd name="connsiteX2" fmla="*/ 26619 w 381422"/>
                  <a:gd name="connsiteY2" fmla="*/ 5317 h 260433"/>
                  <a:gd name="connsiteX3" fmla="*/ 377240 w 381422"/>
                  <a:gd name="connsiteY3" fmla="*/ 186496 h 260433"/>
                  <a:gd name="connsiteX4" fmla="*/ 381422 w 381422"/>
                  <a:gd name="connsiteY4" fmla="*/ 207212 h 260433"/>
                  <a:gd name="connsiteX5" fmla="*/ 328201 w 381422"/>
                  <a:gd name="connsiteY5" fmla="*/ 260433 h 260433"/>
                  <a:gd name="connsiteX6" fmla="*/ 150800 w 381422"/>
                  <a:gd name="connsiteY6" fmla="*/ 260433 h 260433"/>
                  <a:gd name="connsiteX7" fmla="*/ 138042 w 381422"/>
                  <a:gd name="connsiteY7" fmla="*/ 255148 h 260433"/>
                  <a:gd name="connsiteX8" fmla="*/ 128156 w 381422"/>
                  <a:gd name="connsiteY8" fmla="*/ 256450 h 260433"/>
                  <a:gd name="connsiteX9" fmla="*/ 95840 w 381422"/>
                  <a:gd name="connsiteY9" fmla="*/ 231653 h 260433"/>
                  <a:gd name="connsiteX10" fmla="*/ 7139 w 381422"/>
                  <a:gd name="connsiteY10" fmla="*/ 78018 h 260433"/>
                  <a:gd name="connsiteX11" fmla="*/ 1822 w 381422"/>
                  <a:gd name="connsiteY11" fmla="*/ 37633 h 260433"/>
                  <a:gd name="connsiteX12" fmla="*/ 26619 w 381422"/>
                  <a:gd name="connsiteY12" fmla="*/ 5317 h 260433"/>
                  <a:gd name="connsiteX13" fmla="*/ 67004 w 381422"/>
                  <a:gd name="connsiteY13" fmla="*/ 0 h 260433"/>
                  <a:gd name="connsiteX14" fmla="*/ 99320 w 381422"/>
                  <a:gd name="connsiteY14" fmla="*/ 24798 h 260433"/>
                  <a:gd name="connsiteX15" fmla="*/ 173910 w 381422"/>
                  <a:gd name="connsiteY15" fmla="*/ 153991 h 260433"/>
                  <a:gd name="connsiteX16" fmla="*/ 328201 w 381422"/>
                  <a:gd name="connsiteY16" fmla="*/ 153991 h 260433"/>
                  <a:gd name="connsiteX17" fmla="*/ 377240 w 381422"/>
                  <a:gd name="connsiteY17" fmla="*/ 186496 h 26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81422" h="260433">
                    <a:moveTo>
                      <a:pt x="26619" y="5317"/>
                    </a:moveTo>
                    <a:lnTo>
                      <a:pt x="26619" y="5317"/>
                    </a:lnTo>
                    <a:lnTo>
                      <a:pt x="26619" y="5317"/>
                    </a:lnTo>
                    <a:close/>
                    <a:moveTo>
                      <a:pt x="377240" y="186496"/>
                    </a:moveTo>
                    <a:cubicBezTo>
                      <a:pt x="379933" y="192863"/>
                      <a:pt x="381422" y="199864"/>
                      <a:pt x="381422" y="207212"/>
                    </a:cubicBezTo>
                    <a:cubicBezTo>
                      <a:pt x="381422" y="236605"/>
                      <a:pt x="357594" y="260433"/>
                      <a:pt x="328201" y="260433"/>
                    </a:cubicBezTo>
                    <a:lnTo>
                      <a:pt x="150800" y="260433"/>
                    </a:lnTo>
                    <a:lnTo>
                      <a:pt x="138042" y="255148"/>
                    </a:lnTo>
                    <a:lnTo>
                      <a:pt x="128156" y="256450"/>
                    </a:lnTo>
                    <a:cubicBezTo>
                      <a:pt x="114999" y="252925"/>
                      <a:pt x="103188" y="244381"/>
                      <a:pt x="95840" y="231653"/>
                    </a:cubicBezTo>
                    <a:lnTo>
                      <a:pt x="7139" y="78018"/>
                    </a:lnTo>
                    <a:cubicBezTo>
                      <a:pt x="-209" y="65290"/>
                      <a:pt x="-1703" y="50789"/>
                      <a:pt x="1822" y="37633"/>
                    </a:cubicBezTo>
                    <a:lnTo>
                      <a:pt x="26619" y="5317"/>
                    </a:lnTo>
                    <a:lnTo>
                      <a:pt x="67004" y="0"/>
                    </a:lnTo>
                    <a:cubicBezTo>
                      <a:pt x="80160" y="3526"/>
                      <a:pt x="91972" y="12070"/>
                      <a:pt x="99320" y="24798"/>
                    </a:cubicBezTo>
                    <a:lnTo>
                      <a:pt x="173910" y="153991"/>
                    </a:lnTo>
                    <a:lnTo>
                      <a:pt x="328201" y="153991"/>
                    </a:lnTo>
                    <a:cubicBezTo>
                      <a:pt x="350246" y="153991"/>
                      <a:pt x="369160" y="167394"/>
                      <a:pt x="377240" y="186496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ja-JP" altLang="en-US"/>
              </a:p>
            </p:txBody>
          </p:sp>
        </p:grp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142181E0-5483-C1D6-0DE1-BCEC4C2AD82D}"/>
                </a:ext>
              </a:extLst>
            </p:cNvPr>
            <p:cNvSpPr/>
            <p:nvPr/>
          </p:nvSpPr>
          <p:spPr bwMode="auto">
            <a:xfrm>
              <a:off x="6424256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74C856DD-1EA2-0E8C-BE3D-CA288640381B}"/>
                </a:ext>
              </a:extLst>
            </p:cNvPr>
            <p:cNvSpPr/>
            <p:nvPr/>
          </p:nvSpPr>
          <p:spPr bwMode="auto">
            <a:xfrm>
              <a:off x="7083248" y="4886449"/>
              <a:ext cx="775488" cy="766124"/>
            </a:xfrm>
            <a:custGeom>
              <a:avLst/>
              <a:gdLst>
                <a:gd name="connsiteX0" fmla="*/ 387744 w 775488"/>
                <a:gd name="connsiteY0" fmla="*/ 63694 h 766124"/>
                <a:gd name="connsiteX1" fmla="*/ 240881 w 775488"/>
                <a:gd name="connsiteY1" fmla="*/ 210557 h 766124"/>
                <a:gd name="connsiteX2" fmla="*/ 241521 w 775488"/>
                <a:gd name="connsiteY2" fmla="*/ 213726 h 766124"/>
                <a:gd name="connsiteX3" fmla="*/ 533967 w 775488"/>
                <a:gd name="connsiteY3" fmla="*/ 213726 h 766124"/>
                <a:gd name="connsiteX4" fmla="*/ 534607 w 775488"/>
                <a:gd name="connsiteY4" fmla="*/ 210557 h 766124"/>
                <a:gd name="connsiteX5" fmla="*/ 387744 w 775488"/>
                <a:gd name="connsiteY5" fmla="*/ 63694 h 766124"/>
                <a:gd name="connsiteX6" fmla="*/ 387745 w 775488"/>
                <a:gd name="connsiteY6" fmla="*/ 0 h 766124"/>
                <a:gd name="connsiteX7" fmla="*/ 598302 w 775488"/>
                <a:gd name="connsiteY7" fmla="*/ 210557 h 766124"/>
                <a:gd name="connsiteX8" fmla="*/ 597983 w 775488"/>
                <a:gd name="connsiteY8" fmla="*/ 213726 h 766124"/>
                <a:gd name="connsiteX9" fmla="*/ 683420 w 775488"/>
                <a:gd name="connsiteY9" fmla="*/ 213726 h 766124"/>
                <a:gd name="connsiteX10" fmla="*/ 775488 w 775488"/>
                <a:gd name="connsiteY10" fmla="*/ 305794 h 766124"/>
                <a:gd name="connsiteX11" fmla="*/ 775488 w 775488"/>
                <a:gd name="connsiteY11" fmla="*/ 766124 h 766124"/>
                <a:gd name="connsiteX12" fmla="*/ 0 w 775488"/>
                <a:gd name="connsiteY12" fmla="*/ 766124 h 766124"/>
                <a:gd name="connsiteX13" fmla="*/ 0 w 775488"/>
                <a:gd name="connsiteY13" fmla="*/ 305794 h 766124"/>
                <a:gd name="connsiteX14" fmla="*/ 92068 w 775488"/>
                <a:gd name="connsiteY14" fmla="*/ 213726 h 766124"/>
                <a:gd name="connsiteX15" fmla="*/ 177508 w 775488"/>
                <a:gd name="connsiteY15" fmla="*/ 213726 h 766124"/>
                <a:gd name="connsiteX16" fmla="*/ 177188 w 775488"/>
                <a:gd name="connsiteY16" fmla="*/ 210557 h 766124"/>
                <a:gd name="connsiteX17" fmla="*/ 387745 w 775488"/>
                <a:gd name="connsiteY17" fmla="*/ 0 h 76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75488" h="766124">
                  <a:moveTo>
                    <a:pt x="387744" y="63694"/>
                  </a:moveTo>
                  <a:cubicBezTo>
                    <a:pt x="306634" y="63694"/>
                    <a:pt x="240881" y="129447"/>
                    <a:pt x="240881" y="210557"/>
                  </a:cubicBezTo>
                  <a:lnTo>
                    <a:pt x="241521" y="213726"/>
                  </a:lnTo>
                  <a:lnTo>
                    <a:pt x="533967" y="213726"/>
                  </a:lnTo>
                  <a:lnTo>
                    <a:pt x="534607" y="210557"/>
                  </a:lnTo>
                  <a:cubicBezTo>
                    <a:pt x="534607" y="129447"/>
                    <a:pt x="468854" y="63694"/>
                    <a:pt x="387744" y="63694"/>
                  </a:cubicBezTo>
                  <a:close/>
                  <a:moveTo>
                    <a:pt x="387745" y="0"/>
                  </a:moveTo>
                  <a:cubicBezTo>
                    <a:pt x="504032" y="0"/>
                    <a:pt x="598302" y="94270"/>
                    <a:pt x="598302" y="210557"/>
                  </a:cubicBezTo>
                  <a:lnTo>
                    <a:pt x="597983" y="213726"/>
                  </a:lnTo>
                  <a:lnTo>
                    <a:pt x="683420" y="213726"/>
                  </a:lnTo>
                  <a:cubicBezTo>
                    <a:pt x="734268" y="213726"/>
                    <a:pt x="775488" y="254946"/>
                    <a:pt x="775488" y="305794"/>
                  </a:cubicBezTo>
                  <a:lnTo>
                    <a:pt x="775488" y="766124"/>
                  </a:lnTo>
                  <a:lnTo>
                    <a:pt x="0" y="766124"/>
                  </a:lnTo>
                  <a:lnTo>
                    <a:pt x="0" y="305794"/>
                  </a:lnTo>
                  <a:cubicBezTo>
                    <a:pt x="0" y="254946"/>
                    <a:pt x="41220" y="213726"/>
                    <a:pt x="92068" y="213726"/>
                  </a:cubicBezTo>
                  <a:lnTo>
                    <a:pt x="177508" y="213726"/>
                  </a:lnTo>
                  <a:lnTo>
                    <a:pt x="177188" y="210557"/>
                  </a:lnTo>
                  <a:cubicBezTo>
                    <a:pt x="177188" y="94270"/>
                    <a:pt x="271458" y="0"/>
                    <a:pt x="38774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7D56F8F6-FE1C-56C9-C5EF-598340991C79}"/>
              </a:ext>
            </a:extLst>
          </p:cNvPr>
          <p:cNvGrpSpPr/>
          <p:nvPr/>
        </p:nvGrpSpPr>
        <p:grpSpPr>
          <a:xfrm rot="10800000">
            <a:off x="4682127" y="2805215"/>
            <a:ext cx="1740405" cy="1703507"/>
            <a:chOff x="6424256" y="3325166"/>
            <a:chExt cx="3017520" cy="2953546"/>
          </a:xfrm>
        </p:grpSpPr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2678C300-2B18-0832-8BC3-4CEF3EA173A5}"/>
                </a:ext>
              </a:extLst>
            </p:cNvPr>
            <p:cNvSpPr/>
            <p:nvPr/>
          </p:nvSpPr>
          <p:spPr bwMode="auto">
            <a:xfrm>
              <a:off x="6553483" y="341056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FD90B61D-9174-43FE-92FC-6E2918B19565}"/>
                </a:ext>
              </a:extLst>
            </p:cNvPr>
            <p:cNvSpPr/>
            <p:nvPr/>
          </p:nvSpPr>
          <p:spPr bwMode="auto">
            <a:xfrm>
              <a:off x="6424256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D173C150-5A56-B9B0-3E29-3E4B05DE8C41}"/>
                </a:ext>
              </a:extLst>
            </p:cNvPr>
            <p:cNvGrpSpPr/>
            <p:nvPr/>
          </p:nvGrpSpPr>
          <p:grpSpPr>
            <a:xfrm>
              <a:off x="7594098" y="3611514"/>
              <a:ext cx="1052793" cy="2380850"/>
              <a:chOff x="5057419" y="1701948"/>
              <a:chExt cx="765676" cy="1731551"/>
            </a:xfrm>
          </p:grpSpPr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BA471572-510A-B317-CA36-BC7EBD86C2D2}"/>
                  </a:ext>
                </a:extLst>
              </p:cNvPr>
              <p:cNvSpPr/>
              <p:nvPr/>
            </p:nvSpPr>
            <p:spPr bwMode="auto">
              <a:xfrm rot="20700000">
                <a:off x="5368191" y="2377267"/>
                <a:ext cx="328666" cy="67665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台形 61">
                <a:extLst>
                  <a:ext uri="{FF2B5EF4-FFF2-40B4-BE49-F238E27FC236}">
                    <a16:creationId xmlns:a16="http://schemas.microsoft.com/office/drawing/2014/main" id="{F16BE982-673A-88FA-C370-9B528A13E11C}"/>
                  </a:ext>
                </a:extLst>
              </p:cNvPr>
              <p:cNvSpPr/>
              <p:nvPr/>
            </p:nvSpPr>
            <p:spPr bwMode="auto">
              <a:xfrm>
                <a:off x="5403950" y="2325032"/>
                <a:ext cx="125424" cy="103334"/>
              </a:xfrm>
              <a:prstGeom prst="trapezoid">
                <a:avLst>
                  <a:gd name="adj" fmla="val 11173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3135890E-8B94-655C-4852-8CDB8329637B}"/>
                  </a:ext>
                </a:extLst>
              </p:cNvPr>
              <p:cNvSpPr/>
              <p:nvPr/>
            </p:nvSpPr>
            <p:spPr bwMode="auto">
              <a:xfrm>
                <a:off x="5191209" y="1701948"/>
                <a:ext cx="575543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D3D75F21-75A6-FD27-22A8-2D0229D73AC0}"/>
                  </a:ext>
                </a:extLst>
              </p:cNvPr>
              <p:cNvSpPr/>
              <p:nvPr/>
            </p:nvSpPr>
            <p:spPr bwMode="auto">
              <a:xfrm rot="12600000">
                <a:off x="5306132" y="2902915"/>
                <a:ext cx="190717" cy="530584"/>
              </a:xfrm>
              <a:custGeom>
                <a:avLst/>
                <a:gdLst>
                  <a:gd name="connsiteX0" fmla="*/ 190717 w 190717"/>
                  <a:gd name="connsiteY0" fmla="*/ 530584 h 530584"/>
                  <a:gd name="connsiteX1" fmla="*/ 0 w 190717"/>
                  <a:gd name="connsiteY1" fmla="*/ 530584 h 530584"/>
                  <a:gd name="connsiteX2" fmla="*/ 30574 w 190717"/>
                  <a:gd name="connsiteY2" fmla="*/ 216795 h 530584"/>
                  <a:gd name="connsiteX3" fmla="*/ 584 w 190717"/>
                  <a:gd name="connsiteY3" fmla="*/ 47489 h 530584"/>
                  <a:gd name="connsiteX4" fmla="*/ 82836 w 190717"/>
                  <a:gd name="connsiteY4" fmla="*/ 0 h 530584"/>
                  <a:gd name="connsiteX5" fmla="*/ 159293 w 190717"/>
                  <a:gd name="connsiteY5" fmla="*/ 210579 h 530584"/>
                  <a:gd name="connsiteX6" fmla="*/ 159537 w 190717"/>
                  <a:gd name="connsiteY6" fmla="*/ 210579 h 530584"/>
                  <a:gd name="connsiteX7" fmla="*/ 159626 w 190717"/>
                  <a:gd name="connsiteY7" fmla="*/ 211496 h 530584"/>
                  <a:gd name="connsiteX8" fmla="*/ 160244 w 190717"/>
                  <a:gd name="connsiteY8" fmla="*/ 213198 h 530584"/>
                  <a:gd name="connsiteX9" fmla="*/ 159804 w 190717"/>
                  <a:gd name="connsiteY9" fmla="*/ 213316 h 53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717" h="530584">
                    <a:moveTo>
                      <a:pt x="190717" y="530584"/>
                    </a:moveTo>
                    <a:lnTo>
                      <a:pt x="0" y="530584"/>
                    </a:lnTo>
                    <a:lnTo>
                      <a:pt x="30574" y="216795"/>
                    </a:lnTo>
                    <a:lnTo>
                      <a:pt x="584" y="47489"/>
                    </a:lnTo>
                    <a:lnTo>
                      <a:pt x="82836" y="0"/>
                    </a:lnTo>
                    <a:lnTo>
                      <a:pt x="159293" y="210579"/>
                    </a:lnTo>
                    <a:lnTo>
                      <a:pt x="159537" y="210579"/>
                    </a:lnTo>
                    <a:lnTo>
                      <a:pt x="159626" y="211496"/>
                    </a:lnTo>
                    <a:lnTo>
                      <a:pt x="160244" y="213198"/>
                    </a:lnTo>
                    <a:lnTo>
                      <a:pt x="159804" y="213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0DA130A3-6618-D99F-7EB9-F01CCE516957}"/>
                  </a:ext>
                </a:extLst>
              </p:cNvPr>
              <p:cNvSpPr/>
              <p:nvPr/>
            </p:nvSpPr>
            <p:spPr bwMode="auto">
              <a:xfrm rot="9106618">
                <a:off x="5632278" y="2917263"/>
                <a:ext cx="190817" cy="486955"/>
              </a:xfrm>
              <a:custGeom>
                <a:avLst/>
                <a:gdLst>
                  <a:gd name="connsiteX0" fmla="*/ 190817 w 190817"/>
                  <a:gd name="connsiteY0" fmla="*/ 486955 h 486955"/>
                  <a:gd name="connsiteX1" fmla="*/ 100 w 190817"/>
                  <a:gd name="connsiteY1" fmla="*/ 486955 h 486955"/>
                  <a:gd name="connsiteX2" fmla="*/ 30674 w 190817"/>
                  <a:gd name="connsiteY2" fmla="*/ 173166 h 486955"/>
                  <a:gd name="connsiteX3" fmla="*/ 0 w 190817"/>
                  <a:gd name="connsiteY3" fmla="*/ 0 h 486955"/>
                  <a:gd name="connsiteX4" fmla="*/ 98777 w 190817"/>
                  <a:gd name="connsiteY4" fmla="*/ 0 h 486955"/>
                  <a:gd name="connsiteX5" fmla="*/ 159393 w 190817"/>
                  <a:gd name="connsiteY5" fmla="*/ 166950 h 486955"/>
                  <a:gd name="connsiteX6" fmla="*/ 159637 w 190817"/>
                  <a:gd name="connsiteY6" fmla="*/ 166950 h 486955"/>
                  <a:gd name="connsiteX7" fmla="*/ 159726 w 190817"/>
                  <a:gd name="connsiteY7" fmla="*/ 167867 h 486955"/>
                  <a:gd name="connsiteX8" fmla="*/ 160344 w 190817"/>
                  <a:gd name="connsiteY8" fmla="*/ 169569 h 486955"/>
                  <a:gd name="connsiteX9" fmla="*/ 159904 w 190817"/>
                  <a:gd name="connsiteY9" fmla="*/ 169687 h 486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817" h="486955">
                    <a:moveTo>
                      <a:pt x="190817" y="486955"/>
                    </a:moveTo>
                    <a:lnTo>
                      <a:pt x="100" y="486955"/>
                    </a:lnTo>
                    <a:lnTo>
                      <a:pt x="30674" y="173166"/>
                    </a:lnTo>
                    <a:lnTo>
                      <a:pt x="0" y="0"/>
                    </a:lnTo>
                    <a:lnTo>
                      <a:pt x="98777" y="0"/>
                    </a:lnTo>
                    <a:lnTo>
                      <a:pt x="159393" y="166950"/>
                    </a:lnTo>
                    <a:lnTo>
                      <a:pt x="159637" y="166950"/>
                    </a:lnTo>
                    <a:lnTo>
                      <a:pt x="159726" y="167867"/>
                    </a:lnTo>
                    <a:lnTo>
                      <a:pt x="160344" y="169569"/>
                    </a:lnTo>
                    <a:lnTo>
                      <a:pt x="159904" y="1696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44CF72BD-3375-B683-270C-4B0E2691A968}"/>
                  </a:ext>
                </a:extLst>
              </p:cNvPr>
              <p:cNvSpPr/>
              <p:nvPr/>
            </p:nvSpPr>
            <p:spPr>
              <a:xfrm rot="18555741">
                <a:off x="4987033" y="2437064"/>
                <a:ext cx="443785" cy="303014"/>
              </a:xfrm>
              <a:custGeom>
                <a:avLst/>
                <a:gdLst>
                  <a:gd name="connsiteX0" fmla="*/ 26619 w 381422"/>
                  <a:gd name="connsiteY0" fmla="*/ 5317 h 260433"/>
                  <a:gd name="connsiteX1" fmla="*/ 26619 w 381422"/>
                  <a:gd name="connsiteY1" fmla="*/ 5317 h 260433"/>
                  <a:gd name="connsiteX2" fmla="*/ 26619 w 381422"/>
                  <a:gd name="connsiteY2" fmla="*/ 5317 h 260433"/>
                  <a:gd name="connsiteX3" fmla="*/ 377240 w 381422"/>
                  <a:gd name="connsiteY3" fmla="*/ 186496 h 260433"/>
                  <a:gd name="connsiteX4" fmla="*/ 381422 w 381422"/>
                  <a:gd name="connsiteY4" fmla="*/ 207212 h 260433"/>
                  <a:gd name="connsiteX5" fmla="*/ 328201 w 381422"/>
                  <a:gd name="connsiteY5" fmla="*/ 260433 h 260433"/>
                  <a:gd name="connsiteX6" fmla="*/ 150800 w 381422"/>
                  <a:gd name="connsiteY6" fmla="*/ 260433 h 260433"/>
                  <a:gd name="connsiteX7" fmla="*/ 138042 w 381422"/>
                  <a:gd name="connsiteY7" fmla="*/ 255148 h 260433"/>
                  <a:gd name="connsiteX8" fmla="*/ 128156 w 381422"/>
                  <a:gd name="connsiteY8" fmla="*/ 256450 h 260433"/>
                  <a:gd name="connsiteX9" fmla="*/ 95840 w 381422"/>
                  <a:gd name="connsiteY9" fmla="*/ 231653 h 260433"/>
                  <a:gd name="connsiteX10" fmla="*/ 7139 w 381422"/>
                  <a:gd name="connsiteY10" fmla="*/ 78018 h 260433"/>
                  <a:gd name="connsiteX11" fmla="*/ 1822 w 381422"/>
                  <a:gd name="connsiteY11" fmla="*/ 37633 h 260433"/>
                  <a:gd name="connsiteX12" fmla="*/ 26619 w 381422"/>
                  <a:gd name="connsiteY12" fmla="*/ 5317 h 260433"/>
                  <a:gd name="connsiteX13" fmla="*/ 67004 w 381422"/>
                  <a:gd name="connsiteY13" fmla="*/ 0 h 260433"/>
                  <a:gd name="connsiteX14" fmla="*/ 99320 w 381422"/>
                  <a:gd name="connsiteY14" fmla="*/ 24798 h 260433"/>
                  <a:gd name="connsiteX15" fmla="*/ 173910 w 381422"/>
                  <a:gd name="connsiteY15" fmla="*/ 153991 h 260433"/>
                  <a:gd name="connsiteX16" fmla="*/ 328201 w 381422"/>
                  <a:gd name="connsiteY16" fmla="*/ 153991 h 260433"/>
                  <a:gd name="connsiteX17" fmla="*/ 377240 w 381422"/>
                  <a:gd name="connsiteY17" fmla="*/ 186496 h 26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81422" h="260433">
                    <a:moveTo>
                      <a:pt x="26619" y="5317"/>
                    </a:moveTo>
                    <a:lnTo>
                      <a:pt x="26619" y="5317"/>
                    </a:lnTo>
                    <a:lnTo>
                      <a:pt x="26619" y="5317"/>
                    </a:lnTo>
                    <a:close/>
                    <a:moveTo>
                      <a:pt x="377240" y="186496"/>
                    </a:moveTo>
                    <a:cubicBezTo>
                      <a:pt x="379933" y="192863"/>
                      <a:pt x="381422" y="199864"/>
                      <a:pt x="381422" y="207212"/>
                    </a:cubicBezTo>
                    <a:cubicBezTo>
                      <a:pt x="381422" y="236605"/>
                      <a:pt x="357594" y="260433"/>
                      <a:pt x="328201" y="260433"/>
                    </a:cubicBezTo>
                    <a:lnTo>
                      <a:pt x="150800" y="260433"/>
                    </a:lnTo>
                    <a:lnTo>
                      <a:pt x="138042" y="255148"/>
                    </a:lnTo>
                    <a:lnTo>
                      <a:pt x="128156" y="256450"/>
                    </a:lnTo>
                    <a:cubicBezTo>
                      <a:pt x="114999" y="252925"/>
                      <a:pt x="103188" y="244381"/>
                      <a:pt x="95840" y="231653"/>
                    </a:cubicBezTo>
                    <a:lnTo>
                      <a:pt x="7139" y="78018"/>
                    </a:lnTo>
                    <a:cubicBezTo>
                      <a:pt x="-209" y="65290"/>
                      <a:pt x="-1703" y="50789"/>
                      <a:pt x="1822" y="37633"/>
                    </a:cubicBezTo>
                    <a:lnTo>
                      <a:pt x="26619" y="5317"/>
                    </a:lnTo>
                    <a:lnTo>
                      <a:pt x="67004" y="0"/>
                    </a:lnTo>
                    <a:cubicBezTo>
                      <a:pt x="80160" y="3526"/>
                      <a:pt x="91972" y="12070"/>
                      <a:pt x="99320" y="24798"/>
                    </a:cubicBezTo>
                    <a:lnTo>
                      <a:pt x="173910" y="153991"/>
                    </a:lnTo>
                    <a:lnTo>
                      <a:pt x="328201" y="153991"/>
                    </a:lnTo>
                    <a:cubicBezTo>
                      <a:pt x="350246" y="153991"/>
                      <a:pt x="369160" y="167394"/>
                      <a:pt x="377240" y="186496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ja-JP" altLang="en-US"/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EBFCF70A-6782-961D-7A9F-79ABA72D410C}"/>
                </a:ext>
              </a:extLst>
            </p:cNvPr>
            <p:cNvSpPr/>
            <p:nvPr/>
          </p:nvSpPr>
          <p:spPr bwMode="auto">
            <a:xfrm>
              <a:off x="6424256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A38CB842-DDB6-58EF-BB4B-9E88091A1AD6}"/>
                </a:ext>
              </a:extLst>
            </p:cNvPr>
            <p:cNvSpPr/>
            <p:nvPr/>
          </p:nvSpPr>
          <p:spPr bwMode="auto">
            <a:xfrm>
              <a:off x="7083248" y="4886449"/>
              <a:ext cx="775488" cy="766124"/>
            </a:xfrm>
            <a:custGeom>
              <a:avLst/>
              <a:gdLst>
                <a:gd name="connsiteX0" fmla="*/ 387744 w 775488"/>
                <a:gd name="connsiteY0" fmla="*/ 63694 h 766124"/>
                <a:gd name="connsiteX1" fmla="*/ 240881 w 775488"/>
                <a:gd name="connsiteY1" fmla="*/ 210557 h 766124"/>
                <a:gd name="connsiteX2" fmla="*/ 241521 w 775488"/>
                <a:gd name="connsiteY2" fmla="*/ 213726 h 766124"/>
                <a:gd name="connsiteX3" fmla="*/ 533967 w 775488"/>
                <a:gd name="connsiteY3" fmla="*/ 213726 h 766124"/>
                <a:gd name="connsiteX4" fmla="*/ 534607 w 775488"/>
                <a:gd name="connsiteY4" fmla="*/ 210557 h 766124"/>
                <a:gd name="connsiteX5" fmla="*/ 387744 w 775488"/>
                <a:gd name="connsiteY5" fmla="*/ 63694 h 766124"/>
                <a:gd name="connsiteX6" fmla="*/ 387745 w 775488"/>
                <a:gd name="connsiteY6" fmla="*/ 0 h 766124"/>
                <a:gd name="connsiteX7" fmla="*/ 598302 w 775488"/>
                <a:gd name="connsiteY7" fmla="*/ 210557 h 766124"/>
                <a:gd name="connsiteX8" fmla="*/ 597983 w 775488"/>
                <a:gd name="connsiteY8" fmla="*/ 213726 h 766124"/>
                <a:gd name="connsiteX9" fmla="*/ 683420 w 775488"/>
                <a:gd name="connsiteY9" fmla="*/ 213726 h 766124"/>
                <a:gd name="connsiteX10" fmla="*/ 775488 w 775488"/>
                <a:gd name="connsiteY10" fmla="*/ 305794 h 766124"/>
                <a:gd name="connsiteX11" fmla="*/ 775488 w 775488"/>
                <a:gd name="connsiteY11" fmla="*/ 766124 h 766124"/>
                <a:gd name="connsiteX12" fmla="*/ 0 w 775488"/>
                <a:gd name="connsiteY12" fmla="*/ 766124 h 766124"/>
                <a:gd name="connsiteX13" fmla="*/ 0 w 775488"/>
                <a:gd name="connsiteY13" fmla="*/ 305794 h 766124"/>
                <a:gd name="connsiteX14" fmla="*/ 92068 w 775488"/>
                <a:gd name="connsiteY14" fmla="*/ 213726 h 766124"/>
                <a:gd name="connsiteX15" fmla="*/ 177508 w 775488"/>
                <a:gd name="connsiteY15" fmla="*/ 213726 h 766124"/>
                <a:gd name="connsiteX16" fmla="*/ 177188 w 775488"/>
                <a:gd name="connsiteY16" fmla="*/ 210557 h 766124"/>
                <a:gd name="connsiteX17" fmla="*/ 387745 w 775488"/>
                <a:gd name="connsiteY17" fmla="*/ 0 h 76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75488" h="766124">
                  <a:moveTo>
                    <a:pt x="387744" y="63694"/>
                  </a:moveTo>
                  <a:cubicBezTo>
                    <a:pt x="306634" y="63694"/>
                    <a:pt x="240881" y="129447"/>
                    <a:pt x="240881" y="210557"/>
                  </a:cubicBezTo>
                  <a:lnTo>
                    <a:pt x="241521" y="213726"/>
                  </a:lnTo>
                  <a:lnTo>
                    <a:pt x="533967" y="213726"/>
                  </a:lnTo>
                  <a:lnTo>
                    <a:pt x="534607" y="210557"/>
                  </a:lnTo>
                  <a:cubicBezTo>
                    <a:pt x="534607" y="129447"/>
                    <a:pt x="468854" y="63694"/>
                    <a:pt x="387744" y="63694"/>
                  </a:cubicBezTo>
                  <a:close/>
                  <a:moveTo>
                    <a:pt x="387745" y="0"/>
                  </a:moveTo>
                  <a:cubicBezTo>
                    <a:pt x="504032" y="0"/>
                    <a:pt x="598302" y="94270"/>
                    <a:pt x="598302" y="210557"/>
                  </a:cubicBezTo>
                  <a:lnTo>
                    <a:pt x="597983" y="213726"/>
                  </a:lnTo>
                  <a:lnTo>
                    <a:pt x="683420" y="213726"/>
                  </a:lnTo>
                  <a:cubicBezTo>
                    <a:pt x="734268" y="213726"/>
                    <a:pt x="775488" y="254946"/>
                    <a:pt x="775488" y="305794"/>
                  </a:cubicBezTo>
                  <a:lnTo>
                    <a:pt x="775488" y="766124"/>
                  </a:lnTo>
                  <a:lnTo>
                    <a:pt x="0" y="766124"/>
                  </a:lnTo>
                  <a:lnTo>
                    <a:pt x="0" y="305794"/>
                  </a:lnTo>
                  <a:cubicBezTo>
                    <a:pt x="0" y="254946"/>
                    <a:pt x="41220" y="213726"/>
                    <a:pt x="92068" y="213726"/>
                  </a:cubicBezTo>
                  <a:lnTo>
                    <a:pt x="177508" y="213726"/>
                  </a:lnTo>
                  <a:lnTo>
                    <a:pt x="177188" y="210557"/>
                  </a:lnTo>
                  <a:cubicBezTo>
                    <a:pt x="177188" y="94270"/>
                    <a:pt x="271458" y="0"/>
                    <a:pt x="38774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66B012A-90A0-2E1E-9DFB-62C69E03D4FA}"/>
              </a:ext>
            </a:extLst>
          </p:cNvPr>
          <p:cNvSpPr/>
          <p:nvPr/>
        </p:nvSpPr>
        <p:spPr>
          <a:xfrm>
            <a:off x="215900" y="2699481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5BFBF0B2-C879-7A95-75FE-3D1DC7EE3C41}"/>
              </a:ext>
            </a:extLst>
          </p:cNvPr>
          <p:cNvSpPr/>
          <p:nvPr/>
        </p:nvSpPr>
        <p:spPr>
          <a:xfrm>
            <a:off x="215900" y="5168900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566678" y="5690145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持ち帰り厳禁</a:t>
            </a:r>
            <a:endParaRPr lang="en-US" altLang="ja-JP" sz="72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073BD0-9869-A9D7-AB3F-FB85D97AA32D}"/>
              </a:ext>
            </a:extLst>
          </p:cNvPr>
          <p:cNvSpPr txBox="1"/>
          <p:nvPr/>
        </p:nvSpPr>
        <p:spPr>
          <a:xfrm rot="10800000">
            <a:off x="566678" y="3015526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持ち帰り厳禁</a:t>
            </a:r>
            <a:endParaRPr lang="en-US" altLang="ja-JP" sz="72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5853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F23D6021-5E8F-DF78-53A2-3108303F3BEB}"/>
              </a:ext>
            </a:extLst>
          </p:cNvPr>
          <p:cNvGrpSpPr/>
          <p:nvPr/>
        </p:nvGrpSpPr>
        <p:grpSpPr>
          <a:xfrm>
            <a:off x="353877" y="5194300"/>
            <a:ext cx="6090281" cy="1953154"/>
            <a:chOff x="353877" y="5194300"/>
            <a:chExt cx="6090281" cy="1953154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4ACAD63-FCAF-4634-BDBF-DAC12F51E20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53877" y="5194300"/>
              <a:ext cx="1032148" cy="1953154"/>
              <a:chOff x="-1073417" y="2903968"/>
              <a:chExt cx="2588446" cy="4898163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C4E57B71-FDCE-4775-B4B4-96760AAE39DC}"/>
                  </a:ext>
                </a:extLst>
              </p:cNvPr>
              <p:cNvGrpSpPr/>
              <p:nvPr/>
            </p:nvGrpSpPr>
            <p:grpSpPr>
              <a:xfrm>
                <a:off x="-1073417" y="2903968"/>
                <a:ext cx="2588446" cy="4898163"/>
                <a:chOff x="5837707" y="1110953"/>
                <a:chExt cx="2588446" cy="4898163"/>
              </a:xfrm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2C7EADB7-0DBE-4B9F-A869-F72E254C6810}"/>
                    </a:ext>
                  </a:extLst>
                </p:cNvPr>
                <p:cNvSpPr/>
                <p:nvPr/>
              </p:nvSpPr>
              <p:spPr bwMode="auto">
                <a:xfrm>
                  <a:off x="5837707" y="1110953"/>
                  <a:ext cx="2588446" cy="2555905"/>
                </a:xfrm>
                <a:custGeom>
                  <a:avLst/>
                  <a:gdLst>
                    <a:gd name="connsiteX0" fmla="*/ 1294223 w 2588446"/>
                    <a:gd name="connsiteY0" fmla="*/ 0 h 2647023"/>
                    <a:gd name="connsiteX1" fmla="*/ 2588446 w 2588446"/>
                    <a:gd name="connsiteY1" fmla="*/ 1258070 h 2647023"/>
                    <a:gd name="connsiteX2" fmla="*/ 2585200 w 2588446"/>
                    <a:gd name="connsiteY2" fmla="*/ 1320561 h 2647023"/>
                    <a:gd name="connsiteX3" fmla="*/ 2588446 w 2588446"/>
                    <a:gd name="connsiteY3" fmla="*/ 1383332 h 2647023"/>
                    <a:gd name="connsiteX4" fmla="*/ 1294223 w 2588446"/>
                    <a:gd name="connsiteY4" fmla="*/ 2647023 h 2647023"/>
                    <a:gd name="connsiteX5" fmla="*/ 0 w 2588446"/>
                    <a:gd name="connsiteY5" fmla="*/ 1383332 h 2647023"/>
                    <a:gd name="connsiteX6" fmla="*/ 3246 w 2588446"/>
                    <a:gd name="connsiteY6" fmla="*/ 1320561 h 2647023"/>
                    <a:gd name="connsiteX7" fmla="*/ 0 w 2588446"/>
                    <a:gd name="connsiteY7" fmla="*/ 1258070 h 2647023"/>
                    <a:gd name="connsiteX8" fmla="*/ 1294223 w 2588446"/>
                    <a:gd name="connsiteY8" fmla="*/ 0 h 2647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88446" h="2647023">
                      <a:moveTo>
                        <a:pt x="1294223" y="0"/>
                      </a:moveTo>
                      <a:cubicBezTo>
                        <a:pt x="2009003" y="0"/>
                        <a:pt x="2588446" y="563257"/>
                        <a:pt x="2588446" y="1258070"/>
                      </a:cubicBezTo>
                      <a:lnTo>
                        <a:pt x="2585200" y="1320561"/>
                      </a:lnTo>
                      <a:lnTo>
                        <a:pt x="2588446" y="1383332"/>
                      </a:lnTo>
                      <a:cubicBezTo>
                        <a:pt x="2588446" y="2081249"/>
                        <a:pt x="2009003" y="2647023"/>
                        <a:pt x="1294223" y="2647023"/>
                      </a:cubicBezTo>
                      <a:cubicBezTo>
                        <a:pt x="579443" y="2647023"/>
                        <a:pt x="0" y="2081249"/>
                        <a:pt x="0" y="1383332"/>
                      </a:cubicBezTo>
                      <a:lnTo>
                        <a:pt x="3246" y="1320561"/>
                      </a:lnTo>
                      <a:lnTo>
                        <a:pt x="0" y="1258070"/>
                      </a:lnTo>
                      <a:cubicBezTo>
                        <a:pt x="0" y="563257"/>
                        <a:pt x="579443" y="0"/>
                        <a:pt x="129422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9C3D7431-7BCC-46D0-BF8E-618B3155292E}"/>
                    </a:ext>
                  </a:extLst>
                </p:cNvPr>
                <p:cNvSpPr/>
                <p:nvPr/>
              </p:nvSpPr>
              <p:spPr bwMode="auto">
                <a:xfrm flipH="1">
                  <a:off x="7250694" y="5210654"/>
                  <a:ext cx="180207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36426AE7-0B8F-4256-A2AE-6FA4C597F830}"/>
                    </a:ext>
                  </a:extLst>
                </p:cNvPr>
                <p:cNvSpPr/>
                <p:nvPr/>
              </p:nvSpPr>
              <p:spPr bwMode="auto">
                <a:xfrm flipH="1">
                  <a:off x="7241388" y="5829096"/>
                  <a:ext cx="493254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85000"/>
                    <a:lumOff val="1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6F310227-A6BB-4EAF-A416-CD672A1B22B0}"/>
                    </a:ext>
                  </a:extLst>
                </p:cNvPr>
                <p:cNvSpPr/>
                <p:nvPr/>
              </p:nvSpPr>
              <p:spPr bwMode="auto">
                <a:xfrm>
                  <a:off x="6872057" y="5210654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A6245DBF-16D4-49BB-89BF-5D0425626C54}"/>
                    </a:ext>
                  </a:extLst>
                </p:cNvPr>
                <p:cNvSpPr/>
                <p:nvPr/>
              </p:nvSpPr>
              <p:spPr bwMode="auto">
                <a:xfrm>
                  <a:off x="6568315" y="5829096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85000"/>
                    <a:lumOff val="1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E0C9BD45-F960-44A1-A304-7CCEF1DDC86A}"/>
                    </a:ext>
                  </a:extLst>
                </p:cNvPr>
                <p:cNvSpPr/>
                <p:nvPr/>
              </p:nvSpPr>
              <p:spPr bwMode="auto">
                <a:xfrm>
                  <a:off x="6714407" y="3808586"/>
                  <a:ext cx="838918" cy="981625"/>
                </a:xfrm>
                <a:prstGeom prst="round2SameRect">
                  <a:avLst>
                    <a:gd name="adj1" fmla="val 31731"/>
                    <a:gd name="adj2" fmla="val 0"/>
                  </a:avLst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C64055A3-82B0-4154-A0F5-CB5321EBF337}"/>
                    </a:ext>
                  </a:extLst>
                </p:cNvPr>
                <p:cNvSpPr/>
                <p:nvPr/>
              </p:nvSpPr>
              <p:spPr bwMode="auto">
                <a:xfrm>
                  <a:off x="6953877" y="3452986"/>
                  <a:ext cx="359980" cy="455045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0 w 577050"/>
                    <a:gd name="connsiteY5" fmla="*/ 355600 h 855095"/>
                    <a:gd name="connsiteX6" fmla="*/ 87113 w 577050"/>
                    <a:gd name="connsiteY6" fmla="*/ 355600 h 855095"/>
                    <a:gd name="connsiteX7" fmla="*/ 176013 w 577050"/>
                    <a:gd name="connsiteY7" fmla="*/ 0 h 855095"/>
                    <a:gd name="connsiteX0" fmla="*/ 176013 w 577050"/>
                    <a:gd name="connsiteY0" fmla="*/ 0 h 538389"/>
                    <a:gd name="connsiteX1" fmla="*/ 401038 w 577050"/>
                    <a:gd name="connsiteY1" fmla="*/ 0 h 538389"/>
                    <a:gd name="connsiteX2" fmla="*/ 489938 w 577050"/>
                    <a:gd name="connsiteY2" fmla="*/ 355600 h 538389"/>
                    <a:gd name="connsiteX3" fmla="*/ 577050 w 577050"/>
                    <a:gd name="connsiteY3" fmla="*/ 355600 h 538389"/>
                    <a:gd name="connsiteX4" fmla="*/ 288527 w 577050"/>
                    <a:gd name="connsiteY4" fmla="*/ 538389 h 538389"/>
                    <a:gd name="connsiteX5" fmla="*/ 0 w 577050"/>
                    <a:gd name="connsiteY5" fmla="*/ 355600 h 538389"/>
                    <a:gd name="connsiteX6" fmla="*/ 87113 w 577050"/>
                    <a:gd name="connsiteY6" fmla="*/ 355600 h 538389"/>
                    <a:gd name="connsiteX7" fmla="*/ 176013 w 577050"/>
                    <a:gd name="connsiteY7" fmla="*/ 0 h 538389"/>
                    <a:gd name="connsiteX0" fmla="*/ 176013 w 577050"/>
                    <a:gd name="connsiteY0" fmla="*/ 0 h 455045"/>
                    <a:gd name="connsiteX1" fmla="*/ 401038 w 577050"/>
                    <a:gd name="connsiteY1" fmla="*/ 0 h 455045"/>
                    <a:gd name="connsiteX2" fmla="*/ 489938 w 577050"/>
                    <a:gd name="connsiteY2" fmla="*/ 355600 h 455045"/>
                    <a:gd name="connsiteX3" fmla="*/ 577050 w 577050"/>
                    <a:gd name="connsiteY3" fmla="*/ 355600 h 455045"/>
                    <a:gd name="connsiteX4" fmla="*/ 284710 w 577050"/>
                    <a:gd name="connsiteY4" fmla="*/ 455045 h 455045"/>
                    <a:gd name="connsiteX5" fmla="*/ 0 w 577050"/>
                    <a:gd name="connsiteY5" fmla="*/ 355600 h 455045"/>
                    <a:gd name="connsiteX6" fmla="*/ 87113 w 577050"/>
                    <a:gd name="connsiteY6" fmla="*/ 355600 h 455045"/>
                    <a:gd name="connsiteX7" fmla="*/ 176013 w 577050"/>
                    <a:gd name="connsiteY7" fmla="*/ 0 h 455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455045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84710" y="455045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lnTo>
                        <a:pt x="17601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C0DBD3FC-3C17-4E1E-B039-06618C1D0434}"/>
                    </a:ext>
                  </a:extLst>
                </p:cNvPr>
                <p:cNvSpPr/>
                <p:nvPr/>
              </p:nvSpPr>
              <p:spPr bwMode="auto">
                <a:xfrm>
                  <a:off x="5988091" y="142308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E04209A7-6A38-40A4-9025-F5D599FEECBA}"/>
                    </a:ext>
                  </a:extLst>
                </p:cNvPr>
                <p:cNvSpPr/>
                <p:nvPr/>
              </p:nvSpPr>
              <p:spPr bwMode="auto">
                <a:xfrm flipH="1">
                  <a:off x="7250692" y="5592998"/>
                  <a:ext cx="180207" cy="23841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7549A092-CF04-4E19-A033-CF862072EFF6}"/>
                    </a:ext>
                  </a:extLst>
                </p:cNvPr>
                <p:cNvSpPr/>
                <p:nvPr/>
              </p:nvSpPr>
              <p:spPr bwMode="auto">
                <a:xfrm>
                  <a:off x="6872057" y="5592998"/>
                  <a:ext cx="180208" cy="23841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台形 32">
                  <a:extLst>
                    <a:ext uri="{FF2B5EF4-FFF2-40B4-BE49-F238E27FC236}">
                      <a16:creationId xmlns:a16="http://schemas.microsoft.com/office/drawing/2014/main" id="{D3B5B376-85F4-4277-B451-7686F6F0894F}"/>
                    </a:ext>
                  </a:extLst>
                </p:cNvPr>
                <p:cNvSpPr/>
                <p:nvPr/>
              </p:nvSpPr>
              <p:spPr bwMode="auto">
                <a:xfrm rot="10800000">
                  <a:off x="7055558" y="3904068"/>
                  <a:ext cx="159363" cy="121659"/>
                </a:xfrm>
                <a:prstGeom prst="trapezoid">
                  <a:avLst/>
                </a:pr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" name="五角形 3">
                  <a:extLst>
                    <a:ext uri="{FF2B5EF4-FFF2-40B4-BE49-F238E27FC236}">
                      <a16:creationId xmlns:a16="http://schemas.microsoft.com/office/drawing/2014/main" id="{E4101581-AFCE-40DA-A003-E2A63D1E897E}"/>
                    </a:ext>
                  </a:extLst>
                </p:cNvPr>
                <p:cNvSpPr/>
                <p:nvPr/>
              </p:nvSpPr>
              <p:spPr bwMode="auto">
                <a:xfrm rot="10800000">
                  <a:off x="7054738" y="4026006"/>
                  <a:ext cx="180020" cy="716709"/>
                </a:xfrm>
                <a:custGeom>
                  <a:avLst/>
                  <a:gdLst>
                    <a:gd name="connsiteX0" fmla="*/ 0 w 180020"/>
                    <a:gd name="connsiteY0" fmla="*/ 93337 h 244360"/>
                    <a:gd name="connsiteX1" fmla="*/ 90010 w 180020"/>
                    <a:gd name="connsiteY1" fmla="*/ 0 h 244360"/>
                    <a:gd name="connsiteX2" fmla="*/ 180020 w 180020"/>
                    <a:gd name="connsiteY2" fmla="*/ 93337 h 244360"/>
                    <a:gd name="connsiteX3" fmla="*/ 145639 w 180020"/>
                    <a:gd name="connsiteY3" fmla="*/ 244359 h 244360"/>
                    <a:gd name="connsiteX4" fmla="*/ 34381 w 180020"/>
                    <a:gd name="connsiteY4" fmla="*/ 244359 h 244360"/>
                    <a:gd name="connsiteX5" fmla="*/ 0 w 180020"/>
                    <a:gd name="connsiteY5" fmla="*/ 93337 h 244360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34381 w 180020"/>
                    <a:gd name="connsiteY4" fmla="*/ 244359 h 601547"/>
                    <a:gd name="connsiteX5" fmla="*/ 0 w 180020"/>
                    <a:gd name="connsiteY5" fmla="*/ 93337 h 601547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58194 w 180020"/>
                    <a:gd name="connsiteY4" fmla="*/ 601547 h 601547"/>
                    <a:gd name="connsiteX5" fmla="*/ 0 w 180020"/>
                    <a:gd name="connsiteY5" fmla="*/ 93337 h 601547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55813 w 180020"/>
                    <a:gd name="connsiteY4" fmla="*/ 601547 h 601547"/>
                    <a:gd name="connsiteX5" fmla="*/ 0 w 180020"/>
                    <a:gd name="connsiteY5" fmla="*/ 93337 h 601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20" h="601547">
                      <a:moveTo>
                        <a:pt x="0" y="93337"/>
                      </a:moveTo>
                      <a:lnTo>
                        <a:pt x="90010" y="0"/>
                      </a:lnTo>
                      <a:lnTo>
                        <a:pt x="180020" y="93337"/>
                      </a:lnTo>
                      <a:lnTo>
                        <a:pt x="136114" y="601547"/>
                      </a:lnTo>
                      <a:lnTo>
                        <a:pt x="55813" y="601547"/>
                      </a:lnTo>
                      <a:lnTo>
                        <a:pt x="0" y="93337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二等辺三角形 1">
                  <a:extLst>
                    <a:ext uri="{FF2B5EF4-FFF2-40B4-BE49-F238E27FC236}">
                      <a16:creationId xmlns:a16="http://schemas.microsoft.com/office/drawing/2014/main" id="{10F35C49-4C0F-4765-8D95-F754C322CF87}"/>
                    </a:ext>
                  </a:extLst>
                </p:cNvPr>
                <p:cNvSpPr/>
                <p:nvPr/>
              </p:nvSpPr>
              <p:spPr bwMode="auto">
                <a:xfrm>
                  <a:off x="6875520" y="3808497"/>
                  <a:ext cx="256410" cy="278128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23359 h 223359"/>
                    <a:gd name="connsiteX1" fmla="*/ 81683 w 256410"/>
                    <a:gd name="connsiteY1" fmla="*/ 0 h 223359"/>
                    <a:gd name="connsiteX2" fmla="*/ 256410 w 256410"/>
                    <a:gd name="connsiteY2" fmla="*/ 47146 h 223359"/>
                    <a:gd name="connsiteX3" fmla="*/ 0 w 256410"/>
                    <a:gd name="connsiteY3" fmla="*/ 223359 h 223359"/>
                    <a:gd name="connsiteX0" fmla="*/ 0 w 256410"/>
                    <a:gd name="connsiteY0" fmla="*/ 278128 h 278128"/>
                    <a:gd name="connsiteX1" fmla="*/ 88827 w 256410"/>
                    <a:gd name="connsiteY1" fmla="*/ 0 h 278128"/>
                    <a:gd name="connsiteX2" fmla="*/ 256410 w 256410"/>
                    <a:gd name="connsiteY2" fmla="*/ 101915 h 278128"/>
                    <a:gd name="connsiteX3" fmla="*/ 0 w 256410"/>
                    <a:gd name="connsiteY3" fmla="*/ 278128 h 278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8">
                      <a:moveTo>
                        <a:pt x="0" y="278128"/>
                      </a:moveTo>
                      <a:lnTo>
                        <a:pt x="88827" y="0"/>
                      </a:lnTo>
                      <a:lnTo>
                        <a:pt x="256410" y="101915"/>
                      </a:lnTo>
                      <a:lnTo>
                        <a:pt x="0" y="2781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二等辺三角形 1">
                  <a:extLst>
                    <a:ext uri="{FF2B5EF4-FFF2-40B4-BE49-F238E27FC236}">
                      <a16:creationId xmlns:a16="http://schemas.microsoft.com/office/drawing/2014/main" id="{7EFE0D2D-C192-4235-B25C-372170B6C297}"/>
                    </a:ext>
                  </a:extLst>
                </p:cNvPr>
                <p:cNvSpPr/>
                <p:nvPr/>
              </p:nvSpPr>
              <p:spPr bwMode="auto">
                <a:xfrm flipH="1">
                  <a:off x="7136071" y="3808496"/>
                  <a:ext cx="256410" cy="278129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台形 36">
                  <a:extLst>
                    <a:ext uri="{FF2B5EF4-FFF2-40B4-BE49-F238E27FC236}">
                      <a16:creationId xmlns:a16="http://schemas.microsoft.com/office/drawing/2014/main" id="{F0BA3311-BFDD-413C-BDEC-B0C122BBB076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650135" y="4734704"/>
                  <a:ext cx="967464" cy="579272"/>
                </a:xfrm>
                <a:prstGeom prst="trapezoid">
                  <a:avLst>
                    <a:gd name="adj" fmla="val 12183"/>
                  </a:avLst>
                </a:prstGeom>
                <a:pattFill prst="lgGrid">
                  <a:fgClr>
                    <a:srgbClr val="FFFFFF">
                      <a:lumMod val="65000"/>
                    </a:srgbClr>
                  </a:fgClr>
                  <a:bgClr>
                    <a:srgbClr val="FFFFFF">
                      <a:lumMod val="75000"/>
                    </a:srgbClr>
                  </a:bgClr>
                </a:patt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正方形/長方形 37">
                  <a:extLst>
                    <a:ext uri="{FF2B5EF4-FFF2-40B4-BE49-F238E27FC236}">
                      <a16:creationId xmlns:a16="http://schemas.microsoft.com/office/drawing/2014/main" id="{1E3B05F8-E18D-4ACF-8450-F7FB3D887BE4}"/>
                    </a:ext>
                  </a:extLst>
                </p:cNvPr>
                <p:cNvSpPr/>
                <p:nvPr/>
              </p:nvSpPr>
              <p:spPr bwMode="auto">
                <a:xfrm>
                  <a:off x="6718135" y="4734704"/>
                  <a:ext cx="835190" cy="58270"/>
                </a:xfrm>
                <a:prstGeom prst="rect">
                  <a:avLst/>
                </a:prstGeom>
                <a:pattFill prst="lgGrid">
                  <a:fgClr>
                    <a:srgbClr val="FFFFFF">
                      <a:lumMod val="65000"/>
                    </a:srgbClr>
                  </a:fgClr>
                  <a:bgClr>
                    <a:srgbClr val="FFFFFF">
                      <a:lumMod val="75000"/>
                    </a:srgbClr>
                  </a:bgClr>
                </a:patt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D90FCCD5-8978-4764-AC8B-B3E148CDE946}"/>
                    </a:ext>
                  </a:extLst>
                </p:cNvPr>
                <p:cNvGrpSpPr/>
                <p:nvPr/>
              </p:nvGrpSpPr>
              <p:grpSpPr>
                <a:xfrm>
                  <a:off x="6681069" y="3784834"/>
                  <a:ext cx="272808" cy="1075316"/>
                  <a:chOff x="6681069" y="3784834"/>
                  <a:chExt cx="272808" cy="1075316"/>
                </a:xfr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</p:grpSpPr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07E515B6-13B8-4C0A-9CBA-44741FD9EF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1069" y="3805472"/>
                    <a:ext cx="272808" cy="1054678"/>
                  </a:xfrm>
                  <a:custGeom>
                    <a:avLst/>
                    <a:gdLst>
                      <a:gd name="connsiteX0" fmla="*/ 220954 w 272808"/>
                      <a:gd name="connsiteY0" fmla="*/ 0 h 1054678"/>
                      <a:gd name="connsiteX1" fmla="*/ 272808 w 272808"/>
                      <a:gd name="connsiteY1" fmla="*/ 0 h 1054678"/>
                      <a:gd name="connsiteX2" fmla="*/ 272808 w 272808"/>
                      <a:gd name="connsiteY2" fmla="*/ 1054678 h 1054678"/>
                      <a:gd name="connsiteX3" fmla="*/ 0 w 272808"/>
                      <a:gd name="connsiteY3" fmla="*/ 1054678 h 1054678"/>
                      <a:gd name="connsiteX4" fmla="*/ 0 w 272808"/>
                      <a:gd name="connsiteY4" fmla="*/ 220954 h 1054678"/>
                      <a:gd name="connsiteX5" fmla="*/ 220954 w 272808"/>
                      <a:gd name="connsiteY5" fmla="*/ 0 h 105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2808" h="1054678">
                        <a:moveTo>
                          <a:pt x="220954" y="0"/>
                        </a:moveTo>
                        <a:lnTo>
                          <a:pt x="272808" y="0"/>
                        </a:lnTo>
                        <a:lnTo>
                          <a:pt x="272808" y="1054678"/>
                        </a:lnTo>
                        <a:lnTo>
                          <a:pt x="0" y="1054678"/>
                        </a:lnTo>
                        <a:lnTo>
                          <a:pt x="0" y="220954"/>
                        </a:lnTo>
                        <a:cubicBezTo>
                          <a:pt x="0" y="98924"/>
                          <a:pt x="98924" y="0"/>
                          <a:pt x="22095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44086A7B-DB16-4FB1-AC96-1ADCEA851687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472237" y="4072484"/>
                    <a:ext cx="769290" cy="193989"/>
                  </a:xfrm>
                  <a:custGeom>
                    <a:avLst/>
                    <a:gdLst>
                      <a:gd name="connsiteX0" fmla="*/ 769290 w 769290"/>
                      <a:gd name="connsiteY0" fmla="*/ 193989 h 193989"/>
                      <a:gd name="connsiteX1" fmla="*/ 468190 w 769290"/>
                      <a:gd name="connsiteY1" fmla="*/ 193989 h 193989"/>
                      <a:gd name="connsiteX2" fmla="*/ 468192 w 769290"/>
                      <a:gd name="connsiteY2" fmla="*/ 193988 h 193989"/>
                      <a:gd name="connsiteX3" fmla="*/ 0 w 769290"/>
                      <a:gd name="connsiteY3" fmla="*/ 193988 h 193989"/>
                      <a:gd name="connsiteX4" fmla="*/ 540192 w 769290"/>
                      <a:gd name="connsiteY4" fmla="*/ 0 h 193989"/>
                      <a:gd name="connsiteX5" fmla="*/ 582128 w 769290"/>
                      <a:gd name="connsiteY5" fmla="*/ 98617 h 193989"/>
                      <a:gd name="connsiteX6" fmla="*/ 699941 w 769290"/>
                      <a:gd name="connsiteY6" fmla="*/ 2 h 19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69290" h="193989">
                        <a:moveTo>
                          <a:pt x="769290" y="193989"/>
                        </a:moveTo>
                        <a:lnTo>
                          <a:pt x="468190" y="193989"/>
                        </a:lnTo>
                        <a:lnTo>
                          <a:pt x="468192" y="193988"/>
                        </a:lnTo>
                        <a:lnTo>
                          <a:pt x="0" y="193988"/>
                        </a:lnTo>
                        <a:lnTo>
                          <a:pt x="540192" y="0"/>
                        </a:lnTo>
                        <a:lnTo>
                          <a:pt x="582128" y="98617"/>
                        </a:lnTo>
                        <a:lnTo>
                          <a:pt x="699941" y="2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94E4CDD2-01DA-4F5E-90E0-C87DBE689431}"/>
                    </a:ext>
                  </a:extLst>
                </p:cNvPr>
                <p:cNvGrpSpPr/>
                <p:nvPr/>
              </p:nvGrpSpPr>
              <p:grpSpPr>
                <a:xfrm flipH="1">
                  <a:off x="7311562" y="3784834"/>
                  <a:ext cx="272808" cy="1075316"/>
                  <a:chOff x="6681069" y="3784834"/>
                  <a:chExt cx="272808" cy="1075316"/>
                </a:xfr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</p:grpSpPr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4D77483E-20B9-4FBB-89C4-6F08351DC3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1069" y="3805472"/>
                    <a:ext cx="272808" cy="1054678"/>
                  </a:xfrm>
                  <a:custGeom>
                    <a:avLst/>
                    <a:gdLst>
                      <a:gd name="connsiteX0" fmla="*/ 220954 w 272808"/>
                      <a:gd name="connsiteY0" fmla="*/ 0 h 1054678"/>
                      <a:gd name="connsiteX1" fmla="*/ 272808 w 272808"/>
                      <a:gd name="connsiteY1" fmla="*/ 0 h 1054678"/>
                      <a:gd name="connsiteX2" fmla="*/ 272808 w 272808"/>
                      <a:gd name="connsiteY2" fmla="*/ 1054678 h 1054678"/>
                      <a:gd name="connsiteX3" fmla="*/ 0 w 272808"/>
                      <a:gd name="connsiteY3" fmla="*/ 1054678 h 1054678"/>
                      <a:gd name="connsiteX4" fmla="*/ 0 w 272808"/>
                      <a:gd name="connsiteY4" fmla="*/ 220954 h 1054678"/>
                      <a:gd name="connsiteX5" fmla="*/ 220954 w 272808"/>
                      <a:gd name="connsiteY5" fmla="*/ 0 h 105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2808" h="1054678">
                        <a:moveTo>
                          <a:pt x="220954" y="0"/>
                        </a:moveTo>
                        <a:lnTo>
                          <a:pt x="272808" y="0"/>
                        </a:lnTo>
                        <a:lnTo>
                          <a:pt x="272808" y="1054678"/>
                        </a:lnTo>
                        <a:lnTo>
                          <a:pt x="0" y="1054678"/>
                        </a:lnTo>
                        <a:lnTo>
                          <a:pt x="0" y="220954"/>
                        </a:lnTo>
                        <a:cubicBezTo>
                          <a:pt x="0" y="98924"/>
                          <a:pt x="98924" y="0"/>
                          <a:pt x="22095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A570E4EA-0B85-4ABC-8B01-5EACE67E7DCC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472237" y="4072484"/>
                    <a:ext cx="769290" cy="193989"/>
                  </a:xfrm>
                  <a:custGeom>
                    <a:avLst/>
                    <a:gdLst>
                      <a:gd name="connsiteX0" fmla="*/ 769290 w 769290"/>
                      <a:gd name="connsiteY0" fmla="*/ 193989 h 193989"/>
                      <a:gd name="connsiteX1" fmla="*/ 468190 w 769290"/>
                      <a:gd name="connsiteY1" fmla="*/ 193989 h 193989"/>
                      <a:gd name="connsiteX2" fmla="*/ 468192 w 769290"/>
                      <a:gd name="connsiteY2" fmla="*/ 193988 h 193989"/>
                      <a:gd name="connsiteX3" fmla="*/ 0 w 769290"/>
                      <a:gd name="connsiteY3" fmla="*/ 193988 h 193989"/>
                      <a:gd name="connsiteX4" fmla="*/ 540192 w 769290"/>
                      <a:gd name="connsiteY4" fmla="*/ 0 h 193989"/>
                      <a:gd name="connsiteX5" fmla="*/ 582128 w 769290"/>
                      <a:gd name="connsiteY5" fmla="*/ 98617 h 193989"/>
                      <a:gd name="connsiteX6" fmla="*/ 699941 w 769290"/>
                      <a:gd name="connsiteY6" fmla="*/ 2 h 19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69290" h="193989">
                        <a:moveTo>
                          <a:pt x="769290" y="193989"/>
                        </a:moveTo>
                        <a:lnTo>
                          <a:pt x="468190" y="193989"/>
                        </a:lnTo>
                        <a:lnTo>
                          <a:pt x="468192" y="193988"/>
                        </a:lnTo>
                        <a:lnTo>
                          <a:pt x="0" y="193988"/>
                        </a:lnTo>
                        <a:lnTo>
                          <a:pt x="540192" y="0"/>
                        </a:lnTo>
                        <a:lnTo>
                          <a:pt x="582128" y="98617"/>
                        </a:lnTo>
                        <a:lnTo>
                          <a:pt x="699941" y="2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C71E269D-7C5C-494D-B86B-79B9AC38F37E}"/>
                    </a:ext>
                  </a:extLst>
                </p:cNvPr>
                <p:cNvSpPr/>
                <p:nvPr/>
              </p:nvSpPr>
              <p:spPr bwMode="auto">
                <a:xfrm>
                  <a:off x="5897527" y="1285137"/>
                  <a:ext cx="2468806" cy="2501666"/>
                </a:xfrm>
                <a:custGeom>
                  <a:avLst/>
                  <a:gdLst>
                    <a:gd name="connsiteX0" fmla="*/ 1234403 w 2468806"/>
                    <a:gd name="connsiteY0" fmla="*/ 0 h 2501666"/>
                    <a:gd name="connsiteX1" fmla="*/ 2468806 w 2468806"/>
                    <a:gd name="connsiteY1" fmla="*/ 1302978 h 2501666"/>
                    <a:gd name="connsiteX2" fmla="*/ 1822793 w 2468806"/>
                    <a:gd name="connsiteY2" fmla="*/ 2448694 h 2501666"/>
                    <a:gd name="connsiteX3" fmla="*/ 1718617 w 2468806"/>
                    <a:gd name="connsiteY3" fmla="*/ 2501666 h 2501666"/>
                    <a:gd name="connsiteX4" fmla="*/ 1747782 w 2468806"/>
                    <a:gd name="connsiteY4" fmla="*/ 2477246 h 2501666"/>
                    <a:gd name="connsiteX5" fmla="*/ 2152611 w 2468806"/>
                    <a:gd name="connsiteY5" fmla="*/ 1427872 h 2501666"/>
                    <a:gd name="connsiteX6" fmla="*/ 1234403 w 2468806"/>
                    <a:gd name="connsiteY6" fmla="*/ 162370 h 2501666"/>
                    <a:gd name="connsiteX7" fmla="*/ 316195 w 2468806"/>
                    <a:gd name="connsiteY7" fmla="*/ 1427872 h 2501666"/>
                    <a:gd name="connsiteX8" fmla="*/ 721025 w 2468806"/>
                    <a:gd name="connsiteY8" fmla="*/ 2477246 h 2501666"/>
                    <a:gd name="connsiteX9" fmla="*/ 750190 w 2468806"/>
                    <a:gd name="connsiteY9" fmla="*/ 2501666 h 2501666"/>
                    <a:gd name="connsiteX10" fmla="*/ 646013 w 2468806"/>
                    <a:gd name="connsiteY10" fmla="*/ 2448694 h 2501666"/>
                    <a:gd name="connsiteX11" fmla="*/ 0 w 2468806"/>
                    <a:gd name="connsiteY11" fmla="*/ 1302978 h 2501666"/>
                    <a:gd name="connsiteX12" fmla="*/ 1234403 w 2468806"/>
                    <a:gd name="connsiteY12" fmla="*/ 0 h 2501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68806" h="2501666">
                      <a:moveTo>
                        <a:pt x="1234403" y="0"/>
                      </a:moveTo>
                      <a:cubicBezTo>
                        <a:pt x="1916145" y="0"/>
                        <a:pt x="2468806" y="583363"/>
                        <a:pt x="2468806" y="1302978"/>
                      </a:cubicBezTo>
                      <a:cubicBezTo>
                        <a:pt x="2468806" y="1797713"/>
                        <a:pt x="2207588" y="2228048"/>
                        <a:pt x="1822793" y="2448694"/>
                      </a:cubicBezTo>
                      <a:lnTo>
                        <a:pt x="1718617" y="2501666"/>
                      </a:lnTo>
                      <a:lnTo>
                        <a:pt x="1747782" y="2477246"/>
                      </a:lnTo>
                      <a:cubicBezTo>
                        <a:pt x="1992027" y="2249826"/>
                        <a:pt x="2152611" y="1864695"/>
                        <a:pt x="2152611" y="1427872"/>
                      </a:cubicBezTo>
                      <a:cubicBezTo>
                        <a:pt x="2152611" y="728955"/>
                        <a:pt x="1741515" y="162370"/>
                        <a:pt x="1234403" y="162370"/>
                      </a:cubicBezTo>
                      <a:cubicBezTo>
                        <a:pt x="727291" y="162370"/>
                        <a:pt x="316195" y="728955"/>
                        <a:pt x="316195" y="1427872"/>
                      </a:cubicBezTo>
                      <a:cubicBezTo>
                        <a:pt x="316195" y="1864695"/>
                        <a:pt x="476780" y="2249826"/>
                        <a:pt x="721025" y="2477246"/>
                      </a:cubicBezTo>
                      <a:lnTo>
                        <a:pt x="750190" y="2501666"/>
                      </a:lnTo>
                      <a:lnTo>
                        <a:pt x="646013" y="2448694"/>
                      </a:lnTo>
                      <a:cubicBezTo>
                        <a:pt x="261219" y="2228048"/>
                        <a:pt x="0" y="1797713"/>
                        <a:pt x="0" y="1302978"/>
                      </a:cubicBezTo>
                      <a:cubicBezTo>
                        <a:pt x="0" y="583363"/>
                        <a:pt x="552661" y="0"/>
                        <a:pt x="123440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E015DA71-954C-42C0-8149-0E658B435B29}"/>
                    </a:ext>
                  </a:extLst>
                </p:cNvPr>
                <p:cNvSpPr/>
                <p:nvPr/>
              </p:nvSpPr>
              <p:spPr bwMode="auto">
                <a:xfrm>
                  <a:off x="6854653" y="1389317"/>
                  <a:ext cx="580188" cy="843362"/>
                </a:xfrm>
                <a:custGeom>
                  <a:avLst/>
                  <a:gdLst>
                    <a:gd name="connsiteX0" fmla="*/ 652573 w 1442865"/>
                    <a:gd name="connsiteY0" fmla="*/ 0 h 1359241"/>
                    <a:gd name="connsiteX1" fmla="*/ 721433 w 1442865"/>
                    <a:gd name="connsiteY1" fmla="*/ 4793 h 1359241"/>
                    <a:gd name="connsiteX2" fmla="*/ 790292 w 1442865"/>
                    <a:gd name="connsiteY2" fmla="*/ 0 h 1359241"/>
                    <a:gd name="connsiteX3" fmla="*/ 1442865 w 1442865"/>
                    <a:gd name="connsiteY3" fmla="*/ 720080 h 1359241"/>
                    <a:gd name="connsiteX4" fmla="*/ 1155151 w 1442865"/>
                    <a:gd name="connsiteY4" fmla="*/ 1317182 h 1359241"/>
                    <a:gd name="connsiteX5" fmla="*/ 1084928 w 1442865"/>
                    <a:gd name="connsiteY5" fmla="*/ 1359241 h 1359241"/>
                    <a:gd name="connsiteX6" fmla="*/ 1143754 w 1442865"/>
                    <a:gd name="connsiteY6" fmla="*/ 1239650 h 1359241"/>
                    <a:gd name="connsiteX7" fmla="*/ 1195037 w 1442865"/>
                    <a:gd name="connsiteY7" fmla="*/ 959362 h 1359241"/>
                    <a:gd name="connsiteX8" fmla="*/ 796475 w 1442865"/>
                    <a:gd name="connsiteY8" fmla="*/ 295870 h 1359241"/>
                    <a:gd name="connsiteX9" fmla="*/ 721433 w 1442865"/>
                    <a:gd name="connsiteY9" fmla="*/ 270165 h 1359241"/>
                    <a:gd name="connsiteX10" fmla="*/ 646390 w 1442865"/>
                    <a:gd name="connsiteY10" fmla="*/ 295870 h 1359241"/>
                    <a:gd name="connsiteX11" fmla="*/ 247828 w 1442865"/>
                    <a:gd name="connsiteY11" fmla="*/ 959362 h 1359241"/>
                    <a:gd name="connsiteX12" fmla="*/ 299111 w 1442865"/>
                    <a:gd name="connsiteY12" fmla="*/ 1239650 h 1359241"/>
                    <a:gd name="connsiteX13" fmla="*/ 357937 w 1442865"/>
                    <a:gd name="connsiteY13" fmla="*/ 1359241 h 1359241"/>
                    <a:gd name="connsiteX14" fmla="*/ 287714 w 1442865"/>
                    <a:gd name="connsiteY14" fmla="*/ 1317182 h 1359241"/>
                    <a:gd name="connsiteX15" fmla="*/ 0 w 1442865"/>
                    <a:gd name="connsiteY15" fmla="*/ 720080 h 1359241"/>
                    <a:gd name="connsiteX16" fmla="*/ 652573 w 1442865"/>
                    <a:gd name="connsiteY16" fmla="*/ 0 h 1359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42865" h="1359241">
                      <a:moveTo>
                        <a:pt x="652573" y="0"/>
                      </a:moveTo>
                      <a:lnTo>
                        <a:pt x="721433" y="4793"/>
                      </a:lnTo>
                      <a:lnTo>
                        <a:pt x="790292" y="0"/>
                      </a:lnTo>
                      <a:cubicBezTo>
                        <a:pt x="1150698" y="0"/>
                        <a:pt x="1442865" y="322391"/>
                        <a:pt x="1442865" y="720080"/>
                      </a:cubicBezTo>
                      <a:cubicBezTo>
                        <a:pt x="1442865" y="968636"/>
                        <a:pt x="1328737" y="1187778"/>
                        <a:pt x="1155151" y="1317182"/>
                      </a:cubicBezTo>
                      <a:lnTo>
                        <a:pt x="1084928" y="1359241"/>
                      </a:lnTo>
                      <a:lnTo>
                        <a:pt x="1143754" y="1239650"/>
                      </a:lnTo>
                      <a:cubicBezTo>
                        <a:pt x="1176776" y="1153501"/>
                        <a:pt x="1195037" y="1058784"/>
                        <a:pt x="1195037" y="959362"/>
                      </a:cubicBezTo>
                      <a:cubicBezTo>
                        <a:pt x="1195037" y="661095"/>
                        <a:pt x="1030693" y="405184"/>
                        <a:pt x="796475" y="295870"/>
                      </a:cubicBezTo>
                      <a:lnTo>
                        <a:pt x="721433" y="270165"/>
                      </a:lnTo>
                      <a:lnTo>
                        <a:pt x="646390" y="295870"/>
                      </a:lnTo>
                      <a:cubicBezTo>
                        <a:pt x="412172" y="405184"/>
                        <a:pt x="247828" y="661095"/>
                        <a:pt x="247828" y="959362"/>
                      </a:cubicBezTo>
                      <a:cubicBezTo>
                        <a:pt x="247828" y="1058784"/>
                        <a:pt x="266089" y="1153501"/>
                        <a:pt x="299111" y="1239650"/>
                      </a:cubicBezTo>
                      <a:lnTo>
                        <a:pt x="357937" y="1359241"/>
                      </a:lnTo>
                      <a:lnTo>
                        <a:pt x="287714" y="1317182"/>
                      </a:lnTo>
                      <a:cubicBezTo>
                        <a:pt x="114128" y="1187778"/>
                        <a:pt x="0" y="968636"/>
                        <a:pt x="0" y="720080"/>
                      </a:cubicBezTo>
                      <a:cubicBezTo>
                        <a:pt x="0" y="322391"/>
                        <a:pt x="292167" y="0"/>
                        <a:pt x="65257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D01D9CF0-7A5B-407B-85DB-B5D6C8FC0937}"/>
                    </a:ext>
                  </a:extLst>
                </p:cNvPr>
                <p:cNvSpPr/>
                <p:nvPr/>
              </p:nvSpPr>
              <p:spPr bwMode="auto">
                <a:xfrm>
                  <a:off x="6260004" y="1350922"/>
                  <a:ext cx="1018256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5E564A9E-1F67-4F1E-957A-8EF74F1C1646}"/>
                    </a:ext>
                  </a:extLst>
                </p:cNvPr>
                <p:cNvSpPr/>
                <p:nvPr/>
              </p:nvSpPr>
              <p:spPr bwMode="auto">
                <a:xfrm flipH="1">
                  <a:off x="7016277" y="1350922"/>
                  <a:ext cx="1018256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D96D483B-E786-4B00-ADF2-12DD21C55B5B}"/>
                    </a:ext>
                  </a:extLst>
                </p:cNvPr>
                <p:cNvSpPr/>
                <p:nvPr/>
              </p:nvSpPr>
              <p:spPr bwMode="auto">
                <a:xfrm>
                  <a:off x="6260004" y="2382147"/>
                  <a:ext cx="693873" cy="443733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2B40FC62-9CC5-406F-BCA7-5E9F41839A1D}"/>
                    </a:ext>
                  </a:extLst>
                </p:cNvPr>
                <p:cNvSpPr/>
                <p:nvPr/>
              </p:nvSpPr>
              <p:spPr bwMode="auto">
                <a:xfrm>
                  <a:off x="6409872" y="2382147"/>
                  <a:ext cx="382610" cy="443733"/>
                </a:xfrm>
                <a:custGeom>
                  <a:avLst/>
                  <a:gdLst>
                    <a:gd name="connsiteX0" fmla="*/ 188701 w 382610"/>
                    <a:gd name="connsiteY0" fmla="*/ 0 h 443733"/>
                    <a:gd name="connsiteX1" fmla="*/ 309784 w 382610"/>
                    <a:gd name="connsiteY1" fmla="*/ 15783 h 443733"/>
                    <a:gd name="connsiteX2" fmla="*/ 345451 w 382610"/>
                    <a:gd name="connsiteY2" fmla="*/ 30896 h 443733"/>
                    <a:gd name="connsiteX3" fmla="*/ 369002 w 382610"/>
                    <a:gd name="connsiteY3" fmla="*/ 90510 h 443733"/>
                    <a:gd name="connsiteX4" fmla="*/ 382610 w 382610"/>
                    <a:gd name="connsiteY4" fmla="*/ 202493 h 443733"/>
                    <a:gd name="connsiteX5" fmla="*/ 331398 w 382610"/>
                    <a:gd name="connsiteY5" fmla="*/ 409661 h 443733"/>
                    <a:gd name="connsiteX6" fmla="*/ 322814 w 382610"/>
                    <a:gd name="connsiteY6" fmla="*/ 422429 h 443733"/>
                    <a:gd name="connsiteX7" fmla="*/ 309784 w 382610"/>
                    <a:gd name="connsiteY7" fmla="*/ 427951 h 443733"/>
                    <a:gd name="connsiteX8" fmla="*/ 188701 w 382610"/>
                    <a:gd name="connsiteY8" fmla="*/ 443733 h 443733"/>
                    <a:gd name="connsiteX9" fmla="*/ 67619 w 382610"/>
                    <a:gd name="connsiteY9" fmla="*/ 427951 h 443733"/>
                    <a:gd name="connsiteX10" fmla="*/ 61871 w 382610"/>
                    <a:gd name="connsiteY10" fmla="*/ 425515 h 443733"/>
                    <a:gd name="connsiteX11" fmla="*/ 51212 w 382610"/>
                    <a:gd name="connsiteY11" fmla="*/ 409661 h 443733"/>
                    <a:gd name="connsiteX12" fmla="*/ 0 w 382610"/>
                    <a:gd name="connsiteY12" fmla="*/ 202493 h 443733"/>
                    <a:gd name="connsiteX13" fmla="*/ 13609 w 382610"/>
                    <a:gd name="connsiteY13" fmla="*/ 90510 h 443733"/>
                    <a:gd name="connsiteX14" fmla="*/ 38206 w 382610"/>
                    <a:gd name="connsiteY14" fmla="*/ 28246 h 443733"/>
                    <a:gd name="connsiteX15" fmla="*/ 67619 w 382610"/>
                    <a:gd name="connsiteY15" fmla="*/ 15783 h 443733"/>
                    <a:gd name="connsiteX16" fmla="*/ 188701 w 382610"/>
                    <a:gd name="connsiteY16" fmla="*/ 0 h 443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2610" h="443733">
                      <a:moveTo>
                        <a:pt x="188701" y="0"/>
                      </a:moveTo>
                      <a:cubicBezTo>
                        <a:pt x="231246" y="0"/>
                        <a:pt x="272028" y="5572"/>
                        <a:pt x="309784" y="15783"/>
                      </a:cubicBezTo>
                      <a:lnTo>
                        <a:pt x="345451" y="30896"/>
                      </a:lnTo>
                      <a:lnTo>
                        <a:pt x="369002" y="90510"/>
                      </a:lnTo>
                      <a:cubicBezTo>
                        <a:pt x="377806" y="125428"/>
                        <a:pt x="382610" y="163145"/>
                        <a:pt x="382610" y="202493"/>
                      </a:cubicBezTo>
                      <a:cubicBezTo>
                        <a:pt x="382610" y="281187"/>
                        <a:pt x="363391" y="353363"/>
                        <a:pt x="331398" y="409661"/>
                      </a:cubicBezTo>
                      <a:lnTo>
                        <a:pt x="322814" y="422429"/>
                      </a:lnTo>
                      <a:lnTo>
                        <a:pt x="309784" y="427951"/>
                      </a:lnTo>
                      <a:cubicBezTo>
                        <a:pt x="272028" y="438161"/>
                        <a:pt x="231246" y="443733"/>
                        <a:pt x="188701" y="443733"/>
                      </a:cubicBezTo>
                      <a:cubicBezTo>
                        <a:pt x="146157" y="443733"/>
                        <a:pt x="105374" y="438161"/>
                        <a:pt x="67619" y="427951"/>
                      </a:cubicBezTo>
                      <a:lnTo>
                        <a:pt x="61871" y="425515"/>
                      </a:lnTo>
                      <a:lnTo>
                        <a:pt x="51212" y="409661"/>
                      </a:lnTo>
                      <a:cubicBezTo>
                        <a:pt x="19219" y="353363"/>
                        <a:pt x="0" y="281187"/>
                        <a:pt x="0" y="202493"/>
                      </a:cubicBezTo>
                      <a:cubicBezTo>
                        <a:pt x="0" y="163145"/>
                        <a:pt x="4805" y="125428"/>
                        <a:pt x="13609" y="90510"/>
                      </a:cubicBezTo>
                      <a:lnTo>
                        <a:pt x="38206" y="28246"/>
                      </a:lnTo>
                      <a:lnTo>
                        <a:pt x="67619" y="15783"/>
                      </a:lnTo>
                      <a:cubicBezTo>
                        <a:pt x="105374" y="5572"/>
                        <a:pt x="146157" y="0"/>
                        <a:pt x="1887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F96D4301-C3FF-4C1B-BAE1-FC0B7F878034}"/>
                    </a:ext>
                  </a:extLst>
                </p:cNvPr>
                <p:cNvSpPr/>
                <p:nvPr/>
              </p:nvSpPr>
              <p:spPr bwMode="auto">
                <a:xfrm>
                  <a:off x="7263304" y="2382147"/>
                  <a:ext cx="693873" cy="443733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E8C26E4F-4E07-4B7D-A836-9186C14579C1}"/>
                    </a:ext>
                  </a:extLst>
                </p:cNvPr>
                <p:cNvSpPr/>
                <p:nvPr/>
              </p:nvSpPr>
              <p:spPr bwMode="auto">
                <a:xfrm>
                  <a:off x="7413172" y="2382147"/>
                  <a:ext cx="382610" cy="443733"/>
                </a:xfrm>
                <a:custGeom>
                  <a:avLst/>
                  <a:gdLst>
                    <a:gd name="connsiteX0" fmla="*/ 188701 w 382610"/>
                    <a:gd name="connsiteY0" fmla="*/ 0 h 443733"/>
                    <a:gd name="connsiteX1" fmla="*/ 309784 w 382610"/>
                    <a:gd name="connsiteY1" fmla="*/ 15783 h 443733"/>
                    <a:gd name="connsiteX2" fmla="*/ 345451 w 382610"/>
                    <a:gd name="connsiteY2" fmla="*/ 30896 h 443733"/>
                    <a:gd name="connsiteX3" fmla="*/ 369002 w 382610"/>
                    <a:gd name="connsiteY3" fmla="*/ 90510 h 443733"/>
                    <a:gd name="connsiteX4" fmla="*/ 382610 w 382610"/>
                    <a:gd name="connsiteY4" fmla="*/ 202493 h 443733"/>
                    <a:gd name="connsiteX5" fmla="*/ 331398 w 382610"/>
                    <a:gd name="connsiteY5" fmla="*/ 409661 h 443733"/>
                    <a:gd name="connsiteX6" fmla="*/ 322814 w 382610"/>
                    <a:gd name="connsiteY6" fmla="*/ 422429 h 443733"/>
                    <a:gd name="connsiteX7" fmla="*/ 309784 w 382610"/>
                    <a:gd name="connsiteY7" fmla="*/ 427951 h 443733"/>
                    <a:gd name="connsiteX8" fmla="*/ 188701 w 382610"/>
                    <a:gd name="connsiteY8" fmla="*/ 443733 h 443733"/>
                    <a:gd name="connsiteX9" fmla="*/ 67619 w 382610"/>
                    <a:gd name="connsiteY9" fmla="*/ 427951 h 443733"/>
                    <a:gd name="connsiteX10" fmla="*/ 61871 w 382610"/>
                    <a:gd name="connsiteY10" fmla="*/ 425515 h 443733"/>
                    <a:gd name="connsiteX11" fmla="*/ 51212 w 382610"/>
                    <a:gd name="connsiteY11" fmla="*/ 409661 h 443733"/>
                    <a:gd name="connsiteX12" fmla="*/ 0 w 382610"/>
                    <a:gd name="connsiteY12" fmla="*/ 202493 h 443733"/>
                    <a:gd name="connsiteX13" fmla="*/ 13609 w 382610"/>
                    <a:gd name="connsiteY13" fmla="*/ 90510 h 443733"/>
                    <a:gd name="connsiteX14" fmla="*/ 38206 w 382610"/>
                    <a:gd name="connsiteY14" fmla="*/ 28246 h 443733"/>
                    <a:gd name="connsiteX15" fmla="*/ 67619 w 382610"/>
                    <a:gd name="connsiteY15" fmla="*/ 15783 h 443733"/>
                    <a:gd name="connsiteX16" fmla="*/ 188701 w 382610"/>
                    <a:gd name="connsiteY16" fmla="*/ 0 h 443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2610" h="443733">
                      <a:moveTo>
                        <a:pt x="188701" y="0"/>
                      </a:moveTo>
                      <a:cubicBezTo>
                        <a:pt x="231246" y="0"/>
                        <a:pt x="272028" y="5572"/>
                        <a:pt x="309784" y="15783"/>
                      </a:cubicBezTo>
                      <a:lnTo>
                        <a:pt x="345451" y="30896"/>
                      </a:lnTo>
                      <a:lnTo>
                        <a:pt x="369002" y="90510"/>
                      </a:lnTo>
                      <a:cubicBezTo>
                        <a:pt x="377806" y="125428"/>
                        <a:pt x="382610" y="163145"/>
                        <a:pt x="382610" y="202493"/>
                      </a:cubicBezTo>
                      <a:cubicBezTo>
                        <a:pt x="382610" y="281187"/>
                        <a:pt x="363391" y="353363"/>
                        <a:pt x="331398" y="409661"/>
                      </a:cubicBezTo>
                      <a:lnTo>
                        <a:pt x="322814" y="422429"/>
                      </a:lnTo>
                      <a:lnTo>
                        <a:pt x="309784" y="427951"/>
                      </a:lnTo>
                      <a:cubicBezTo>
                        <a:pt x="272028" y="438161"/>
                        <a:pt x="231246" y="443733"/>
                        <a:pt x="188701" y="443733"/>
                      </a:cubicBezTo>
                      <a:cubicBezTo>
                        <a:pt x="146157" y="443733"/>
                        <a:pt x="105374" y="438161"/>
                        <a:pt x="67619" y="427951"/>
                      </a:cubicBezTo>
                      <a:lnTo>
                        <a:pt x="61871" y="425515"/>
                      </a:lnTo>
                      <a:lnTo>
                        <a:pt x="51212" y="409661"/>
                      </a:lnTo>
                      <a:cubicBezTo>
                        <a:pt x="19219" y="353363"/>
                        <a:pt x="0" y="281187"/>
                        <a:pt x="0" y="202493"/>
                      </a:cubicBezTo>
                      <a:cubicBezTo>
                        <a:pt x="0" y="163145"/>
                        <a:pt x="4805" y="125428"/>
                        <a:pt x="13609" y="90510"/>
                      </a:cubicBezTo>
                      <a:lnTo>
                        <a:pt x="38206" y="28246"/>
                      </a:lnTo>
                      <a:lnTo>
                        <a:pt x="67619" y="15783"/>
                      </a:lnTo>
                      <a:cubicBezTo>
                        <a:pt x="105374" y="5572"/>
                        <a:pt x="146157" y="0"/>
                        <a:pt x="1887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二等辺三角形 48">
                  <a:extLst>
                    <a:ext uri="{FF2B5EF4-FFF2-40B4-BE49-F238E27FC236}">
                      <a16:creationId xmlns:a16="http://schemas.microsoft.com/office/drawing/2014/main" id="{FACDD89C-D449-439D-8FEA-9EC097A14C0D}"/>
                    </a:ext>
                  </a:extLst>
                </p:cNvPr>
                <p:cNvSpPr/>
                <p:nvPr/>
              </p:nvSpPr>
              <p:spPr bwMode="auto">
                <a:xfrm>
                  <a:off x="7013616" y="3038771"/>
                  <a:ext cx="236628" cy="108065"/>
                </a:xfrm>
                <a:prstGeom prst="triangl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CDB2FDCB-A314-4393-802B-ADB80957784A}"/>
                    </a:ext>
                  </a:extLst>
                </p:cNvPr>
                <p:cNvSpPr/>
                <p:nvPr/>
              </p:nvSpPr>
              <p:spPr bwMode="auto">
                <a:xfrm>
                  <a:off x="6913735" y="3293377"/>
                  <a:ext cx="436390" cy="154277"/>
                </a:xfrm>
                <a:prstGeom prst="triangle">
                  <a:avLst/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3B3931E0-B58C-4828-A128-8948DD49FC09}"/>
                    </a:ext>
                  </a:extLst>
                </p:cNvPr>
                <p:cNvSpPr/>
                <p:nvPr/>
              </p:nvSpPr>
              <p:spPr bwMode="auto">
                <a:xfrm rot="645015">
                  <a:off x="6377856" y="2196034"/>
                  <a:ext cx="498545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E7347AF5-386F-443E-84EF-F6CB57C3E7C6}"/>
                    </a:ext>
                  </a:extLst>
                </p:cNvPr>
                <p:cNvSpPr/>
                <p:nvPr/>
              </p:nvSpPr>
              <p:spPr bwMode="auto">
                <a:xfrm rot="20856595">
                  <a:off x="7374806" y="2196034"/>
                  <a:ext cx="498545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B6063A7A-34A2-4DD8-AB82-9EBB10DC5005}"/>
                  </a:ext>
                </a:extLst>
              </p:cNvPr>
              <p:cNvGrpSpPr/>
              <p:nvPr/>
            </p:nvGrpSpPr>
            <p:grpSpPr>
              <a:xfrm rot="2700000" flipH="1">
                <a:off x="144868" y="4872470"/>
                <a:ext cx="323043" cy="1115612"/>
                <a:chOff x="7485785" y="2968150"/>
                <a:chExt cx="323043" cy="1115612"/>
              </a:xfrm>
            </p:grpSpPr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6F0E62A3-5537-44E1-BCC2-6D6A4F1AF807}"/>
                    </a:ext>
                  </a:extLst>
                </p:cNvPr>
                <p:cNvSpPr/>
                <p:nvPr/>
              </p:nvSpPr>
              <p:spPr bwMode="auto">
                <a:xfrm rot="21101083">
                  <a:off x="7485785" y="3254350"/>
                  <a:ext cx="178578" cy="5111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A16CD607-93B6-4530-B26F-75736816E429}"/>
                    </a:ext>
                  </a:extLst>
                </p:cNvPr>
                <p:cNvSpPr/>
                <p:nvPr/>
              </p:nvSpPr>
              <p:spPr bwMode="auto">
                <a:xfrm flipV="1">
                  <a:off x="7496132" y="2968150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4B0733DB-2222-454B-A5AC-93A279C41364}"/>
                  </a:ext>
                </a:extLst>
              </p:cNvPr>
              <p:cNvGrpSpPr/>
              <p:nvPr/>
            </p:nvGrpSpPr>
            <p:grpSpPr>
              <a:xfrm rot="18900000">
                <a:off x="-57886" y="4872470"/>
                <a:ext cx="323043" cy="1115612"/>
                <a:chOff x="7485785" y="2968150"/>
                <a:chExt cx="323043" cy="1115612"/>
              </a:xfrm>
            </p:grpSpPr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61ED5849-8E19-4228-9AAA-483450B7D38A}"/>
                    </a:ext>
                  </a:extLst>
                </p:cNvPr>
                <p:cNvSpPr/>
                <p:nvPr/>
              </p:nvSpPr>
              <p:spPr bwMode="auto">
                <a:xfrm rot="21101083">
                  <a:off x="7485785" y="3254350"/>
                  <a:ext cx="178578" cy="5111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ACE72F84-2FF8-4025-BAA9-2083143EBAF4}"/>
                    </a:ext>
                  </a:extLst>
                </p:cNvPr>
                <p:cNvSpPr/>
                <p:nvPr/>
              </p:nvSpPr>
              <p:spPr bwMode="auto">
                <a:xfrm flipV="1">
                  <a:off x="7496132" y="2968150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" name="台形 6">
                <a:extLst>
                  <a:ext uri="{FF2B5EF4-FFF2-40B4-BE49-F238E27FC236}">
                    <a16:creationId xmlns:a16="http://schemas.microsoft.com/office/drawing/2014/main" id="{6BBD6681-7278-4DDB-BDAA-737894D70F05}"/>
                  </a:ext>
                </a:extLst>
              </p:cNvPr>
              <p:cNvSpPr/>
              <p:nvPr/>
            </p:nvSpPr>
            <p:spPr bwMode="auto">
              <a:xfrm rot="13500000" flipH="1">
                <a:off x="-385824" y="5610928"/>
                <a:ext cx="370433" cy="865290"/>
              </a:xfrm>
              <a:prstGeom prst="trapezoid">
                <a:avLst>
                  <a:gd name="adj" fmla="val 19112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台形 8">
                <a:extLst>
                  <a:ext uri="{FF2B5EF4-FFF2-40B4-BE49-F238E27FC236}">
                    <a16:creationId xmlns:a16="http://schemas.microsoft.com/office/drawing/2014/main" id="{EF60CBA0-04DA-404C-8E8E-48157A0145AD}"/>
                  </a:ext>
                </a:extLst>
              </p:cNvPr>
              <p:cNvSpPr/>
              <p:nvPr/>
            </p:nvSpPr>
            <p:spPr bwMode="auto">
              <a:xfrm rot="8100000">
                <a:off x="420028" y="5597922"/>
                <a:ext cx="370433" cy="880527"/>
              </a:xfrm>
              <a:prstGeom prst="trapezoid">
                <a:avLst>
                  <a:gd name="adj" fmla="val 19112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5A048976-51FB-71B2-DD81-5665DF7B80CF}"/>
                </a:ext>
              </a:extLst>
            </p:cNvPr>
            <p:cNvSpPr/>
            <p:nvPr/>
          </p:nvSpPr>
          <p:spPr>
            <a:xfrm>
              <a:off x="1258052" y="5206253"/>
              <a:ext cx="5186106" cy="1941201"/>
            </a:xfrm>
            <a:custGeom>
              <a:avLst/>
              <a:gdLst>
                <a:gd name="connsiteX0" fmla="*/ 644844 w 5186106"/>
                <a:gd name="connsiteY0" fmla="*/ 0 h 1941201"/>
                <a:gd name="connsiteX1" fmla="*/ 4862566 w 5186106"/>
                <a:gd name="connsiteY1" fmla="*/ 0 h 1941201"/>
                <a:gd name="connsiteX2" fmla="*/ 5186106 w 5186106"/>
                <a:gd name="connsiteY2" fmla="*/ 323540 h 1941201"/>
                <a:gd name="connsiteX3" fmla="*/ 5186106 w 5186106"/>
                <a:gd name="connsiteY3" fmla="*/ 1617661 h 1941201"/>
                <a:gd name="connsiteX4" fmla="*/ 4862566 w 5186106"/>
                <a:gd name="connsiteY4" fmla="*/ 1941201 h 1941201"/>
                <a:gd name="connsiteX5" fmla="*/ 644844 w 5186106"/>
                <a:gd name="connsiteY5" fmla="*/ 1941201 h 1941201"/>
                <a:gd name="connsiteX6" fmla="*/ 321304 w 5186106"/>
                <a:gd name="connsiteY6" fmla="*/ 1617661 h 1941201"/>
                <a:gd name="connsiteX7" fmla="*/ 321304 w 5186106"/>
                <a:gd name="connsiteY7" fmla="*/ 1173807 h 1941201"/>
                <a:gd name="connsiteX8" fmla="*/ 0 w 5186106"/>
                <a:gd name="connsiteY8" fmla="*/ 1043054 h 1941201"/>
                <a:gd name="connsiteX9" fmla="*/ 321304 w 5186106"/>
                <a:gd name="connsiteY9" fmla="*/ 912300 h 1941201"/>
                <a:gd name="connsiteX10" fmla="*/ 321304 w 5186106"/>
                <a:gd name="connsiteY10" fmla="*/ 323540 h 1941201"/>
                <a:gd name="connsiteX11" fmla="*/ 644844 w 5186106"/>
                <a:gd name="connsiteY11" fmla="*/ 0 h 1941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86106" h="1941201">
                  <a:moveTo>
                    <a:pt x="644844" y="0"/>
                  </a:moveTo>
                  <a:lnTo>
                    <a:pt x="4862566" y="0"/>
                  </a:lnTo>
                  <a:cubicBezTo>
                    <a:pt x="5041252" y="0"/>
                    <a:pt x="5186106" y="144854"/>
                    <a:pt x="5186106" y="323540"/>
                  </a:cubicBezTo>
                  <a:lnTo>
                    <a:pt x="5186106" y="1617661"/>
                  </a:lnTo>
                  <a:cubicBezTo>
                    <a:pt x="5186106" y="1796347"/>
                    <a:pt x="5041252" y="1941201"/>
                    <a:pt x="4862566" y="1941201"/>
                  </a:cubicBezTo>
                  <a:lnTo>
                    <a:pt x="644844" y="1941201"/>
                  </a:lnTo>
                  <a:cubicBezTo>
                    <a:pt x="466158" y="1941201"/>
                    <a:pt x="321304" y="1796347"/>
                    <a:pt x="321304" y="1617661"/>
                  </a:cubicBezTo>
                  <a:lnTo>
                    <a:pt x="321304" y="1173807"/>
                  </a:lnTo>
                  <a:lnTo>
                    <a:pt x="0" y="1043054"/>
                  </a:lnTo>
                  <a:lnTo>
                    <a:pt x="321304" y="912300"/>
                  </a:lnTo>
                  <a:lnTo>
                    <a:pt x="321304" y="323540"/>
                  </a:lnTo>
                  <a:cubicBezTo>
                    <a:pt x="321304" y="144854"/>
                    <a:pt x="466158" y="0"/>
                    <a:pt x="644844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FF00"/>
                </a:solidFill>
              </a:endParaRPr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429B6847-CABF-712B-1670-6C9FE1C6CE17}"/>
                </a:ext>
              </a:extLst>
            </p:cNvPr>
            <p:cNvSpPr txBox="1"/>
            <p:nvPr/>
          </p:nvSpPr>
          <p:spPr>
            <a:xfrm>
              <a:off x="1815130" y="5451480"/>
              <a:ext cx="4365035" cy="146367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持ち帰り厳禁</a:t>
              </a:r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55A1A7E0-E443-0C0F-FED1-11C78A4497FC}"/>
              </a:ext>
            </a:extLst>
          </p:cNvPr>
          <p:cNvGrpSpPr/>
          <p:nvPr/>
        </p:nvGrpSpPr>
        <p:grpSpPr>
          <a:xfrm rot="10800000">
            <a:off x="353877" y="2729016"/>
            <a:ext cx="6090281" cy="1953154"/>
            <a:chOff x="353877" y="5194300"/>
            <a:chExt cx="6090281" cy="1953154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6F855690-AEA3-6C58-09B9-9C788AEF525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53877" y="5194300"/>
              <a:ext cx="1032148" cy="1953154"/>
              <a:chOff x="-1073417" y="2903968"/>
              <a:chExt cx="2588446" cy="4898163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A6C6158E-D394-5F94-E209-B9897352D3FF}"/>
                  </a:ext>
                </a:extLst>
              </p:cNvPr>
              <p:cNvGrpSpPr/>
              <p:nvPr/>
            </p:nvGrpSpPr>
            <p:grpSpPr>
              <a:xfrm>
                <a:off x="-1073417" y="2903968"/>
                <a:ext cx="2588446" cy="4898163"/>
                <a:chOff x="5837707" y="1110953"/>
                <a:chExt cx="2588446" cy="4898163"/>
              </a:xfrm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A458AC56-A0C2-1433-B059-E58B9BB89BD0}"/>
                    </a:ext>
                  </a:extLst>
                </p:cNvPr>
                <p:cNvSpPr/>
                <p:nvPr/>
              </p:nvSpPr>
              <p:spPr bwMode="auto">
                <a:xfrm>
                  <a:off x="5837707" y="1110953"/>
                  <a:ext cx="2588446" cy="2555905"/>
                </a:xfrm>
                <a:custGeom>
                  <a:avLst/>
                  <a:gdLst>
                    <a:gd name="connsiteX0" fmla="*/ 1294223 w 2588446"/>
                    <a:gd name="connsiteY0" fmla="*/ 0 h 2647023"/>
                    <a:gd name="connsiteX1" fmla="*/ 2588446 w 2588446"/>
                    <a:gd name="connsiteY1" fmla="*/ 1258070 h 2647023"/>
                    <a:gd name="connsiteX2" fmla="*/ 2585200 w 2588446"/>
                    <a:gd name="connsiteY2" fmla="*/ 1320561 h 2647023"/>
                    <a:gd name="connsiteX3" fmla="*/ 2588446 w 2588446"/>
                    <a:gd name="connsiteY3" fmla="*/ 1383332 h 2647023"/>
                    <a:gd name="connsiteX4" fmla="*/ 1294223 w 2588446"/>
                    <a:gd name="connsiteY4" fmla="*/ 2647023 h 2647023"/>
                    <a:gd name="connsiteX5" fmla="*/ 0 w 2588446"/>
                    <a:gd name="connsiteY5" fmla="*/ 1383332 h 2647023"/>
                    <a:gd name="connsiteX6" fmla="*/ 3246 w 2588446"/>
                    <a:gd name="connsiteY6" fmla="*/ 1320561 h 2647023"/>
                    <a:gd name="connsiteX7" fmla="*/ 0 w 2588446"/>
                    <a:gd name="connsiteY7" fmla="*/ 1258070 h 2647023"/>
                    <a:gd name="connsiteX8" fmla="*/ 1294223 w 2588446"/>
                    <a:gd name="connsiteY8" fmla="*/ 0 h 2647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88446" h="2647023">
                      <a:moveTo>
                        <a:pt x="1294223" y="0"/>
                      </a:moveTo>
                      <a:cubicBezTo>
                        <a:pt x="2009003" y="0"/>
                        <a:pt x="2588446" y="563257"/>
                        <a:pt x="2588446" y="1258070"/>
                      </a:cubicBezTo>
                      <a:lnTo>
                        <a:pt x="2585200" y="1320561"/>
                      </a:lnTo>
                      <a:lnTo>
                        <a:pt x="2588446" y="1383332"/>
                      </a:lnTo>
                      <a:cubicBezTo>
                        <a:pt x="2588446" y="2081249"/>
                        <a:pt x="2009003" y="2647023"/>
                        <a:pt x="1294223" y="2647023"/>
                      </a:cubicBezTo>
                      <a:cubicBezTo>
                        <a:pt x="579443" y="2647023"/>
                        <a:pt x="0" y="2081249"/>
                        <a:pt x="0" y="1383332"/>
                      </a:cubicBezTo>
                      <a:lnTo>
                        <a:pt x="3246" y="1320561"/>
                      </a:lnTo>
                      <a:lnTo>
                        <a:pt x="0" y="1258070"/>
                      </a:lnTo>
                      <a:cubicBezTo>
                        <a:pt x="0" y="563257"/>
                        <a:pt x="579443" y="0"/>
                        <a:pt x="129422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" name="四角形: 角を丸くする 75">
                  <a:extLst>
                    <a:ext uri="{FF2B5EF4-FFF2-40B4-BE49-F238E27FC236}">
                      <a16:creationId xmlns:a16="http://schemas.microsoft.com/office/drawing/2014/main" id="{B5AFCA77-9546-0D20-39EB-159609B4F0DA}"/>
                    </a:ext>
                  </a:extLst>
                </p:cNvPr>
                <p:cNvSpPr/>
                <p:nvPr/>
              </p:nvSpPr>
              <p:spPr bwMode="auto">
                <a:xfrm flipH="1">
                  <a:off x="7250694" y="5210654"/>
                  <a:ext cx="180207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74320144-6BFC-84A0-CB74-A580AE20760F}"/>
                    </a:ext>
                  </a:extLst>
                </p:cNvPr>
                <p:cNvSpPr/>
                <p:nvPr/>
              </p:nvSpPr>
              <p:spPr bwMode="auto">
                <a:xfrm flipH="1">
                  <a:off x="7241388" y="5829096"/>
                  <a:ext cx="493254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85000"/>
                    <a:lumOff val="1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" name="四角形: 角を丸くする 77">
                  <a:extLst>
                    <a:ext uri="{FF2B5EF4-FFF2-40B4-BE49-F238E27FC236}">
                      <a16:creationId xmlns:a16="http://schemas.microsoft.com/office/drawing/2014/main" id="{A344EBFB-CDF1-D3FA-7C3B-6B10635A4D6A}"/>
                    </a:ext>
                  </a:extLst>
                </p:cNvPr>
                <p:cNvSpPr/>
                <p:nvPr/>
              </p:nvSpPr>
              <p:spPr bwMode="auto">
                <a:xfrm>
                  <a:off x="6872057" y="5210654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9EE293EE-D729-45B5-0F93-87BA180C1C00}"/>
                    </a:ext>
                  </a:extLst>
                </p:cNvPr>
                <p:cNvSpPr/>
                <p:nvPr/>
              </p:nvSpPr>
              <p:spPr bwMode="auto">
                <a:xfrm>
                  <a:off x="6568315" y="5829096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85000"/>
                    <a:lumOff val="1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" name="四角形: 上の 2 つの角を丸める 79">
                  <a:extLst>
                    <a:ext uri="{FF2B5EF4-FFF2-40B4-BE49-F238E27FC236}">
                      <a16:creationId xmlns:a16="http://schemas.microsoft.com/office/drawing/2014/main" id="{A1125752-DFA3-336D-A230-A43F9E8E8906}"/>
                    </a:ext>
                  </a:extLst>
                </p:cNvPr>
                <p:cNvSpPr/>
                <p:nvPr/>
              </p:nvSpPr>
              <p:spPr bwMode="auto">
                <a:xfrm>
                  <a:off x="6714407" y="3808586"/>
                  <a:ext cx="838918" cy="981625"/>
                </a:xfrm>
                <a:prstGeom prst="round2SameRect">
                  <a:avLst>
                    <a:gd name="adj1" fmla="val 31731"/>
                    <a:gd name="adj2" fmla="val 0"/>
                  </a:avLst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0B778881-34C7-DF06-A18F-3814AF9AC804}"/>
                    </a:ext>
                  </a:extLst>
                </p:cNvPr>
                <p:cNvSpPr/>
                <p:nvPr/>
              </p:nvSpPr>
              <p:spPr bwMode="auto">
                <a:xfrm>
                  <a:off x="6953877" y="3452986"/>
                  <a:ext cx="359980" cy="455045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0 w 577050"/>
                    <a:gd name="connsiteY5" fmla="*/ 355600 h 855095"/>
                    <a:gd name="connsiteX6" fmla="*/ 87113 w 577050"/>
                    <a:gd name="connsiteY6" fmla="*/ 355600 h 855095"/>
                    <a:gd name="connsiteX7" fmla="*/ 176013 w 577050"/>
                    <a:gd name="connsiteY7" fmla="*/ 0 h 855095"/>
                    <a:gd name="connsiteX0" fmla="*/ 176013 w 577050"/>
                    <a:gd name="connsiteY0" fmla="*/ 0 h 538389"/>
                    <a:gd name="connsiteX1" fmla="*/ 401038 w 577050"/>
                    <a:gd name="connsiteY1" fmla="*/ 0 h 538389"/>
                    <a:gd name="connsiteX2" fmla="*/ 489938 w 577050"/>
                    <a:gd name="connsiteY2" fmla="*/ 355600 h 538389"/>
                    <a:gd name="connsiteX3" fmla="*/ 577050 w 577050"/>
                    <a:gd name="connsiteY3" fmla="*/ 355600 h 538389"/>
                    <a:gd name="connsiteX4" fmla="*/ 288527 w 577050"/>
                    <a:gd name="connsiteY4" fmla="*/ 538389 h 538389"/>
                    <a:gd name="connsiteX5" fmla="*/ 0 w 577050"/>
                    <a:gd name="connsiteY5" fmla="*/ 355600 h 538389"/>
                    <a:gd name="connsiteX6" fmla="*/ 87113 w 577050"/>
                    <a:gd name="connsiteY6" fmla="*/ 355600 h 538389"/>
                    <a:gd name="connsiteX7" fmla="*/ 176013 w 577050"/>
                    <a:gd name="connsiteY7" fmla="*/ 0 h 538389"/>
                    <a:gd name="connsiteX0" fmla="*/ 176013 w 577050"/>
                    <a:gd name="connsiteY0" fmla="*/ 0 h 455045"/>
                    <a:gd name="connsiteX1" fmla="*/ 401038 w 577050"/>
                    <a:gd name="connsiteY1" fmla="*/ 0 h 455045"/>
                    <a:gd name="connsiteX2" fmla="*/ 489938 w 577050"/>
                    <a:gd name="connsiteY2" fmla="*/ 355600 h 455045"/>
                    <a:gd name="connsiteX3" fmla="*/ 577050 w 577050"/>
                    <a:gd name="connsiteY3" fmla="*/ 355600 h 455045"/>
                    <a:gd name="connsiteX4" fmla="*/ 284710 w 577050"/>
                    <a:gd name="connsiteY4" fmla="*/ 455045 h 455045"/>
                    <a:gd name="connsiteX5" fmla="*/ 0 w 577050"/>
                    <a:gd name="connsiteY5" fmla="*/ 355600 h 455045"/>
                    <a:gd name="connsiteX6" fmla="*/ 87113 w 577050"/>
                    <a:gd name="connsiteY6" fmla="*/ 355600 h 455045"/>
                    <a:gd name="connsiteX7" fmla="*/ 176013 w 577050"/>
                    <a:gd name="connsiteY7" fmla="*/ 0 h 455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455045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84710" y="455045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lnTo>
                        <a:pt x="17601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9F949B38-05A3-439E-2FD8-0285331782AC}"/>
                    </a:ext>
                  </a:extLst>
                </p:cNvPr>
                <p:cNvSpPr/>
                <p:nvPr/>
              </p:nvSpPr>
              <p:spPr bwMode="auto">
                <a:xfrm>
                  <a:off x="5988091" y="142308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" name="四角形: 角を丸くする 82">
                  <a:extLst>
                    <a:ext uri="{FF2B5EF4-FFF2-40B4-BE49-F238E27FC236}">
                      <a16:creationId xmlns:a16="http://schemas.microsoft.com/office/drawing/2014/main" id="{CAB6A65A-5D25-AF19-BD5A-3518357C49CA}"/>
                    </a:ext>
                  </a:extLst>
                </p:cNvPr>
                <p:cNvSpPr/>
                <p:nvPr/>
              </p:nvSpPr>
              <p:spPr bwMode="auto">
                <a:xfrm flipH="1">
                  <a:off x="7250692" y="5592998"/>
                  <a:ext cx="180207" cy="23841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" name="四角形: 角を丸くする 83">
                  <a:extLst>
                    <a:ext uri="{FF2B5EF4-FFF2-40B4-BE49-F238E27FC236}">
                      <a16:creationId xmlns:a16="http://schemas.microsoft.com/office/drawing/2014/main" id="{D1DD745B-9542-C29E-CFEE-903D76813A1F}"/>
                    </a:ext>
                  </a:extLst>
                </p:cNvPr>
                <p:cNvSpPr/>
                <p:nvPr/>
              </p:nvSpPr>
              <p:spPr bwMode="auto">
                <a:xfrm>
                  <a:off x="6872057" y="5592998"/>
                  <a:ext cx="180208" cy="23841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台形 84">
                  <a:extLst>
                    <a:ext uri="{FF2B5EF4-FFF2-40B4-BE49-F238E27FC236}">
                      <a16:creationId xmlns:a16="http://schemas.microsoft.com/office/drawing/2014/main" id="{B2ACC157-768A-A0DF-2562-1825992EE7C8}"/>
                    </a:ext>
                  </a:extLst>
                </p:cNvPr>
                <p:cNvSpPr/>
                <p:nvPr/>
              </p:nvSpPr>
              <p:spPr bwMode="auto">
                <a:xfrm rot="10800000">
                  <a:off x="7055558" y="3904068"/>
                  <a:ext cx="159363" cy="121659"/>
                </a:xfrm>
                <a:prstGeom prst="trapezoid">
                  <a:avLst/>
                </a:pr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" name="五角形 3">
                  <a:extLst>
                    <a:ext uri="{FF2B5EF4-FFF2-40B4-BE49-F238E27FC236}">
                      <a16:creationId xmlns:a16="http://schemas.microsoft.com/office/drawing/2014/main" id="{A31A55A2-D503-96F0-836E-34FB39972ED0}"/>
                    </a:ext>
                  </a:extLst>
                </p:cNvPr>
                <p:cNvSpPr/>
                <p:nvPr/>
              </p:nvSpPr>
              <p:spPr bwMode="auto">
                <a:xfrm rot="10800000">
                  <a:off x="7054738" y="4026006"/>
                  <a:ext cx="180020" cy="716709"/>
                </a:xfrm>
                <a:custGeom>
                  <a:avLst/>
                  <a:gdLst>
                    <a:gd name="connsiteX0" fmla="*/ 0 w 180020"/>
                    <a:gd name="connsiteY0" fmla="*/ 93337 h 244360"/>
                    <a:gd name="connsiteX1" fmla="*/ 90010 w 180020"/>
                    <a:gd name="connsiteY1" fmla="*/ 0 h 244360"/>
                    <a:gd name="connsiteX2" fmla="*/ 180020 w 180020"/>
                    <a:gd name="connsiteY2" fmla="*/ 93337 h 244360"/>
                    <a:gd name="connsiteX3" fmla="*/ 145639 w 180020"/>
                    <a:gd name="connsiteY3" fmla="*/ 244359 h 244360"/>
                    <a:gd name="connsiteX4" fmla="*/ 34381 w 180020"/>
                    <a:gd name="connsiteY4" fmla="*/ 244359 h 244360"/>
                    <a:gd name="connsiteX5" fmla="*/ 0 w 180020"/>
                    <a:gd name="connsiteY5" fmla="*/ 93337 h 244360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34381 w 180020"/>
                    <a:gd name="connsiteY4" fmla="*/ 244359 h 601547"/>
                    <a:gd name="connsiteX5" fmla="*/ 0 w 180020"/>
                    <a:gd name="connsiteY5" fmla="*/ 93337 h 601547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58194 w 180020"/>
                    <a:gd name="connsiteY4" fmla="*/ 601547 h 601547"/>
                    <a:gd name="connsiteX5" fmla="*/ 0 w 180020"/>
                    <a:gd name="connsiteY5" fmla="*/ 93337 h 601547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55813 w 180020"/>
                    <a:gd name="connsiteY4" fmla="*/ 601547 h 601547"/>
                    <a:gd name="connsiteX5" fmla="*/ 0 w 180020"/>
                    <a:gd name="connsiteY5" fmla="*/ 93337 h 601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20" h="601547">
                      <a:moveTo>
                        <a:pt x="0" y="93337"/>
                      </a:moveTo>
                      <a:lnTo>
                        <a:pt x="90010" y="0"/>
                      </a:lnTo>
                      <a:lnTo>
                        <a:pt x="180020" y="93337"/>
                      </a:lnTo>
                      <a:lnTo>
                        <a:pt x="136114" y="601547"/>
                      </a:lnTo>
                      <a:lnTo>
                        <a:pt x="55813" y="601547"/>
                      </a:lnTo>
                      <a:lnTo>
                        <a:pt x="0" y="93337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" name="二等辺三角形 1">
                  <a:extLst>
                    <a:ext uri="{FF2B5EF4-FFF2-40B4-BE49-F238E27FC236}">
                      <a16:creationId xmlns:a16="http://schemas.microsoft.com/office/drawing/2014/main" id="{7E7D31A0-8D47-FF8E-A770-0F9D2A363603}"/>
                    </a:ext>
                  </a:extLst>
                </p:cNvPr>
                <p:cNvSpPr/>
                <p:nvPr/>
              </p:nvSpPr>
              <p:spPr bwMode="auto">
                <a:xfrm>
                  <a:off x="6875520" y="3808497"/>
                  <a:ext cx="256410" cy="278128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23359 h 223359"/>
                    <a:gd name="connsiteX1" fmla="*/ 81683 w 256410"/>
                    <a:gd name="connsiteY1" fmla="*/ 0 h 223359"/>
                    <a:gd name="connsiteX2" fmla="*/ 256410 w 256410"/>
                    <a:gd name="connsiteY2" fmla="*/ 47146 h 223359"/>
                    <a:gd name="connsiteX3" fmla="*/ 0 w 256410"/>
                    <a:gd name="connsiteY3" fmla="*/ 223359 h 223359"/>
                    <a:gd name="connsiteX0" fmla="*/ 0 w 256410"/>
                    <a:gd name="connsiteY0" fmla="*/ 278128 h 278128"/>
                    <a:gd name="connsiteX1" fmla="*/ 88827 w 256410"/>
                    <a:gd name="connsiteY1" fmla="*/ 0 h 278128"/>
                    <a:gd name="connsiteX2" fmla="*/ 256410 w 256410"/>
                    <a:gd name="connsiteY2" fmla="*/ 101915 h 278128"/>
                    <a:gd name="connsiteX3" fmla="*/ 0 w 256410"/>
                    <a:gd name="connsiteY3" fmla="*/ 278128 h 278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8">
                      <a:moveTo>
                        <a:pt x="0" y="278128"/>
                      </a:moveTo>
                      <a:lnTo>
                        <a:pt x="88827" y="0"/>
                      </a:lnTo>
                      <a:lnTo>
                        <a:pt x="256410" y="101915"/>
                      </a:lnTo>
                      <a:lnTo>
                        <a:pt x="0" y="2781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" name="二等辺三角形 1">
                  <a:extLst>
                    <a:ext uri="{FF2B5EF4-FFF2-40B4-BE49-F238E27FC236}">
                      <a16:creationId xmlns:a16="http://schemas.microsoft.com/office/drawing/2014/main" id="{368D4F2B-B7BE-36F1-BD23-F963BD40C1E9}"/>
                    </a:ext>
                  </a:extLst>
                </p:cNvPr>
                <p:cNvSpPr/>
                <p:nvPr/>
              </p:nvSpPr>
              <p:spPr bwMode="auto">
                <a:xfrm flipH="1">
                  <a:off x="7136071" y="3808496"/>
                  <a:ext cx="256410" cy="278129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" name="台形 88">
                  <a:extLst>
                    <a:ext uri="{FF2B5EF4-FFF2-40B4-BE49-F238E27FC236}">
                      <a16:creationId xmlns:a16="http://schemas.microsoft.com/office/drawing/2014/main" id="{C2AA35B8-BC0C-B752-30A7-D55F652F47F4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650135" y="4734704"/>
                  <a:ext cx="967464" cy="579272"/>
                </a:xfrm>
                <a:prstGeom prst="trapezoid">
                  <a:avLst>
                    <a:gd name="adj" fmla="val 12183"/>
                  </a:avLst>
                </a:prstGeom>
                <a:pattFill prst="lgGrid">
                  <a:fgClr>
                    <a:srgbClr val="FFFFFF">
                      <a:lumMod val="65000"/>
                    </a:srgbClr>
                  </a:fgClr>
                  <a:bgClr>
                    <a:srgbClr val="FFFFFF">
                      <a:lumMod val="75000"/>
                    </a:srgbClr>
                  </a:bgClr>
                </a:patt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" name="正方形/長方形 89">
                  <a:extLst>
                    <a:ext uri="{FF2B5EF4-FFF2-40B4-BE49-F238E27FC236}">
                      <a16:creationId xmlns:a16="http://schemas.microsoft.com/office/drawing/2014/main" id="{1F7C3EDF-2980-B044-85C3-A0CD7E0D63FB}"/>
                    </a:ext>
                  </a:extLst>
                </p:cNvPr>
                <p:cNvSpPr/>
                <p:nvPr/>
              </p:nvSpPr>
              <p:spPr bwMode="auto">
                <a:xfrm>
                  <a:off x="6718135" y="4734704"/>
                  <a:ext cx="835190" cy="58270"/>
                </a:xfrm>
                <a:prstGeom prst="rect">
                  <a:avLst/>
                </a:prstGeom>
                <a:pattFill prst="lgGrid">
                  <a:fgClr>
                    <a:srgbClr val="FFFFFF">
                      <a:lumMod val="65000"/>
                    </a:srgbClr>
                  </a:fgClr>
                  <a:bgClr>
                    <a:srgbClr val="FFFFFF">
                      <a:lumMod val="75000"/>
                    </a:srgbClr>
                  </a:bgClr>
                </a:patt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E6B9702B-87E9-D475-434E-B90EEF29E194}"/>
                    </a:ext>
                  </a:extLst>
                </p:cNvPr>
                <p:cNvGrpSpPr/>
                <p:nvPr/>
              </p:nvGrpSpPr>
              <p:grpSpPr>
                <a:xfrm>
                  <a:off x="6681069" y="3784834"/>
                  <a:ext cx="272808" cy="1075316"/>
                  <a:chOff x="6681069" y="3784834"/>
                  <a:chExt cx="272808" cy="1075316"/>
                </a:xfr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</p:grpSpPr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2FE2FD39-1626-9436-7AB4-9C231E32CE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1069" y="3805472"/>
                    <a:ext cx="272808" cy="1054678"/>
                  </a:xfrm>
                  <a:custGeom>
                    <a:avLst/>
                    <a:gdLst>
                      <a:gd name="connsiteX0" fmla="*/ 220954 w 272808"/>
                      <a:gd name="connsiteY0" fmla="*/ 0 h 1054678"/>
                      <a:gd name="connsiteX1" fmla="*/ 272808 w 272808"/>
                      <a:gd name="connsiteY1" fmla="*/ 0 h 1054678"/>
                      <a:gd name="connsiteX2" fmla="*/ 272808 w 272808"/>
                      <a:gd name="connsiteY2" fmla="*/ 1054678 h 1054678"/>
                      <a:gd name="connsiteX3" fmla="*/ 0 w 272808"/>
                      <a:gd name="connsiteY3" fmla="*/ 1054678 h 1054678"/>
                      <a:gd name="connsiteX4" fmla="*/ 0 w 272808"/>
                      <a:gd name="connsiteY4" fmla="*/ 220954 h 1054678"/>
                      <a:gd name="connsiteX5" fmla="*/ 220954 w 272808"/>
                      <a:gd name="connsiteY5" fmla="*/ 0 h 105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2808" h="1054678">
                        <a:moveTo>
                          <a:pt x="220954" y="0"/>
                        </a:moveTo>
                        <a:lnTo>
                          <a:pt x="272808" y="0"/>
                        </a:lnTo>
                        <a:lnTo>
                          <a:pt x="272808" y="1054678"/>
                        </a:lnTo>
                        <a:lnTo>
                          <a:pt x="0" y="1054678"/>
                        </a:lnTo>
                        <a:lnTo>
                          <a:pt x="0" y="220954"/>
                        </a:lnTo>
                        <a:cubicBezTo>
                          <a:pt x="0" y="98924"/>
                          <a:pt x="98924" y="0"/>
                          <a:pt x="22095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2CA5184A-177C-CB4B-4B13-5984243679DE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472237" y="4072484"/>
                    <a:ext cx="769290" cy="193989"/>
                  </a:xfrm>
                  <a:custGeom>
                    <a:avLst/>
                    <a:gdLst>
                      <a:gd name="connsiteX0" fmla="*/ 769290 w 769290"/>
                      <a:gd name="connsiteY0" fmla="*/ 193989 h 193989"/>
                      <a:gd name="connsiteX1" fmla="*/ 468190 w 769290"/>
                      <a:gd name="connsiteY1" fmla="*/ 193989 h 193989"/>
                      <a:gd name="connsiteX2" fmla="*/ 468192 w 769290"/>
                      <a:gd name="connsiteY2" fmla="*/ 193988 h 193989"/>
                      <a:gd name="connsiteX3" fmla="*/ 0 w 769290"/>
                      <a:gd name="connsiteY3" fmla="*/ 193988 h 193989"/>
                      <a:gd name="connsiteX4" fmla="*/ 540192 w 769290"/>
                      <a:gd name="connsiteY4" fmla="*/ 0 h 193989"/>
                      <a:gd name="connsiteX5" fmla="*/ 582128 w 769290"/>
                      <a:gd name="connsiteY5" fmla="*/ 98617 h 193989"/>
                      <a:gd name="connsiteX6" fmla="*/ 699941 w 769290"/>
                      <a:gd name="connsiteY6" fmla="*/ 2 h 19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69290" h="193989">
                        <a:moveTo>
                          <a:pt x="769290" y="193989"/>
                        </a:moveTo>
                        <a:lnTo>
                          <a:pt x="468190" y="193989"/>
                        </a:lnTo>
                        <a:lnTo>
                          <a:pt x="468192" y="193988"/>
                        </a:lnTo>
                        <a:lnTo>
                          <a:pt x="0" y="193988"/>
                        </a:lnTo>
                        <a:lnTo>
                          <a:pt x="540192" y="0"/>
                        </a:lnTo>
                        <a:lnTo>
                          <a:pt x="582128" y="98617"/>
                        </a:lnTo>
                        <a:lnTo>
                          <a:pt x="699941" y="2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1A5F14EA-1EB3-350F-C135-ED84487F59DE}"/>
                    </a:ext>
                  </a:extLst>
                </p:cNvPr>
                <p:cNvGrpSpPr/>
                <p:nvPr/>
              </p:nvGrpSpPr>
              <p:grpSpPr>
                <a:xfrm flipH="1">
                  <a:off x="7311562" y="3784834"/>
                  <a:ext cx="272808" cy="1075316"/>
                  <a:chOff x="6681069" y="3784834"/>
                  <a:chExt cx="272808" cy="1075316"/>
                </a:xfr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</p:grpSpPr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3B287C82-6E05-B849-9FB6-6223660F02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1069" y="3805472"/>
                    <a:ext cx="272808" cy="1054678"/>
                  </a:xfrm>
                  <a:custGeom>
                    <a:avLst/>
                    <a:gdLst>
                      <a:gd name="connsiteX0" fmla="*/ 220954 w 272808"/>
                      <a:gd name="connsiteY0" fmla="*/ 0 h 1054678"/>
                      <a:gd name="connsiteX1" fmla="*/ 272808 w 272808"/>
                      <a:gd name="connsiteY1" fmla="*/ 0 h 1054678"/>
                      <a:gd name="connsiteX2" fmla="*/ 272808 w 272808"/>
                      <a:gd name="connsiteY2" fmla="*/ 1054678 h 1054678"/>
                      <a:gd name="connsiteX3" fmla="*/ 0 w 272808"/>
                      <a:gd name="connsiteY3" fmla="*/ 1054678 h 1054678"/>
                      <a:gd name="connsiteX4" fmla="*/ 0 w 272808"/>
                      <a:gd name="connsiteY4" fmla="*/ 220954 h 1054678"/>
                      <a:gd name="connsiteX5" fmla="*/ 220954 w 272808"/>
                      <a:gd name="connsiteY5" fmla="*/ 0 h 105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2808" h="1054678">
                        <a:moveTo>
                          <a:pt x="220954" y="0"/>
                        </a:moveTo>
                        <a:lnTo>
                          <a:pt x="272808" y="0"/>
                        </a:lnTo>
                        <a:lnTo>
                          <a:pt x="272808" y="1054678"/>
                        </a:lnTo>
                        <a:lnTo>
                          <a:pt x="0" y="1054678"/>
                        </a:lnTo>
                        <a:lnTo>
                          <a:pt x="0" y="220954"/>
                        </a:lnTo>
                        <a:cubicBezTo>
                          <a:pt x="0" y="98924"/>
                          <a:pt x="98924" y="0"/>
                          <a:pt x="22095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1D691561-2B31-BBB2-1F22-56A50E505DF9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472237" y="4072484"/>
                    <a:ext cx="769290" cy="193989"/>
                  </a:xfrm>
                  <a:custGeom>
                    <a:avLst/>
                    <a:gdLst>
                      <a:gd name="connsiteX0" fmla="*/ 769290 w 769290"/>
                      <a:gd name="connsiteY0" fmla="*/ 193989 h 193989"/>
                      <a:gd name="connsiteX1" fmla="*/ 468190 w 769290"/>
                      <a:gd name="connsiteY1" fmla="*/ 193989 h 193989"/>
                      <a:gd name="connsiteX2" fmla="*/ 468192 w 769290"/>
                      <a:gd name="connsiteY2" fmla="*/ 193988 h 193989"/>
                      <a:gd name="connsiteX3" fmla="*/ 0 w 769290"/>
                      <a:gd name="connsiteY3" fmla="*/ 193988 h 193989"/>
                      <a:gd name="connsiteX4" fmla="*/ 540192 w 769290"/>
                      <a:gd name="connsiteY4" fmla="*/ 0 h 193989"/>
                      <a:gd name="connsiteX5" fmla="*/ 582128 w 769290"/>
                      <a:gd name="connsiteY5" fmla="*/ 98617 h 193989"/>
                      <a:gd name="connsiteX6" fmla="*/ 699941 w 769290"/>
                      <a:gd name="connsiteY6" fmla="*/ 2 h 19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69290" h="193989">
                        <a:moveTo>
                          <a:pt x="769290" y="193989"/>
                        </a:moveTo>
                        <a:lnTo>
                          <a:pt x="468190" y="193989"/>
                        </a:lnTo>
                        <a:lnTo>
                          <a:pt x="468192" y="193988"/>
                        </a:lnTo>
                        <a:lnTo>
                          <a:pt x="0" y="193988"/>
                        </a:lnTo>
                        <a:lnTo>
                          <a:pt x="540192" y="0"/>
                        </a:lnTo>
                        <a:lnTo>
                          <a:pt x="582128" y="98617"/>
                        </a:lnTo>
                        <a:lnTo>
                          <a:pt x="699941" y="2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88DB1094-C17D-40AE-49F3-E968F846A790}"/>
                    </a:ext>
                  </a:extLst>
                </p:cNvPr>
                <p:cNvSpPr/>
                <p:nvPr/>
              </p:nvSpPr>
              <p:spPr bwMode="auto">
                <a:xfrm>
                  <a:off x="5897527" y="1285137"/>
                  <a:ext cx="2468806" cy="2501666"/>
                </a:xfrm>
                <a:custGeom>
                  <a:avLst/>
                  <a:gdLst>
                    <a:gd name="connsiteX0" fmla="*/ 1234403 w 2468806"/>
                    <a:gd name="connsiteY0" fmla="*/ 0 h 2501666"/>
                    <a:gd name="connsiteX1" fmla="*/ 2468806 w 2468806"/>
                    <a:gd name="connsiteY1" fmla="*/ 1302978 h 2501666"/>
                    <a:gd name="connsiteX2" fmla="*/ 1822793 w 2468806"/>
                    <a:gd name="connsiteY2" fmla="*/ 2448694 h 2501666"/>
                    <a:gd name="connsiteX3" fmla="*/ 1718617 w 2468806"/>
                    <a:gd name="connsiteY3" fmla="*/ 2501666 h 2501666"/>
                    <a:gd name="connsiteX4" fmla="*/ 1747782 w 2468806"/>
                    <a:gd name="connsiteY4" fmla="*/ 2477246 h 2501666"/>
                    <a:gd name="connsiteX5" fmla="*/ 2152611 w 2468806"/>
                    <a:gd name="connsiteY5" fmla="*/ 1427872 h 2501666"/>
                    <a:gd name="connsiteX6" fmla="*/ 1234403 w 2468806"/>
                    <a:gd name="connsiteY6" fmla="*/ 162370 h 2501666"/>
                    <a:gd name="connsiteX7" fmla="*/ 316195 w 2468806"/>
                    <a:gd name="connsiteY7" fmla="*/ 1427872 h 2501666"/>
                    <a:gd name="connsiteX8" fmla="*/ 721025 w 2468806"/>
                    <a:gd name="connsiteY8" fmla="*/ 2477246 h 2501666"/>
                    <a:gd name="connsiteX9" fmla="*/ 750190 w 2468806"/>
                    <a:gd name="connsiteY9" fmla="*/ 2501666 h 2501666"/>
                    <a:gd name="connsiteX10" fmla="*/ 646013 w 2468806"/>
                    <a:gd name="connsiteY10" fmla="*/ 2448694 h 2501666"/>
                    <a:gd name="connsiteX11" fmla="*/ 0 w 2468806"/>
                    <a:gd name="connsiteY11" fmla="*/ 1302978 h 2501666"/>
                    <a:gd name="connsiteX12" fmla="*/ 1234403 w 2468806"/>
                    <a:gd name="connsiteY12" fmla="*/ 0 h 2501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68806" h="2501666">
                      <a:moveTo>
                        <a:pt x="1234403" y="0"/>
                      </a:moveTo>
                      <a:cubicBezTo>
                        <a:pt x="1916145" y="0"/>
                        <a:pt x="2468806" y="583363"/>
                        <a:pt x="2468806" y="1302978"/>
                      </a:cubicBezTo>
                      <a:cubicBezTo>
                        <a:pt x="2468806" y="1797713"/>
                        <a:pt x="2207588" y="2228048"/>
                        <a:pt x="1822793" y="2448694"/>
                      </a:cubicBezTo>
                      <a:lnTo>
                        <a:pt x="1718617" y="2501666"/>
                      </a:lnTo>
                      <a:lnTo>
                        <a:pt x="1747782" y="2477246"/>
                      </a:lnTo>
                      <a:cubicBezTo>
                        <a:pt x="1992027" y="2249826"/>
                        <a:pt x="2152611" y="1864695"/>
                        <a:pt x="2152611" y="1427872"/>
                      </a:cubicBezTo>
                      <a:cubicBezTo>
                        <a:pt x="2152611" y="728955"/>
                        <a:pt x="1741515" y="162370"/>
                        <a:pt x="1234403" y="162370"/>
                      </a:cubicBezTo>
                      <a:cubicBezTo>
                        <a:pt x="727291" y="162370"/>
                        <a:pt x="316195" y="728955"/>
                        <a:pt x="316195" y="1427872"/>
                      </a:cubicBezTo>
                      <a:cubicBezTo>
                        <a:pt x="316195" y="1864695"/>
                        <a:pt x="476780" y="2249826"/>
                        <a:pt x="721025" y="2477246"/>
                      </a:cubicBezTo>
                      <a:lnTo>
                        <a:pt x="750190" y="2501666"/>
                      </a:lnTo>
                      <a:lnTo>
                        <a:pt x="646013" y="2448694"/>
                      </a:lnTo>
                      <a:cubicBezTo>
                        <a:pt x="261219" y="2228048"/>
                        <a:pt x="0" y="1797713"/>
                        <a:pt x="0" y="1302978"/>
                      </a:cubicBezTo>
                      <a:cubicBezTo>
                        <a:pt x="0" y="583363"/>
                        <a:pt x="552661" y="0"/>
                        <a:pt x="123440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E8F6B9DA-0914-470D-9D64-C64ECF142B1E}"/>
                    </a:ext>
                  </a:extLst>
                </p:cNvPr>
                <p:cNvSpPr/>
                <p:nvPr/>
              </p:nvSpPr>
              <p:spPr bwMode="auto">
                <a:xfrm>
                  <a:off x="6854653" y="1389317"/>
                  <a:ext cx="580188" cy="843362"/>
                </a:xfrm>
                <a:custGeom>
                  <a:avLst/>
                  <a:gdLst>
                    <a:gd name="connsiteX0" fmla="*/ 652573 w 1442865"/>
                    <a:gd name="connsiteY0" fmla="*/ 0 h 1359241"/>
                    <a:gd name="connsiteX1" fmla="*/ 721433 w 1442865"/>
                    <a:gd name="connsiteY1" fmla="*/ 4793 h 1359241"/>
                    <a:gd name="connsiteX2" fmla="*/ 790292 w 1442865"/>
                    <a:gd name="connsiteY2" fmla="*/ 0 h 1359241"/>
                    <a:gd name="connsiteX3" fmla="*/ 1442865 w 1442865"/>
                    <a:gd name="connsiteY3" fmla="*/ 720080 h 1359241"/>
                    <a:gd name="connsiteX4" fmla="*/ 1155151 w 1442865"/>
                    <a:gd name="connsiteY4" fmla="*/ 1317182 h 1359241"/>
                    <a:gd name="connsiteX5" fmla="*/ 1084928 w 1442865"/>
                    <a:gd name="connsiteY5" fmla="*/ 1359241 h 1359241"/>
                    <a:gd name="connsiteX6" fmla="*/ 1143754 w 1442865"/>
                    <a:gd name="connsiteY6" fmla="*/ 1239650 h 1359241"/>
                    <a:gd name="connsiteX7" fmla="*/ 1195037 w 1442865"/>
                    <a:gd name="connsiteY7" fmla="*/ 959362 h 1359241"/>
                    <a:gd name="connsiteX8" fmla="*/ 796475 w 1442865"/>
                    <a:gd name="connsiteY8" fmla="*/ 295870 h 1359241"/>
                    <a:gd name="connsiteX9" fmla="*/ 721433 w 1442865"/>
                    <a:gd name="connsiteY9" fmla="*/ 270165 h 1359241"/>
                    <a:gd name="connsiteX10" fmla="*/ 646390 w 1442865"/>
                    <a:gd name="connsiteY10" fmla="*/ 295870 h 1359241"/>
                    <a:gd name="connsiteX11" fmla="*/ 247828 w 1442865"/>
                    <a:gd name="connsiteY11" fmla="*/ 959362 h 1359241"/>
                    <a:gd name="connsiteX12" fmla="*/ 299111 w 1442865"/>
                    <a:gd name="connsiteY12" fmla="*/ 1239650 h 1359241"/>
                    <a:gd name="connsiteX13" fmla="*/ 357937 w 1442865"/>
                    <a:gd name="connsiteY13" fmla="*/ 1359241 h 1359241"/>
                    <a:gd name="connsiteX14" fmla="*/ 287714 w 1442865"/>
                    <a:gd name="connsiteY14" fmla="*/ 1317182 h 1359241"/>
                    <a:gd name="connsiteX15" fmla="*/ 0 w 1442865"/>
                    <a:gd name="connsiteY15" fmla="*/ 720080 h 1359241"/>
                    <a:gd name="connsiteX16" fmla="*/ 652573 w 1442865"/>
                    <a:gd name="connsiteY16" fmla="*/ 0 h 1359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42865" h="1359241">
                      <a:moveTo>
                        <a:pt x="652573" y="0"/>
                      </a:moveTo>
                      <a:lnTo>
                        <a:pt x="721433" y="4793"/>
                      </a:lnTo>
                      <a:lnTo>
                        <a:pt x="790292" y="0"/>
                      </a:lnTo>
                      <a:cubicBezTo>
                        <a:pt x="1150698" y="0"/>
                        <a:pt x="1442865" y="322391"/>
                        <a:pt x="1442865" y="720080"/>
                      </a:cubicBezTo>
                      <a:cubicBezTo>
                        <a:pt x="1442865" y="968636"/>
                        <a:pt x="1328737" y="1187778"/>
                        <a:pt x="1155151" y="1317182"/>
                      </a:cubicBezTo>
                      <a:lnTo>
                        <a:pt x="1084928" y="1359241"/>
                      </a:lnTo>
                      <a:lnTo>
                        <a:pt x="1143754" y="1239650"/>
                      </a:lnTo>
                      <a:cubicBezTo>
                        <a:pt x="1176776" y="1153501"/>
                        <a:pt x="1195037" y="1058784"/>
                        <a:pt x="1195037" y="959362"/>
                      </a:cubicBezTo>
                      <a:cubicBezTo>
                        <a:pt x="1195037" y="661095"/>
                        <a:pt x="1030693" y="405184"/>
                        <a:pt x="796475" y="295870"/>
                      </a:cubicBezTo>
                      <a:lnTo>
                        <a:pt x="721433" y="270165"/>
                      </a:lnTo>
                      <a:lnTo>
                        <a:pt x="646390" y="295870"/>
                      </a:lnTo>
                      <a:cubicBezTo>
                        <a:pt x="412172" y="405184"/>
                        <a:pt x="247828" y="661095"/>
                        <a:pt x="247828" y="959362"/>
                      </a:cubicBezTo>
                      <a:cubicBezTo>
                        <a:pt x="247828" y="1058784"/>
                        <a:pt x="266089" y="1153501"/>
                        <a:pt x="299111" y="1239650"/>
                      </a:cubicBezTo>
                      <a:lnTo>
                        <a:pt x="357937" y="1359241"/>
                      </a:lnTo>
                      <a:lnTo>
                        <a:pt x="287714" y="1317182"/>
                      </a:lnTo>
                      <a:cubicBezTo>
                        <a:pt x="114128" y="1187778"/>
                        <a:pt x="0" y="968636"/>
                        <a:pt x="0" y="720080"/>
                      </a:cubicBezTo>
                      <a:cubicBezTo>
                        <a:pt x="0" y="322391"/>
                        <a:pt x="292167" y="0"/>
                        <a:pt x="65257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E4169C0C-322D-B6BD-C238-4119B67D3AD8}"/>
                    </a:ext>
                  </a:extLst>
                </p:cNvPr>
                <p:cNvSpPr/>
                <p:nvPr/>
              </p:nvSpPr>
              <p:spPr bwMode="auto">
                <a:xfrm>
                  <a:off x="6260004" y="1350922"/>
                  <a:ext cx="1018256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73B6F613-5317-DF0C-F9C6-0DF54C025895}"/>
                    </a:ext>
                  </a:extLst>
                </p:cNvPr>
                <p:cNvSpPr/>
                <p:nvPr/>
              </p:nvSpPr>
              <p:spPr bwMode="auto">
                <a:xfrm flipH="1">
                  <a:off x="7016277" y="1350922"/>
                  <a:ext cx="1018256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31967518-918A-4740-6F86-D527550716D1}"/>
                    </a:ext>
                  </a:extLst>
                </p:cNvPr>
                <p:cNvSpPr/>
                <p:nvPr/>
              </p:nvSpPr>
              <p:spPr bwMode="auto">
                <a:xfrm>
                  <a:off x="6260004" y="2382147"/>
                  <a:ext cx="693873" cy="443733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5497C475-EF50-F625-8FF0-A8B966642BCB}"/>
                    </a:ext>
                  </a:extLst>
                </p:cNvPr>
                <p:cNvSpPr/>
                <p:nvPr/>
              </p:nvSpPr>
              <p:spPr bwMode="auto">
                <a:xfrm>
                  <a:off x="6409872" y="2382147"/>
                  <a:ext cx="382610" cy="443733"/>
                </a:xfrm>
                <a:custGeom>
                  <a:avLst/>
                  <a:gdLst>
                    <a:gd name="connsiteX0" fmla="*/ 188701 w 382610"/>
                    <a:gd name="connsiteY0" fmla="*/ 0 h 443733"/>
                    <a:gd name="connsiteX1" fmla="*/ 309784 w 382610"/>
                    <a:gd name="connsiteY1" fmla="*/ 15783 h 443733"/>
                    <a:gd name="connsiteX2" fmla="*/ 345451 w 382610"/>
                    <a:gd name="connsiteY2" fmla="*/ 30896 h 443733"/>
                    <a:gd name="connsiteX3" fmla="*/ 369002 w 382610"/>
                    <a:gd name="connsiteY3" fmla="*/ 90510 h 443733"/>
                    <a:gd name="connsiteX4" fmla="*/ 382610 w 382610"/>
                    <a:gd name="connsiteY4" fmla="*/ 202493 h 443733"/>
                    <a:gd name="connsiteX5" fmla="*/ 331398 w 382610"/>
                    <a:gd name="connsiteY5" fmla="*/ 409661 h 443733"/>
                    <a:gd name="connsiteX6" fmla="*/ 322814 w 382610"/>
                    <a:gd name="connsiteY6" fmla="*/ 422429 h 443733"/>
                    <a:gd name="connsiteX7" fmla="*/ 309784 w 382610"/>
                    <a:gd name="connsiteY7" fmla="*/ 427951 h 443733"/>
                    <a:gd name="connsiteX8" fmla="*/ 188701 w 382610"/>
                    <a:gd name="connsiteY8" fmla="*/ 443733 h 443733"/>
                    <a:gd name="connsiteX9" fmla="*/ 67619 w 382610"/>
                    <a:gd name="connsiteY9" fmla="*/ 427951 h 443733"/>
                    <a:gd name="connsiteX10" fmla="*/ 61871 w 382610"/>
                    <a:gd name="connsiteY10" fmla="*/ 425515 h 443733"/>
                    <a:gd name="connsiteX11" fmla="*/ 51212 w 382610"/>
                    <a:gd name="connsiteY11" fmla="*/ 409661 h 443733"/>
                    <a:gd name="connsiteX12" fmla="*/ 0 w 382610"/>
                    <a:gd name="connsiteY12" fmla="*/ 202493 h 443733"/>
                    <a:gd name="connsiteX13" fmla="*/ 13609 w 382610"/>
                    <a:gd name="connsiteY13" fmla="*/ 90510 h 443733"/>
                    <a:gd name="connsiteX14" fmla="*/ 38206 w 382610"/>
                    <a:gd name="connsiteY14" fmla="*/ 28246 h 443733"/>
                    <a:gd name="connsiteX15" fmla="*/ 67619 w 382610"/>
                    <a:gd name="connsiteY15" fmla="*/ 15783 h 443733"/>
                    <a:gd name="connsiteX16" fmla="*/ 188701 w 382610"/>
                    <a:gd name="connsiteY16" fmla="*/ 0 h 443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2610" h="443733">
                      <a:moveTo>
                        <a:pt x="188701" y="0"/>
                      </a:moveTo>
                      <a:cubicBezTo>
                        <a:pt x="231246" y="0"/>
                        <a:pt x="272028" y="5572"/>
                        <a:pt x="309784" y="15783"/>
                      </a:cubicBezTo>
                      <a:lnTo>
                        <a:pt x="345451" y="30896"/>
                      </a:lnTo>
                      <a:lnTo>
                        <a:pt x="369002" y="90510"/>
                      </a:lnTo>
                      <a:cubicBezTo>
                        <a:pt x="377806" y="125428"/>
                        <a:pt x="382610" y="163145"/>
                        <a:pt x="382610" y="202493"/>
                      </a:cubicBezTo>
                      <a:cubicBezTo>
                        <a:pt x="382610" y="281187"/>
                        <a:pt x="363391" y="353363"/>
                        <a:pt x="331398" y="409661"/>
                      </a:cubicBezTo>
                      <a:lnTo>
                        <a:pt x="322814" y="422429"/>
                      </a:lnTo>
                      <a:lnTo>
                        <a:pt x="309784" y="427951"/>
                      </a:lnTo>
                      <a:cubicBezTo>
                        <a:pt x="272028" y="438161"/>
                        <a:pt x="231246" y="443733"/>
                        <a:pt x="188701" y="443733"/>
                      </a:cubicBezTo>
                      <a:cubicBezTo>
                        <a:pt x="146157" y="443733"/>
                        <a:pt x="105374" y="438161"/>
                        <a:pt x="67619" y="427951"/>
                      </a:cubicBezTo>
                      <a:lnTo>
                        <a:pt x="61871" y="425515"/>
                      </a:lnTo>
                      <a:lnTo>
                        <a:pt x="51212" y="409661"/>
                      </a:lnTo>
                      <a:cubicBezTo>
                        <a:pt x="19219" y="353363"/>
                        <a:pt x="0" y="281187"/>
                        <a:pt x="0" y="202493"/>
                      </a:cubicBezTo>
                      <a:cubicBezTo>
                        <a:pt x="0" y="163145"/>
                        <a:pt x="4805" y="125428"/>
                        <a:pt x="13609" y="90510"/>
                      </a:cubicBezTo>
                      <a:lnTo>
                        <a:pt x="38206" y="28246"/>
                      </a:lnTo>
                      <a:lnTo>
                        <a:pt x="67619" y="15783"/>
                      </a:lnTo>
                      <a:cubicBezTo>
                        <a:pt x="105374" y="5572"/>
                        <a:pt x="146157" y="0"/>
                        <a:pt x="1887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C349BD4A-F500-638D-AA47-FF2557B7318B}"/>
                    </a:ext>
                  </a:extLst>
                </p:cNvPr>
                <p:cNvSpPr/>
                <p:nvPr/>
              </p:nvSpPr>
              <p:spPr bwMode="auto">
                <a:xfrm>
                  <a:off x="7263304" y="2382147"/>
                  <a:ext cx="693873" cy="443733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B015EB91-7585-6010-D19A-9586835B8D41}"/>
                    </a:ext>
                  </a:extLst>
                </p:cNvPr>
                <p:cNvSpPr/>
                <p:nvPr/>
              </p:nvSpPr>
              <p:spPr bwMode="auto">
                <a:xfrm>
                  <a:off x="7413172" y="2382147"/>
                  <a:ext cx="382610" cy="443733"/>
                </a:xfrm>
                <a:custGeom>
                  <a:avLst/>
                  <a:gdLst>
                    <a:gd name="connsiteX0" fmla="*/ 188701 w 382610"/>
                    <a:gd name="connsiteY0" fmla="*/ 0 h 443733"/>
                    <a:gd name="connsiteX1" fmla="*/ 309784 w 382610"/>
                    <a:gd name="connsiteY1" fmla="*/ 15783 h 443733"/>
                    <a:gd name="connsiteX2" fmla="*/ 345451 w 382610"/>
                    <a:gd name="connsiteY2" fmla="*/ 30896 h 443733"/>
                    <a:gd name="connsiteX3" fmla="*/ 369002 w 382610"/>
                    <a:gd name="connsiteY3" fmla="*/ 90510 h 443733"/>
                    <a:gd name="connsiteX4" fmla="*/ 382610 w 382610"/>
                    <a:gd name="connsiteY4" fmla="*/ 202493 h 443733"/>
                    <a:gd name="connsiteX5" fmla="*/ 331398 w 382610"/>
                    <a:gd name="connsiteY5" fmla="*/ 409661 h 443733"/>
                    <a:gd name="connsiteX6" fmla="*/ 322814 w 382610"/>
                    <a:gd name="connsiteY6" fmla="*/ 422429 h 443733"/>
                    <a:gd name="connsiteX7" fmla="*/ 309784 w 382610"/>
                    <a:gd name="connsiteY7" fmla="*/ 427951 h 443733"/>
                    <a:gd name="connsiteX8" fmla="*/ 188701 w 382610"/>
                    <a:gd name="connsiteY8" fmla="*/ 443733 h 443733"/>
                    <a:gd name="connsiteX9" fmla="*/ 67619 w 382610"/>
                    <a:gd name="connsiteY9" fmla="*/ 427951 h 443733"/>
                    <a:gd name="connsiteX10" fmla="*/ 61871 w 382610"/>
                    <a:gd name="connsiteY10" fmla="*/ 425515 h 443733"/>
                    <a:gd name="connsiteX11" fmla="*/ 51212 w 382610"/>
                    <a:gd name="connsiteY11" fmla="*/ 409661 h 443733"/>
                    <a:gd name="connsiteX12" fmla="*/ 0 w 382610"/>
                    <a:gd name="connsiteY12" fmla="*/ 202493 h 443733"/>
                    <a:gd name="connsiteX13" fmla="*/ 13609 w 382610"/>
                    <a:gd name="connsiteY13" fmla="*/ 90510 h 443733"/>
                    <a:gd name="connsiteX14" fmla="*/ 38206 w 382610"/>
                    <a:gd name="connsiteY14" fmla="*/ 28246 h 443733"/>
                    <a:gd name="connsiteX15" fmla="*/ 67619 w 382610"/>
                    <a:gd name="connsiteY15" fmla="*/ 15783 h 443733"/>
                    <a:gd name="connsiteX16" fmla="*/ 188701 w 382610"/>
                    <a:gd name="connsiteY16" fmla="*/ 0 h 443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2610" h="443733">
                      <a:moveTo>
                        <a:pt x="188701" y="0"/>
                      </a:moveTo>
                      <a:cubicBezTo>
                        <a:pt x="231246" y="0"/>
                        <a:pt x="272028" y="5572"/>
                        <a:pt x="309784" y="15783"/>
                      </a:cubicBezTo>
                      <a:lnTo>
                        <a:pt x="345451" y="30896"/>
                      </a:lnTo>
                      <a:lnTo>
                        <a:pt x="369002" y="90510"/>
                      </a:lnTo>
                      <a:cubicBezTo>
                        <a:pt x="377806" y="125428"/>
                        <a:pt x="382610" y="163145"/>
                        <a:pt x="382610" y="202493"/>
                      </a:cubicBezTo>
                      <a:cubicBezTo>
                        <a:pt x="382610" y="281187"/>
                        <a:pt x="363391" y="353363"/>
                        <a:pt x="331398" y="409661"/>
                      </a:cubicBezTo>
                      <a:lnTo>
                        <a:pt x="322814" y="422429"/>
                      </a:lnTo>
                      <a:lnTo>
                        <a:pt x="309784" y="427951"/>
                      </a:lnTo>
                      <a:cubicBezTo>
                        <a:pt x="272028" y="438161"/>
                        <a:pt x="231246" y="443733"/>
                        <a:pt x="188701" y="443733"/>
                      </a:cubicBezTo>
                      <a:cubicBezTo>
                        <a:pt x="146157" y="443733"/>
                        <a:pt x="105374" y="438161"/>
                        <a:pt x="67619" y="427951"/>
                      </a:cubicBezTo>
                      <a:lnTo>
                        <a:pt x="61871" y="425515"/>
                      </a:lnTo>
                      <a:lnTo>
                        <a:pt x="51212" y="409661"/>
                      </a:lnTo>
                      <a:cubicBezTo>
                        <a:pt x="19219" y="353363"/>
                        <a:pt x="0" y="281187"/>
                        <a:pt x="0" y="202493"/>
                      </a:cubicBezTo>
                      <a:cubicBezTo>
                        <a:pt x="0" y="163145"/>
                        <a:pt x="4805" y="125428"/>
                        <a:pt x="13609" y="90510"/>
                      </a:cubicBezTo>
                      <a:lnTo>
                        <a:pt x="38206" y="28246"/>
                      </a:lnTo>
                      <a:lnTo>
                        <a:pt x="67619" y="15783"/>
                      </a:lnTo>
                      <a:cubicBezTo>
                        <a:pt x="105374" y="5572"/>
                        <a:pt x="146157" y="0"/>
                        <a:pt x="18870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1" name="二等辺三角形 100">
                  <a:extLst>
                    <a:ext uri="{FF2B5EF4-FFF2-40B4-BE49-F238E27FC236}">
                      <a16:creationId xmlns:a16="http://schemas.microsoft.com/office/drawing/2014/main" id="{4CB8F606-BA1B-440D-9578-EF9917CED054}"/>
                    </a:ext>
                  </a:extLst>
                </p:cNvPr>
                <p:cNvSpPr/>
                <p:nvPr/>
              </p:nvSpPr>
              <p:spPr bwMode="auto">
                <a:xfrm>
                  <a:off x="7013616" y="3038771"/>
                  <a:ext cx="236628" cy="108065"/>
                </a:xfrm>
                <a:prstGeom prst="triangl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" name="二等辺三角形 101">
                  <a:extLst>
                    <a:ext uri="{FF2B5EF4-FFF2-40B4-BE49-F238E27FC236}">
                      <a16:creationId xmlns:a16="http://schemas.microsoft.com/office/drawing/2014/main" id="{216D61BF-8B53-9B1B-940A-949B9FBA9F0C}"/>
                    </a:ext>
                  </a:extLst>
                </p:cNvPr>
                <p:cNvSpPr/>
                <p:nvPr/>
              </p:nvSpPr>
              <p:spPr bwMode="auto">
                <a:xfrm>
                  <a:off x="6913735" y="3293377"/>
                  <a:ext cx="436390" cy="154277"/>
                </a:xfrm>
                <a:prstGeom prst="triangle">
                  <a:avLst/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5EF49E6C-646B-AC86-58D0-34F54226D9B7}"/>
                    </a:ext>
                  </a:extLst>
                </p:cNvPr>
                <p:cNvSpPr/>
                <p:nvPr/>
              </p:nvSpPr>
              <p:spPr bwMode="auto">
                <a:xfrm rot="645015">
                  <a:off x="6377856" y="2196034"/>
                  <a:ext cx="498545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8F8568D2-5923-DF11-5510-D287F7A66BEB}"/>
                    </a:ext>
                  </a:extLst>
                </p:cNvPr>
                <p:cNvSpPr/>
                <p:nvPr/>
              </p:nvSpPr>
              <p:spPr bwMode="auto">
                <a:xfrm rot="20856595">
                  <a:off x="7374806" y="2196034"/>
                  <a:ext cx="498545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A66A2BF4-E4D8-7247-E854-CE4FE32C1159}"/>
                  </a:ext>
                </a:extLst>
              </p:cNvPr>
              <p:cNvGrpSpPr/>
              <p:nvPr/>
            </p:nvGrpSpPr>
            <p:grpSpPr>
              <a:xfrm rot="2700000" flipH="1">
                <a:off x="144868" y="4872470"/>
                <a:ext cx="323043" cy="1115612"/>
                <a:chOff x="7485785" y="2968150"/>
                <a:chExt cx="323043" cy="1115612"/>
              </a:xfrm>
            </p:grpSpPr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5CB3B3AD-D49E-F873-C087-B76FC984B4F6}"/>
                    </a:ext>
                  </a:extLst>
                </p:cNvPr>
                <p:cNvSpPr/>
                <p:nvPr/>
              </p:nvSpPr>
              <p:spPr bwMode="auto">
                <a:xfrm rot="21101083">
                  <a:off x="7485785" y="3254350"/>
                  <a:ext cx="178578" cy="5111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F40D1A39-78A3-58AD-B0A9-3914088BF864}"/>
                    </a:ext>
                  </a:extLst>
                </p:cNvPr>
                <p:cNvSpPr/>
                <p:nvPr/>
              </p:nvSpPr>
              <p:spPr bwMode="auto">
                <a:xfrm flipV="1">
                  <a:off x="7496132" y="2968150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4A3627BE-D330-5DFD-983E-6B806A0B58A8}"/>
                  </a:ext>
                </a:extLst>
              </p:cNvPr>
              <p:cNvGrpSpPr/>
              <p:nvPr/>
            </p:nvGrpSpPr>
            <p:grpSpPr>
              <a:xfrm rot="18900000">
                <a:off x="-57886" y="4872470"/>
                <a:ext cx="323043" cy="1115612"/>
                <a:chOff x="7485785" y="2968150"/>
                <a:chExt cx="323043" cy="1115612"/>
              </a:xfrm>
            </p:grpSpPr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F4BE3182-7158-C239-E69F-F50A14726928}"/>
                    </a:ext>
                  </a:extLst>
                </p:cNvPr>
                <p:cNvSpPr/>
                <p:nvPr/>
              </p:nvSpPr>
              <p:spPr bwMode="auto">
                <a:xfrm rot="21101083">
                  <a:off x="7485785" y="3254350"/>
                  <a:ext cx="178578" cy="5111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1CAD0F87-53FF-8F67-A68B-D491C32C9985}"/>
                    </a:ext>
                  </a:extLst>
                </p:cNvPr>
                <p:cNvSpPr/>
                <p:nvPr/>
              </p:nvSpPr>
              <p:spPr bwMode="auto">
                <a:xfrm flipV="1">
                  <a:off x="7496132" y="2968150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9" name="台形 68">
                <a:extLst>
                  <a:ext uri="{FF2B5EF4-FFF2-40B4-BE49-F238E27FC236}">
                    <a16:creationId xmlns:a16="http://schemas.microsoft.com/office/drawing/2014/main" id="{05D9DCE4-22A2-2B03-81F1-5B81CA8ABCBE}"/>
                  </a:ext>
                </a:extLst>
              </p:cNvPr>
              <p:cNvSpPr/>
              <p:nvPr/>
            </p:nvSpPr>
            <p:spPr bwMode="auto">
              <a:xfrm rot="13500000" flipH="1">
                <a:off x="-385824" y="5610928"/>
                <a:ext cx="370433" cy="865290"/>
              </a:xfrm>
              <a:prstGeom prst="trapezoid">
                <a:avLst>
                  <a:gd name="adj" fmla="val 19112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台形 69">
                <a:extLst>
                  <a:ext uri="{FF2B5EF4-FFF2-40B4-BE49-F238E27FC236}">
                    <a16:creationId xmlns:a16="http://schemas.microsoft.com/office/drawing/2014/main" id="{0FE21D87-806B-5D44-BA23-2DBEA00888DD}"/>
                  </a:ext>
                </a:extLst>
              </p:cNvPr>
              <p:cNvSpPr/>
              <p:nvPr/>
            </p:nvSpPr>
            <p:spPr bwMode="auto">
              <a:xfrm rot="8100000">
                <a:off x="420028" y="5597922"/>
                <a:ext cx="370433" cy="880527"/>
              </a:xfrm>
              <a:prstGeom prst="trapezoid">
                <a:avLst>
                  <a:gd name="adj" fmla="val 19112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8E30042A-4642-487F-25FC-064A542999A7}"/>
                </a:ext>
              </a:extLst>
            </p:cNvPr>
            <p:cNvSpPr/>
            <p:nvPr/>
          </p:nvSpPr>
          <p:spPr>
            <a:xfrm>
              <a:off x="1258052" y="5206253"/>
              <a:ext cx="5186106" cy="1941201"/>
            </a:xfrm>
            <a:custGeom>
              <a:avLst/>
              <a:gdLst>
                <a:gd name="connsiteX0" fmla="*/ 644844 w 5186106"/>
                <a:gd name="connsiteY0" fmla="*/ 0 h 1941201"/>
                <a:gd name="connsiteX1" fmla="*/ 4862566 w 5186106"/>
                <a:gd name="connsiteY1" fmla="*/ 0 h 1941201"/>
                <a:gd name="connsiteX2" fmla="*/ 5186106 w 5186106"/>
                <a:gd name="connsiteY2" fmla="*/ 323540 h 1941201"/>
                <a:gd name="connsiteX3" fmla="*/ 5186106 w 5186106"/>
                <a:gd name="connsiteY3" fmla="*/ 1617661 h 1941201"/>
                <a:gd name="connsiteX4" fmla="*/ 4862566 w 5186106"/>
                <a:gd name="connsiteY4" fmla="*/ 1941201 h 1941201"/>
                <a:gd name="connsiteX5" fmla="*/ 644844 w 5186106"/>
                <a:gd name="connsiteY5" fmla="*/ 1941201 h 1941201"/>
                <a:gd name="connsiteX6" fmla="*/ 321304 w 5186106"/>
                <a:gd name="connsiteY6" fmla="*/ 1617661 h 1941201"/>
                <a:gd name="connsiteX7" fmla="*/ 321304 w 5186106"/>
                <a:gd name="connsiteY7" fmla="*/ 1173807 h 1941201"/>
                <a:gd name="connsiteX8" fmla="*/ 0 w 5186106"/>
                <a:gd name="connsiteY8" fmla="*/ 1043054 h 1941201"/>
                <a:gd name="connsiteX9" fmla="*/ 321304 w 5186106"/>
                <a:gd name="connsiteY9" fmla="*/ 912300 h 1941201"/>
                <a:gd name="connsiteX10" fmla="*/ 321304 w 5186106"/>
                <a:gd name="connsiteY10" fmla="*/ 323540 h 1941201"/>
                <a:gd name="connsiteX11" fmla="*/ 644844 w 5186106"/>
                <a:gd name="connsiteY11" fmla="*/ 0 h 1941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86106" h="1941201">
                  <a:moveTo>
                    <a:pt x="644844" y="0"/>
                  </a:moveTo>
                  <a:lnTo>
                    <a:pt x="4862566" y="0"/>
                  </a:lnTo>
                  <a:cubicBezTo>
                    <a:pt x="5041252" y="0"/>
                    <a:pt x="5186106" y="144854"/>
                    <a:pt x="5186106" y="323540"/>
                  </a:cubicBezTo>
                  <a:lnTo>
                    <a:pt x="5186106" y="1617661"/>
                  </a:lnTo>
                  <a:cubicBezTo>
                    <a:pt x="5186106" y="1796347"/>
                    <a:pt x="5041252" y="1941201"/>
                    <a:pt x="4862566" y="1941201"/>
                  </a:cubicBezTo>
                  <a:lnTo>
                    <a:pt x="644844" y="1941201"/>
                  </a:lnTo>
                  <a:cubicBezTo>
                    <a:pt x="466158" y="1941201"/>
                    <a:pt x="321304" y="1796347"/>
                    <a:pt x="321304" y="1617661"/>
                  </a:cubicBezTo>
                  <a:lnTo>
                    <a:pt x="321304" y="1173807"/>
                  </a:lnTo>
                  <a:lnTo>
                    <a:pt x="0" y="1043054"/>
                  </a:lnTo>
                  <a:lnTo>
                    <a:pt x="321304" y="912300"/>
                  </a:lnTo>
                  <a:lnTo>
                    <a:pt x="321304" y="323540"/>
                  </a:lnTo>
                  <a:cubicBezTo>
                    <a:pt x="321304" y="144854"/>
                    <a:pt x="466158" y="0"/>
                    <a:pt x="644844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FF00"/>
                </a:solidFill>
              </a:endParaRP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B2A2FF3D-643B-F986-5CE4-EC42E321BD10}"/>
                </a:ext>
              </a:extLst>
            </p:cNvPr>
            <p:cNvSpPr txBox="1"/>
            <p:nvPr/>
          </p:nvSpPr>
          <p:spPr>
            <a:xfrm>
              <a:off x="1815130" y="5451480"/>
              <a:ext cx="4365035" cy="146367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持ち帰り厳禁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4127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89069F5-5E68-2F38-92DA-E3697AD88BE0}"/>
              </a:ext>
            </a:extLst>
          </p:cNvPr>
          <p:cNvGrpSpPr/>
          <p:nvPr/>
        </p:nvGrpSpPr>
        <p:grpSpPr>
          <a:xfrm>
            <a:off x="258901" y="5263826"/>
            <a:ext cx="6340198" cy="1888986"/>
            <a:chOff x="258901" y="5263826"/>
            <a:chExt cx="6340198" cy="1888986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258901" y="5263826"/>
              <a:ext cx="634019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8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持ち帰り厳禁</a:t>
              </a:r>
              <a:endParaRPr lang="en-US" altLang="ja-JP" sz="8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F46D24C-5E51-B34F-74E9-38C22C676B9C}"/>
                </a:ext>
              </a:extLst>
            </p:cNvPr>
            <p:cNvSpPr txBox="1"/>
            <p:nvPr/>
          </p:nvSpPr>
          <p:spPr>
            <a:xfrm>
              <a:off x="643622" y="6444926"/>
              <a:ext cx="557075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備品の持ち帰りは固くお断りしております</a:t>
              </a:r>
              <a:endPara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発見時は対応させていただく場合がございます</a:t>
              </a:r>
              <a:endParaRPr lang="en-US" altLang="ja-JP" sz="20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7D4B5D7B-B42B-DB48-DD62-AC3D132818EF}"/>
              </a:ext>
            </a:extLst>
          </p:cNvPr>
          <p:cNvGrpSpPr/>
          <p:nvPr/>
        </p:nvGrpSpPr>
        <p:grpSpPr>
          <a:xfrm rot="10800000">
            <a:off x="258901" y="2691632"/>
            <a:ext cx="6340198" cy="1950542"/>
            <a:chOff x="258901" y="5263826"/>
            <a:chExt cx="6340198" cy="1950542"/>
          </a:xfrm>
        </p:grpSpPr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3F243715-AAB4-2AAE-877E-5DEE797DFAB7}"/>
                </a:ext>
              </a:extLst>
            </p:cNvPr>
            <p:cNvSpPr txBox="1"/>
            <p:nvPr/>
          </p:nvSpPr>
          <p:spPr>
            <a:xfrm>
              <a:off x="258901" y="5263826"/>
              <a:ext cx="634019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8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持ち帰り厳禁</a:t>
              </a:r>
              <a:endParaRPr lang="en-US" altLang="ja-JP" sz="8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271FBF49-02EF-F6E2-9495-A997600C4415}"/>
                </a:ext>
              </a:extLst>
            </p:cNvPr>
            <p:cNvSpPr txBox="1"/>
            <p:nvPr/>
          </p:nvSpPr>
          <p:spPr>
            <a:xfrm>
              <a:off x="643622" y="6506482"/>
              <a:ext cx="557075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備品の持ち帰りは固くお断りしております</a:t>
              </a:r>
              <a:endPara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発見時は対応させていただく場合がございます</a:t>
              </a:r>
              <a:endPara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6831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1075</TotalTime>
  <Words>58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std0171_持ち帰り厳禁</dc:title>
  <dc:subject>std0171_持ち帰り厳禁</dc:subject>
  <dc:creator>でじけろお</dc:creator>
  <cp:lastModifiedBy>Keroo</cp:lastModifiedBy>
  <cp:revision>1</cp:revision>
  <dcterms:created xsi:type="dcterms:W3CDTF">2018-05-20T00:31:01Z</dcterms:created>
  <dcterms:modified xsi:type="dcterms:W3CDTF">2025-08-19T15:35:45Z</dcterms:modified>
  <cp:version>1</cp:version>
</cp:coreProperties>
</file>