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6" r:id="rId3"/>
    <p:sldId id="259" r:id="rId4"/>
    <p:sldId id="267" r:id="rId5"/>
    <p:sldId id="268" r:id="rId6"/>
    <p:sldId id="269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609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92484" y="581782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0164452-F2E7-82F0-B8E8-1F2CACC9A928}"/>
              </a:ext>
            </a:extLst>
          </p:cNvPr>
          <p:cNvSpPr txBox="1"/>
          <p:nvPr/>
        </p:nvSpPr>
        <p:spPr>
          <a:xfrm rot="10800000">
            <a:off x="587531" y="325717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63B867C-13DD-5296-D9CF-542FABE51851}"/>
              </a:ext>
            </a:extLst>
          </p:cNvPr>
          <p:cNvGrpSpPr/>
          <p:nvPr/>
        </p:nvGrpSpPr>
        <p:grpSpPr>
          <a:xfrm>
            <a:off x="393195" y="5357745"/>
            <a:ext cx="1740405" cy="1703507"/>
            <a:chOff x="6424256" y="3325166"/>
            <a:chExt cx="3017520" cy="2953546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2896B8F-A82D-F44F-AC93-C1D270F02DF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3DAA6E6-AAD4-642F-DECF-78279D03A1A0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99D15C8-FA25-FCED-FF2B-CAED360EC4B9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9A465DCE-0905-8ACF-9FA6-FD0548CAAABF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5F0DD08E-BAC0-15FD-79A7-F127428C7177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A9E3370-9CB1-F5F7-2CF4-8A256A90D4CA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3BCA84A-318E-5D66-1FFD-365B9BA53E1C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BB2177C-40BA-08CE-6169-6BB46AE9A4AE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8B07E91-E16D-D606-95CA-586E086A6BAD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142181E0-5483-C1D6-0DE1-BCEC4C2AD82D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4C856DD-1EA2-0E8C-BE3D-CA288640381B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56F8F6-FE1C-56C9-C5EF-598340991C79}"/>
              </a:ext>
            </a:extLst>
          </p:cNvPr>
          <p:cNvGrpSpPr/>
          <p:nvPr/>
        </p:nvGrpSpPr>
        <p:grpSpPr>
          <a:xfrm rot="10800000">
            <a:off x="4682127" y="2805215"/>
            <a:ext cx="1740405" cy="1703507"/>
            <a:chOff x="6424256" y="3325166"/>
            <a:chExt cx="3017520" cy="2953546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2678C300-2B18-0832-8BC3-4CEF3EA173A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D90B61D-9174-43FE-92FC-6E2918B19565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173C150-5A56-B9B0-3E29-3E4B05DE8C41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A471572-510A-B317-CA36-BC7EBD86C2D2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F16BE982-673A-88FA-C370-9B528A13E11C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135890E-8B94-655C-4852-8CDB8329637B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3D75F21-75A6-FD27-22A8-2D0229D73AC0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DA130A3-6618-D99F-7EB9-F01CCE516957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4CF72BD-3375-B683-270C-4B0E2691A968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BFCF70A-6782-961D-7A9F-79ABA72D410C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38CB842-DDB6-58EF-BB4B-9E88091A1AD6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23D6021-5E8F-DF78-53A2-3108303F3BEB}"/>
              </a:ext>
            </a:extLst>
          </p:cNvPr>
          <p:cNvGrpSpPr/>
          <p:nvPr/>
        </p:nvGrpSpPr>
        <p:grpSpPr>
          <a:xfrm>
            <a:off x="353877" y="5194300"/>
            <a:ext cx="6090281" cy="1953154"/>
            <a:chOff x="353877" y="5194300"/>
            <a:chExt cx="6090281" cy="19531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4ACAD63-FCAF-4634-BDBF-DAC12F51E2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4E57B71-FDCE-4775-B4B4-96760AAE39DC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C7EADB7-0DBE-4B9F-A869-F72E254C681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C3D7431-7BCC-46D0-BF8E-618B3155292E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6426AE7-0B8F-4256-A2AE-6FA4C597F830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6F310227-A6BB-4EAF-A416-CD672A1B22B0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6245DBF-16D4-49BB-89BF-5D0425626C54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0C9BD45-F960-44A1-A304-7CCEF1DDC86A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64055A3-82B0-4154-A0F5-CB5321EBF337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C0DBD3FC-3C17-4E1E-B039-06618C1D0434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04209A7-6A38-40A4-9025-F5D599FEECB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7549A092-CF04-4E19-A033-CF862072EFF6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D3B5B376-85F4-4277-B451-7686F6F0894F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五角形 3">
                  <a:extLst>
                    <a:ext uri="{FF2B5EF4-FFF2-40B4-BE49-F238E27FC236}">
                      <a16:creationId xmlns:a16="http://schemas.microsoft.com/office/drawing/2014/main" id="{E4101581-AFCE-40DA-A003-E2A63D1E897E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二等辺三角形 1">
                  <a:extLst>
                    <a:ext uri="{FF2B5EF4-FFF2-40B4-BE49-F238E27FC236}">
                      <a16:creationId xmlns:a16="http://schemas.microsoft.com/office/drawing/2014/main" id="{10F35C49-4C0F-4765-8D95-F754C322CF87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二等辺三角形 1">
                  <a:extLst>
                    <a:ext uri="{FF2B5EF4-FFF2-40B4-BE49-F238E27FC236}">
                      <a16:creationId xmlns:a16="http://schemas.microsoft.com/office/drawing/2014/main" id="{7EFE0D2D-C192-4235-B25C-372170B6C297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F0BA3311-BFDD-413C-BDEC-B0C122BBB07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1E3B05F8-E18D-4ACF-8450-F7FB3D887BE4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90FCCD5-8978-4764-AC8B-B3E148CDE946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07E515B6-13B8-4C0A-9CBA-44741FD9EF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44086A7B-DB16-4FB1-AC96-1ADCEA85168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94E4CDD2-01DA-4F5E-90E0-C87DBE689431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D77483E-20B9-4FBB-89C4-6F08351DC3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570E4EA-0B85-4ABC-8B01-5EACE67E7DC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71E269D-7C5C-494D-B86B-79B9AC38F37E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015DA71-954C-42C0-8149-0E658B435B29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01D9CF0-7A5B-407B-85DB-B5D6C8FC0937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E564A9E-1F67-4F1E-957A-8EF74F1C1646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96D483B-E786-4B00-ADF2-12DD21C55B5B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B40FC62-9CC5-406F-BCA7-5E9F41839A1D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96D4301-C3FF-4C1B-BAE1-FC0B7F878034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8C26E4F-4E07-4B7D-A836-9186C14579C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FACDD89C-D449-439D-8FEA-9EC097A14C0D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DB2FDCB-A314-4393-802B-ADB80957784A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B3931E0-B58C-4828-A128-8948DD49FC09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7347AF5-386F-443E-84EF-F6CB57C3E7C6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6063A7A-34A2-4DD8-AB82-9EBB10DC5005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F0E62A3-5537-44E1-BCC2-6D6A4F1AF807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A16CD607-93B6-4530-B26F-75736816E429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B0733DB-2222-454B-A5AC-93A279C41364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61ED5849-8E19-4228-9AAA-483450B7D38A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CE72F84-2FF8-4025-BAA9-2083143EBAF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6BBD6681-7278-4DDB-BDAA-737894D70F05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EF60CBA0-04DA-404C-8E8E-48157A0145A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A048976-51FB-71B2-DD81-5665DF7B80CF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29B6847-CABF-712B-1670-6C9FE1C6CE17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持ち出し禁止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A1A7E0-E443-0C0F-FED1-11C78A4497FC}"/>
              </a:ext>
            </a:extLst>
          </p:cNvPr>
          <p:cNvGrpSpPr/>
          <p:nvPr/>
        </p:nvGrpSpPr>
        <p:grpSpPr>
          <a:xfrm rot="10800000">
            <a:off x="353877" y="2729016"/>
            <a:ext cx="6090281" cy="1953154"/>
            <a:chOff x="353877" y="5194300"/>
            <a:chExt cx="6090281" cy="195315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F855690-AEA3-6C58-09B9-9C788AEF52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A6C6158E-D394-5F94-E209-B9897352D3FF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458AC56-A0C2-1433-B059-E58B9BB89BD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B5AFCA77-9546-0D20-39EB-159609B4F0DA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4320144-6BFC-84A0-CB74-A580AE20760F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344EBFB-CDF1-D3FA-7C3B-6B10635A4D6A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EE293EE-D729-45B5-0F93-87BA180C1C00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A1125752-DFA3-336D-A230-A43F9E8E8906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B778881-34C7-DF06-A18F-3814AF9AC804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F949B38-05A3-439E-2FD8-0285331782AC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CAB6A65A-5D25-AF19-BD5A-3518357C49C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D1DD745B-9542-C29E-CFEE-903D76813A1F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2ACC157-768A-A0DF-2562-1825992EE7C8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五角形 3">
                  <a:extLst>
                    <a:ext uri="{FF2B5EF4-FFF2-40B4-BE49-F238E27FC236}">
                      <a16:creationId xmlns:a16="http://schemas.microsoft.com/office/drawing/2014/main" id="{A31A55A2-D503-96F0-836E-34FB39972ED0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二等辺三角形 1">
                  <a:extLst>
                    <a:ext uri="{FF2B5EF4-FFF2-40B4-BE49-F238E27FC236}">
                      <a16:creationId xmlns:a16="http://schemas.microsoft.com/office/drawing/2014/main" id="{7E7D31A0-8D47-FF8E-A770-0F9D2A363603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二等辺三角形 1">
                  <a:extLst>
                    <a:ext uri="{FF2B5EF4-FFF2-40B4-BE49-F238E27FC236}">
                      <a16:creationId xmlns:a16="http://schemas.microsoft.com/office/drawing/2014/main" id="{368D4F2B-B7BE-36F1-BD23-F963BD40C1E9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C2AA35B8-BC0C-B752-30A7-D55F652F47F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1F7C3EDF-2980-B044-85C3-A0CD7E0D63FB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E6B9702B-87E9-D475-434E-B90EEF29E194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FE2FD39-1626-9436-7AB4-9C231E32CE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2CA5184A-177C-CB4B-4B13-5984243679D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A5F14EA-1EB3-350F-C135-ED84487F59DE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3B287C82-6E05-B849-9FB6-6223660F0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1D691561-2B31-BBB2-1F22-56A50E505DF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8DB1094-C17D-40AE-49F3-E968F846A790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8F6B9DA-0914-470D-9D64-C64ECF142B1E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4169C0C-322D-B6BD-C238-4119B67D3AD8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73B6F613-5317-DF0C-F9C6-0DF54C025895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1967518-918A-4740-6F86-D527550716D1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497C475-EF50-F625-8FF0-A8B966642BCB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349BD4A-F500-638D-AA47-FF2557B7318B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015EB91-7585-6010-D19A-9586835B8D4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二等辺三角形 100">
                  <a:extLst>
                    <a:ext uri="{FF2B5EF4-FFF2-40B4-BE49-F238E27FC236}">
                      <a16:creationId xmlns:a16="http://schemas.microsoft.com/office/drawing/2014/main" id="{4CB8F606-BA1B-440D-9578-EF9917CED054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二等辺三角形 101">
                  <a:extLst>
                    <a:ext uri="{FF2B5EF4-FFF2-40B4-BE49-F238E27FC236}">
                      <a16:creationId xmlns:a16="http://schemas.microsoft.com/office/drawing/2014/main" id="{216D61BF-8B53-9B1B-940A-949B9FBA9F0C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EF49E6C-646B-AC86-58D0-34F54226D9B7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F8568D2-5923-DF11-5510-D287F7A66BEB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66A2BF4-E4D8-7247-E854-CE4FE32C1159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CB3B3AD-D49E-F873-C087-B76FC984B4F6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40D1A39-78A3-58AD-B0A9-3914088BF86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A3627BE-D330-5DFD-983E-6B806A0B58A8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4BE3182-7158-C239-E69F-F50A14726928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CAD0F87-53FF-8F67-A68B-D491C32C9985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05D9DCE4-22A2-2B03-81F1-5B81CA8ABCBE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0FE21D87-806B-5D44-BA23-2DBEA00888D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E30042A-4642-487F-25FC-064A542999A7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2A2FF3D-643B-F986-5CE4-EC42E321BD10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持ち出し禁止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12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89069F5-5E68-2F38-92DA-E3697AD88BE0}"/>
              </a:ext>
            </a:extLst>
          </p:cNvPr>
          <p:cNvGrpSpPr/>
          <p:nvPr/>
        </p:nvGrpSpPr>
        <p:grpSpPr>
          <a:xfrm>
            <a:off x="258901" y="5263826"/>
            <a:ext cx="6340198" cy="2012097"/>
            <a:chOff x="258901" y="5263826"/>
            <a:chExt cx="6340198" cy="2012097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持ち出し禁止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F46D24C-5E51-B34F-74E9-38C22C676B9C}"/>
                </a:ext>
              </a:extLst>
            </p:cNvPr>
            <p:cNvSpPr txBox="1"/>
            <p:nvPr/>
          </p:nvSpPr>
          <p:spPr>
            <a:xfrm>
              <a:off x="874454" y="6444926"/>
              <a:ext cx="510909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資料・備品は館内専用です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外部への持ち出しはご遠慮ください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D4B5D7B-B42B-DB48-DD62-AC3D132818EF}"/>
              </a:ext>
            </a:extLst>
          </p:cNvPr>
          <p:cNvGrpSpPr/>
          <p:nvPr/>
        </p:nvGrpSpPr>
        <p:grpSpPr>
          <a:xfrm rot="10800000">
            <a:off x="258901" y="2630077"/>
            <a:ext cx="6340198" cy="2012097"/>
            <a:chOff x="258901" y="5263826"/>
            <a:chExt cx="6340198" cy="2012097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F243715-AAB4-2AAE-877E-5DEE797DFAB7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持ち出し禁止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71FBF49-02EF-F6E2-9495-A997600C4415}"/>
                </a:ext>
              </a:extLst>
            </p:cNvPr>
            <p:cNvSpPr txBox="1"/>
            <p:nvPr/>
          </p:nvSpPr>
          <p:spPr>
            <a:xfrm>
              <a:off x="874454" y="6444926"/>
              <a:ext cx="51090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資料・備品は館内専用です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外部への持ち出しはご遠慮ください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83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1063</TotalTime>
  <Words>52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std0172_持ち出し禁止</dc:title>
  <dc:subject>std0172_持ち出し禁止</dc:subject>
  <dc:creator>でじけろお</dc:creator>
  <cp:lastModifiedBy>Keroo</cp:lastModifiedBy>
  <cp:revision>1</cp:revision>
  <dcterms:created xsi:type="dcterms:W3CDTF">2018-05-20T00:31:01Z</dcterms:created>
  <dcterms:modified xsi:type="dcterms:W3CDTF">2025-08-19T15:36:46Z</dcterms:modified>
  <cp:version>1</cp:version>
</cp:coreProperties>
</file>