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2" r:id="rId3"/>
    <p:sldId id="319" r:id="rId4"/>
    <p:sldId id="32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8" d="100"/>
          <a:sy n="78" d="100"/>
        </p:scale>
        <p:origin x="1590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6D1F72-0AA2-F499-966B-26A0D2D78F58}"/>
              </a:ext>
            </a:extLst>
          </p:cNvPr>
          <p:cNvSpPr txBox="1"/>
          <p:nvPr/>
        </p:nvSpPr>
        <p:spPr>
          <a:xfrm>
            <a:off x="1136573" y="998730"/>
            <a:ext cx="7632854" cy="490655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排水溝の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ネットのゴミは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自分で捨てて下さい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匂いが出ます</a:t>
            </a:r>
            <a:endParaRPr lang="ja-JP" altLang="en-US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F87F16-5B5C-2E17-613D-B9BFB458DE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5A06D83-EF07-1F19-64A5-BE556FCFB2B3}"/>
              </a:ext>
            </a:extLst>
          </p:cNvPr>
          <p:cNvSpPr txBox="1"/>
          <p:nvPr/>
        </p:nvSpPr>
        <p:spPr>
          <a:xfrm>
            <a:off x="453528" y="451693"/>
            <a:ext cx="8998944" cy="600063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排水溝の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ネットのゴミは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自分で捨てて下さい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匂いが出ます</a:t>
            </a:r>
          </a:p>
        </p:txBody>
      </p:sp>
    </p:spTree>
    <p:extLst>
      <p:ext uri="{BB962C8B-B14F-4D97-AF65-F5344CB8AC3E}">
        <p14:creationId xmlns:p14="http://schemas.microsoft.com/office/powerpoint/2010/main" val="1750159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EBA7BE81-B0AD-49E6-1686-CD5409055968}"/>
              </a:ext>
            </a:extLst>
          </p:cNvPr>
          <p:cNvSpPr/>
          <p:nvPr/>
        </p:nvSpPr>
        <p:spPr>
          <a:xfrm>
            <a:off x="270606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solidFill>
                <a:schemeClr val="tx1"/>
              </a:solidFill>
              <a:latin typeface="Arial" charset="0"/>
              <a:ea typeface="ＭＳ Ｐゴシック" charset="-128"/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158C36B0-D607-50A9-6CE4-3E3C72C22191}"/>
              </a:ext>
            </a:extLst>
          </p:cNvPr>
          <p:cNvSpPr txBox="1"/>
          <p:nvPr/>
        </p:nvSpPr>
        <p:spPr>
          <a:xfrm>
            <a:off x="613719" y="818710"/>
            <a:ext cx="5662888" cy="52017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排水溝の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ネットのゴミは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自分で捨てて下さい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匂いが出ます</a:t>
            </a:r>
          </a:p>
        </p:txBody>
      </p: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1437FA13-8A4F-FCF9-0E96-A70743252E6A}"/>
              </a:ext>
            </a:extLst>
          </p:cNvPr>
          <p:cNvGrpSpPr/>
          <p:nvPr/>
        </p:nvGrpSpPr>
        <p:grpSpPr>
          <a:xfrm>
            <a:off x="7160119" y="3331765"/>
            <a:ext cx="2475275" cy="3279244"/>
            <a:chOff x="5586315" y="1067987"/>
            <a:chExt cx="1994849" cy="2642775"/>
          </a:xfrm>
        </p:grpSpPr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9823A43E-5068-00BC-6183-002C9280A881}"/>
                </a:ext>
              </a:extLst>
            </p:cNvPr>
            <p:cNvSpPr/>
            <p:nvPr/>
          </p:nvSpPr>
          <p:spPr bwMode="auto">
            <a:xfrm>
              <a:off x="5608838" y="1067987"/>
              <a:ext cx="1304973" cy="139103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1" name="四角形: 上の 2 つの角を丸める 10">
              <a:extLst>
                <a:ext uri="{FF2B5EF4-FFF2-40B4-BE49-F238E27FC236}">
                  <a16:creationId xmlns:a16="http://schemas.microsoft.com/office/drawing/2014/main" id="{99DC2CFC-311E-706A-35E2-1D0FAB9C32ED}"/>
                </a:ext>
              </a:extLst>
            </p:cNvPr>
            <p:cNvSpPr/>
            <p:nvPr/>
          </p:nvSpPr>
          <p:spPr bwMode="auto">
            <a:xfrm>
              <a:off x="5702945" y="2533879"/>
              <a:ext cx="1102808" cy="780191"/>
            </a:xfrm>
            <a:custGeom>
              <a:avLst/>
              <a:gdLst>
                <a:gd name="connsiteX0" fmla="*/ 342488 w 1102808"/>
                <a:gd name="connsiteY0" fmla="*/ 0 h 780191"/>
                <a:gd name="connsiteX1" fmla="*/ 760320 w 1102808"/>
                <a:gd name="connsiteY1" fmla="*/ 0 h 780191"/>
                <a:gd name="connsiteX2" fmla="*/ 1102808 w 1102808"/>
                <a:gd name="connsiteY2" fmla="*/ 342488 h 780191"/>
                <a:gd name="connsiteX3" fmla="*/ 1102808 w 1102808"/>
                <a:gd name="connsiteY3" fmla="*/ 780191 h 780191"/>
                <a:gd name="connsiteX4" fmla="*/ 1102808 w 1102808"/>
                <a:gd name="connsiteY4" fmla="*/ 780191 h 780191"/>
                <a:gd name="connsiteX5" fmla="*/ 0 w 1102808"/>
                <a:gd name="connsiteY5" fmla="*/ 780191 h 780191"/>
                <a:gd name="connsiteX6" fmla="*/ 0 w 1102808"/>
                <a:gd name="connsiteY6" fmla="*/ 780191 h 780191"/>
                <a:gd name="connsiteX7" fmla="*/ 0 w 1102808"/>
                <a:gd name="connsiteY7" fmla="*/ 342488 h 780191"/>
                <a:gd name="connsiteX8" fmla="*/ 342488 w 1102808"/>
                <a:gd name="connsiteY8" fmla="*/ 0 h 780191"/>
                <a:gd name="connsiteX0" fmla="*/ 342488 w 1102808"/>
                <a:gd name="connsiteY0" fmla="*/ 0 h 977953"/>
                <a:gd name="connsiteX1" fmla="*/ 760320 w 1102808"/>
                <a:gd name="connsiteY1" fmla="*/ 0 h 977953"/>
                <a:gd name="connsiteX2" fmla="*/ 1102808 w 1102808"/>
                <a:gd name="connsiteY2" fmla="*/ 342488 h 977953"/>
                <a:gd name="connsiteX3" fmla="*/ 1102808 w 1102808"/>
                <a:gd name="connsiteY3" fmla="*/ 780191 h 977953"/>
                <a:gd name="connsiteX4" fmla="*/ 1102808 w 1102808"/>
                <a:gd name="connsiteY4" fmla="*/ 780191 h 977953"/>
                <a:gd name="connsiteX5" fmla="*/ 487569 w 1102808"/>
                <a:gd name="connsiteY5" fmla="*/ 977953 h 977953"/>
                <a:gd name="connsiteX6" fmla="*/ 0 w 1102808"/>
                <a:gd name="connsiteY6" fmla="*/ 780191 h 977953"/>
                <a:gd name="connsiteX7" fmla="*/ 0 w 1102808"/>
                <a:gd name="connsiteY7" fmla="*/ 780191 h 977953"/>
                <a:gd name="connsiteX8" fmla="*/ 0 w 1102808"/>
                <a:gd name="connsiteY8" fmla="*/ 342488 h 977953"/>
                <a:gd name="connsiteX9" fmla="*/ 342488 w 1102808"/>
                <a:gd name="connsiteY9" fmla="*/ 0 h 977953"/>
                <a:gd name="connsiteX0" fmla="*/ 487569 w 1102808"/>
                <a:gd name="connsiteY0" fmla="*/ 977953 h 1069393"/>
                <a:gd name="connsiteX1" fmla="*/ 0 w 1102808"/>
                <a:gd name="connsiteY1" fmla="*/ 780191 h 1069393"/>
                <a:gd name="connsiteX2" fmla="*/ 0 w 1102808"/>
                <a:gd name="connsiteY2" fmla="*/ 780191 h 1069393"/>
                <a:gd name="connsiteX3" fmla="*/ 0 w 1102808"/>
                <a:gd name="connsiteY3" fmla="*/ 342488 h 1069393"/>
                <a:gd name="connsiteX4" fmla="*/ 342488 w 1102808"/>
                <a:gd name="connsiteY4" fmla="*/ 0 h 1069393"/>
                <a:gd name="connsiteX5" fmla="*/ 760320 w 1102808"/>
                <a:gd name="connsiteY5" fmla="*/ 0 h 1069393"/>
                <a:gd name="connsiteX6" fmla="*/ 1102808 w 1102808"/>
                <a:gd name="connsiteY6" fmla="*/ 342488 h 1069393"/>
                <a:gd name="connsiteX7" fmla="*/ 1102808 w 1102808"/>
                <a:gd name="connsiteY7" fmla="*/ 780191 h 1069393"/>
                <a:gd name="connsiteX8" fmla="*/ 1102808 w 1102808"/>
                <a:gd name="connsiteY8" fmla="*/ 780191 h 1069393"/>
                <a:gd name="connsiteX9" fmla="*/ 579009 w 1102808"/>
                <a:gd name="connsiteY9" fmla="*/ 1069393 h 1069393"/>
                <a:gd name="connsiteX0" fmla="*/ 0 w 1102808"/>
                <a:gd name="connsiteY0" fmla="*/ 780191 h 1069393"/>
                <a:gd name="connsiteX1" fmla="*/ 0 w 1102808"/>
                <a:gd name="connsiteY1" fmla="*/ 780191 h 1069393"/>
                <a:gd name="connsiteX2" fmla="*/ 0 w 1102808"/>
                <a:gd name="connsiteY2" fmla="*/ 342488 h 1069393"/>
                <a:gd name="connsiteX3" fmla="*/ 342488 w 1102808"/>
                <a:gd name="connsiteY3" fmla="*/ 0 h 1069393"/>
                <a:gd name="connsiteX4" fmla="*/ 760320 w 1102808"/>
                <a:gd name="connsiteY4" fmla="*/ 0 h 1069393"/>
                <a:gd name="connsiteX5" fmla="*/ 1102808 w 1102808"/>
                <a:gd name="connsiteY5" fmla="*/ 342488 h 1069393"/>
                <a:gd name="connsiteX6" fmla="*/ 1102808 w 1102808"/>
                <a:gd name="connsiteY6" fmla="*/ 780191 h 1069393"/>
                <a:gd name="connsiteX7" fmla="*/ 1102808 w 1102808"/>
                <a:gd name="connsiteY7" fmla="*/ 780191 h 1069393"/>
                <a:gd name="connsiteX8" fmla="*/ 579009 w 1102808"/>
                <a:gd name="connsiteY8" fmla="*/ 1069393 h 1069393"/>
                <a:gd name="connsiteX0" fmla="*/ 0 w 1102808"/>
                <a:gd name="connsiteY0" fmla="*/ 780191 h 780191"/>
                <a:gd name="connsiteX1" fmla="*/ 0 w 1102808"/>
                <a:gd name="connsiteY1" fmla="*/ 780191 h 780191"/>
                <a:gd name="connsiteX2" fmla="*/ 0 w 1102808"/>
                <a:gd name="connsiteY2" fmla="*/ 342488 h 780191"/>
                <a:gd name="connsiteX3" fmla="*/ 342488 w 1102808"/>
                <a:gd name="connsiteY3" fmla="*/ 0 h 780191"/>
                <a:gd name="connsiteX4" fmla="*/ 760320 w 1102808"/>
                <a:gd name="connsiteY4" fmla="*/ 0 h 780191"/>
                <a:gd name="connsiteX5" fmla="*/ 1102808 w 1102808"/>
                <a:gd name="connsiteY5" fmla="*/ 342488 h 780191"/>
                <a:gd name="connsiteX6" fmla="*/ 1102808 w 1102808"/>
                <a:gd name="connsiteY6" fmla="*/ 780191 h 780191"/>
                <a:gd name="connsiteX7" fmla="*/ 1102808 w 1102808"/>
                <a:gd name="connsiteY7" fmla="*/ 780191 h 780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02808" h="780191">
                  <a:moveTo>
                    <a:pt x="0" y="780191"/>
                  </a:moveTo>
                  <a:lnTo>
                    <a:pt x="0" y="780191"/>
                  </a:lnTo>
                  <a:lnTo>
                    <a:pt x="0" y="342488"/>
                  </a:lnTo>
                  <a:cubicBezTo>
                    <a:pt x="0" y="153337"/>
                    <a:pt x="153337" y="0"/>
                    <a:pt x="342488" y="0"/>
                  </a:cubicBezTo>
                  <a:lnTo>
                    <a:pt x="760320" y="0"/>
                  </a:lnTo>
                  <a:cubicBezTo>
                    <a:pt x="949471" y="0"/>
                    <a:pt x="1102808" y="153337"/>
                    <a:pt x="1102808" y="342488"/>
                  </a:cubicBezTo>
                  <a:lnTo>
                    <a:pt x="1102808" y="780191"/>
                  </a:lnTo>
                  <a:lnTo>
                    <a:pt x="1102808" y="780191"/>
                  </a:lnTo>
                </a:path>
              </a:pathLst>
            </a:custGeom>
            <a:solidFill>
              <a:srgbClr val="FF7C8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574C26B2-7087-87B9-5116-8CF37F078752}"/>
                </a:ext>
              </a:extLst>
            </p:cNvPr>
            <p:cNvGrpSpPr/>
            <p:nvPr/>
          </p:nvGrpSpPr>
          <p:grpSpPr>
            <a:xfrm>
              <a:off x="5596899" y="1218102"/>
              <a:ext cx="1331771" cy="1425059"/>
              <a:chOff x="4443712" y="847868"/>
              <a:chExt cx="986061" cy="1055133"/>
            </a:xfrm>
          </p:grpSpPr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33FD79A0-0FBD-C781-C191-183C25D29BFE}"/>
                  </a:ext>
                </a:extLst>
              </p:cNvPr>
              <p:cNvGrpSpPr/>
              <p:nvPr/>
            </p:nvGrpSpPr>
            <p:grpSpPr>
              <a:xfrm rot="900000" flipH="1">
                <a:off x="5221288" y="1211107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651B69A0-FE5A-533A-AE38-E07CBEB9C7F1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E0758290-4104-D139-44CE-845A51CFC965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53D54399-6E70-995B-CD8B-4FD85BA6DBA3}"/>
                  </a:ext>
                </a:extLst>
              </p:cNvPr>
              <p:cNvGrpSpPr/>
              <p:nvPr/>
            </p:nvGrpSpPr>
            <p:grpSpPr>
              <a:xfrm rot="20700000">
                <a:off x="4443712" y="1211106"/>
                <a:ext cx="208485" cy="272934"/>
                <a:chOff x="4317103" y="1493786"/>
                <a:chExt cx="208485" cy="272934"/>
              </a:xfrm>
              <a:solidFill>
                <a:srgbClr val="FFCC99"/>
              </a:solidFill>
            </p:grpSpPr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A247E631-A0FA-1939-56B5-1E55B240B85C}"/>
                    </a:ext>
                  </a:extLst>
                </p:cNvPr>
                <p:cNvSpPr/>
                <p:nvPr/>
              </p:nvSpPr>
              <p:spPr bwMode="auto">
                <a:xfrm>
                  <a:off x="4317103" y="1493786"/>
                  <a:ext cx="208485" cy="272934"/>
                </a:xfrm>
                <a:prstGeom prst="ellips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48F5BA9C-DA06-8252-A9A8-A456F6720C81}"/>
                    </a:ext>
                  </a:extLst>
                </p:cNvPr>
                <p:cNvSpPr/>
                <p:nvPr/>
              </p:nvSpPr>
              <p:spPr bwMode="auto">
                <a:xfrm>
                  <a:off x="4349884" y="1536700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381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1" name="台形 110">
                <a:extLst>
                  <a:ext uri="{FF2B5EF4-FFF2-40B4-BE49-F238E27FC236}">
                    <a16:creationId xmlns:a16="http://schemas.microsoft.com/office/drawing/2014/main" id="{E5D2F15F-345B-97E5-A047-06F28D5CB59D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186222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楕円 111">
                <a:extLst>
                  <a:ext uri="{FF2B5EF4-FFF2-40B4-BE49-F238E27FC236}">
                    <a16:creationId xmlns:a16="http://schemas.microsoft.com/office/drawing/2014/main" id="{E7AF7157-8BA2-FDDB-2725-E62217FED43B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楕円 112">
                <a:extLst>
                  <a:ext uri="{FF2B5EF4-FFF2-40B4-BE49-F238E27FC236}">
                    <a16:creationId xmlns:a16="http://schemas.microsoft.com/office/drawing/2014/main" id="{97E331BF-E98F-DB8F-DA7A-010A8327D1F0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9D73AEF-BC8E-D404-7B34-E5B6AF6025F4}"/>
                </a:ext>
              </a:extLst>
            </p:cNvPr>
            <p:cNvSpPr/>
            <p:nvPr/>
          </p:nvSpPr>
          <p:spPr bwMode="auto">
            <a:xfrm>
              <a:off x="6045290" y="2500023"/>
              <a:ext cx="418118" cy="195502"/>
            </a:xfrm>
            <a:custGeom>
              <a:avLst/>
              <a:gdLst>
                <a:gd name="connsiteX0" fmla="*/ 565746 w 588578"/>
                <a:gd name="connsiteY0" fmla="*/ 0 h 275205"/>
                <a:gd name="connsiteX1" fmla="*/ 584150 w 588578"/>
                <a:gd name="connsiteY1" fmla="*/ 48979 h 275205"/>
                <a:gd name="connsiteX2" fmla="*/ 505055 w 588578"/>
                <a:gd name="connsiteY2" fmla="*/ 254267 h 275205"/>
                <a:gd name="connsiteX3" fmla="*/ 339750 w 588578"/>
                <a:gd name="connsiteY3" fmla="*/ 254598 h 275205"/>
                <a:gd name="connsiteX4" fmla="*/ 294289 w 588578"/>
                <a:gd name="connsiteY4" fmla="*/ 224472 h 275205"/>
                <a:gd name="connsiteX5" fmla="*/ 248827 w 588578"/>
                <a:gd name="connsiteY5" fmla="*/ 254598 h 275205"/>
                <a:gd name="connsiteX6" fmla="*/ 83521 w 588578"/>
                <a:gd name="connsiteY6" fmla="*/ 254267 h 275205"/>
                <a:gd name="connsiteX7" fmla="*/ 4428 w 588578"/>
                <a:gd name="connsiteY7" fmla="*/ 48980 h 275205"/>
                <a:gd name="connsiteX8" fmla="*/ 22831 w 588578"/>
                <a:gd name="connsiteY8" fmla="*/ 1 h 275205"/>
                <a:gd name="connsiteX9" fmla="*/ 85844 w 588578"/>
                <a:gd name="connsiteY9" fmla="*/ 49269 h 275205"/>
                <a:gd name="connsiteX10" fmla="*/ 170570 w 588578"/>
                <a:gd name="connsiteY10" fmla="*/ 103495 h 275205"/>
                <a:gd name="connsiteX11" fmla="*/ 259894 w 588578"/>
                <a:gd name="connsiteY11" fmla="*/ 149756 h 275205"/>
                <a:gd name="connsiteX12" fmla="*/ 294288 w 588578"/>
                <a:gd name="connsiteY12" fmla="*/ 163638 h 275205"/>
                <a:gd name="connsiteX13" fmla="*/ 328682 w 588578"/>
                <a:gd name="connsiteY13" fmla="*/ 149756 h 275205"/>
                <a:gd name="connsiteX14" fmla="*/ 418006 w 588578"/>
                <a:gd name="connsiteY14" fmla="*/ 103494 h 275205"/>
                <a:gd name="connsiteX15" fmla="*/ 502732 w 588578"/>
                <a:gd name="connsiteY15" fmla="*/ 49268 h 2752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88578" h="275205">
                  <a:moveTo>
                    <a:pt x="565746" y="0"/>
                  </a:moveTo>
                  <a:lnTo>
                    <a:pt x="584150" y="48979"/>
                  </a:lnTo>
                  <a:cubicBezTo>
                    <a:pt x="600349" y="133431"/>
                    <a:pt x="571682" y="215800"/>
                    <a:pt x="505055" y="254267"/>
                  </a:cubicBezTo>
                  <a:cubicBezTo>
                    <a:pt x="455084" y="283118"/>
                    <a:pt x="394404" y="281129"/>
                    <a:pt x="339750" y="254598"/>
                  </a:cubicBezTo>
                  <a:lnTo>
                    <a:pt x="294289" y="224472"/>
                  </a:lnTo>
                  <a:lnTo>
                    <a:pt x="248827" y="254598"/>
                  </a:lnTo>
                  <a:cubicBezTo>
                    <a:pt x="194172" y="281129"/>
                    <a:pt x="133492" y="283118"/>
                    <a:pt x="83521" y="254267"/>
                  </a:cubicBezTo>
                  <a:cubicBezTo>
                    <a:pt x="16894" y="215800"/>
                    <a:pt x="-11772" y="133431"/>
                    <a:pt x="4428" y="48980"/>
                  </a:cubicBezTo>
                  <a:lnTo>
                    <a:pt x="22831" y="1"/>
                  </a:lnTo>
                  <a:lnTo>
                    <a:pt x="85844" y="49269"/>
                  </a:lnTo>
                  <a:cubicBezTo>
                    <a:pt x="112447" y="68108"/>
                    <a:pt x="140760" y="86284"/>
                    <a:pt x="170570" y="103495"/>
                  </a:cubicBezTo>
                  <a:cubicBezTo>
                    <a:pt x="200381" y="120706"/>
                    <a:pt x="230277" y="136138"/>
                    <a:pt x="259894" y="149756"/>
                  </a:cubicBezTo>
                  <a:lnTo>
                    <a:pt x="294288" y="163638"/>
                  </a:lnTo>
                  <a:lnTo>
                    <a:pt x="328682" y="149756"/>
                  </a:lnTo>
                  <a:cubicBezTo>
                    <a:pt x="358300" y="136138"/>
                    <a:pt x="388196" y="120705"/>
                    <a:pt x="418006" y="103494"/>
                  </a:cubicBezTo>
                  <a:cubicBezTo>
                    <a:pt x="447818" y="86283"/>
                    <a:pt x="476131" y="68109"/>
                    <a:pt x="502732" y="49268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BC61FA2D-478E-C2A2-FB4D-33606E7E55B0}"/>
                </a:ext>
              </a:extLst>
            </p:cNvPr>
            <p:cNvSpPr/>
            <p:nvPr/>
          </p:nvSpPr>
          <p:spPr bwMode="auto">
            <a:xfrm flipH="1">
              <a:off x="5715183" y="1202943"/>
              <a:ext cx="1085054" cy="457707"/>
            </a:xfrm>
            <a:custGeom>
              <a:avLst/>
              <a:gdLst>
                <a:gd name="connsiteX0" fmla="*/ 434951 w 1018003"/>
                <a:gd name="connsiteY0" fmla="*/ 352 h 437067"/>
                <a:gd name="connsiteX1" fmla="*/ 210671 w 1018003"/>
                <a:gd name="connsiteY1" fmla="*/ 73010 h 437067"/>
                <a:gd name="connsiteX2" fmla="*/ 12311 w 1018003"/>
                <a:gd name="connsiteY2" fmla="*/ 381564 h 437067"/>
                <a:gd name="connsiteX3" fmla="*/ 378707 w 1018003"/>
                <a:gd name="connsiteY3" fmla="*/ 364056 h 437067"/>
                <a:gd name="connsiteX4" fmla="*/ 482018 w 1018003"/>
                <a:gd name="connsiteY4" fmla="*/ 289161 h 437067"/>
                <a:gd name="connsiteX5" fmla="*/ 509001 w 1018003"/>
                <a:gd name="connsiteY5" fmla="*/ 257945 h 437067"/>
                <a:gd name="connsiteX6" fmla="*/ 535985 w 1018003"/>
                <a:gd name="connsiteY6" fmla="*/ 289162 h 437067"/>
                <a:gd name="connsiteX7" fmla="*/ 639297 w 1018003"/>
                <a:gd name="connsiteY7" fmla="*/ 364057 h 437067"/>
                <a:gd name="connsiteX8" fmla="*/ 1005692 w 1018003"/>
                <a:gd name="connsiteY8" fmla="*/ 381565 h 437067"/>
                <a:gd name="connsiteX9" fmla="*/ 807332 w 1018003"/>
                <a:gd name="connsiteY9" fmla="*/ 73011 h 437067"/>
                <a:gd name="connsiteX10" fmla="*/ 583052 w 1018003"/>
                <a:gd name="connsiteY10" fmla="*/ 353 h 437067"/>
                <a:gd name="connsiteX11" fmla="*/ 536137 w 1018003"/>
                <a:gd name="connsiteY11" fmla="*/ 1983 h 437067"/>
                <a:gd name="connsiteX12" fmla="*/ 509004 w 1018003"/>
                <a:gd name="connsiteY12" fmla="*/ 8504 h 437067"/>
                <a:gd name="connsiteX13" fmla="*/ 481867 w 1018003"/>
                <a:gd name="connsiteY13" fmla="*/ 1982 h 437067"/>
                <a:gd name="connsiteX14" fmla="*/ 434951 w 1018003"/>
                <a:gd name="connsiteY14" fmla="*/ 352 h 437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18003" h="437067">
                  <a:moveTo>
                    <a:pt x="434951" y="352"/>
                  </a:moveTo>
                  <a:cubicBezTo>
                    <a:pt x="368647" y="3521"/>
                    <a:pt x="288648" y="27991"/>
                    <a:pt x="210671" y="73010"/>
                  </a:cubicBezTo>
                  <a:cubicBezTo>
                    <a:pt x="54718" y="163050"/>
                    <a:pt x="-34091" y="301194"/>
                    <a:pt x="12311" y="381564"/>
                  </a:cubicBezTo>
                  <a:cubicBezTo>
                    <a:pt x="58712" y="461934"/>
                    <a:pt x="222753" y="454095"/>
                    <a:pt x="378707" y="364056"/>
                  </a:cubicBezTo>
                  <a:cubicBezTo>
                    <a:pt x="417695" y="341546"/>
                    <a:pt x="452487" y="316029"/>
                    <a:pt x="482018" y="289161"/>
                  </a:cubicBezTo>
                  <a:lnTo>
                    <a:pt x="509001" y="257945"/>
                  </a:lnTo>
                  <a:lnTo>
                    <a:pt x="535985" y="289162"/>
                  </a:lnTo>
                  <a:cubicBezTo>
                    <a:pt x="565517" y="316030"/>
                    <a:pt x="600308" y="341547"/>
                    <a:pt x="639297" y="364057"/>
                  </a:cubicBezTo>
                  <a:cubicBezTo>
                    <a:pt x="795250" y="454096"/>
                    <a:pt x="959291" y="461935"/>
                    <a:pt x="1005692" y="381565"/>
                  </a:cubicBezTo>
                  <a:cubicBezTo>
                    <a:pt x="1052094" y="301195"/>
                    <a:pt x="963285" y="163051"/>
                    <a:pt x="807332" y="73011"/>
                  </a:cubicBezTo>
                  <a:cubicBezTo>
                    <a:pt x="729355" y="27992"/>
                    <a:pt x="649357" y="3522"/>
                    <a:pt x="583052" y="353"/>
                  </a:cubicBezTo>
                  <a:cubicBezTo>
                    <a:pt x="566476" y="-439"/>
                    <a:pt x="550756" y="101"/>
                    <a:pt x="536137" y="1983"/>
                  </a:cubicBezTo>
                  <a:lnTo>
                    <a:pt x="509004" y="8504"/>
                  </a:lnTo>
                  <a:lnTo>
                    <a:pt x="481867" y="1982"/>
                  </a:lnTo>
                  <a:cubicBezTo>
                    <a:pt x="467248" y="100"/>
                    <a:pt x="451527" y="-440"/>
                    <a:pt x="434951" y="352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" name="月 84">
              <a:extLst>
                <a:ext uri="{FF2B5EF4-FFF2-40B4-BE49-F238E27FC236}">
                  <a16:creationId xmlns:a16="http://schemas.microsoft.com/office/drawing/2014/main" id="{174A1474-7D75-6EFC-BC42-F8009B3A50C4}"/>
                </a:ext>
              </a:extLst>
            </p:cNvPr>
            <p:cNvSpPr/>
            <p:nvPr/>
          </p:nvSpPr>
          <p:spPr bwMode="auto">
            <a:xfrm>
              <a:off x="5645434" y="1533565"/>
              <a:ext cx="168176" cy="970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月 85">
              <a:extLst>
                <a:ext uri="{FF2B5EF4-FFF2-40B4-BE49-F238E27FC236}">
                  <a16:creationId xmlns:a16="http://schemas.microsoft.com/office/drawing/2014/main" id="{42D41DAC-4060-0B19-D911-C658D3A11D0A}"/>
                </a:ext>
              </a:extLst>
            </p:cNvPr>
            <p:cNvSpPr/>
            <p:nvPr/>
          </p:nvSpPr>
          <p:spPr bwMode="auto">
            <a:xfrm flipH="1">
              <a:off x="6699641" y="1533565"/>
              <a:ext cx="168176" cy="970118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二等辺三角形 16">
              <a:extLst>
                <a:ext uri="{FF2B5EF4-FFF2-40B4-BE49-F238E27FC236}">
                  <a16:creationId xmlns:a16="http://schemas.microsoft.com/office/drawing/2014/main" id="{99A56ED4-E341-B8B3-88EB-B7E8BC62108B}"/>
                </a:ext>
              </a:extLst>
            </p:cNvPr>
            <p:cNvSpPr/>
            <p:nvPr/>
          </p:nvSpPr>
          <p:spPr bwMode="auto">
            <a:xfrm flipH="1">
              <a:off x="6029113" y="2268048"/>
              <a:ext cx="450472" cy="63532"/>
            </a:xfrm>
            <a:custGeom>
              <a:avLst/>
              <a:gdLst>
                <a:gd name="connsiteX0" fmla="*/ 0 w 313117"/>
                <a:gd name="connsiteY0" fmla="*/ 210522 h 210522"/>
                <a:gd name="connsiteX1" fmla="*/ 156559 w 313117"/>
                <a:gd name="connsiteY1" fmla="*/ 0 h 210522"/>
                <a:gd name="connsiteX2" fmla="*/ 313117 w 313117"/>
                <a:gd name="connsiteY2" fmla="*/ 210522 h 210522"/>
                <a:gd name="connsiteX3" fmla="*/ 0 w 313117"/>
                <a:gd name="connsiteY3" fmla="*/ 210522 h 210522"/>
                <a:gd name="connsiteX0" fmla="*/ 2016 w 315133"/>
                <a:gd name="connsiteY0" fmla="*/ 210522 h 216310"/>
                <a:gd name="connsiteX1" fmla="*/ 158575 w 315133"/>
                <a:gd name="connsiteY1" fmla="*/ 0 h 216310"/>
                <a:gd name="connsiteX2" fmla="*/ 315133 w 315133"/>
                <a:gd name="connsiteY2" fmla="*/ 210522 h 216310"/>
                <a:gd name="connsiteX3" fmla="*/ 2016 w 315133"/>
                <a:gd name="connsiteY3" fmla="*/ 210522 h 216310"/>
                <a:gd name="connsiteX0" fmla="*/ 2016 w 316347"/>
                <a:gd name="connsiteY0" fmla="*/ 210522 h 223109"/>
                <a:gd name="connsiteX1" fmla="*/ 158575 w 316347"/>
                <a:gd name="connsiteY1" fmla="*/ 0 h 223109"/>
                <a:gd name="connsiteX2" fmla="*/ 315133 w 316347"/>
                <a:gd name="connsiteY2" fmla="*/ 210522 h 223109"/>
                <a:gd name="connsiteX3" fmla="*/ 2016 w 316347"/>
                <a:gd name="connsiteY3" fmla="*/ 210522 h 223109"/>
                <a:gd name="connsiteX0" fmla="*/ 2160 w 316585"/>
                <a:gd name="connsiteY0" fmla="*/ 210526 h 223113"/>
                <a:gd name="connsiteX1" fmla="*/ 158719 w 316585"/>
                <a:gd name="connsiteY1" fmla="*/ 4 h 223113"/>
                <a:gd name="connsiteX2" fmla="*/ 315277 w 316585"/>
                <a:gd name="connsiteY2" fmla="*/ 210526 h 223113"/>
                <a:gd name="connsiteX3" fmla="*/ 2160 w 316585"/>
                <a:gd name="connsiteY3" fmla="*/ 210526 h 223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6585" h="223113">
                  <a:moveTo>
                    <a:pt x="2160" y="210526"/>
                  </a:moveTo>
                  <a:cubicBezTo>
                    <a:pt x="-17092" y="197502"/>
                    <a:pt x="97008" y="-1114"/>
                    <a:pt x="158719" y="4"/>
                  </a:cubicBezTo>
                  <a:cubicBezTo>
                    <a:pt x="220430" y="1122"/>
                    <a:pt x="329766" y="190358"/>
                    <a:pt x="315277" y="210526"/>
                  </a:cubicBezTo>
                  <a:cubicBezTo>
                    <a:pt x="300788" y="230694"/>
                    <a:pt x="21412" y="223550"/>
                    <a:pt x="2160" y="210526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1273A06F-45E4-2E7E-4EDD-341E50563EC7}"/>
                </a:ext>
              </a:extLst>
            </p:cNvPr>
            <p:cNvGrpSpPr/>
            <p:nvPr/>
          </p:nvGrpSpPr>
          <p:grpSpPr>
            <a:xfrm>
              <a:off x="6559750" y="1876961"/>
              <a:ext cx="1021414" cy="1424057"/>
              <a:chOff x="2587376" y="5084928"/>
              <a:chExt cx="1021414" cy="1424057"/>
            </a:xfrm>
          </p:grpSpPr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443B1875-86B5-1015-BCE9-68228F1ED03C}"/>
                  </a:ext>
                </a:extLst>
              </p:cNvPr>
              <p:cNvSpPr/>
              <p:nvPr/>
            </p:nvSpPr>
            <p:spPr bwMode="auto">
              <a:xfrm rot="12097588">
                <a:off x="2765409" y="5505063"/>
                <a:ext cx="299432" cy="855365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7C8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47463D03-2D97-EE85-F6D3-B3174FEEBAAF}"/>
                  </a:ext>
                </a:extLst>
              </p:cNvPr>
              <p:cNvGrpSpPr/>
              <p:nvPr/>
            </p:nvGrpSpPr>
            <p:grpSpPr>
              <a:xfrm>
                <a:off x="2587376" y="5084928"/>
                <a:ext cx="1021414" cy="1424057"/>
                <a:chOff x="3488584" y="5084928"/>
                <a:chExt cx="1021414" cy="1424057"/>
              </a:xfrm>
            </p:grpSpPr>
            <p:sp>
              <p:nvSpPr>
                <p:cNvPr id="99" name="台形 98">
                  <a:extLst>
                    <a:ext uri="{FF2B5EF4-FFF2-40B4-BE49-F238E27FC236}">
                      <a16:creationId xmlns:a16="http://schemas.microsoft.com/office/drawing/2014/main" id="{FBDC1F8A-3105-E16A-C138-0FA6525F18DA}"/>
                    </a:ext>
                  </a:extLst>
                </p:cNvPr>
                <p:cNvSpPr/>
                <p:nvPr/>
              </p:nvSpPr>
              <p:spPr bwMode="auto">
                <a:xfrm rot="10800000">
                  <a:off x="3765583" y="5084928"/>
                  <a:ext cx="450006" cy="261395"/>
                </a:xfrm>
                <a:prstGeom prst="trapezoid">
                  <a:avLst>
                    <a:gd name="adj" fmla="val 69835"/>
                  </a:avLst>
                </a:prstGeom>
                <a:pattFill prst="openDmnd">
                  <a:fgClr>
                    <a:schemeClr val="accent6">
                      <a:lumMod val="75000"/>
                    </a:schemeClr>
                  </a:fgClr>
                  <a:bgClr>
                    <a:schemeClr val="bg1"/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" name="楕円 16">
                  <a:extLst>
                    <a:ext uri="{FF2B5EF4-FFF2-40B4-BE49-F238E27FC236}">
                      <a16:creationId xmlns:a16="http://schemas.microsoft.com/office/drawing/2014/main" id="{FC0E4C8E-B0FB-25D6-09E4-3568F441FEEC}"/>
                    </a:ext>
                  </a:extLst>
                </p:cNvPr>
                <p:cNvSpPr/>
                <p:nvPr/>
              </p:nvSpPr>
              <p:spPr bwMode="auto">
                <a:xfrm>
                  <a:off x="3488584" y="5679845"/>
                  <a:ext cx="1021414" cy="829140"/>
                </a:xfrm>
                <a:custGeom>
                  <a:avLst/>
                  <a:gdLst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1242932"/>
                    <a:gd name="connsiteX1" fmla="*/ 621466 w 1242932"/>
                    <a:gd name="connsiteY1" fmla="*/ 0 h 1242932"/>
                    <a:gd name="connsiteX2" fmla="*/ 1242932 w 1242932"/>
                    <a:gd name="connsiteY2" fmla="*/ 621466 h 1242932"/>
                    <a:gd name="connsiteX3" fmla="*/ 621466 w 1242932"/>
                    <a:gd name="connsiteY3" fmla="*/ 1242932 h 1242932"/>
                    <a:gd name="connsiteX4" fmla="*/ 0 w 1242932"/>
                    <a:gd name="connsiteY4" fmla="*/ 621466 h 1242932"/>
                    <a:gd name="connsiteX0" fmla="*/ 0 w 1242932"/>
                    <a:gd name="connsiteY0" fmla="*/ 621466 h 971470"/>
                    <a:gd name="connsiteX1" fmla="*/ 621466 w 1242932"/>
                    <a:gd name="connsiteY1" fmla="*/ 0 h 971470"/>
                    <a:gd name="connsiteX2" fmla="*/ 1242932 w 1242932"/>
                    <a:gd name="connsiteY2" fmla="*/ 621466 h 971470"/>
                    <a:gd name="connsiteX3" fmla="*/ 630991 w 1242932"/>
                    <a:gd name="connsiteY3" fmla="*/ 971470 h 971470"/>
                    <a:gd name="connsiteX4" fmla="*/ 0 w 1242932"/>
                    <a:gd name="connsiteY4" fmla="*/ 621466 h 971470"/>
                    <a:gd name="connsiteX0" fmla="*/ 0 w 1242932"/>
                    <a:gd name="connsiteY0" fmla="*/ 850066 h 1200070"/>
                    <a:gd name="connsiteX1" fmla="*/ 635754 w 1242932"/>
                    <a:gd name="connsiteY1" fmla="*/ 0 h 1200070"/>
                    <a:gd name="connsiteX2" fmla="*/ 1242932 w 1242932"/>
                    <a:gd name="connsiteY2" fmla="*/ 850066 h 1200070"/>
                    <a:gd name="connsiteX3" fmla="*/ 630991 w 1242932"/>
                    <a:gd name="connsiteY3" fmla="*/ 1200070 h 1200070"/>
                    <a:gd name="connsiteX4" fmla="*/ 0 w 1242932"/>
                    <a:gd name="connsiteY4" fmla="*/ 850066 h 12000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42932" h="1200070">
                      <a:moveTo>
                        <a:pt x="0" y="850066"/>
                      </a:moveTo>
                      <a:cubicBezTo>
                        <a:pt x="0" y="506840"/>
                        <a:pt x="292528" y="0"/>
                        <a:pt x="635754" y="0"/>
                      </a:cubicBezTo>
                      <a:cubicBezTo>
                        <a:pt x="978980" y="0"/>
                        <a:pt x="1242932" y="506840"/>
                        <a:pt x="1242932" y="850066"/>
                      </a:cubicBezTo>
                      <a:cubicBezTo>
                        <a:pt x="1242932" y="1193292"/>
                        <a:pt x="974217" y="1200070"/>
                        <a:pt x="630991" y="1200070"/>
                      </a:cubicBezTo>
                      <a:cubicBezTo>
                        <a:pt x="287765" y="1200070"/>
                        <a:pt x="0" y="1193292"/>
                        <a:pt x="0" y="850066"/>
                      </a:cubicBezTo>
                      <a:close/>
                    </a:path>
                  </a:pathLst>
                </a:custGeom>
                <a:pattFill prst="openDmnd">
                  <a:fgClr>
                    <a:schemeClr val="accent6">
                      <a:lumMod val="75000"/>
                    </a:schemeClr>
                  </a:fgClr>
                  <a:bgClr>
                    <a:schemeClr val="bg1"/>
                  </a:bgClr>
                </a:patt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268FDF43-88AC-F8AF-F4FF-E2D3497C4136}"/>
                    </a:ext>
                  </a:extLst>
                </p:cNvPr>
                <p:cNvGrpSpPr/>
                <p:nvPr/>
              </p:nvGrpSpPr>
              <p:grpSpPr>
                <a:xfrm>
                  <a:off x="3770658" y="5289257"/>
                  <a:ext cx="415066" cy="408250"/>
                  <a:chOff x="3360652" y="5152591"/>
                  <a:chExt cx="415066" cy="408250"/>
                </a:xfrm>
              </p:grpSpPr>
              <p:sp>
                <p:nvSpPr>
                  <p:cNvPr id="102" name="四角形: 角を丸くする 101">
                    <a:extLst>
                      <a:ext uri="{FF2B5EF4-FFF2-40B4-BE49-F238E27FC236}">
                        <a16:creationId xmlns:a16="http://schemas.microsoft.com/office/drawing/2014/main" id="{BC25BDA4-E6B8-50EE-A27B-0F734F1934E8}"/>
                      </a:ext>
                    </a:extLst>
                  </p:cNvPr>
                  <p:cNvSpPr/>
                  <p:nvPr/>
                </p:nvSpPr>
                <p:spPr bwMode="auto">
                  <a:xfrm rot="1800000">
                    <a:off x="3360652" y="5194973"/>
                    <a:ext cx="145706" cy="194190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3" name="四角形: 上の 2 つの角を丸める 102">
                    <a:extLst>
                      <a:ext uri="{FF2B5EF4-FFF2-40B4-BE49-F238E27FC236}">
                        <a16:creationId xmlns:a16="http://schemas.microsoft.com/office/drawing/2014/main" id="{8276A7DB-69ED-9183-718A-462B8BA4A7A8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3430700" y="5215822"/>
                    <a:ext cx="408250" cy="281787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" name="四角形: 角を丸くする 277">
                    <a:extLst>
                      <a:ext uri="{FF2B5EF4-FFF2-40B4-BE49-F238E27FC236}">
                        <a16:creationId xmlns:a16="http://schemas.microsoft.com/office/drawing/2014/main" id="{A4D90007-AA9D-5A09-12F4-9CC488F34C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6352" y="5153792"/>
                    <a:ext cx="96930" cy="102250"/>
                  </a:xfrm>
                  <a:custGeom>
                    <a:avLst/>
                    <a:gdLst>
                      <a:gd name="connsiteX0" fmla="*/ 0 w 148054"/>
                      <a:gd name="connsiteY0" fmla="*/ 51125 h 102249"/>
                      <a:gd name="connsiteX1" fmla="*/ 51125 w 148054"/>
                      <a:gd name="connsiteY1" fmla="*/ 0 h 102249"/>
                      <a:gd name="connsiteX2" fmla="*/ 96930 w 148054"/>
                      <a:gd name="connsiteY2" fmla="*/ 0 h 102249"/>
                      <a:gd name="connsiteX3" fmla="*/ 148055 w 148054"/>
                      <a:gd name="connsiteY3" fmla="*/ 51125 h 102249"/>
                      <a:gd name="connsiteX4" fmla="*/ 148054 w 148054"/>
                      <a:gd name="connsiteY4" fmla="*/ 51125 h 102249"/>
                      <a:gd name="connsiteX5" fmla="*/ 96929 w 148054"/>
                      <a:gd name="connsiteY5" fmla="*/ 102250 h 102249"/>
                      <a:gd name="connsiteX6" fmla="*/ 51125 w 148054"/>
                      <a:gd name="connsiteY6" fmla="*/ 102249 h 102249"/>
                      <a:gd name="connsiteX7" fmla="*/ 0 w 148054"/>
                      <a:gd name="connsiteY7" fmla="*/ 51124 h 102249"/>
                      <a:gd name="connsiteX8" fmla="*/ 0 w 148054"/>
                      <a:gd name="connsiteY8" fmla="*/ 51125 h 102249"/>
                      <a:gd name="connsiteX0" fmla="*/ 148054 w 239494"/>
                      <a:gd name="connsiteY0" fmla="*/ 51125 h 142565"/>
                      <a:gd name="connsiteX1" fmla="*/ 96929 w 239494"/>
                      <a:gd name="connsiteY1" fmla="*/ 102250 h 142565"/>
                      <a:gd name="connsiteX2" fmla="*/ 51125 w 239494"/>
                      <a:gd name="connsiteY2" fmla="*/ 102249 h 142565"/>
                      <a:gd name="connsiteX3" fmla="*/ 0 w 239494"/>
                      <a:gd name="connsiteY3" fmla="*/ 51124 h 142565"/>
                      <a:gd name="connsiteX4" fmla="*/ 0 w 239494"/>
                      <a:gd name="connsiteY4" fmla="*/ 51125 h 142565"/>
                      <a:gd name="connsiteX5" fmla="*/ 51125 w 239494"/>
                      <a:gd name="connsiteY5" fmla="*/ 0 h 142565"/>
                      <a:gd name="connsiteX6" fmla="*/ 96930 w 239494"/>
                      <a:gd name="connsiteY6" fmla="*/ 0 h 142565"/>
                      <a:gd name="connsiteX7" fmla="*/ 148055 w 239494"/>
                      <a:gd name="connsiteY7" fmla="*/ 51125 h 142565"/>
                      <a:gd name="connsiteX8" fmla="*/ 239494 w 239494"/>
                      <a:gd name="connsiteY8" fmla="*/ 142565 h 142565"/>
                      <a:gd name="connsiteX0" fmla="*/ 148054 w 148055"/>
                      <a:gd name="connsiteY0" fmla="*/ 51125 h 102250"/>
                      <a:gd name="connsiteX1" fmla="*/ 96929 w 148055"/>
                      <a:gd name="connsiteY1" fmla="*/ 102250 h 102250"/>
                      <a:gd name="connsiteX2" fmla="*/ 51125 w 148055"/>
                      <a:gd name="connsiteY2" fmla="*/ 102249 h 102250"/>
                      <a:gd name="connsiteX3" fmla="*/ 0 w 148055"/>
                      <a:gd name="connsiteY3" fmla="*/ 51124 h 102250"/>
                      <a:gd name="connsiteX4" fmla="*/ 0 w 148055"/>
                      <a:gd name="connsiteY4" fmla="*/ 51125 h 102250"/>
                      <a:gd name="connsiteX5" fmla="*/ 51125 w 148055"/>
                      <a:gd name="connsiteY5" fmla="*/ 0 h 102250"/>
                      <a:gd name="connsiteX6" fmla="*/ 96930 w 148055"/>
                      <a:gd name="connsiteY6" fmla="*/ 0 h 102250"/>
                      <a:gd name="connsiteX7" fmla="*/ 148055 w 148055"/>
                      <a:gd name="connsiteY7" fmla="*/ 51125 h 102250"/>
                      <a:gd name="connsiteX0" fmla="*/ 148054 w 148054"/>
                      <a:gd name="connsiteY0" fmla="*/ 51125 h 102250"/>
                      <a:gd name="connsiteX1" fmla="*/ 96929 w 148054"/>
                      <a:gd name="connsiteY1" fmla="*/ 102250 h 102250"/>
                      <a:gd name="connsiteX2" fmla="*/ 51125 w 148054"/>
                      <a:gd name="connsiteY2" fmla="*/ 102249 h 102250"/>
                      <a:gd name="connsiteX3" fmla="*/ 0 w 148054"/>
                      <a:gd name="connsiteY3" fmla="*/ 51124 h 102250"/>
                      <a:gd name="connsiteX4" fmla="*/ 0 w 148054"/>
                      <a:gd name="connsiteY4" fmla="*/ 51125 h 102250"/>
                      <a:gd name="connsiteX5" fmla="*/ 51125 w 148054"/>
                      <a:gd name="connsiteY5" fmla="*/ 0 h 102250"/>
                      <a:gd name="connsiteX6" fmla="*/ 96930 w 148054"/>
                      <a:gd name="connsiteY6" fmla="*/ 0 h 102250"/>
                      <a:gd name="connsiteX0" fmla="*/ 96929 w 96930"/>
                      <a:gd name="connsiteY0" fmla="*/ 102250 h 102250"/>
                      <a:gd name="connsiteX1" fmla="*/ 51125 w 96930"/>
                      <a:gd name="connsiteY1" fmla="*/ 102249 h 102250"/>
                      <a:gd name="connsiteX2" fmla="*/ 0 w 96930"/>
                      <a:gd name="connsiteY2" fmla="*/ 51124 h 102250"/>
                      <a:gd name="connsiteX3" fmla="*/ 0 w 96930"/>
                      <a:gd name="connsiteY3" fmla="*/ 51125 h 102250"/>
                      <a:gd name="connsiteX4" fmla="*/ 51125 w 96930"/>
                      <a:gd name="connsiteY4" fmla="*/ 0 h 102250"/>
                      <a:gd name="connsiteX5" fmla="*/ 96930 w 96930"/>
                      <a:gd name="connsiteY5" fmla="*/ 0 h 102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6930" h="102250">
                        <a:moveTo>
                          <a:pt x="96929" y="102250"/>
                        </a:moveTo>
                        <a:lnTo>
                          <a:pt x="51125" y="102249"/>
                        </a:lnTo>
                        <a:cubicBezTo>
                          <a:pt x="22889" y="102249"/>
                          <a:pt x="0" y="79360"/>
                          <a:pt x="0" y="51124"/>
                        </a:cubicBezTo>
                        <a:lnTo>
                          <a:pt x="0" y="51125"/>
                        </a:lnTo>
                        <a:cubicBezTo>
                          <a:pt x="0" y="22889"/>
                          <a:pt x="22889" y="0"/>
                          <a:pt x="51125" y="0"/>
                        </a:cubicBezTo>
                        <a:lnTo>
                          <a:pt x="9693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" name="四角形: 角を丸くする 277">
                    <a:extLst>
                      <a:ext uri="{FF2B5EF4-FFF2-40B4-BE49-F238E27FC236}">
                        <a16:creationId xmlns:a16="http://schemas.microsoft.com/office/drawing/2014/main" id="{FA91E25E-3958-4CF5-009A-18833DD46D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6352" y="5253804"/>
                    <a:ext cx="96930" cy="102250"/>
                  </a:xfrm>
                  <a:custGeom>
                    <a:avLst/>
                    <a:gdLst>
                      <a:gd name="connsiteX0" fmla="*/ 0 w 148054"/>
                      <a:gd name="connsiteY0" fmla="*/ 51125 h 102249"/>
                      <a:gd name="connsiteX1" fmla="*/ 51125 w 148054"/>
                      <a:gd name="connsiteY1" fmla="*/ 0 h 102249"/>
                      <a:gd name="connsiteX2" fmla="*/ 96930 w 148054"/>
                      <a:gd name="connsiteY2" fmla="*/ 0 h 102249"/>
                      <a:gd name="connsiteX3" fmla="*/ 148055 w 148054"/>
                      <a:gd name="connsiteY3" fmla="*/ 51125 h 102249"/>
                      <a:gd name="connsiteX4" fmla="*/ 148054 w 148054"/>
                      <a:gd name="connsiteY4" fmla="*/ 51125 h 102249"/>
                      <a:gd name="connsiteX5" fmla="*/ 96929 w 148054"/>
                      <a:gd name="connsiteY5" fmla="*/ 102250 h 102249"/>
                      <a:gd name="connsiteX6" fmla="*/ 51125 w 148054"/>
                      <a:gd name="connsiteY6" fmla="*/ 102249 h 102249"/>
                      <a:gd name="connsiteX7" fmla="*/ 0 w 148054"/>
                      <a:gd name="connsiteY7" fmla="*/ 51124 h 102249"/>
                      <a:gd name="connsiteX8" fmla="*/ 0 w 148054"/>
                      <a:gd name="connsiteY8" fmla="*/ 51125 h 102249"/>
                      <a:gd name="connsiteX0" fmla="*/ 148054 w 239494"/>
                      <a:gd name="connsiteY0" fmla="*/ 51125 h 142565"/>
                      <a:gd name="connsiteX1" fmla="*/ 96929 w 239494"/>
                      <a:gd name="connsiteY1" fmla="*/ 102250 h 142565"/>
                      <a:gd name="connsiteX2" fmla="*/ 51125 w 239494"/>
                      <a:gd name="connsiteY2" fmla="*/ 102249 h 142565"/>
                      <a:gd name="connsiteX3" fmla="*/ 0 w 239494"/>
                      <a:gd name="connsiteY3" fmla="*/ 51124 h 142565"/>
                      <a:gd name="connsiteX4" fmla="*/ 0 w 239494"/>
                      <a:gd name="connsiteY4" fmla="*/ 51125 h 142565"/>
                      <a:gd name="connsiteX5" fmla="*/ 51125 w 239494"/>
                      <a:gd name="connsiteY5" fmla="*/ 0 h 142565"/>
                      <a:gd name="connsiteX6" fmla="*/ 96930 w 239494"/>
                      <a:gd name="connsiteY6" fmla="*/ 0 h 142565"/>
                      <a:gd name="connsiteX7" fmla="*/ 148055 w 239494"/>
                      <a:gd name="connsiteY7" fmla="*/ 51125 h 142565"/>
                      <a:gd name="connsiteX8" fmla="*/ 239494 w 239494"/>
                      <a:gd name="connsiteY8" fmla="*/ 142565 h 142565"/>
                      <a:gd name="connsiteX0" fmla="*/ 148054 w 148055"/>
                      <a:gd name="connsiteY0" fmla="*/ 51125 h 102250"/>
                      <a:gd name="connsiteX1" fmla="*/ 96929 w 148055"/>
                      <a:gd name="connsiteY1" fmla="*/ 102250 h 102250"/>
                      <a:gd name="connsiteX2" fmla="*/ 51125 w 148055"/>
                      <a:gd name="connsiteY2" fmla="*/ 102249 h 102250"/>
                      <a:gd name="connsiteX3" fmla="*/ 0 w 148055"/>
                      <a:gd name="connsiteY3" fmla="*/ 51124 h 102250"/>
                      <a:gd name="connsiteX4" fmla="*/ 0 w 148055"/>
                      <a:gd name="connsiteY4" fmla="*/ 51125 h 102250"/>
                      <a:gd name="connsiteX5" fmla="*/ 51125 w 148055"/>
                      <a:gd name="connsiteY5" fmla="*/ 0 h 102250"/>
                      <a:gd name="connsiteX6" fmla="*/ 96930 w 148055"/>
                      <a:gd name="connsiteY6" fmla="*/ 0 h 102250"/>
                      <a:gd name="connsiteX7" fmla="*/ 148055 w 148055"/>
                      <a:gd name="connsiteY7" fmla="*/ 51125 h 102250"/>
                      <a:gd name="connsiteX0" fmla="*/ 148054 w 148054"/>
                      <a:gd name="connsiteY0" fmla="*/ 51125 h 102250"/>
                      <a:gd name="connsiteX1" fmla="*/ 96929 w 148054"/>
                      <a:gd name="connsiteY1" fmla="*/ 102250 h 102250"/>
                      <a:gd name="connsiteX2" fmla="*/ 51125 w 148054"/>
                      <a:gd name="connsiteY2" fmla="*/ 102249 h 102250"/>
                      <a:gd name="connsiteX3" fmla="*/ 0 w 148054"/>
                      <a:gd name="connsiteY3" fmla="*/ 51124 h 102250"/>
                      <a:gd name="connsiteX4" fmla="*/ 0 w 148054"/>
                      <a:gd name="connsiteY4" fmla="*/ 51125 h 102250"/>
                      <a:gd name="connsiteX5" fmla="*/ 51125 w 148054"/>
                      <a:gd name="connsiteY5" fmla="*/ 0 h 102250"/>
                      <a:gd name="connsiteX6" fmla="*/ 96930 w 148054"/>
                      <a:gd name="connsiteY6" fmla="*/ 0 h 102250"/>
                      <a:gd name="connsiteX0" fmla="*/ 96929 w 96930"/>
                      <a:gd name="connsiteY0" fmla="*/ 102250 h 102250"/>
                      <a:gd name="connsiteX1" fmla="*/ 51125 w 96930"/>
                      <a:gd name="connsiteY1" fmla="*/ 102249 h 102250"/>
                      <a:gd name="connsiteX2" fmla="*/ 0 w 96930"/>
                      <a:gd name="connsiteY2" fmla="*/ 51124 h 102250"/>
                      <a:gd name="connsiteX3" fmla="*/ 0 w 96930"/>
                      <a:gd name="connsiteY3" fmla="*/ 51125 h 102250"/>
                      <a:gd name="connsiteX4" fmla="*/ 51125 w 96930"/>
                      <a:gd name="connsiteY4" fmla="*/ 0 h 102250"/>
                      <a:gd name="connsiteX5" fmla="*/ 96930 w 96930"/>
                      <a:gd name="connsiteY5" fmla="*/ 0 h 102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6930" h="102250">
                        <a:moveTo>
                          <a:pt x="96929" y="102250"/>
                        </a:moveTo>
                        <a:lnTo>
                          <a:pt x="51125" y="102249"/>
                        </a:lnTo>
                        <a:cubicBezTo>
                          <a:pt x="22889" y="102249"/>
                          <a:pt x="0" y="79360"/>
                          <a:pt x="0" y="51124"/>
                        </a:cubicBezTo>
                        <a:lnTo>
                          <a:pt x="0" y="51125"/>
                        </a:lnTo>
                        <a:cubicBezTo>
                          <a:pt x="0" y="22889"/>
                          <a:pt x="22889" y="0"/>
                          <a:pt x="51125" y="0"/>
                        </a:cubicBezTo>
                        <a:lnTo>
                          <a:pt x="9693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7" name="四角形: 角を丸くする 277">
                    <a:extLst>
                      <a:ext uri="{FF2B5EF4-FFF2-40B4-BE49-F238E27FC236}">
                        <a16:creationId xmlns:a16="http://schemas.microsoft.com/office/drawing/2014/main" id="{309C8513-AA82-D193-48B5-C4AF228C31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6352" y="5356197"/>
                    <a:ext cx="96930" cy="102250"/>
                  </a:xfrm>
                  <a:custGeom>
                    <a:avLst/>
                    <a:gdLst>
                      <a:gd name="connsiteX0" fmla="*/ 0 w 148054"/>
                      <a:gd name="connsiteY0" fmla="*/ 51125 h 102249"/>
                      <a:gd name="connsiteX1" fmla="*/ 51125 w 148054"/>
                      <a:gd name="connsiteY1" fmla="*/ 0 h 102249"/>
                      <a:gd name="connsiteX2" fmla="*/ 96930 w 148054"/>
                      <a:gd name="connsiteY2" fmla="*/ 0 h 102249"/>
                      <a:gd name="connsiteX3" fmla="*/ 148055 w 148054"/>
                      <a:gd name="connsiteY3" fmla="*/ 51125 h 102249"/>
                      <a:gd name="connsiteX4" fmla="*/ 148054 w 148054"/>
                      <a:gd name="connsiteY4" fmla="*/ 51125 h 102249"/>
                      <a:gd name="connsiteX5" fmla="*/ 96929 w 148054"/>
                      <a:gd name="connsiteY5" fmla="*/ 102250 h 102249"/>
                      <a:gd name="connsiteX6" fmla="*/ 51125 w 148054"/>
                      <a:gd name="connsiteY6" fmla="*/ 102249 h 102249"/>
                      <a:gd name="connsiteX7" fmla="*/ 0 w 148054"/>
                      <a:gd name="connsiteY7" fmla="*/ 51124 h 102249"/>
                      <a:gd name="connsiteX8" fmla="*/ 0 w 148054"/>
                      <a:gd name="connsiteY8" fmla="*/ 51125 h 102249"/>
                      <a:gd name="connsiteX0" fmla="*/ 148054 w 239494"/>
                      <a:gd name="connsiteY0" fmla="*/ 51125 h 142565"/>
                      <a:gd name="connsiteX1" fmla="*/ 96929 w 239494"/>
                      <a:gd name="connsiteY1" fmla="*/ 102250 h 142565"/>
                      <a:gd name="connsiteX2" fmla="*/ 51125 w 239494"/>
                      <a:gd name="connsiteY2" fmla="*/ 102249 h 142565"/>
                      <a:gd name="connsiteX3" fmla="*/ 0 w 239494"/>
                      <a:gd name="connsiteY3" fmla="*/ 51124 h 142565"/>
                      <a:gd name="connsiteX4" fmla="*/ 0 w 239494"/>
                      <a:gd name="connsiteY4" fmla="*/ 51125 h 142565"/>
                      <a:gd name="connsiteX5" fmla="*/ 51125 w 239494"/>
                      <a:gd name="connsiteY5" fmla="*/ 0 h 142565"/>
                      <a:gd name="connsiteX6" fmla="*/ 96930 w 239494"/>
                      <a:gd name="connsiteY6" fmla="*/ 0 h 142565"/>
                      <a:gd name="connsiteX7" fmla="*/ 148055 w 239494"/>
                      <a:gd name="connsiteY7" fmla="*/ 51125 h 142565"/>
                      <a:gd name="connsiteX8" fmla="*/ 239494 w 239494"/>
                      <a:gd name="connsiteY8" fmla="*/ 142565 h 142565"/>
                      <a:gd name="connsiteX0" fmla="*/ 148054 w 148055"/>
                      <a:gd name="connsiteY0" fmla="*/ 51125 h 102250"/>
                      <a:gd name="connsiteX1" fmla="*/ 96929 w 148055"/>
                      <a:gd name="connsiteY1" fmla="*/ 102250 h 102250"/>
                      <a:gd name="connsiteX2" fmla="*/ 51125 w 148055"/>
                      <a:gd name="connsiteY2" fmla="*/ 102249 h 102250"/>
                      <a:gd name="connsiteX3" fmla="*/ 0 w 148055"/>
                      <a:gd name="connsiteY3" fmla="*/ 51124 h 102250"/>
                      <a:gd name="connsiteX4" fmla="*/ 0 w 148055"/>
                      <a:gd name="connsiteY4" fmla="*/ 51125 h 102250"/>
                      <a:gd name="connsiteX5" fmla="*/ 51125 w 148055"/>
                      <a:gd name="connsiteY5" fmla="*/ 0 h 102250"/>
                      <a:gd name="connsiteX6" fmla="*/ 96930 w 148055"/>
                      <a:gd name="connsiteY6" fmla="*/ 0 h 102250"/>
                      <a:gd name="connsiteX7" fmla="*/ 148055 w 148055"/>
                      <a:gd name="connsiteY7" fmla="*/ 51125 h 102250"/>
                      <a:gd name="connsiteX0" fmla="*/ 148054 w 148054"/>
                      <a:gd name="connsiteY0" fmla="*/ 51125 h 102250"/>
                      <a:gd name="connsiteX1" fmla="*/ 96929 w 148054"/>
                      <a:gd name="connsiteY1" fmla="*/ 102250 h 102250"/>
                      <a:gd name="connsiteX2" fmla="*/ 51125 w 148054"/>
                      <a:gd name="connsiteY2" fmla="*/ 102249 h 102250"/>
                      <a:gd name="connsiteX3" fmla="*/ 0 w 148054"/>
                      <a:gd name="connsiteY3" fmla="*/ 51124 h 102250"/>
                      <a:gd name="connsiteX4" fmla="*/ 0 w 148054"/>
                      <a:gd name="connsiteY4" fmla="*/ 51125 h 102250"/>
                      <a:gd name="connsiteX5" fmla="*/ 51125 w 148054"/>
                      <a:gd name="connsiteY5" fmla="*/ 0 h 102250"/>
                      <a:gd name="connsiteX6" fmla="*/ 96930 w 148054"/>
                      <a:gd name="connsiteY6" fmla="*/ 0 h 102250"/>
                      <a:gd name="connsiteX0" fmla="*/ 96929 w 96930"/>
                      <a:gd name="connsiteY0" fmla="*/ 102250 h 102250"/>
                      <a:gd name="connsiteX1" fmla="*/ 51125 w 96930"/>
                      <a:gd name="connsiteY1" fmla="*/ 102249 h 102250"/>
                      <a:gd name="connsiteX2" fmla="*/ 0 w 96930"/>
                      <a:gd name="connsiteY2" fmla="*/ 51124 h 102250"/>
                      <a:gd name="connsiteX3" fmla="*/ 0 w 96930"/>
                      <a:gd name="connsiteY3" fmla="*/ 51125 h 102250"/>
                      <a:gd name="connsiteX4" fmla="*/ 51125 w 96930"/>
                      <a:gd name="connsiteY4" fmla="*/ 0 h 102250"/>
                      <a:gd name="connsiteX5" fmla="*/ 96930 w 96930"/>
                      <a:gd name="connsiteY5" fmla="*/ 0 h 102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6930" h="102250">
                        <a:moveTo>
                          <a:pt x="96929" y="102250"/>
                        </a:moveTo>
                        <a:lnTo>
                          <a:pt x="51125" y="102249"/>
                        </a:lnTo>
                        <a:cubicBezTo>
                          <a:pt x="22889" y="102249"/>
                          <a:pt x="0" y="79360"/>
                          <a:pt x="0" y="51124"/>
                        </a:cubicBezTo>
                        <a:lnTo>
                          <a:pt x="0" y="51125"/>
                        </a:lnTo>
                        <a:cubicBezTo>
                          <a:pt x="0" y="22889"/>
                          <a:pt x="22889" y="0"/>
                          <a:pt x="51125" y="0"/>
                        </a:cubicBezTo>
                        <a:lnTo>
                          <a:pt x="9693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" name="四角形: 角を丸くする 277">
                    <a:extLst>
                      <a:ext uri="{FF2B5EF4-FFF2-40B4-BE49-F238E27FC236}">
                        <a16:creationId xmlns:a16="http://schemas.microsoft.com/office/drawing/2014/main" id="{016F7590-D1DF-C76A-9F45-0E1AB68208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426352" y="5458591"/>
                    <a:ext cx="96930" cy="102250"/>
                  </a:xfrm>
                  <a:custGeom>
                    <a:avLst/>
                    <a:gdLst>
                      <a:gd name="connsiteX0" fmla="*/ 0 w 148054"/>
                      <a:gd name="connsiteY0" fmla="*/ 51125 h 102249"/>
                      <a:gd name="connsiteX1" fmla="*/ 51125 w 148054"/>
                      <a:gd name="connsiteY1" fmla="*/ 0 h 102249"/>
                      <a:gd name="connsiteX2" fmla="*/ 96930 w 148054"/>
                      <a:gd name="connsiteY2" fmla="*/ 0 h 102249"/>
                      <a:gd name="connsiteX3" fmla="*/ 148055 w 148054"/>
                      <a:gd name="connsiteY3" fmla="*/ 51125 h 102249"/>
                      <a:gd name="connsiteX4" fmla="*/ 148054 w 148054"/>
                      <a:gd name="connsiteY4" fmla="*/ 51125 h 102249"/>
                      <a:gd name="connsiteX5" fmla="*/ 96929 w 148054"/>
                      <a:gd name="connsiteY5" fmla="*/ 102250 h 102249"/>
                      <a:gd name="connsiteX6" fmla="*/ 51125 w 148054"/>
                      <a:gd name="connsiteY6" fmla="*/ 102249 h 102249"/>
                      <a:gd name="connsiteX7" fmla="*/ 0 w 148054"/>
                      <a:gd name="connsiteY7" fmla="*/ 51124 h 102249"/>
                      <a:gd name="connsiteX8" fmla="*/ 0 w 148054"/>
                      <a:gd name="connsiteY8" fmla="*/ 51125 h 102249"/>
                      <a:gd name="connsiteX0" fmla="*/ 148054 w 239494"/>
                      <a:gd name="connsiteY0" fmla="*/ 51125 h 142565"/>
                      <a:gd name="connsiteX1" fmla="*/ 96929 w 239494"/>
                      <a:gd name="connsiteY1" fmla="*/ 102250 h 142565"/>
                      <a:gd name="connsiteX2" fmla="*/ 51125 w 239494"/>
                      <a:gd name="connsiteY2" fmla="*/ 102249 h 142565"/>
                      <a:gd name="connsiteX3" fmla="*/ 0 w 239494"/>
                      <a:gd name="connsiteY3" fmla="*/ 51124 h 142565"/>
                      <a:gd name="connsiteX4" fmla="*/ 0 w 239494"/>
                      <a:gd name="connsiteY4" fmla="*/ 51125 h 142565"/>
                      <a:gd name="connsiteX5" fmla="*/ 51125 w 239494"/>
                      <a:gd name="connsiteY5" fmla="*/ 0 h 142565"/>
                      <a:gd name="connsiteX6" fmla="*/ 96930 w 239494"/>
                      <a:gd name="connsiteY6" fmla="*/ 0 h 142565"/>
                      <a:gd name="connsiteX7" fmla="*/ 148055 w 239494"/>
                      <a:gd name="connsiteY7" fmla="*/ 51125 h 142565"/>
                      <a:gd name="connsiteX8" fmla="*/ 239494 w 239494"/>
                      <a:gd name="connsiteY8" fmla="*/ 142565 h 142565"/>
                      <a:gd name="connsiteX0" fmla="*/ 148054 w 148055"/>
                      <a:gd name="connsiteY0" fmla="*/ 51125 h 102250"/>
                      <a:gd name="connsiteX1" fmla="*/ 96929 w 148055"/>
                      <a:gd name="connsiteY1" fmla="*/ 102250 h 102250"/>
                      <a:gd name="connsiteX2" fmla="*/ 51125 w 148055"/>
                      <a:gd name="connsiteY2" fmla="*/ 102249 h 102250"/>
                      <a:gd name="connsiteX3" fmla="*/ 0 w 148055"/>
                      <a:gd name="connsiteY3" fmla="*/ 51124 h 102250"/>
                      <a:gd name="connsiteX4" fmla="*/ 0 w 148055"/>
                      <a:gd name="connsiteY4" fmla="*/ 51125 h 102250"/>
                      <a:gd name="connsiteX5" fmla="*/ 51125 w 148055"/>
                      <a:gd name="connsiteY5" fmla="*/ 0 h 102250"/>
                      <a:gd name="connsiteX6" fmla="*/ 96930 w 148055"/>
                      <a:gd name="connsiteY6" fmla="*/ 0 h 102250"/>
                      <a:gd name="connsiteX7" fmla="*/ 148055 w 148055"/>
                      <a:gd name="connsiteY7" fmla="*/ 51125 h 102250"/>
                      <a:gd name="connsiteX0" fmla="*/ 148054 w 148054"/>
                      <a:gd name="connsiteY0" fmla="*/ 51125 h 102250"/>
                      <a:gd name="connsiteX1" fmla="*/ 96929 w 148054"/>
                      <a:gd name="connsiteY1" fmla="*/ 102250 h 102250"/>
                      <a:gd name="connsiteX2" fmla="*/ 51125 w 148054"/>
                      <a:gd name="connsiteY2" fmla="*/ 102249 h 102250"/>
                      <a:gd name="connsiteX3" fmla="*/ 0 w 148054"/>
                      <a:gd name="connsiteY3" fmla="*/ 51124 h 102250"/>
                      <a:gd name="connsiteX4" fmla="*/ 0 w 148054"/>
                      <a:gd name="connsiteY4" fmla="*/ 51125 h 102250"/>
                      <a:gd name="connsiteX5" fmla="*/ 51125 w 148054"/>
                      <a:gd name="connsiteY5" fmla="*/ 0 h 102250"/>
                      <a:gd name="connsiteX6" fmla="*/ 96930 w 148054"/>
                      <a:gd name="connsiteY6" fmla="*/ 0 h 102250"/>
                      <a:gd name="connsiteX0" fmla="*/ 96929 w 96930"/>
                      <a:gd name="connsiteY0" fmla="*/ 102250 h 102250"/>
                      <a:gd name="connsiteX1" fmla="*/ 51125 w 96930"/>
                      <a:gd name="connsiteY1" fmla="*/ 102249 h 102250"/>
                      <a:gd name="connsiteX2" fmla="*/ 0 w 96930"/>
                      <a:gd name="connsiteY2" fmla="*/ 51124 h 102250"/>
                      <a:gd name="connsiteX3" fmla="*/ 0 w 96930"/>
                      <a:gd name="connsiteY3" fmla="*/ 51125 h 102250"/>
                      <a:gd name="connsiteX4" fmla="*/ 51125 w 96930"/>
                      <a:gd name="connsiteY4" fmla="*/ 0 h 102250"/>
                      <a:gd name="connsiteX5" fmla="*/ 96930 w 96930"/>
                      <a:gd name="connsiteY5" fmla="*/ 0 h 1022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6930" h="102250">
                        <a:moveTo>
                          <a:pt x="96929" y="102250"/>
                        </a:moveTo>
                        <a:lnTo>
                          <a:pt x="51125" y="102249"/>
                        </a:lnTo>
                        <a:cubicBezTo>
                          <a:pt x="22889" y="102249"/>
                          <a:pt x="0" y="79360"/>
                          <a:pt x="0" y="51124"/>
                        </a:cubicBezTo>
                        <a:lnTo>
                          <a:pt x="0" y="51125"/>
                        </a:lnTo>
                        <a:cubicBezTo>
                          <a:pt x="0" y="22889"/>
                          <a:pt x="22889" y="0"/>
                          <a:pt x="51125" y="0"/>
                        </a:cubicBezTo>
                        <a:lnTo>
                          <a:pt x="9693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D7FE4E4B-B693-D388-EAF0-7E32C89CD81A}"/>
                </a:ext>
              </a:extLst>
            </p:cNvPr>
            <p:cNvSpPr/>
            <p:nvPr/>
          </p:nvSpPr>
          <p:spPr bwMode="auto">
            <a:xfrm>
              <a:off x="5917862" y="2001305"/>
              <a:ext cx="406944" cy="427334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ABBFC3B0-4597-CEDE-7C21-4DC09A03136C}"/>
                </a:ext>
              </a:extLst>
            </p:cNvPr>
            <p:cNvSpPr/>
            <p:nvPr/>
          </p:nvSpPr>
          <p:spPr bwMode="auto">
            <a:xfrm rot="12702085">
              <a:off x="5586315" y="2310878"/>
              <a:ext cx="343023" cy="906955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7C8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1" name="楕円 25">
              <a:extLst>
                <a:ext uri="{FF2B5EF4-FFF2-40B4-BE49-F238E27FC236}">
                  <a16:creationId xmlns:a16="http://schemas.microsoft.com/office/drawing/2014/main" id="{6E0E2226-377B-B418-7466-6F0400044D34}"/>
                </a:ext>
              </a:extLst>
            </p:cNvPr>
            <p:cNvSpPr/>
            <p:nvPr/>
          </p:nvSpPr>
          <p:spPr bwMode="auto">
            <a:xfrm rot="10800000" flipV="1">
              <a:off x="7286755" y="3358301"/>
              <a:ext cx="103506" cy="200061"/>
            </a:xfrm>
            <a:custGeom>
              <a:avLst/>
              <a:gdLst>
                <a:gd name="connsiteX0" fmla="*/ 0 w 1203591"/>
                <a:gd name="connsiteY0" fmla="*/ 601796 h 1203591"/>
                <a:gd name="connsiteX1" fmla="*/ 601796 w 1203591"/>
                <a:gd name="connsiteY1" fmla="*/ 0 h 1203591"/>
                <a:gd name="connsiteX2" fmla="*/ 1203592 w 1203591"/>
                <a:gd name="connsiteY2" fmla="*/ 601796 h 1203591"/>
                <a:gd name="connsiteX3" fmla="*/ 601796 w 1203591"/>
                <a:gd name="connsiteY3" fmla="*/ 1203592 h 1203591"/>
                <a:gd name="connsiteX4" fmla="*/ 0 w 1203591"/>
                <a:gd name="connsiteY4" fmla="*/ 601796 h 1203591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3592" h="1935112">
                  <a:moveTo>
                    <a:pt x="0" y="1333316"/>
                  </a:moveTo>
                  <a:cubicBezTo>
                    <a:pt x="0" y="1000953"/>
                    <a:pt x="383733" y="381000"/>
                    <a:pt x="594176" y="0"/>
                  </a:cubicBezTo>
                  <a:cubicBezTo>
                    <a:pt x="812239" y="373380"/>
                    <a:pt x="1203592" y="1000953"/>
                    <a:pt x="1203592" y="1333316"/>
                  </a:cubicBezTo>
                  <a:cubicBezTo>
                    <a:pt x="1203592" y="1665679"/>
                    <a:pt x="934159" y="1935112"/>
                    <a:pt x="601796" y="1935112"/>
                  </a:cubicBezTo>
                  <a:cubicBezTo>
                    <a:pt x="269433" y="1935112"/>
                    <a:pt x="0" y="1665679"/>
                    <a:pt x="0" y="1333316"/>
                  </a:cubicBezTo>
                  <a:close/>
                </a:path>
              </a:pathLst>
            </a:custGeom>
            <a:solidFill>
              <a:srgbClr val="CC66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92" name="楕円 25">
              <a:extLst>
                <a:ext uri="{FF2B5EF4-FFF2-40B4-BE49-F238E27FC236}">
                  <a16:creationId xmlns:a16="http://schemas.microsoft.com/office/drawing/2014/main" id="{8B1AFC48-56D3-3841-2BB3-C86608EF3D9B}"/>
                </a:ext>
              </a:extLst>
            </p:cNvPr>
            <p:cNvSpPr/>
            <p:nvPr/>
          </p:nvSpPr>
          <p:spPr bwMode="auto">
            <a:xfrm rot="10800000" flipV="1">
              <a:off x="7045454" y="3510701"/>
              <a:ext cx="103506" cy="200061"/>
            </a:xfrm>
            <a:custGeom>
              <a:avLst/>
              <a:gdLst>
                <a:gd name="connsiteX0" fmla="*/ 0 w 1203591"/>
                <a:gd name="connsiteY0" fmla="*/ 601796 h 1203591"/>
                <a:gd name="connsiteX1" fmla="*/ 601796 w 1203591"/>
                <a:gd name="connsiteY1" fmla="*/ 0 h 1203591"/>
                <a:gd name="connsiteX2" fmla="*/ 1203592 w 1203591"/>
                <a:gd name="connsiteY2" fmla="*/ 601796 h 1203591"/>
                <a:gd name="connsiteX3" fmla="*/ 601796 w 1203591"/>
                <a:gd name="connsiteY3" fmla="*/ 1203592 h 1203591"/>
                <a:gd name="connsiteX4" fmla="*/ 0 w 1203591"/>
                <a:gd name="connsiteY4" fmla="*/ 601796 h 1203591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3592" h="1935112">
                  <a:moveTo>
                    <a:pt x="0" y="1333316"/>
                  </a:moveTo>
                  <a:cubicBezTo>
                    <a:pt x="0" y="1000953"/>
                    <a:pt x="383733" y="381000"/>
                    <a:pt x="594176" y="0"/>
                  </a:cubicBezTo>
                  <a:cubicBezTo>
                    <a:pt x="812239" y="373380"/>
                    <a:pt x="1203592" y="1000953"/>
                    <a:pt x="1203592" y="1333316"/>
                  </a:cubicBezTo>
                  <a:cubicBezTo>
                    <a:pt x="1203592" y="1665679"/>
                    <a:pt x="934159" y="1935112"/>
                    <a:pt x="601796" y="1935112"/>
                  </a:cubicBezTo>
                  <a:cubicBezTo>
                    <a:pt x="269433" y="1935112"/>
                    <a:pt x="0" y="1665679"/>
                    <a:pt x="0" y="1333316"/>
                  </a:cubicBezTo>
                  <a:close/>
                </a:path>
              </a:pathLst>
            </a:custGeom>
            <a:solidFill>
              <a:srgbClr val="CC66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93" name="楕円 25">
              <a:extLst>
                <a:ext uri="{FF2B5EF4-FFF2-40B4-BE49-F238E27FC236}">
                  <a16:creationId xmlns:a16="http://schemas.microsoft.com/office/drawing/2014/main" id="{63B6F822-A88A-C8A9-8779-63FEB101B7DA}"/>
                </a:ext>
              </a:extLst>
            </p:cNvPr>
            <p:cNvSpPr/>
            <p:nvPr/>
          </p:nvSpPr>
          <p:spPr bwMode="auto">
            <a:xfrm rot="10800000" flipV="1">
              <a:off x="6797804" y="3382513"/>
              <a:ext cx="103506" cy="200061"/>
            </a:xfrm>
            <a:custGeom>
              <a:avLst/>
              <a:gdLst>
                <a:gd name="connsiteX0" fmla="*/ 0 w 1203591"/>
                <a:gd name="connsiteY0" fmla="*/ 601796 h 1203591"/>
                <a:gd name="connsiteX1" fmla="*/ 601796 w 1203591"/>
                <a:gd name="connsiteY1" fmla="*/ 0 h 1203591"/>
                <a:gd name="connsiteX2" fmla="*/ 1203592 w 1203591"/>
                <a:gd name="connsiteY2" fmla="*/ 601796 h 1203591"/>
                <a:gd name="connsiteX3" fmla="*/ 601796 w 1203591"/>
                <a:gd name="connsiteY3" fmla="*/ 1203592 h 1203591"/>
                <a:gd name="connsiteX4" fmla="*/ 0 w 1203591"/>
                <a:gd name="connsiteY4" fmla="*/ 601796 h 1203591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601796 h 1203592"/>
                <a:gd name="connsiteX1" fmla="*/ 601796 w 1203592"/>
                <a:gd name="connsiteY1" fmla="*/ 0 h 1203592"/>
                <a:gd name="connsiteX2" fmla="*/ 1203592 w 1203592"/>
                <a:gd name="connsiteY2" fmla="*/ 601796 h 1203592"/>
                <a:gd name="connsiteX3" fmla="*/ 601796 w 1203592"/>
                <a:gd name="connsiteY3" fmla="*/ 1203592 h 1203592"/>
                <a:gd name="connsiteX4" fmla="*/ 0 w 1203592"/>
                <a:gd name="connsiteY4" fmla="*/ 601796 h 120359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  <a:gd name="connsiteX0" fmla="*/ 0 w 1203592"/>
                <a:gd name="connsiteY0" fmla="*/ 1333316 h 1935112"/>
                <a:gd name="connsiteX1" fmla="*/ 594176 w 1203592"/>
                <a:gd name="connsiteY1" fmla="*/ 0 h 1935112"/>
                <a:gd name="connsiteX2" fmla="*/ 1203592 w 1203592"/>
                <a:gd name="connsiteY2" fmla="*/ 1333316 h 1935112"/>
                <a:gd name="connsiteX3" fmla="*/ 601796 w 1203592"/>
                <a:gd name="connsiteY3" fmla="*/ 1935112 h 1935112"/>
                <a:gd name="connsiteX4" fmla="*/ 0 w 1203592"/>
                <a:gd name="connsiteY4" fmla="*/ 1333316 h 1935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3592" h="1935112">
                  <a:moveTo>
                    <a:pt x="0" y="1333316"/>
                  </a:moveTo>
                  <a:cubicBezTo>
                    <a:pt x="0" y="1000953"/>
                    <a:pt x="383733" y="381000"/>
                    <a:pt x="594176" y="0"/>
                  </a:cubicBezTo>
                  <a:cubicBezTo>
                    <a:pt x="812239" y="373380"/>
                    <a:pt x="1203592" y="1000953"/>
                    <a:pt x="1203592" y="1333316"/>
                  </a:cubicBezTo>
                  <a:cubicBezTo>
                    <a:pt x="1203592" y="1665679"/>
                    <a:pt x="934159" y="1935112"/>
                    <a:pt x="601796" y="1935112"/>
                  </a:cubicBezTo>
                  <a:cubicBezTo>
                    <a:pt x="269433" y="1935112"/>
                    <a:pt x="0" y="1665679"/>
                    <a:pt x="0" y="1333316"/>
                  </a:cubicBezTo>
                  <a:close/>
                </a:path>
              </a:pathLst>
            </a:custGeom>
            <a:solidFill>
              <a:srgbClr val="CC66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  <p:sp>
          <p:nvSpPr>
            <p:cNvPr id="94" name="乗算記号 93">
              <a:extLst>
                <a:ext uri="{FF2B5EF4-FFF2-40B4-BE49-F238E27FC236}">
                  <a16:creationId xmlns:a16="http://schemas.microsoft.com/office/drawing/2014/main" id="{6BEB28F4-0925-2CC3-CD84-CDA25AB77AF7}"/>
                </a:ext>
              </a:extLst>
            </p:cNvPr>
            <p:cNvSpPr/>
            <p:nvPr/>
          </p:nvSpPr>
          <p:spPr bwMode="auto">
            <a:xfrm>
              <a:off x="5813610" y="1697188"/>
              <a:ext cx="355542" cy="355542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乗算記号 94">
              <a:extLst>
                <a:ext uri="{FF2B5EF4-FFF2-40B4-BE49-F238E27FC236}">
                  <a16:creationId xmlns:a16="http://schemas.microsoft.com/office/drawing/2014/main" id="{E66EE9CA-2C98-FE70-C276-472C1369CB48}"/>
                </a:ext>
              </a:extLst>
            </p:cNvPr>
            <p:cNvSpPr/>
            <p:nvPr/>
          </p:nvSpPr>
          <p:spPr bwMode="auto">
            <a:xfrm>
              <a:off x="6342247" y="1697188"/>
              <a:ext cx="355542" cy="355542"/>
            </a:xfrm>
            <a:prstGeom prst="mathMultiply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B43CA93B-E5DC-6558-9795-6B4F1C7D6ECA}"/>
                </a:ext>
              </a:extLst>
            </p:cNvPr>
            <p:cNvSpPr/>
            <p:nvPr/>
          </p:nvSpPr>
          <p:spPr bwMode="auto">
            <a:xfrm>
              <a:off x="6686057" y="3073682"/>
              <a:ext cx="723658" cy="229882"/>
            </a:xfrm>
            <a:custGeom>
              <a:avLst/>
              <a:gdLst>
                <a:gd name="connsiteX0" fmla="*/ 429537 w 806703"/>
                <a:gd name="connsiteY0" fmla="*/ 57 h 276292"/>
                <a:gd name="connsiteX1" fmla="*/ 519183 w 806703"/>
                <a:gd name="connsiteY1" fmla="*/ 92439 h 276292"/>
                <a:gd name="connsiteX2" fmla="*/ 761840 w 806703"/>
                <a:gd name="connsiteY2" fmla="*/ 64120 h 276292"/>
                <a:gd name="connsiteX3" fmla="*/ 693590 w 806703"/>
                <a:gd name="connsiteY3" fmla="*/ 152162 h 276292"/>
                <a:gd name="connsiteX4" fmla="*/ 806686 w 806703"/>
                <a:gd name="connsiteY4" fmla="*/ 205312 h 276292"/>
                <a:gd name="connsiteX5" fmla="*/ 684065 w 806703"/>
                <a:gd name="connsiteY5" fmla="*/ 263223 h 276292"/>
                <a:gd name="connsiteX6" fmla="*/ 674483 w 806703"/>
                <a:gd name="connsiteY6" fmla="*/ 272048 h 276292"/>
                <a:gd name="connsiteX7" fmla="*/ 587974 w 806703"/>
                <a:gd name="connsiteY7" fmla="*/ 275484 h 276292"/>
                <a:gd name="connsiteX8" fmla="*/ 463136 w 806703"/>
                <a:gd name="connsiteY8" fmla="*/ 276292 h 276292"/>
                <a:gd name="connsiteX9" fmla="*/ 219745 w 806703"/>
                <a:gd name="connsiteY9" fmla="*/ 270893 h 276292"/>
                <a:gd name="connsiteX10" fmla="*/ 174656 w 806703"/>
                <a:gd name="connsiteY10" fmla="*/ 266000 h 276292"/>
                <a:gd name="connsiteX11" fmla="*/ 213108 w 806703"/>
                <a:gd name="connsiteY11" fmla="*/ 225123 h 276292"/>
                <a:gd name="connsiteX12" fmla="*/ 0 w 806703"/>
                <a:gd name="connsiteY12" fmla="*/ 186262 h 276292"/>
                <a:gd name="connsiteX13" fmla="*/ 127383 w 806703"/>
                <a:gd name="connsiteY13" fmla="*/ 152162 h 276292"/>
                <a:gd name="connsiteX14" fmla="*/ 125808 w 806703"/>
                <a:gd name="connsiteY14" fmla="*/ 54595 h 276292"/>
                <a:gd name="connsiteX15" fmla="*/ 339890 w 806703"/>
                <a:gd name="connsiteY15" fmla="*/ 92439 h 276292"/>
                <a:gd name="connsiteX16" fmla="*/ 429537 w 806703"/>
                <a:gd name="connsiteY16" fmla="*/ 57 h 276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806703" h="276292">
                  <a:moveTo>
                    <a:pt x="429537" y="57"/>
                  </a:moveTo>
                  <a:cubicBezTo>
                    <a:pt x="497519" y="-2486"/>
                    <a:pt x="463799" y="81762"/>
                    <a:pt x="519183" y="92439"/>
                  </a:cubicBezTo>
                  <a:cubicBezTo>
                    <a:pt x="574567" y="103116"/>
                    <a:pt x="732772" y="54166"/>
                    <a:pt x="761840" y="64120"/>
                  </a:cubicBezTo>
                  <a:cubicBezTo>
                    <a:pt x="790908" y="74074"/>
                    <a:pt x="686116" y="128630"/>
                    <a:pt x="693590" y="152162"/>
                  </a:cubicBezTo>
                  <a:cubicBezTo>
                    <a:pt x="701064" y="175694"/>
                    <a:pt x="808273" y="186802"/>
                    <a:pt x="806686" y="205312"/>
                  </a:cubicBezTo>
                  <a:cubicBezTo>
                    <a:pt x="805099" y="223822"/>
                    <a:pt x="731288" y="226457"/>
                    <a:pt x="684065" y="263223"/>
                  </a:cubicBezTo>
                  <a:lnTo>
                    <a:pt x="674483" y="272048"/>
                  </a:lnTo>
                  <a:lnTo>
                    <a:pt x="587974" y="275484"/>
                  </a:lnTo>
                  <a:cubicBezTo>
                    <a:pt x="547778" y="276203"/>
                    <a:pt x="506039" y="276292"/>
                    <a:pt x="463136" y="276292"/>
                  </a:cubicBezTo>
                  <a:cubicBezTo>
                    <a:pt x="377330" y="276292"/>
                    <a:pt x="294989" y="275936"/>
                    <a:pt x="219745" y="270893"/>
                  </a:cubicBezTo>
                  <a:lnTo>
                    <a:pt x="174656" y="266000"/>
                  </a:lnTo>
                  <a:lnTo>
                    <a:pt x="213108" y="225123"/>
                  </a:lnTo>
                  <a:lnTo>
                    <a:pt x="0" y="186262"/>
                  </a:lnTo>
                  <a:cubicBezTo>
                    <a:pt x="67861" y="173308"/>
                    <a:pt x="94571" y="173572"/>
                    <a:pt x="127383" y="152162"/>
                  </a:cubicBezTo>
                  <a:cubicBezTo>
                    <a:pt x="160195" y="130752"/>
                    <a:pt x="90390" y="64549"/>
                    <a:pt x="125808" y="54595"/>
                  </a:cubicBezTo>
                  <a:cubicBezTo>
                    <a:pt x="161226" y="44641"/>
                    <a:pt x="249479" y="108399"/>
                    <a:pt x="339890" y="92439"/>
                  </a:cubicBezTo>
                  <a:cubicBezTo>
                    <a:pt x="430301" y="76479"/>
                    <a:pt x="361555" y="2600"/>
                    <a:pt x="429537" y="57"/>
                  </a:cubicBezTo>
                  <a:close/>
                </a:path>
              </a:pathLst>
            </a:custGeom>
            <a:solidFill>
              <a:srgbClr val="CC6600"/>
            </a:solidFill>
            <a:ln w="2540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endParaRPr lang="ja-JP" altLang="en-US">
                <a:ea typeface="ＭＳ Ｐゴシック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6C3F4DAB-E140-3945-CE18-B74ACD236BB3}"/>
              </a:ext>
            </a:extLst>
          </p:cNvPr>
          <p:cNvSpPr/>
          <p:nvPr/>
        </p:nvSpPr>
        <p:spPr>
          <a:xfrm flipH="1">
            <a:off x="2667549" y="321782"/>
            <a:ext cx="6912690" cy="6300700"/>
          </a:xfrm>
          <a:custGeom>
            <a:avLst/>
            <a:gdLst>
              <a:gd name="connsiteX0" fmla="*/ 420383 w 6912690"/>
              <a:gd name="connsiteY0" fmla="*/ 0 h 6300700"/>
              <a:gd name="connsiteX1" fmla="*/ 5925322 w 6912690"/>
              <a:gd name="connsiteY1" fmla="*/ 0 h 6300700"/>
              <a:gd name="connsiteX2" fmla="*/ 6345705 w 6912690"/>
              <a:gd name="connsiteY2" fmla="*/ 420383 h 6300700"/>
              <a:gd name="connsiteX3" fmla="*/ 6345705 w 6912690"/>
              <a:gd name="connsiteY3" fmla="*/ 2297890 h 6300700"/>
              <a:gd name="connsiteX4" fmla="*/ 6362950 w 6912690"/>
              <a:gd name="connsiteY4" fmla="*/ 2301637 h 6300700"/>
              <a:gd name="connsiteX5" fmla="*/ 6912690 w 6912690"/>
              <a:gd name="connsiteY5" fmla="*/ 2882193 h 6300700"/>
              <a:gd name="connsiteX6" fmla="*/ 6492806 w 6912690"/>
              <a:gd name="connsiteY6" fmla="*/ 2708201 h 6300700"/>
              <a:gd name="connsiteX7" fmla="*/ 6345705 w 6912690"/>
              <a:gd name="connsiteY7" fmla="*/ 2679968 h 6300700"/>
              <a:gd name="connsiteX8" fmla="*/ 6345705 w 6912690"/>
              <a:gd name="connsiteY8" fmla="*/ 5880317 h 6300700"/>
              <a:gd name="connsiteX9" fmla="*/ 5925322 w 6912690"/>
              <a:gd name="connsiteY9" fmla="*/ 6300700 h 6300700"/>
              <a:gd name="connsiteX10" fmla="*/ 420383 w 6912690"/>
              <a:gd name="connsiteY10" fmla="*/ 6300700 h 6300700"/>
              <a:gd name="connsiteX11" fmla="*/ 0 w 6912690"/>
              <a:gd name="connsiteY11" fmla="*/ 5880317 h 6300700"/>
              <a:gd name="connsiteX12" fmla="*/ 0 w 6912690"/>
              <a:gd name="connsiteY12" fmla="*/ 420383 h 6300700"/>
              <a:gd name="connsiteX13" fmla="*/ 420383 w 6912690"/>
              <a:gd name="connsiteY13" fmla="*/ 0 h 6300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912690" h="6300700">
                <a:moveTo>
                  <a:pt x="420383" y="0"/>
                </a:moveTo>
                <a:lnTo>
                  <a:pt x="5925322" y="0"/>
                </a:lnTo>
                <a:cubicBezTo>
                  <a:pt x="6157493" y="0"/>
                  <a:pt x="6345705" y="188212"/>
                  <a:pt x="6345705" y="420383"/>
                </a:cubicBezTo>
                <a:lnTo>
                  <a:pt x="6345705" y="2297890"/>
                </a:lnTo>
                <a:lnTo>
                  <a:pt x="6362950" y="2301637"/>
                </a:lnTo>
                <a:cubicBezTo>
                  <a:pt x="6686009" y="2397287"/>
                  <a:pt x="6912690" y="2621210"/>
                  <a:pt x="6912690" y="2882193"/>
                </a:cubicBezTo>
                <a:cubicBezTo>
                  <a:pt x="6787649" y="2806553"/>
                  <a:pt x="6645255" y="2747922"/>
                  <a:pt x="6492806" y="2708201"/>
                </a:cubicBezTo>
                <a:lnTo>
                  <a:pt x="6345705" y="2679968"/>
                </a:lnTo>
                <a:lnTo>
                  <a:pt x="6345705" y="5880317"/>
                </a:lnTo>
                <a:cubicBezTo>
                  <a:pt x="6345705" y="6112488"/>
                  <a:pt x="6157493" y="6300700"/>
                  <a:pt x="5925322" y="6300700"/>
                </a:cubicBezTo>
                <a:lnTo>
                  <a:pt x="420383" y="6300700"/>
                </a:lnTo>
                <a:cubicBezTo>
                  <a:pt x="188212" y="6300700"/>
                  <a:pt x="0" y="6112488"/>
                  <a:pt x="0" y="5880317"/>
                </a:cubicBezTo>
                <a:lnTo>
                  <a:pt x="0" y="420383"/>
                </a:lnTo>
                <a:cubicBezTo>
                  <a:pt x="0" y="188212"/>
                  <a:pt x="188212" y="0"/>
                  <a:pt x="420383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B9DFE9BE-C7D9-5E12-E0EF-634F4E56A1C8}"/>
              </a:ext>
            </a:extLst>
          </p:cNvPr>
          <p:cNvGrpSpPr/>
          <p:nvPr/>
        </p:nvGrpSpPr>
        <p:grpSpPr>
          <a:xfrm>
            <a:off x="3602850" y="840259"/>
            <a:ext cx="5662888" cy="5232725"/>
            <a:chOff x="3602850" y="1004776"/>
            <a:chExt cx="5662888" cy="5068208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3A09A076-4A4F-6AA0-66C1-C12DC4C15660}"/>
                </a:ext>
              </a:extLst>
            </p:cNvPr>
            <p:cNvSpPr txBox="1"/>
            <p:nvPr/>
          </p:nvSpPr>
          <p:spPr>
            <a:xfrm>
              <a:off x="3602850" y="4765543"/>
              <a:ext cx="5662888" cy="13074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匂いが出ます</a:t>
              </a:r>
            </a:p>
          </p:txBody>
        </p: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5D543909-058D-EC45-7E77-4A238ECECC82}"/>
                </a:ext>
              </a:extLst>
            </p:cNvPr>
            <p:cNvSpPr txBox="1"/>
            <p:nvPr/>
          </p:nvSpPr>
          <p:spPr>
            <a:xfrm>
              <a:off x="3602850" y="1004776"/>
              <a:ext cx="5662888" cy="317654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排水溝の</a:t>
              </a:r>
              <a:endParaRPr lang="en-US" altLang="ja-JP" sz="5400" dirty="0">
                <a:ln w="28575">
                  <a:noFill/>
                </a:ln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ネットのゴミは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自分で捨てて下さい</a:t>
              </a: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F9B4F18D-2B55-5BDF-6EDE-3CB0DC84D632}"/>
              </a:ext>
            </a:extLst>
          </p:cNvPr>
          <p:cNvGrpSpPr/>
          <p:nvPr/>
        </p:nvGrpSpPr>
        <p:grpSpPr>
          <a:xfrm>
            <a:off x="325761" y="2666102"/>
            <a:ext cx="2260806" cy="3945806"/>
            <a:chOff x="3743831" y="-1721615"/>
            <a:chExt cx="2441310" cy="4260841"/>
          </a:xfrm>
        </p:grpSpPr>
        <p:sp>
          <p:nvSpPr>
            <p:cNvPr id="134" name="月 133">
              <a:extLst>
                <a:ext uri="{FF2B5EF4-FFF2-40B4-BE49-F238E27FC236}">
                  <a16:creationId xmlns:a16="http://schemas.microsoft.com/office/drawing/2014/main" id="{DB15E6E6-CFC4-E42B-1128-6928924327E1}"/>
                </a:ext>
              </a:extLst>
            </p:cNvPr>
            <p:cNvSpPr/>
            <p:nvPr/>
          </p:nvSpPr>
          <p:spPr bwMode="auto">
            <a:xfrm>
              <a:off x="4732822" y="443828"/>
              <a:ext cx="331149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5" name="月 134">
              <a:extLst>
                <a:ext uri="{FF2B5EF4-FFF2-40B4-BE49-F238E27FC236}">
                  <a16:creationId xmlns:a16="http://schemas.microsoft.com/office/drawing/2014/main" id="{B0FA66A0-B1A1-D319-A1FA-31509EA9E9E0}"/>
                </a:ext>
              </a:extLst>
            </p:cNvPr>
            <p:cNvSpPr/>
            <p:nvPr/>
          </p:nvSpPr>
          <p:spPr bwMode="auto">
            <a:xfrm rot="900000">
              <a:off x="4632938" y="44791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6" name="月 135">
              <a:extLst>
                <a:ext uri="{FF2B5EF4-FFF2-40B4-BE49-F238E27FC236}">
                  <a16:creationId xmlns:a16="http://schemas.microsoft.com/office/drawing/2014/main" id="{3FC59F38-2CBE-CB6E-CE00-9622A380CA58}"/>
                </a:ext>
              </a:extLst>
            </p:cNvPr>
            <p:cNvSpPr/>
            <p:nvPr/>
          </p:nvSpPr>
          <p:spPr bwMode="auto">
            <a:xfrm rot="2356397">
              <a:off x="4572235" y="41366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7" name="月 136">
              <a:extLst>
                <a:ext uri="{FF2B5EF4-FFF2-40B4-BE49-F238E27FC236}">
                  <a16:creationId xmlns:a16="http://schemas.microsoft.com/office/drawing/2014/main" id="{C0478097-E2BD-57B4-8938-21B9AABE3481}"/>
                </a:ext>
              </a:extLst>
            </p:cNvPr>
            <p:cNvSpPr/>
            <p:nvPr/>
          </p:nvSpPr>
          <p:spPr bwMode="auto">
            <a:xfrm rot="19800000" flipH="1">
              <a:off x="5169680" y="549752"/>
              <a:ext cx="331149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8" name="月 137">
              <a:extLst>
                <a:ext uri="{FF2B5EF4-FFF2-40B4-BE49-F238E27FC236}">
                  <a16:creationId xmlns:a16="http://schemas.microsoft.com/office/drawing/2014/main" id="{C2A5D5D2-2AA7-460A-A908-3277FC79D8D8}"/>
                </a:ext>
              </a:extLst>
            </p:cNvPr>
            <p:cNvSpPr/>
            <p:nvPr/>
          </p:nvSpPr>
          <p:spPr bwMode="auto">
            <a:xfrm rot="20700000" flipH="1">
              <a:off x="4947988" y="551705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9" name="月 138">
              <a:extLst>
                <a:ext uri="{FF2B5EF4-FFF2-40B4-BE49-F238E27FC236}">
                  <a16:creationId xmlns:a16="http://schemas.microsoft.com/office/drawing/2014/main" id="{E4A5E0C1-6153-C3E0-FD9C-E287D3256768}"/>
                </a:ext>
              </a:extLst>
            </p:cNvPr>
            <p:cNvSpPr/>
            <p:nvPr/>
          </p:nvSpPr>
          <p:spPr bwMode="auto">
            <a:xfrm rot="19243603" flipH="1">
              <a:off x="4986690" y="413666"/>
              <a:ext cx="303408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0" name="月 139">
              <a:extLst>
                <a:ext uri="{FF2B5EF4-FFF2-40B4-BE49-F238E27FC236}">
                  <a16:creationId xmlns:a16="http://schemas.microsoft.com/office/drawing/2014/main" id="{6D4B709E-1393-51B4-1E04-3E18E4AEB941}"/>
                </a:ext>
              </a:extLst>
            </p:cNvPr>
            <p:cNvSpPr/>
            <p:nvPr/>
          </p:nvSpPr>
          <p:spPr bwMode="auto">
            <a:xfrm rot="21114781">
              <a:off x="4920139" y="41366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B98D8D21-66CA-87C5-47E5-959639C14C8F}"/>
                </a:ext>
              </a:extLst>
            </p:cNvPr>
            <p:cNvSpPr/>
            <p:nvPr/>
          </p:nvSpPr>
          <p:spPr bwMode="auto">
            <a:xfrm rot="1330995">
              <a:off x="4615554" y="65816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2" name="月 141">
              <a:extLst>
                <a:ext uri="{FF2B5EF4-FFF2-40B4-BE49-F238E27FC236}">
                  <a16:creationId xmlns:a16="http://schemas.microsoft.com/office/drawing/2014/main" id="{E175BC8B-F6CF-7C3E-6885-DA8AB7989168}"/>
                </a:ext>
              </a:extLst>
            </p:cNvPr>
            <p:cNvSpPr/>
            <p:nvPr/>
          </p:nvSpPr>
          <p:spPr bwMode="auto">
            <a:xfrm rot="10201802">
              <a:off x="5037167" y="688645"/>
              <a:ext cx="233054" cy="1031200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724637D5-38AB-F445-CE6D-1D6BDDD38A38}"/>
                </a:ext>
              </a:extLst>
            </p:cNvPr>
            <p:cNvSpPr/>
            <p:nvPr/>
          </p:nvSpPr>
          <p:spPr bwMode="auto">
            <a:xfrm rot="10800000">
              <a:off x="5016874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6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0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1 h 1266444"/>
                <a:gd name="connsiteX12" fmla="*/ 0 w 636352"/>
                <a:gd name="connsiteY12" fmla="*/ 2 h 1266444"/>
                <a:gd name="connsiteX13" fmla="*/ 122502 w 636352"/>
                <a:gd name="connsiteY13" fmla="*/ 82837 h 1266444"/>
                <a:gd name="connsiteX14" fmla="*/ 198428 w 636352"/>
                <a:gd name="connsiteY14" fmla="*/ 102106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6 h 1266444"/>
                <a:gd name="connsiteX21" fmla="*/ 513850 w 636352"/>
                <a:gd name="connsiteY21" fmla="*/ 82837 h 1266444"/>
                <a:gd name="connsiteX22" fmla="*/ 636352 w 636352"/>
                <a:gd name="connsiteY22" fmla="*/ 2 h 1266444"/>
                <a:gd name="connsiteX23" fmla="*/ 442024 w 636352"/>
                <a:gd name="connsiteY23" fmla="*/ 147171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0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80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6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3"/>
                    <a:pt x="231857" y="670699"/>
                    <a:pt x="249446" y="645702"/>
                  </a:cubicBezTo>
                  <a:lnTo>
                    <a:pt x="279285" y="617110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3" y="177899"/>
                    <a:pt x="258241" y="175625"/>
                    <a:pt x="249446" y="172816"/>
                  </a:cubicBezTo>
                  <a:lnTo>
                    <a:pt x="221731" y="151441"/>
                  </a:lnTo>
                  <a:lnTo>
                    <a:pt x="194328" y="147171"/>
                  </a:lnTo>
                  <a:cubicBezTo>
                    <a:pt x="80129" y="122924"/>
                    <a:pt x="0" y="66160"/>
                    <a:pt x="0" y="2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6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6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6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2"/>
                  </a:cubicBezTo>
                  <a:cubicBezTo>
                    <a:pt x="636352" y="66160"/>
                    <a:pt x="556223" y="122924"/>
                    <a:pt x="442024" y="147171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0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80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4" name="楕円 143">
              <a:extLst>
                <a:ext uri="{FF2B5EF4-FFF2-40B4-BE49-F238E27FC236}">
                  <a16:creationId xmlns:a16="http://schemas.microsoft.com/office/drawing/2014/main" id="{97726AB0-4763-7F92-EB95-7FF450BA0E4A}"/>
                </a:ext>
              </a:extLst>
            </p:cNvPr>
            <p:cNvSpPr/>
            <p:nvPr/>
          </p:nvSpPr>
          <p:spPr bwMode="auto">
            <a:xfrm>
              <a:off x="5200038" y="778763"/>
              <a:ext cx="270030" cy="36004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D72CE353-6990-CFD5-4DAB-D0FD2742F138}"/>
                </a:ext>
              </a:extLst>
            </p:cNvPr>
            <p:cNvSpPr/>
            <p:nvPr/>
          </p:nvSpPr>
          <p:spPr bwMode="auto">
            <a:xfrm rot="10800000">
              <a:off x="4262494" y="989263"/>
              <a:ext cx="636352" cy="1266444"/>
            </a:xfrm>
            <a:custGeom>
              <a:avLst/>
              <a:gdLst>
                <a:gd name="connsiteX0" fmla="*/ 394346 w 636352"/>
                <a:gd name="connsiteY0" fmla="*/ 1266444 h 1266444"/>
                <a:gd name="connsiteX1" fmla="*/ 241999 w 636352"/>
                <a:gd name="connsiteY1" fmla="*/ 1266444 h 1266444"/>
                <a:gd name="connsiteX2" fmla="*/ 267165 w 636352"/>
                <a:gd name="connsiteY2" fmla="*/ 858031 h 1266444"/>
                <a:gd name="connsiteX3" fmla="*/ 249446 w 636352"/>
                <a:gd name="connsiteY3" fmla="*/ 841052 h 1266444"/>
                <a:gd name="connsiteX4" fmla="*/ 220978 w 636352"/>
                <a:gd name="connsiteY4" fmla="*/ 743377 h 1266444"/>
                <a:gd name="connsiteX5" fmla="*/ 249446 w 636352"/>
                <a:gd name="connsiteY5" fmla="*/ 645702 h 1266444"/>
                <a:gd name="connsiteX6" fmla="*/ 279285 w 636352"/>
                <a:gd name="connsiteY6" fmla="*/ 617111 h 1266444"/>
                <a:gd name="connsiteX7" fmla="*/ 294778 w 636352"/>
                <a:gd name="connsiteY7" fmla="*/ 180401 h 1266444"/>
                <a:gd name="connsiteX8" fmla="*/ 280341 w 636352"/>
                <a:gd name="connsiteY8" fmla="*/ 179470 h 1266444"/>
                <a:gd name="connsiteX9" fmla="*/ 249446 w 636352"/>
                <a:gd name="connsiteY9" fmla="*/ 172816 h 1266444"/>
                <a:gd name="connsiteX10" fmla="*/ 221731 w 636352"/>
                <a:gd name="connsiteY10" fmla="*/ 151441 h 1266444"/>
                <a:gd name="connsiteX11" fmla="*/ 194328 w 636352"/>
                <a:gd name="connsiteY11" fmla="*/ 147171 h 1266444"/>
                <a:gd name="connsiteX12" fmla="*/ 0 w 636352"/>
                <a:gd name="connsiteY12" fmla="*/ 1 h 1266444"/>
                <a:gd name="connsiteX13" fmla="*/ 122502 w 636352"/>
                <a:gd name="connsiteY13" fmla="*/ 82837 h 1266444"/>
                <a:gd name="connsiteX14" fmla="*/ 198428 w 636352"/>
                <a:gd name="connsiteY14" fmla="*/ 102105 h 1266444"/>
                <a:gd name="connsiteX15" fmla="*/ 167620 w 636352"/>
                <a:gd name="connsiteY15" fmla="*/ 59417 h 1266444"/>
                <a:gd name="connsiteX16" fmla="*/ 154780 w 636352"/>
                <a:gd name="connsiteY16" fmla="*/ 0 h 1266444"/>
                <a:gd name="connsiteX17" fmla="*/ 318176 w 636352"/>
                <a:gd name="connsiteY17" fmla="*/ 99302 h 1266444"/>
                <a:gd name="connsiteX18" fmla="*/ 481572 w 636352"/>
                <a:gd name="connsiteY18" fmla="*/ 0 h 1266444"/>
                <a:gd name="connsiteX19" fmla="*/ 468731 w 636352"/>
                <a:gd name="connsiteY19" fmla="*/ 59417 h 1266444"/>
                <a:gd name="connsiteX20" fmla="*/ 437923 w 636352"/>
                <a:gd name="connsiteY20" fmla="*/ 102105 h 1266444"/>
                <a:gd name="connsiteX21" fmla="*/ 513850 w 636352"/>
                <a:gd name="connsiteY21" fmla="*/ 82837 h 1266444"/>
                <a:gd name="connsiteX22" fmla="*/ 636352 w 636352"/>
                <a:gd name="connsiteY22" fmla="*/ 1 h 1266444"/>
                <a:gd name="connsiteX23" fmla="*/ 442024 w 636352"/>
                <a:gd name="connsiteY23" fmla="*/ 147171 h 1266444"/>
                <a:gd name="connsiteX24" fmla="*/ 414615 w 636352"/>
                <a:gd name="connsiteY24" fmla="*/ 151442 h 1266444"/>
                <a:gd name="connsiteX25" fmla="*/ 386901 w 636352"/>
                <a:gd name="connsiteY25" fmla="*/ 172816 h 1266444"/>
                <a:gd name="connsiteX26" fmla="*/ 356006 w 636352"/>
                <a:gd name="connsiteY26" fmla="*/ 179470 h 1266444"/>
                <a:gd name="connsiteX27" fmla="*/ 341569 w 636352"/>
                <a:gd name="connsiteY27" fmla="*/ 180401 h 1266444"/>
                <a:gd name="connsiteX28" fmla="*/ 357061 w 636352"/>
                <a:gd name="connsiteY28" fmla="*/ 617111 h 1266444"/>
                <a:gd name="connsiteX29" fmla="*/ 386900 w 636352"/>
                <a:gd name="connsiteY29" fmla="*/ 645702 h 1266444"/>
                <a:gd name="connsiteX30" fmla="*/ 415368 w 636352"/>
                <a:gd name="connsiteY30" fmla="*/ 743377 h 1266444"/>
                <a:gd name="connsiteX31" fmla="*/ 386900 w 636352"/>
                <a:gd name="connsiteY31" fmla="*/ 841052 h 1266444"/>
                <a:gd name="connsiteX32" fmla="*/ 369180 w 636352"/>
                <a:gd name="connsiteY32" fmla="*/ 858032 h 1266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636352" h="1266444">
                  <a:moveTo>
                    <a:pt x="394346" y="1266444"/>
                  </a:moveTo>
                  <a:lnTo>
                    <a:pt x="241999" y="1266444"/>
                  </a:lnTo>
                  <a:lnTo>
                    <a:pt x="267165" y="858031"/>
                  </a:lnTo>
                  <a:lnTo>
                    <a:pt x="249446" y="841052"/>
                  </a:lnTo>
                  <a:cubicBezTo>
                    <a:pt x="231857" y="816055"/>
                    <a:pt x="220978" y="781522"/>
                    <a:pt x="220978" y="743377"/>
                  </a:cubicBezTo>
                  <a:cubicBezTo>
                    <a:pt x="220978" y="705233"/>
                    <a:pt x="231857" y="670699"/>
                    <a:pt x="249446" y="645702"/>
                  </a:cubicBezTo>
                  <a:lnTo>
                    <a:pt x="279285" y="617111"/>
                  </a:lnTo>
                  <a:lnTo>
                    <a:pt x="294778" y="180401"/>
                  </a:lnTo>
                  <a:lnTo>
                    <a:pt x="280341" y="179470"/>
                  </a:lnTo>
                  <a:cubicBezTo>
                    <a:pt x="268712" y="177899"/>
                    <a:pt x="258240" y="175625"/>
                    <a:pt x="249446" y="172816"/>
                  </a:cubicBezTo>
                  <a:lnTo>
                    <a:pt x="221731" y="151441"/>
                  </a:lnTo>
                  <a:lnTo>
                    <a:pt x="194328" y="147171"/>
                  </a:lnTo>
                  <a:cubicBezTo>
                    <a:pt x="80129" y="122924"/>
                    <a:pt x="0" y="66160"/>
                    <a:pt x="0" y="1"/>
                  </a:cubicBezTo>
                  <a:cubicBezTo>
                    <a:pt x="23170" y="34196"/>
                    <a:pt x="66739" y="62791"/>
                    <a:pt x="122502" y="82837"/>
                  </a:cubicBezTo>
                  <a:lnTo>
                    <a:pt x="198428" y="102105"/>
                  </a:lnTo>
                  <a:lnTo>
                    <a:pt x="167620" y="59417"/>
                  </a:lnTo>
                  <a:cubicBezTo>
                    <a:pt x="159352" y="41155"/>
                    <a:pt x="154780" y="21076"/>
                    <a:pt x="154780" y="0"/>
                  </a:cubicBezTo>
                  <a:cubicBezTo>
                    <a:pt x="183432" y="60375"/>
                    <a:pt x="247483" y="99302"/>
                    <a:pt x="318176" y="99302"/>
                  </a:cubicBezTo>
                  <a:cubicBezTo>
                    <a:pt x="388868" y="99302"/>
                    <a:pt x="452920" y="60376"/>
                    <a:pt x="481572" y="0"/>
                  </a:cubicBezTo>
                  <a:cubicBezTo>
                    <a:pt x="481572" y="21076"/>
                    <a:pt x="476999" y="41155"/>
                    <a:pt x="468731" y="59417"/>
                  </a:cubicBezTo>
                  <a:lnTo>
                    <a:pt x="437923" y="102105"/>
                  </a:lnTo>
                  <a:lnTo>
                    <a:pt x="513850" y="82837"/>
                  </a:lnTo>
                  <a:cubicBezTo>
                    <a:pt x="569614" y="62791"/>
                    <a:pt x="613182" y="34196"/>
                    <a:pt x="636352" y="1"/>
                  </a:cubicBezTo>
                  <a:cubicBezTo>
                    <a:pt x="636352" y="66160"/>
                    <a:pt x="556223" y="122924"/>
                    <a:pt x="442024" y="147171"/>
                  </a:cubicBezTo>
                  <a:lnTo>
                    <a:pt x="414615" y="151442"/>
                  </a:lnTo>
                  <a:lnTo>
                    <a:pt x="386901" y="172816"/>
                  </a:lnTo>
                  <a:cubicBezTo>
                    <a:pt x="378107" y="175625"/>
                    <a:pt x="367635" y="177899"/>
                    <a:pt x="356006" y="179470"/>
                  </a:cubicBezTo>
                  <a:lnTo>
                    <a:pt x="341569" y="180401"/>
                  </a:lnTo>
                  <a:lnTo>
                    <a:pt x="357061" y="617111"/>
                  </a:lnTo>
                  <a:lnTo>
                    <a:pt x="386900" y="645702"/>
                  </a:lnTo>
                  <a:cubicBezTo>
                    <a:pt x="404489" y="670699"/>
                    <a:pt x="415368" y="705233"/>
                    <a:pt x="415368" y="743377"/>
                  </a:cubicBezTo>
                  <a:cubicBezTo>
                    <a:pt x="415368" y="781522"/>
                    <a:pt x="404489" y="816055"/>
                    <a:pt x="386900" y="841052"/>
                  </a:cubicBezTo>
                  <a:lnTo>
                    <a:pt x="369180" y="85803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1107B5C3-968E-162D-9329-7707A5B3B1DC}"/>
                </a:ext>
              </a:extLst>
            </p:cNvPr>
            <p:cNvSpPr/>
            <p:nvPr/>
          </p:nvSpPr>
          <p:spPr bwMode="auto">
            <a:xfrm>
              <a:off x="4445658" y="778763"/>
              <a:ext cx="270030" cy="360040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7" name="月 146">
              <a:extLst>
                <a:ext uri="{FF2B5EF4-FFF2-40B4-BE49-F238E27FC236}">
                  <a16:creationId xmlns:a16="http://schemas.microsoft.com/office/drawing/2014/main" id="{D5BBCD75-E41C-16D9-05A8-5A5CDB15E3B2}"/>
                </a:ext>
              </a:extLst>
            </p:cNvPr>
            <p:cNvSpPr/>
            <p:nvPr/>
          </p:nvSpPr>
          <p:spPr bwMode="auto">
            <a:xfrm rot="4500000" flipH="1">
              <a:off x="4115667" y="-1004583"/>
              <a:ext cx="222065" cy="747352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8" name="月 147">
              <a:extLst>
                <a:ext uri="{FF2B5EF4-FFF2-40B4-BE49-F238E27FC236}">
                  <a16:creationId xmlns:a16="http://schemas.microsoft.com/office/drawing/2014/main" id="{6ADA23EE-BCBA-1C70-0EFF-95668BAFD60B}"/>
                </a:ext>
              </a:extLst>
            </p:cNvPr>
            <p:cNvSpPr/>
            <p:nvPr/>
          </p:nvSpPr>
          <p:spPr bwMode="auto">
            <a:xfrm rot="17100000">
              <a:off x="5648561" y="-1004583"/>
              <a:ext cx="222065" cy="747352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9" name="楕円 80">
              <a:extLst>
                <a:ext uri="{FF2B5EF4-FFF2-40B4-BE49-F238E27FC236}">
                  <a16:creationId xmlns:a16="http://schemas.microsoft.com/office/drawing/2014/main" id="{64C62939-2177-0AA6-B2AA-3D5BF5E85D78}"/>
                </a:ext>
              </a:extLst>
            </p:cNvPr>
            <p:cNvSpPr/>
            <p:nvPr/>
          </p:nvSpPr>
          <p:spPr bwMode="auto">
            <a:xfrm>
              <a:off x="4054762" y="-1070747"/>
              <a:ext cx="1819446" cy="2102044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0" name="楕円 80">
              <a:extLst>
                <a:ext uri="{FF2B5EF4-FFF2-40B4-BE49-F238E27FC236}">
                  <a16:creationId xmlns:a16="http://schemas.microsoft.com/office/drawing/2014/main" id="{AFEC14B5-E33D-3D49-E6D7-8F918338B193}"/>
                </a:ext>
              </a:extLst>
            </p:cNvPr>
            <p:cNvSpPr/>
            <p:nvPr/>
          </p:nvSpPr>
          <p:spPr bwMode="auto">
            <a:xfrm>
              <a:off x="4161442" y="-1128696"/>
              <a:ext cx="1606086" cy="2217942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30501B3F-0830-0911-9668-93B9B11308C8}"/>
                </a:ext>
              </a:extLst>
            </p:cNvPr>
            <p:cNvSpPr/>
            <p:nvPr/>
          </p:nvSpPr>
          <p:spPr bwMode="auto">
            <a:xfrm rot="10800000">
              <a:off x="3743831" y="-1721615"/>
              <a:ext cx="2441310" cy="2806658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885A565D-A0C7-BE5B-23A1-EEFC32E5D46E}"/>
                </a:ext>
              </a:extLst>
            </p:cNvPr>
            <p:cNvSpPr/>
            <p:nvPr/>
          </p:nvSpPr>
          <p:spPr bwMode="auto">
            <a:xfrm>
              <a:off x="4310904" y="-229707"/>
              <a:ext cx="1318671" cy="1453432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C58B9673-F5D0-717A-50C9-BA3DD9A84F46}"/>
                </a:ext>
              </a:extLst>
            </p:cNvPr>
            <p:cNvSpPr/>
            <p:nvPr/>
          </p:nvSpPr>
          <p:spPr bwMode="auto">
            <a:xfrm>
              <a:off x="4366259" y="-84198"/>
              <a:ext cx="1207960" cy="119646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DC7F7AB7-1CB6-5196-48CB-79C212149AA9}"/>
                </a:ext>
              </a:extLst>
            </p:cNvPr>
            <p:cNvSpPr/>
            <p:nvPr/>
          </p:nvSpPr>
          <p:spPr bwMode="auto">
            <a:xfrm>
              <a:off x="4229529" y="-740204"/>
              <a:ext cx="273460" cy="27346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2161623D-4138-8AF9-D46C-C3DE0EE8EFCC}"/>
                </a:ext>
              </a:extLst>
            </p:cNvPr>
            <p:cNvSpPr/>
            <p:nvPr/>
          </p:nvSpPr>
          <p:spPr bwMode="auto">
            <a:xfrm>
              <a:off x="5463106" y="-740204"/>
              <a:ext cx="273460" cy="27346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69D6A918-28DE-73CC-8951-CFC84489D417}"/>
                </a:ext>
              </a:extLst>
            </p:cNvPr>
            <p:cNvGrpSpPr/>
            <p:nvPr/>
          </p:nvGrpSpPr>
          <p:grpSpPr>
            <a:xfrm>
              <a:off x="3797785" y="1802902"/>
              <a:ext cx="854288" cy="736324"/>
              <a:chOff x="6482860" y="4459683"/>
              <a:chExt cx="1204686" cy="926668"/>
            </a:xfrm>
            <a:solidFill>
              <a:srgbClr val="00B0F0"/>
            </a:solidFill>
          </p:grpSpPr>
          <p:sp>
            <p:nvSpPr>
              <p:cNvPr id="170" name="月 169">
                <a:extLst>
                  <a:ext uri="{FF2B5EF4-FFF2-40B4-BE49-F238E27FC236}">
                    <a16:creationId xmlns:a16="http://schemas.microsoft.com/office/drawing/2014/main" id="{18DCAD32-33C8-8C19-4F42-F574FC2C4FF3}"/>
                  </a:ext>
                </a:extLst>
              </p:cNvPr>
              <p:cNvSpPr/>
              <p:nvPr/>
            </p:nvSpPr>
            <p:spPr bwMode="auto">
              <a:xfrm rot="18900000">
                <a:off x="7463365" y="4666733"/>
                <a:ext cx="224181" cy="719618"/>
              </a:xfrm>
              <a:prstGeom prst="moon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月 170">
                <a:extLst>
                  <a:ext uri="{FF2B5EF4-FFF2-40B4-BE49-F238E27FC236}">
                    <a16:creationId xmlns:a16="http://schemas.microsoft.com/office/drawing/2014/main" id="{D9D00210-F660-96F8-5005-D824D1EB6DDC}"/>
                  </a:ext>
                </a:extLst>
              </p:cNvPr>
              <p:cNvSpPr/>
              <p:nvPr/>
            </p:nvSpPr>
            <p:spPr bwMode="auto">
              <a:xfrm rot="18496053">
                <a:off x="7146771" y="4619270"/>
                <a:ext cx="175166" cy="783611"/>
              </a:xfrm>
              <a:prstGeom prst="moon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DFA6804E-65A0-8B12-360A-B4D6D770400B}"/>
                  </a:ext>
                </a:extLst>
              </p:cNvPr>
              <p:cNvSpPr/>
              <p:nvPr/>
            </p:nvSpPr>
            <p:spPr bwMode="auto">
              <a:xfrm rot="19546387">
                <a:off x="7130456" y="4605868"/>
                <a:ext cx="87688" cy="149071"/>
              </a:xfrm>
              <a:prstGeom prst="ellipse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9ECA17E7-8324-4E20-A02C-EC2924FC2A49}"/>
                  </a:ext>
                </a:extLst>
              </p:cNvPr>
              <p:cNvSpPr/>
              <p:nvPr/>
            </p:nvSpPr>
            <p:spPr bwMode="auto">
              <a:xfrm rot="3092804">
                <a:off x="6812491" y="4468064"/>
                <a:ext cx="106088" cy="89326"/>
              </a:xfrm>
              <a:prstGeom prst="ellipse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4" name="楕円 173">
                <a:extLst>
                  <a:ext uri="{FF2B5EF4-FFF2-40B4-BE49-F238E27FC236}">
                    <a16:creationId xmlns:a16="http://schemas.microsoft.com/office/drawing/2014/main" id="{F07262A8-ADD6-611D-1416-8DA15B178544}"/>
                  </a:ext>
                </a:extLst>
              </p:cNvPr>
              <p:cNvSpPr/>
              <p:nvPr/>
            </p:nvSpPr>
            <p:spPr bwMode="auto">
              <a:xfrm rot="2363282">
                <a:off x="6482860" y="4569994"/>
                <a:ext cx="189236" cy="141938"/>
              </a:xfrm>
              <a:prstGeom prst="ellipse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9726C011-C9C3-138F-2214-D13A9FB4C318}"/>
                  </a:ext>
                </a:extLst>
              </p:cNvPr>
              <p:cNvSpPr/>
              <p:nvPr/>
            </p:nvSpPr>
            <p:spPr bwMode="auto">
              <a:xfrm rot="1546132">
                <a:off x="6853634" y="4994594"/>
                <a:ext cx="103218" cy="72375"/>
              </a:xfrm>
              <a:prstGeom prst="ellipse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月 175">
                <a:extLst>
                  <a:ext uri="{FF2B5EF4-FFF2-40B4-BE49-F238E27FC236}">
                    <a16:creationId xmlns:a16="http://schemas.microsoft.com/office/drawing/2014/main" id="{C2CB6F17-B067-B587-692C-D5C4B90C65EA}"/>
                  </a:ext>
                </a:extLst>
              </p:cNvPr>
              <p:cNvSpPr/>
              <p:nvPr/>
            </p:nvSpPr>
            <p:spPr bwMode="auto">
              <a:xfrm rot="16458022">
                <a:off x="7303166" y="4890013"/>
                <a:ext cx="112515" cy="619586"/>
              </a:xfrm>
              <a:prstGeom prst="moon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5F55C27C-7A88-CF65-E261-35664941B00C}"/>
                  </a:ext>
                </a:extLst>
              </p:cNvPr>
              <p:cNvSpPr/>
              <p:nvPr/>
            </p:nvSpPr>
            <p:spPr bwMode="auto">
              <a:xfrm rot="3625907">
                <a:off x="7455345" y="4543951"/>
                <a:ext cx="105998" cy="93075"/>
              </a:xfrm>
              <a:prstGeom prst="ellipse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2CCE3DDD-0549-4F37-8F02-1725AA1890AF}"/>
                </a:ext>
              </a:extLst>
            </p:cNvPr>
            <p:cNvGrpSpPr/>
            <p:nvPr/>
          </p:nvGrpSpPr>
          <p:grpSpPr>
            <a:xfrm flipH="1">
              <a:off x="5276897" y="1802902"/>
              <a:ext cx="854288" cy="736324"/>
              <a:chOff x="6482860" y="4459683"/>
              <a:chExt cx="1204686" cy="926668"/>
            </a:xfrm>
            <a:solidFill>
              <a:srgbClr val="00B0F0"/>
            </a:solidFill>
          </p:grpSpPr>
          <p:sp>
            <p:nvSpPr>
              <p:cNvPr id="162" name="月 161">
                <a:extLst>
                  <a:ext uri="{FF2B5EF4-FFF2-40B4-BE49-F238E27FC236}">
                    <a16:creationId xmlns:a16="http://schemas.microsoft.com/office/drawing/2014/main" id="{10F2B192-AC99-A0EE-ACA1-3814C63FB019}"/>
                  </a:ext>
                </a:extLst>
              </p:cNvPr>
              <p:cNvSpPr/>
              <p:nvPr/>
            </p:nvSpPr>
            <p:spPr bwMode="auto">
              <a:xfrm rot="18900000">
                <a:off x="7463365" y="4666733"/>
                <a:ext cx="224181" cy="719618"/>
              </a:xfrm>
              <a:prstGeom prst="moon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月 162">
                <a:extLst>
                  <a:ext uri="{FF2B5EF4-FFF2-40B4-BE49-F238E27FC236}">
                    <a16:creationId xmlns:a16="http://schemas.microsoft.com/office/drawing/2014/main" id="{D4D96B5C-DAC2-160D-4501-560A15F3771E}"/>
                  </a:ext>
                </a:extLst>
              </p:cNvPr>
              <p:cNvSpPr/>
              <p:nvPr/>
            </p:nvSpPr>
            <p:spPr bwMode="auto">
              <a:xfrm rot="18496053">
                <a:off x="7146771" y="4619270"/>
                <a:ext cx="175166" cy="783611"/>
              </a:xfrm>
              <a:prstGeom prst="moon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7E89B189-4B99-0EF0-3299-DE8DDE68FC6E}"/>
                  </a:ext>
                </a:extLst>
              </p:cNvPr>
              <p:cNvSpPr/>
              <p:nvPr/>
            </p:nvSpPr>
            <p:spPr bwMode="auto">
              <a:xfrm rot="19546387">
                <a:off x="7130456" y="4605868"/>
                <a:ext cx="87688" cy="149071"/>
              </a:xfrm>
              <a:prstGeom prst="ellipse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49166B09-6546-6553-48A3-A7157272A87D}"/>
                  </a:ext>
                </a:extLst>
              </p:cNvPr>
              <p:cNvSpPr/>
              <p:nvPr/>
            </p:nvSpPr>
            <p:spPr bwMode="auto">
              <a:xfrm rot="3092804">
                <a:off x="6812491" y="4468064"/>
                <a:ext cx="106088" cy="89326"/>
              </a:xfrm>
              <a:prstGeom prst="ellipse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BD6097E6-DB07-3792-0F9F-035979C90870}"/>
                  </a:ext>
                </a:extLst>
              </p:cNvPr>
              <p:cNvSpPr/>
              <p:nvPr/>
            </p:nvSpPr>
            <p:spPr bwMode="auto">
              <a:xfrm rot="2363282">
                <a:off x="6482860" y="4569994"/>
                <a:ext cx="189236" cy="141938"/>
              </a:xfrm>
              <a:prstGeom prst="ellipse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8E471E92-DD9E-7868-A960-9FD44C6A6F04}"/>
                  </a:ext>
                </a:extLst>
              </p:cNvPr>
              <p:cNvSpPr/>
              <p:nvPr/>
            </p:nvSpPr>
            <p:spPr bwMode="auto">
              <a:xfrm rot="1546132">
                <a:off x="6853634" y="4994594"/>
                <a:ext cx="103218" cy="72375"/>
              </a:xfrm>
              <a:prstGeom prst="ellipse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月 167">
                <a:extLst>
                  <a:ext uri="{FF2B5EF4-FFF2-40B4-BE49-F238E27FC236}">
                    <a16:creationId xmlns:a16="http://schemas.microsoft.com/office/drawing/2014/main" id="{F9EC8D79-EA25-8091-2EAA-2AFC53BEF0B4}"/>
                  </a:ext>
                </a:extLst>
              </p:cNvPr>
              <p:cNvSpPr/>
              <p:nvPr/>
            </p:nvSpPr>
            <p:spPr bwMode="auto">
              <a:xfrm rot="16458022">
                <a:off x="7303166" y="4890013"/>
                <a:ext cx="112515" cy="619586"/>
              </a:xfrm>
              <a:prstGeom prst="moon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18C1933D-0DBE-0D97-6A90-E13CB15E4493}"/>
                  </a:ext>
                </a:extLst>
              </p:cNvPr>
              <p:cNvSpPr/>
              <p:nvPr/>
            </p:nvSpPr>
            <p:spPr bwMode="auto">
              <a:xfrm rot="3625907">
                <a:off x="7455345" y="4543951"/>
                <a:ext cx="105998" cy="93075"/>
              </a:xfrm>
              <a:prstGeom prst="ellipse">
                <a:avLst/>
              </a:prstGeom>
              <a:solidFill>
                <a:srgbClr val="996633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4897D781-DBA6-8418-6F07-34C22E3CA3B9}"/>
                </a:ext>
              </a:extLst>
            </p:cNvPr>
            <p:cNvSpPr/>
            <p:nvPr/>
          </p:nvSpPr>
          <p:spPr bwMode="auto">
            <a:xfrm rot="16200000">
              <a:off x="4098016" y="1319303"/>
              <a:ext cx="1698260" cy="545300"/>
            </a:xfrm>
            <a:custGeom>
              <a:avLst/>
              <a:gdLst>
                <a:gd name="connsiteX0" fmla="*/ 289600 w 1691487"/>
                <a:gd name="connsiteY0" fmla="*/ 228001 h 686262"/>
                <a:gd name="connsiteX1" fmla="*/ 190486 w 1691487"/>
                <a:gd name="connsiteY1" fmla="*/ 211934 h 686262"/>
                <a:gd name="connsiteX2" fmla="*/ 114830 w 1691487"/>
                <a:gd name="connsiteY2" fmla="*/ 193292 h 686262"/>
                <a:gd name="connsiteX3" fmla="*/ 104031 w 1691487"/>
                <a:gd name="connsiteY3" fmla="*/ 188639 h 686262"/>
                <a:gd name="connsiteX4" fmla="*/ 95746 w 1691487"/>
                <a:gd name="connsiteY4" fmla="*/ 219288 h 686262"/>
                <a:gd name="connsiteX5" fmla="*/ 361272 w 1691487"/>
                <a:gd name="connsiteY5" fmla="*/ 493945 h 686262"/>
                <a:gd name="connsiteX6" fmla="*/ 107621 w 1691487"/>
                <a:gd name="connsiteY6" fmla="*/ 505346 h 686262"/>
                <a:gd name="connsiteX7" fmla="*/ 116783 w 1691487"/>
                <a:gd name="connsiteY7" fmla="*/ 536138 h 686262"/>
                <a:gd name="connsiteX8" fmla="*/ 190486 w 1691487"/>
                <a:gd name="connsiteY8" fmla="*/ 517977 h 686262"/>
                <a:gd name="connsiteX9" fmla="*/ 290685 w 1691487"/>
                <a:gd name="connsiteY9" fmla="*/ 501735 h 686262"/>
                <a:gd name="connsiteX10" fmla="*/ 1691484 w 1691487"/>
                <a:gd name="connsiteY10" fmla="*/ 217247 h 686262"/>
                <a:gd name="connsiteX11" fmla="*/ 1688709 w 1691487"/>
                <a:gd name="connsiteY11" fmla="*/ 223803 h 686262"/>
                <a:gd name="connsiteX12" fmla="*/ 1688709 w 1691487"/>
                <a:gd name="connsiteY12" fmla="*/ 501364 h 686262"/>
                <a:gd name="connsiteX13" fmla="*/ 1691484 w 1691487"/>
                <a:gd name="connsiteY13" fmla="*/ 507920 h 686262"/>
                <a:gd name="connsiteX14" fmla="*/ 1688709 w 1691487"/>
                <a:gd name="connsiteY14" fmla="*/ 507796 h 686262"/>
                <a:gd name="connsiteX15" fmla="*/ 1688709 w 1691487"/>
                <a:gd name="connsiteY15" fmla="*/ 575656 h 686262"/>
                <a:gd name="connsiteX16" fmla="*/ 1691484 w 1691487"/>
                <a:gd name="connsiteY16" fmla="*/ 579338 h 686262"/>
                <a:gd name="connsiteX17" fmla="*/ 1688709 w 1691487"/>
                <a:gd name="connsiteY17" fmla="*/ 579034 h 686262"/>
                <a:gd name="connsiteX18" fmla="*/ 1688709 w 1691487"/>
                <a:gd name="connsiteY18" fmla="*/ 579336 h 686262"/>
                <a:gd name="connsiteX19" fmla="*/ 1685357 w 1691487"/>
                <a:gd name="connsiteY19" fmla="*/ 578667 h 686262"/>
                <a:gd name="connsiteX20" fmla="*/ 1514701 w 1691487"/>
                <a:gd name="connsiteY20" fmla="*/ 559969 h 686262"/>
                <a:gd name="connsiteX21" fmla="*/ 870916 w 1691487"/>
                <a:gd name="connsiteY21" fmla="*/ 533912 h 686262"/>
                <a:gd name="connsiteX22" fmla="*/ 227131 w 1691487"/>
                <a:gd name="connsiteY22" fmla="*/ 559969 h 686262"/>
                <a:gd name="connsiteX23" fmla="*/ 133128 w 1691487"/>
                <a:gd name="connsiteY23" fmla="*/ 570268 h 686262"/>
                <a:gd name="connsiteX24" fmla="*/ 164976 w 1691487"/>
                <a:gd name="connsiteY24" fmla="*/ 627181 h 686262"/>
                <a:gd name="connsiteX25" fmla="*/ 224112 w 1691487"/>
                <a:gd name="connsiteY25" fmla="*/ 686262 h 686262"/>
                <a:gd name="connsiteX26" fmla="*/ 65641 w 1691487"/>
                <a:gd name="connsiteY26" fmla="*/ 585761 h 686262"/>
                <a:gd name="connsiteX27" fmla="*/ 61519 w 1691487"/>
                <a:gd name="connsiteY27" fmla="*/ 578114 h 686262"/>
                <a:gd name="connsiteX28" fmla="*/ 50346 w 1691487"/>
                <a:gd name="connsiteY28" fmla="*/ 579338 h 686262"/>
                <a:gd name="connsiteX29" fmla="*/ 57246 w 1691487"/>
                <a:gd name="connsiteY29" fmla="*/ 570184 h 686262"/>
                <a:gd name="connsiteX30" fmla="*/ 38274 w 1691487"/>
                <a:gd name="connsiteY30" fmla="*/ 534979 h 686262"/>
                <a:gd name="connsiteX31" fmla="*/ 0 w 1691487"/>
                <a:gd name="connsiteY31" fmla="*/ 343131 h 686262"/>
                <a:gd name="connsiteX32" fmla="*/ 224112 w 1691487"/>
                <a:gd name="connsiteY32" fmla="*/ 0 h 686262"/>
                <a:gd name="connsiteX33" fmla="*/ 158527 w 1691487"/>
                <a:gd name="connsiteY33" fmla="*/ 68087 h 686262"/>
                <a:gd name="connsiteX34" fmla="*/ 113599 w 1691487"/>
                <a:gd name="connsiteY34" fmla="*/ 157503 h 686262"/>
                <a:gd name="connsiteX35" fmla="*/ 227131 w 1691487"/>
                <a:gd name="connsiteY35" fmla="*/ 169942 h 686262"/>
                <a:gd name="connsiteX36" fmla="*/ 870916 w 1691487"/>
                <a:gd name="connsiteY36" fmla="*/ 195999 h 686262"/>
                <a:gd name="connsiteX37" fmla="*/ 1514701 w 1691487"/>
                <a:gd name="connsiteY37" fmla="*/ 169942 h 686262"/>
                <a:gd name="connsiteX38" fmla="*/ 1691484 w 1691487"/>
                <a:gd name="connsiteY38" fmla="*/ 150574 h 686262"/>
                <a:gd name="connsiteX39" fmla="*/ 1687376 w 1691487"/>
                <a:gd name="connsiteY39" fmla="*/ 156024 h 686262"/>
                <a:gd name="connsiteX40" fmla="*/ 1688709 w 1691487"/>
                <a:gd name="connsiteY40" fmla="*/ 155757 h 686262"/>
                <a:gd name="connsiteX41" fmla="*/ 1688709 w 1691487"/>
                <a:gd name="connsiteY41" fmla="*/ 217372 h 686262"/>
                <a:gd name="connsiteX42" fmla="*/ 1691487 w 1691487"/>
                <a:gd name="connsiteY42" fmla="*/ 579338 h 686262"/>
                <a:gd name="connsiteX43" fmla="*/ 1691484 w 1691487"/>
                <a:gd name="connsiteY43" fmla="*/ 579338 h 686262"/>
                <a:gd name="connsiteX44" fmla="*/ 1691484 w 1691487"/>
                <a:gd name="connsiteY44" fmla="*/ 579338 h 686262"/>
                <a:gd name="connsiteX45" fmla="*/ 1691487 w 1691487"/>
                <a:gd name="connsiteY45" fmla="*/ 150573 h 686262"/>
                <a:gd name="connsiteX46" fmla="*/ 1691484 w 1691487"/>
                <a:gd name="connsiteY46" fmla="*/ 150574 h 686262"/>
                <a:gd name="connsiteX47" fmla="*/ 1691484 w 1691487"/>
                <a:gd name="connsiteY47" fmla="*/ 150573 h 686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691487" h="686262">
                  <a:moveTo>
                    <a:pt x="289600" y="228001"/>
                  </a:moveTo>
                  <a:lnTo>
                    <a:pt x="190486" y="211934"/>
                  </a:lnTo>
                  <a:cubicBezTo>
                    <a:pt x="160994" y="206096"/>
                    <a:pt x="135592" y="199857"/>
                    <a:pt x="114830" y="193292"/>
                  </a:cubicBezTo>
                  <a:lnTo>
                    <a:pt x="104031" y="188639"/>
                  </a:lnTo>
                  <a:lnTo>
                    <a:pt x="95746" y="219288"/>
                  </a:lnTo>
                  <a:close/>
                  <a:moveTo>
                    <a:pt x="361272" y="493945"/>
                  </a:moveTo>
                  <a:lnTo>
                    <a:pt x="107621" y="505346"/>
                  </a:lnTo>
                  <a:lnTo>
                    <a:pt x="116783" y="536138"/>
                  </a:lnTo>
                  <a:lnTo>
                    <a:pt x="190486" y="517977"/>
                  </a:lnTo>
                  <a:cubicBezTo>
                    <a:pt x="219978" y="512139"/>
                    <a:pt x="253561" y="506700"/>
                    <a:pt x="290685" y="501735"/>
                  </a:cubicBezTo>
                  <a:close/>
                  <a:moveTo>
                    <a:pt x="1691484" y="217247"/>
                  </a:moveTo>
                  <a:lnTo>
                    <a:pt x="1688709" y="223803"/>
                  </a:lnTo>
                  <a:lnTo>
                    <a:pt x="1688709" y="501364"/>
                  </a:lnTo>
                  <a:lnTo>
                    <a:pt x="1691484" y="507920"/>
                  </a:lnTo>
                  <a:lnTo>
                    <a:pt x="1688709" y="507796"/>
                  </a:lnTo>
                  <a:lnTo>
                    <a:pt x="1688709" y="575656"/>
                  </a:lnTo>
                  <a:lnTo>
                    <a:pt x="1691484" y="579338"/>
                  </a:lnTo>
                  <a:lnTo>
                    <a:pt x="1688709" y="579034"/>
                  </a:lnTo>
                  <a:lnTo>
                    <a:pt x="1688709" y="579336"/>
                  </a:lnTo>
                  <a:lnTo>
                    <a:pt x="1685357" y="578667"/>
                  </a:lnTo>
                  <a:lnTo>
                    <a:pt x="1514701" y="559969"/>
                  </a:lnTo>
                  <a:cubicBezTo>
                    <a:pt x="1325424" y="543103"/>
                    <a:pt x="1101710" y="533912"/>
                    <a:pt x="870916" y="533912"/>
                  </a:cubicBezTo>
                  <a:cubicBezTo>
                    <a:pt x="640122" y="533912"/>
                    <a:pt x="416408" y="543103"/>
                    <a:pt x="227131" y="559969"/>
                  </a:cubicBezTo>
                  <a:lnTo>
                    <a:pt x="133128" y="570268"/>
                  </a:lnTo>
                  <a:lnTo>
                    <a:pt x="164976" y="627181"/>
                  </a:lnTo>
                  <a:cubicBezTo>
                    <a:pt x="182470" y="650755"/>
                    <a:pt x="202309" y="670753"/>
                    <a:pt x="224112" y="686262"/>
                  </a:cubicBezTo>
                  <a:cubicBezTo>
                    <a:pt x="162225" y="686262"/>
                    <a:pt x="106197" y="647856"/>
                    <a:pt x="65641" y="585761"/>
                  </a:cubicBezTo>
                  <a:lnTo>
                    <a:pt x="61519" y="578114"/>
                  </a:lnTo>
                  <a:lnTo>
                    <a:pt x="50346" y="579338"/>
                  </a:lnTo>
                  <a:lnTo>
                    <a:pt x="57246" y="570184"/>
                  </a:lnTo>
                  <a:lnTo>
                    <a:pt x="38274" y="534979"/>
                  </a:lnTo>
                  <a:cubicBezTo>
                    <a:pt x="14110" y="480215"/>
                    <a:pt x="0" y="414196"/>
                    <a:pt x="0" y="343131"/>
                  </a:cubicBezTo>
                  <a:cubicBezTo>
                    <a:pt x="0" y="153625"/>
                    <a:pt x="100338" y="0"/>
                    <a:pt x="224112" y="0"/>
                  </a:cubicBezTo>
                  <a:cubicBezTo>
                    <a:pt x="199584" y="17448"/>
                    <a:pt x="177541" y="40577"/>
                    <a:pt x="158527" y="68087"/>
                  </a:cubicBezTo>
                  <a:lnTo>
                    <a:pt x="113599" y="157503"/>
                  </a:lnTo>
                  <a:lnTo>
                    <a:pt x="227131" y="169942"/>
                  </a:lnTo>
                  <a:cubicBezTo>
                    <a:pt x="416408" y="186809"/>
                    <a:pt x="640122" y="195999"/>
                    <a:pt x="870916" y="195999"/>
                  </a:cubicBezTo>
                  <a:cubicBezTo>
                    <a:pt x="1101710" y="195999"/>
                    <a:pt x="1325424" y="186809"/>
                    <a:pt x="1514701" y="169942"/>
                  </a:cubicBezTo>
                  <a:lnTo>
                    <a:pt x="1691484" y="150574"/>
                  </a:lnTo>
                  <a:lnTo>
                    <a:pt x="1687376" y="156024"/>
                  </a:lnTo>
                  <a:lnTo>
                    <a:pt x="1688709" y="155757"/>
                  </a:lnTo>
                  <a:lnTo>
                    <a:pt x="1688709" y="217372"/>
                  </a:lnTo>
                  <a:close/>
                  <a:moveTo>
                    <a:pt x="1691487" y="579338"/>
                  </a:moveTo>
                  <a:lnTo>
                    <a:pt x="1691484" y="579338"/>
                  </a:lnTo>
                  <a:lnTo>
                    <a:pt x="1691484" y="579338"/>
                  </a:lnTo>
                  <a:close/>
                  <a:moveTo>
                    <a:pt x="1691487" y="150573"/>
                  </a:moveTo>
                  <a:lnTo>
                    <a:pt x="1691484" y="150574"/>
                  </a:lnTo>
                  <a:lnTo>
                    <a:pt x="1691484" y="150573"/>
                  </a:lnTo>
                  <a:close/>
                </a:path>
              </a:pathLst>
            </a:custGeom>
            <a:solidFill>
              <a:srgbClr val="9966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C9FB50B7-3C30-58D6-309A-DA5622BD9F48}"/>
                </a:ext>
              </a:extLst>
            </p:cNvPr>
            <p:cNvSpPr/>
            <p:nvPr/>
          </p:nvSpPr>
          <p:spPr bwMode="auto">
            <a:xfrm>
              <a:off x="4296283" y="-483726"/>
              <a:ext cx="1347913" cy="1519577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6B86CB0C-616D-FF1E-339E-25EADCF5F349}"/>
                </a:ext>
              </a:extLst>
            </p:cNvPr>
            <p:cNvSpPr/>
            <p:nvPr/>
          </p:nvSpPr>
          <p:spPr bwMode="auto">
            <a:xfrm>
              <a:off x="4768734" y="740076"/>
              <a:ext cx="403012" cy="295775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20404487-A5C0-3A50-C738-DD10806A7433}"/>
                </a:ext>
              </a:extLst>
            </p:cNvPr>
            <p:cNvSpPr/>
            <p:nvPr/>
          </p:nvSpPr>
          <p:spPr bwMode="auto">
            <a:xfrm>
              <a:off x="4737130" y="-491633"/>
              <a:ext cx="456713" cy="703698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8" name="テキスト ボックス 177">
            <a:extLst>
              <a:ext uri="{FF2B5EF4-FFF2-40B4-BE49-F238E27FC236}">
                <a16:creationId xmlns:a16="http://schemas.microsoft.com/office/drawing/2014/main" id="{63733856-C683-5073-EAE1-9E72110B4691}"/>
              </a:ext>
            </a:extLst>
          </p:cNvPr>
          <p:cNvSpPr txBox="1"/>
          <p:nvPr/>
        </p:nvSpPr>
        <p:spPr>
          <a:xfrm rot="5046332">
            <a:off x="433896" y="1479892"/>
            <a:ext cx="1634783" cy="41246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b="1" dirty="0">
                <a:latin typeface="+mj-ea"/>
                <a:ea typeface="+mj-ea"/>
              </a:rPr>
              <a:t>オェエエエ</a:t>
            </a:r>
          </a:p>
        </p:txBody>
      </p: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53</Words>
  <Application>Microsoft Office PowerPoint</Application>
  <PresentationFormat>A4 210 x 297 mm</PresentationFormat>
  <Paragraphs>17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ＭＳ Ｐゴシック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排水溝のネットのゴミは自分で捨てて下さいの貼り紙</dc:title>
  <dc:subject>排水溝のネットのゴミは自分で捨てて下さいの貼り紙</dc:subject>
  <dc:creator>でじけろお</dc:creator>
  <cp:lastModifiedBy>Keroo</cp:lastModifiedBy>
  <cp:revision>2</cp:revision>
  <dcterms:created xsi:type="dcterms:W3CDTF">2014-12-04T06:28:23Z</dcterms:created>
  <dcterms:modified xsi:type="dcterms:W3CDTF">2025-09-11T02:14:35Z</dcterms:modified>
  <cp:version>1</cp:version>
</cp:coreProperties>
</file>