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6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2850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C4BD7A-8D49-84EE-D680-6837B9B84EFC}"/>
              </a:ext>
            </a:extLst>
          </p:cNvPr>
          <p:cNvSpPr txBox="1"/>
          <p:nvPr/>
        </p:nvSpPr>
        <p:spPr>
          <a:xfrm rot="5400000">
            <a:off x="-533012" y="2496387"/>
            <a:ext cx="7924024" cy="49505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排水溝の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ネットのゴミは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自分で捨てて下さい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匂いが出ます</a:t>
            </a:r>
            <a:endParaRPr lang="ja-JP" altLang="en-US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60009E-2285-176C-527F-C8E038D170DA}"/>
              </a:ext>
            </a:extLst>
          </p:cNvPr>
          <p:cNvSpPr txBox="1"/>
          <p:nvPr/>
        </p:nvSpPr>
        <p:spPr>
          <a:xfrm rot="5400000">
            <a:off x="-1055965" y="2044107"/>
            <a:ext cx="8969930" cy="585511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排水溝の</a:t>
            </a:r>
            <a:endParaRPr lang="en-US" altLang="ja-JP" sz="54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ネットのゴミは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自分で捨てて下さい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匂いが出ます</a:t>
            </a: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38B9230-DDA9-3E12-DAEF-B9DDB73D3A77}"/>
              </a:ext>
            </a:extLst>
          </p:cNvPr>
          <p:cNvGrpSpPr/>
          <p:nvPr/>
        </p:nvGrpSpPr>
        <p:grpSpPr>
          <a:xfrm>
            <a:off x="2384739" y="6474481"/>
            <a:ext cx="2475275" cy="3279244"/>
            <a:chOff x="5586315" y="1067987"/>
            <a:chExt cx="1994849" cy="2642775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66AA2603-D3B2-04B0-1A3F-512438B3E247}"/>
                </a:ext>
              </a:extLst>
            </p:cNvPr>
            <p:cNvSpPr/>
            <p:nvPr/>
          </p:nvSpPr>
          <p:spPr bwMode="auto">
            <a:xfrm>
              <a:off x="5608838" y="1067987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" name="四角形: 上の 2 つの角を丸める 10">
              <a:extLst>
                <a:ext uri="{FF2B5EF4-FFF2-40B4-BE49-F238E27FC236}">
                  <a16:creationId xmlns:a16="http://schemas.microsoft.com/office/drawing/2014/main" id="{3F6AD67D-DCA1-F8C8-A79A-BDC85805E1F0}"/>
                </a:ext>
              </a:extLst>
            </p:cNvPr>
            <p:cNvSpPr/>
            <p:nvPr/>
          </p:nvSpPr>
          <p:spPr bwMode="auto">
            <a:xfrm>
              <a:off x="5702945" y="2533879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760320 w 1102808"/>
                <a:gd name="connsiteY1" fmla="*/ 0 h 780191"/>
                <a:gd name="connsiteX2" fmla="*/ 1102808 w 1102808"/>
                <a:gd name="connsiteY2" fmla="*/ 342488 h 780191"/>
                <a:gd name="connsiteX3" fmla="*/ 1102808 w 1102808"/>
                <a:gd name="connsiteY3" fmla="*/ 780191 h 780191"/>
                <a:gd name="connsiteX4" fmla="*/ 1102808 w 1102808"/>
                <a:gd name="connsiteY4" fmla="*/ 780191 h 780191"/>
                <a:gd name="connsiteX5" fmla="*/ 0 w 1102808"/>
                <a:gd name="connsiteY5" fmla="*/ 780191 h 780191"/>
                <a:gd name="connsiteX6" fmla="*/ 0 w 1102808"/>
                <a:gd name="connsiteY6" fmla="*/ 780191 h 780191"/>
                <a:gd name="connsiteX7" fmla="*/ 0 w 1102808"/>
                <a:gd name="connsiteY7" fmla="*/ 342488 h 780191"/>
                <a:gd name="connsiteX8" fmla="*/ 342488 w 1102808"/>
                <a:gd name="connsiteY8" fmla="*/ 0 h 780191"/>
                <a:gd name="connsiteX0" fmla="*/ 342488 w 1102808"/>
                <a:gd name="connsiteY0" fmla="*/ 0 h 977953"/>
                <a:gd name="connsiteX1" fmla="*/ 760320 w 1102808"/>
                <a:gd name="connsiteY1" fmla="*/ 0 h 977953"/>
                <a:gd name="connsiteX2" fmla="*/ 1102808 w 1102808"/>
                <a:gd name="connsiteY2" fmla="*/ 342488 h 977953"/>
                <a:gd name="connsiteX3" fmla="*/ 1102808 w 1102808"/>
                <a:gd name="connsiteY3" fmla="*/ 780191 h 977953"/>
                <a:gd name="connsiteX4" fmla="*/ 1102808 w 1102808"/>
                <a:gd name="connsiteY4" fmla="*/ 780191 h 977953"/>
                <a:gd name="connsiteX5" fmla="*/ 487569 w 1102808"/>
                <a:gd name="connsiteY5" fmla="*/ 977953 h 977953"/>
                <a:gd name="connsiteX6" fmla="*/ 0 w 1102808"/>
                <a:gd name="connsiteY6" fmla="*/ 780191 h 977953"/>
                <a:gd name="connsiteX7" fmla="*/ 0 w 1102808"/>
                <a:gd name="connsiteY7" fmla="*/ 780191 h 977953"/>
                <a:gd name="connsiteX8" fmla="*/ 0 w 1102808"/>
                <a:gd name="connsiteY8" fmla="*/ 342488 h 977953"/>
                <a:gd name="connsiteX9" fmla="*/ 342488 w 1102808"/>
                <a:gd name="connsiteY9" fmla="*/ 0 h 977953"/>
                <a:gd name="connsiteX0" fmla="*/ 487569 w 1102808"/>
                <a:gd name="connsiteY0" fmla="*/ 977953 h 1069393"/>
                <a:gd name="connsiteX1" fmla="*/ 0 w 1102808"/>
                <a:gd name="connsiteY1" fmla="*/ 780191 h 1069393"/>
                <a:gd name="connsiteX2" fmla="*/ 0 w 1102808"/>
                <a:gd name="connsiteY2" fmla="*/ 780191 h 1069393"/>
                <a:gd name="connsiteX3" fmla="*/ 0 w 1102808"/>
                <a:gd name="connsiteY3" fmla="*/ 342488 h 1069393"/>
                <a:gd name="connsiteX4" fmla="*/ 342488 w 1102808"/>
                <a:gd name="connsiteY4" fmla="*/ 0 h 1069393"/>
                <a:gd name="connsiteX5" fmla="*/ 760320 w 1102808"/>
                <a:gd name="connsiteY5" fmla="*/ 0 h 1069393"/>
                <a:gd name="connsiteX6" fmla="*/ 1102808 w 1102808"/>
                <a:gd name="connsiteY6" fmla="*/ 342488 h 1069393"/>
                <a:gd name="connsiteX7" fmla="*/ 1102808 w 1102808"/>
                <a:gd name="connsiteY7" fmla="*/ 780191 h 1069393"/>
                <a:gd name="connsiteX8" fmla="*/ 1102808 w 1102808"/>
                <a:gd name="connsiteY8" fmla="*/ 780191 h 1069393"/>
                <a:gd name="connsiteX9" fmla="*/ 579009 w 1102808"/>
                <a:gd name="connsiteY9" fmla="*/ 1069393 h 1069393"/>
                <a:gd name="connsiteX0" fmla="*/ 0 w 1102808"/>
                <a:gd name="connsiteY0" fmla="*/ 780191 h 1069393"/>
                <a:gd name="connsiteX1" fmla="*/ 0 w 1102808"/>
                <a:gd name="connsiteY1" fmla="*/ 780191 h 1069393"/>
                <a:gd name="connsiteX2" fmla="*/ 0 w 1102808"/>
                <a:gd name="connsiteY2" fmla="*/ 342488 h 1069393"/>
                <a:gd name="connsiteX3" fmla="*/ 342488 w 1102808"/>
                <a:gd name="connsiteY3" fmla="*/ 0 h 1069393"/>
                <a:gd name="connsiteX4" fmla="*/ 760320 w 1102808"/>
                <a:gd name="connsiteY4" fmla="*/ 0 h 1069393"/>
                <a:gd name="connsiteX5" fmla="*/ 1102808 w 1102808"/>
                <a:gd name="connsiteY5" fmla="*/ 342488 h 1069393"/>
                <a:gd name="connsiteX6" fmla="*/ 1102808 w 1102808"/>
                <a:gd name="connsiteY6" fmla="*/ 780191 h 1069393"/>
                <a:gd name="connsiteX7" fmla="*/ 1102808 w 1102808"/>
                <a:gd name="connsiteY7" fmla="*/ 780191 h 1069393"/>
                <a:gd name="connsiteX8" fmla="*/ 579009 w 1102808"/>
                <a:gd name="connsiteY8" fmla="*/ 1069393 h 1069393"/>
                <a:gd name="connsiteX0" fmla="*/ 0 w 1102808"/>
                <a:gd name="connsiteY0" fmla="*/ 780191 h 780191"/>
                <a:gd name="connsiteX1" fmla="*/ 0 w 1102808"/>
                <a:gd name="connsiteY1" fmla="*/ 780191 h 780191"/>
                <a:gd name="connsiteX2" fmla="*/ 0 w 1102808"/>
                <a:gd name="connsiteY2" fmla="*/ 342488 h 780191"/>
                <a:gd name="connsiteX3" fmla="*/ 342488 w 1102808"/>
                <a:gd name="connsiteY3" fmla="*/ 0 h 780191"/>
                <a:gd name="connsiteX4" fmla="*/ 760320 w 1102808"/>
                <a:gd name="connsiteY4" fmla="*/ 0 h 780191"/>
                <a:gd name="connsiteX5" fmla="*/ 1102808 w 1102808"/>
                <a:gd name="connsiteY5" fmla="*/ 342488 h 780191"/>
                <a:gd name="connsiteX6" fmla="*/ 1102808 w 1102808"/>
                <a:gd name="connsiteY6" fmla="*/ 780191 h 780191"/>
                <a:gd name="connsiteX7" fmla="*/ 1102808 w 1102808"/>
                <a:gd name="connsiteY7" fmla="*/ 780191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2808" h="780191">
                  <a:moveTo>
                    <a:pt x="0" y="780191"/>
                  </a:move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1102808" y="780191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289D5E5A-A263-3978-CC9F-EBE9843F1618}"/>
                </a:ext>
              </a:extLst>
            </p:cNvPr>
            <p:cNvGrpSpPr/>
            <p:nvPr/>
          </p:nvGrpSpPr>
          <p:grpSpPr>
            <a:xfrm>
              <a:off x="5596899" y="1218102"/>
              <a:ext cx="1331771" cy="1425059"/>
              <a:chOff x="4443712" y="847868"/>
              <a:chExt cx="986061" cy="1055133"/>
            </a:xfrm>
          </p:grpSpPr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C85883F8-4B9C-031D-5288-DA51186E6C82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25F52339-9986-D4A1-9CE4-53373E6FCCD2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DA2D732C-5F90-45F9-7385-31BCCACA68BA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E173997C-60E9-DC1E-47A2-056589F5BC8B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144ED285-FC9D-4952-F602-96554672A9B0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7CEE7F9F-B862-587E-B847-11B3F4B2F0ED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台形 57">
                <a:extLst>
                  <a:ext uri="{FF2B5EF4-FFF2-40B4-BE49-F238E27FC236}">
                    <a16:creationId xmlns:a16="http://schemas.microsoft.com/office/drawing/2014/main" id="{67C5E40F-5242-6AEC-DBDF-590E24C4CBB8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F31B914-E07A-EC07-6B7F-64BB8F7308ED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3AC3CBA8-F787-F78F-ABC6-D7A5449C2004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2BAE8DB-7A8D-6468-D96D-C3AE5FD37B4B}"/>
                </a:ext>
              </a:extLst>
            </p:cNvPr>
            <p:cNvSpPr/>
            <p:nvPr/>
          </p:nvSpPr>
          <p:spPr bwMode="auto">
            <a:xfrm>
              <a:off x="6045290" y="2500023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7F6B9F83-F9C2-0E7D-3851-4805CD9EDB1C}"/>
                </a:ext>
              </a:extLst>
            </p:cNvPr>
            <p:cNvSpPr/>
            <p:nvPr/>
          </p:nvSpPr>
          <p:spPr bwMode="auto">
            <a:xfrm flipH="1">
              <a:off x="5715183" y="1202943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201F4AF1-8991-6127-D777-0FC0CB9CCE2F}"/>
                </a:ext>
              </a:extLst>
            </p:cNvPr>
            <p:cNvSpPr/>
            <p:nvPr/>
          </p:nvSpPr>
          <p:spPr bwMode="auto">
            <a:xfrm>
              <a:off x="5645434" y="1533565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BCB84B8D-76B6-7105-708F-3DE047A321D5}"/>
                </a:ext>
              </a:extLst>
            </p:cNvPr>
            <p:cNvSpPr/>
            <p:nvPr/>
          </p:nvSpPr>
          <p:spPr bwMode="auto">
            <a:xfrm flipH="1">
              <a:off x="6699641" y="1533565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二等辺三角形 16">
              <a:extLst>
                <a:ext uri="{FF2B5EF4-FFF2-40B4-BE49-F238E27FC236}">
                  <a16:creationId xmlns:a16="http://schemas.microsoft.com/office/drawing/2014/main" id="{ADEA4061-9B68-07EA-8480-15B0F7E5C949}"/>
                </a:ext>
              </a:extLst>
            </p:cNvPr>
            <p:cNvSpPr/>
            <p:nvPr/>
          </p:nvSpPr>
          <p:spPr bwMode="auto">
            <a:xfrm flipH="1">
              <a:off x="6029113" y="2268048"/>
              <a:ext cx="450472" cy="63532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0EAB1635-C83C-CAFE-F5AA-1E07376625EF}"/>
                </a:ext>
              </a:extLst>
            </p:cNvPr>
            <p:cNvGrpSpPr/>
            <p:nvPr/>
          </p:nvGrpSpPr>
          <p:grpSpPr>
            <a:xfrm>
              <a:off x="6559750" y="1876961"/>
              <a:ext cx="1021414" cy="1424057"/>
              <a:chOff x="2587376" y="5084928"/>
              <a:chExt cx="1021414" cy="1424057"/>
            </a:xfrm>
          </p:grpSpPr>
          <p:sp>
            <p:nvSpPr>
              <p:cNvPr id="40" name="四角形: 上の 2 つの角を丸める 39">
                <a:extLst>
                  <a:ext uri="{FF2B5EF4-FFF2-40B4-BE49-F238E27FC236}">
                    <a16:creationId xmlns:a16="http://schemas.microsoft.com/office/drawing/2014/main" id="{DA9D0B3B-A99A-035D-8B8A-75483A50260F}"/>
                  </a:ext>
                </a:extLst>
              </p:cNvPr>
              <p:cNvSpPr/>
              <p:nvPr/>
            </p:nvSpPr>
            <p:spPr bwMode="auto">
              <a:xfrm rot="12097588">
                <a:off x="2765409" y="5505063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EDC512E7-F020-83A4-8C5E-9C01D30CE4E2}"/>
                  </a:ext>
                </a:extLst>
              </p:cNvPr>
              <p:cNvGrpSpPr/>
              <p:nvPr/>
            </p:nvGrpSpPr>
            <p:grpSpPr>
              <a:xfrm>
                <a:off x="2587376" y="5084928"/>
                <a:ext cx="1021414" cy="1424057"/>
                <a:chOff x="3488584" y="5084928"/>
                <a:chExt cx="1021414" cy="1424057"/>
              </a:xfrm>
            </p:grpSpPr>
            <p:sp>
              <p:nvSpPr>
                <p:cNvPr id="47" name="台形 46">
                  <a:extLst>
                    <a:ext uri="{FF2B5EF4-FFF2-40B4-BE49-F238E27FC236}">
                      <a16:creationId xmlns:a16="http://schemas.microsoft.com/office/drawing/2014/main" id="{C1556CE4-4500-A789-DDAC-08BED1156805}"/>
                    </a:ext>
                  </a:extLst>
                </p:cNvPr>
                <p:cNvSpPr/>
                <p:nvPr/>
              </p:nvSpPr>
              <p:spPr bwMode="auto">
                <a:xfrm rot="10800000">
                  <a:off x="3765583" y="5084928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pattFill prst="openDmnd">
                  <a:fgClr>
                    <a:schemeClr val="accent6">
                      <a:lumMod val="75000"/>
                    </a:schemeClr>
                  </a:fgClr>
                  <a:bgClr>
                    <a:schemeClr val="bg1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8" name="楕円 16">
                  <a:extLst>
                    <a:ext uri="{FF2B5EF4-FFF2-40B4-BE49-F238E27FC236}">
                      <a16:creationId xmlns:a16="http://schemas.microsoft.com/office/drawing/2014/main" id="{4A9C2B7D-83B0-5ECF-5FBA-B61742A4738F}"/>
                    </a:ext>
                  </a:extLst>
                </p:cNvPr>
                <p:cNvSpPr/>
                <p:nvPr/>
              </p:nvSpPr>
              <p:spPr bwMode="auto">
                <a:xfrm>
                  <a:off x="3488584" y="5679845"/>
                  <a:ext cx="1021414" cy="829140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pattFill prst="openDmnd">
                  <a:fgClr>
                    <a:schemeClr val="accent6">
                      <a:lumMod val="75000"/>
                    </a:schemeClr>
                  </a:fgClr>
                  <a:bgClr>
                    <a:schemeClr val="bg1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7AC51F11-24BA-DEDD-B198-5CC56F1D11E8}"/>
                    </a:ext>
                  </a:extLst>
                </p:cNvPr>
                <p:cNvGrpSpPr/>
                <p:nvPr/>
              </p:nvGrpSpPr>
              <p:grpSpPr>
                <a:xfrm>
                  <a:off x="3770658" y="5289257"/>
                  <a:ext cx="415066" cy="408250"/>
                  <a:chOff x="3360652" y="5152591"/>
                  <a:chExt cx="415066" cy="408250"/>
                </a:xfrm>
              </p:grpSpPr>
              <p:sp>
                <p:nvSpPr>
                  <p:cNvPr id="50" name="四角形: 角を丸くする 49">
                    <a:extLst>
                      <a:ext uri="{FF2B5EF4-FFF2-40B4-BE49-F238E27FC236}">
                        <a16:creationId xmlns:a16="http://schemas.microsoft.com/office/drawing/2014/main" id="{365B086B-BA3A-62C4-66C9-41BC84D982AB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3360652" y="5194973"/>
                    <a:ext cx="145706" cy="1941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" name="四角形: 上の 2 つの角を丸める 50">
                    <a:extLst>
                      <a:ext uri="{FF2B5EF4-FFF2-40B4-BE49-F238E27FC236}">
                        <a16:creationId xmlns:a16="http://schemas.microsoft.com/office/drawing/2014/main" id="{1793DACB-9C9B-6CBB-ADD0-A9020DC08474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430700" y="5215822"/>
                    <a:ext cx="408250" cy="28178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2" name="四角形: 角を丸くする 277">
                    <a:extLst>
                      <a:ext uri="{FF2B5EF4-FFF2-40B4-BE49-F238E27FC236}">
                        <a16:creationId xmlns:a16="http://schemas.microsoft.com/office/drawing/2014/main" id="{547669AA-71C4-AABC-1304-9CF7227B34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153792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3" name="四角形: 角を丸くする 277">
                    <a:extLst>
                      <a:ext uri="{FF2B5EF4-FFF2-40B4-BE49-F238E27FC236}">
                        <a16:creationId xmlns:a16="http://schemas.microsoft.com/office/drawing/2014/main" id="{F5E3B69E-3E4C-5BAD-ED2E-0FB750A380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253804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四角形: 角を丸くする 277">
                    <a:extLst>
                      <a:ext uri="{FF2B5EF4-FFF2-40B4-BE49-F238E27FC236}">
                        <a16:creationId xmlns:a16="http://schemas.microsoft.com/office/drawing/2014/main" id="{15CE37C9-0A92-ACC7-74F9-054CA5DA60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356197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5" name="四角形: 角を丸くする 277">
                    <a:extLst>
                      <a:ext uri="{FF2B5EF4-FFF2-40B4-BE49-F238E27FC236}">
                        <a16:creationId xmlns:a16="http://schemas.microsoft.com/office/drawing/2014/main" id="{06EEBBE9-9DB1-3366-CBF5-D1209E97AF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458591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6DF73A-ECF4-4F56-2046-01AC11781DF5}"/>
                </a:ext>
              </a:extLst>
            </p:cNvPr>
            <p:cNvSpPr/>
            <p:nvPr/>
          </p:nvSpPr>
          <p:spPr bwMode="auto">
            <a:xfrm>
              <a:off x="5917862" y="2001305"/>
              <a:ext cx="406944" cy="427334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55EA23E5-0E79-28A7-92C8-335D4F35013B}"/>
                </a:ext>
              </a:extLst>
            </p:cNvPr>
            <p:cNvSpPr/>
            <p:nvPr/>
          </p:nvSpPr>
          <p:spPr bwMode="auto">
            <a:xfrm rot="12702085">
              <a:off x="5586315" y="2310878"/>
              <a:ext cx="343023" cy="9069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3" name="楕円 25">
              <a:extLst>
                <a:ext uri="{FF2B5EF4-FFF2-40B4-BE49-F238E27FC236}">
                  <a16:creationId xmlns:a16="http://schemas.microsoft.com/office/drawing/2014/main" id="{E8D957EB-1706-DBCF-EAF5-E5486AA4EE82}"/>
                </a:ext>
              </a:extLst>
            </p:cNvPr>
            <p:cNvSpPr/>
            <p:nvPr/>
          </p:nvSpPr>
          <p:spPr bwMode="auto">
            <a:xfrm rot="10800000" flipV="1">
              <a:off x="7286755" y="3358301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4" name="楕円 25">
              <a:extLst>
                <a:ext uri="{FF2B5EF4-FFF2-40B4-BE49-F238E27FC236}">
                  <a16:creationId xmlns:a16="http://schemas.microsoft.com/office/drawing/2014/main" id="{25691598-8F38-DE4A-5C5B-98571555646A}"/>
                </a:ext>
              </a:extLst>
            </p:cNvPr>
            <p:cNvSpPr/>
            <p:nvPr/>
          </p:nvSpPr>
          <p:spPr bwMode="auto">
            <a:xfrm rot="10800000" flipV="1">
              <a:off x="7045454" y="3510701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5" name="楕円 25">
              <a:extLst>
                <a:ext uri="{FF2B5EF4-FFF2-40B4-BE49-F238E27FC236}">
                  <a16:creationId xmlns:a16="http://schemas.microsoft.com/office/drawing/2014/main" id="{BBB6D917-34B3-1848-870C-C0CDA026503C}"/>
                </a:ext>
              </a:extLst>
            </p:cNvPr>
            <p:cNvSpPr/>
            <p:nvPr/>
          </p:nvSpPr>
          <p:spPr bwMode="auto">
            <a:xfrm rot="10800000" flipV="1">
              <a:off x="6797804" y="3382513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36" name="乗算記号 35">
              <a:extLst>
                <a:ext uri="{FF2B5EF4-FFF2-40B4-BE49-F238E27FC236}">
                  <a16:creationId xmlns:a16="http://schemas.microsoft.com/office/drawing/2014/main" id="{34476C2B-36E9-4AA5-2633-F53F97D0F7D1}"/>
                </a:ext>
              </a:extLst>
            </p:cNvPr>
            <p:cNvSpPr/>
            <p:nvPr/>
          </p:nvSpPr>
          <p:spPr bwMode="auto">
            <a:xfrm>
              <a:off x="5813610" y="1697188"/>
              <a:ext cx="355542" cy="355542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乗算記号 36">
              <a:extLst>
                <a:ext uri="{FF2B5EF4-FFF2-40B4-BE49-F238E27FC236}">
                  <a16:creationId xmlns:a16="http://schemas.microsoft.com/office/drawing/2014/main" id="{1FBE07C1-6F10-5405-811A-5F14A02FB9A9}"/>
                </a:ext>
              </a:extLst>
            </p:cNvPr>
            <p:cNvSpPr/>
            <p:nvPr/>
          </p:nvSpPr>
          <p:spPr bwMode="auto">
            <a:xfrm>
              <a:off x="6342247" y="1697188"/>
              <a:ext cx="355542" cy="355542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C78EC2AF-37ED-29A9-ED1E-A3EF2AA1F657}"/>
                </a:ext>
              </a:extLst>
            </p:cNvPr>
            <p:cNvSpPr/>
            <p:nvPr/>
          </p:nvSpPr>
          <p:spPr bwMode="auto">
            <a:xfrm>
              <a:off x="6686057" y="3073682"/>
              <a:ext cx="723658" cy="229882"/>
            </a:xfrm>
            <a:custGeom>
              <a:avLst/>
              <a:gdLst>
                <a:gd name="connsiteX0" fmla="*/ 429537 w 806703"/>
                <a:gd name="connsiteY0" fmla="*/ 57 h 276292"/>
                <a:gd name="connsiteX1" fmla="*/ 519183 w 806703"/>
                <a:gd name="connsiteY1" fmla="*/ 92439 h 276292"/>
                <a:gd name="connsiteX2" fmla="*/ 761840 w 806703"/>
                <a:gd name="connsiteY2" fmla="*/ 64120 h 276292"/>
                <a:gd name="connsiteX3" fmla="*/ 693590 w 806703"/>
                <a:gd name="connsiteY3" fmla="*/ 152162 h 276292"/>
                <a:gd name="connsiteX4" fmla="*/ 806686 w 806703"/>
                <a:gd name="connsiteY4" fmla="*/ 205312 h 276292"/>
                <a:gd name="connsiteX5" fmla="*/ 684065 w 806703"/>
                <a:gd name="connsiteY5" fmla="*/ 263223 h 276292"/>
                <a:gd name="connsiteX6" fmla="*/ 674483 w 806703"/>
                <a:gd name="connsiteY6" fmla="*/ 272048 h 276292"/>
                <a:gd name="connsiteX7" fmla="*/ 587974 w 806703"/>
                <a:gd name="connsiteY7" fmla="*/ 275484 h 276292"/>
                <a:gd name="connsiteX8" fmla="*/ 463136 w 806703"/>
                <a:gd name="connsiteY8" fmla="*/ 276292 h 276292"/>
                <a:gd name="connsiteX9" fmla="*/ 219745 w 806703"/>
                <a:gd name="connsiteY9" fmla="*/ 270893 h 276292"/>
                <a:gd name="connsiteX10" fmla="*/ 174656 w 806703"/>
                <a:gd name="connsiteY10" fmla="*/ 266000 h 276292"/>
                <a:gd name="connsiteX11" fmla="*/ 213108 w 806703"/>
                <a:gd name="connsiteY11" fmla="*/ 225123 h 276292"/>
                <a:gd name="connsiteX12" fmla="*/ 0 w 806703"/>
                <a:gd name="connsiteY12" fmla="*/ 186262 h 276292"/>
                <a:gd name="connsiteX13" fmla="*/ 127383 w 806703"/>
                <a:gd name="connsiteY13" fmla="*/ 152162 h 276292"/>
                <a:gd name="connsiteX14" fmla="*/ 125808 w 806703"/>
                <a:gd name="connsiteY14" fmla="*/ 54595 h 276292"/>
                <a:gd name="connsiteX15" fmla="*/ 339890 w 806703"/>
                <a:gd name="connsiteY15" fmla="*/ 92439 h 276292"/>
                <a:gd name="connsiteX16" fmla="*/ 429537 w 806703"/>
                <a:gd name="connsiteY16" fmla="*/ 57 h 27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6703" h="276292">
                  <a:moveTo>
                    <a:pt x="429537" y="57"/>
                  </a:moveTo>
                  <a:cubicBezTo>
                    <a:pt x="497519" y="-2486"/>
                    <a:pt x="463799" y="81762"/>
                    <a:pt x="519183" y="92439"/>
                  </a:cubicBezTo>
                  <a:cubicBezTo>
                    <a:pt x="574567" y="103116"/>
                    <a:pt x="732772" y="54166"/>
                    <a:pt x="761840" y="64120"/>
                  </a:cubicBezTo>
                  <a:cubicBezTo>
                    <a:pt x="790908" y="74074"/>
                    <a:pt x="686116" y="128630"/>
                    <a:pt x="693590" y="152162"/>
                  </a:cubicBezTo>
                  <a:cubicBezTo>
                    <a:pt x="701064" y="175694"/>
                    <a:pt x="808273" y="186802"/>
                    <a:pt x="806686" y="205312"/>
                  </a:cubicBezTo>
                  <a:cubicBezTo>
                    <a:pt x="805099" y="223822"/>
                    <a:pt x="731288" y="226457"/>
                    <a:pt x="684065" y="263223"/>
                  </a:cubicBezTo>
                  <a:lnTo>
                    <a:pt x="674483" y="272048"/>
                  </a:lnTo>
                  <a:lnTo>
                    <a:pt x="587974" y="275484"/>
                  </a:lnTo>
                  <a:cubicBezTo>
                    <a:pt x="547778" y="276203"/>
                    <a:pt x="506039" y="276292"/>
                    <a:pt x="463136" y="276292"/>
                  </a:cubicBezTo>
                  <a:cubicBezTo>
                    <a:pt x="377330" y="276292"/>
                    <a:pt x="294989" y="275936"/>
                    <a:pt x="219745" y="270893"/>
                  </a:cubicBezTo>
                  <a:lnTo>
                    <a:pt x="174656" y="266000"/>
                  </a:lnTo>
                  <a:lnTo>
                    <a:pt x="213108" y="225123"/>
                  </a:lnTo>
                  <a:lnTo>
                    <a:pt x="0" y="186262"/>
                  </a:lnTo>
                  <a:cubicBezTo>
                    <a:pt x="67861" y="173308"/>
                    <a:pt x="94571" y="173572"/>
                    <a:pt x="127383" y="152162"/>
                  </a:cubicBezTo>
                  <a:cubicBezTo>
                    <a:pt x="160195" y="130752"/>
                    <a:pt x="90390" y="64549"/>
                    <a:pt x="125808" y="54595"/>
                  </a:cubicBezTo>
                  <a:cubicBezTo>
                    <a:pt x="161226" y="44641"/>
                    <a:pt x="249479" y="108399"/>
                    <a:pt x="339890" y="92439"/>
                  </a:cubicBezTo>
                  <a:cubicBezTo>
                    <a:pt x="430301" y="76479"/>
                    <a:pt x="361555" y="2600"/>
                    <a:pt x="429537" y="57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3EB81576-F5B4-5768-D266-43494716E80A}"/>
              </a:ext>
            </a:extLst>
          </p:cNvPr>
          <p:cNvSpPr/>
          <p:nvPr/>
        </p:nvSpPr>
        <p:spPr>
          <a:xfrm rot="5400000">
            <a:off x="145630" y="360495"/>
            <a:ext cx="6566739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58810F-582B-9DD0-D893-0452493AF6D4}"/>
              </a:ext>
            </a:extLst>
          </p:cNvPr>
          <p:cNvSpPr txBox="1"/>
          <p:nvPr/>
        </p:nvSpPr>
        <p:spPr>
          <a:xfrm>
            <a:off x="597556" y="583763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排水溝の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ネットのゴミは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自分で捨てて下さい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匂いが出ます</a:t>
            </a: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フリーフォーム: 図形 41">
            <a:extLst>
              <a:ext uri="{FF2B5EF4-FFF2-40B4-BE49-F238E27FC236}">
                <a16:creationId xmlns:a16="http://schemas.microsoft.com/office/drawing/2014/main" id="{48AC6B01-DF2B-FD4A-AB82-48926FA5218C}"/>
              </a:ext>
            </a:extLst>
          </p:cNvPr>
          <p:cNvSpPr/>
          <p:nvPr/>
        </p:nvSpPr>
        <p:spPr>
          <a:xfrm>
            <a:off x="2342350" y="272479"/>
            <a:ext cx="4056980" cy="9046005"/>
          </a:xfrm>
          <a:custGeom>
            <a:avLst/>
            <a:gdLst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00214 w 4488780"/>
              <a:gd name="connsiteY11" fmla="*/ 4862474 h 8595954"/>
              <a:gd name="connsiteX12" fmla="*/ 763572 w 4488780"/>
              <a:gd name="connsiteY12" fmla="*/ 4842806 h 8595954"/>
              <a:gd name="connsiteX13" fmla="*/ 763572 w 4488780"/>
              <a:gd name="connsiteY13" fmla="*/ 367976 h 8595954"/>
              <a:gd name="connsiteX14" fmla="*/ 1131548 w 4488780"/>
              <a:gd name="connsiteY14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656857 w 4488780"/>
              <a:gd name="connsiteY8" fmla="*/ 5431842 h 8595954"/>
              <a:gd name="connsiteX9" fmla="*/ 0 w 4488780"/>
              <a:gd name="connsiteY9" fmla="*/ 5918852 h 8595954"/>
              <a:gd name="connsiteX10" fmla="*/ 0 w 4488780"/>
              <a:gd name="connsiteY10" fmla="*/ 5918851 h 8595954"/>
              <a:gd name="connsiteX11" fmla="*/ 763572 w 4488780"/>
              <a:gd name="connsiteY11" fmla="*/ 4842806 h 8595954"/>
              <a:gd name="connsiteX12" fmla="*/ 763572 w 4488780"/>
              <a:gd name="connsiteY12" fmla="*/ 367976 h 8595954"/>
              <a:gd name="connsiteX13" fmla="*/ 1131548 w 4488780"/>
              <a:gd name="connsiteY13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0 w 4488780"/>
              <a:gd name="connsiteY9" fmla="*/ 5918851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406400 w 4488780"/>
              <a:gd name="connsiteY9" fmla="*/ 5339579 h 8595954"/>
              <a:gd name="connsiteX10" fmla="*/ 763572 w 4488780"/>
              <a:gd name="connsiteY10" fmla="*/ 4842806 h 8595954"/>
              <a:gd name="connsiteX11" fmla="*/ 763572 w 4488780"/>
              <a:gd name="connsiteY11" fmla="*/ 367976 h 8595954"/>
              <a:gd name="connsiteX12" fmla="*/ 1131548 w 4488780"/>
              <a:gd name="connsiteY12" fmla="*/ 0 h 8595954"/>
              <a:gd name="connsiteX0" fmla="*/ 1131548 w 4488780"/>
              <a:gd name="connsiteY0" fmla="*/ 0 h 8595954"/>
              <a:gd name="connsiteX1" fmla="*/ 4120804 w 4488780"/>
              <a:gd name="connsiteY1" fmla="*/ 0 h 8595954"/>
              <a:gd name="connsiteX2" fmla="*/ 4488780 w 4488780"/>
              <a:gd name="connsiteY2" fmla="*/ 367976 h 8595954"/>
              <a:gd name="connsiteX3" fmla="*/ 4488780 w 4488780"/>
              <a:gd name="connsiteY3" fmla="*/ 8227978 h 8595954"/>
              <a:gd name="connsiteX4" fmla="*/ 4120804 w 4488780"/>
              <a:gd name="connsiteY4" fmla="*/ 8595954 h 8595954"/>
              <a:gd name="connsiteX5" fmla="*/ 1131548 w 4488780"/>
              <a:gd name="connsiteY5" fmla="*/ 8595954 h 8595954"/>
              <a:gd name="connsiteX6" fmla="*/ 763572 w 4488780"/>
              <a:gd name="connsiteY6" fmla="*/ 8227978 h 8595954"/>
              <a:gd name="connsiteX7" fmla="*/ 763572 w 4488780"/>
              <a:gd name="connsiteY7" fmla="*/ 5399873 h 8595954"/>
              <a:gd name="connsiteX8" fmla="*/ 0 w 4488780"/>
              <a:gd name="connsiteY8" fmla="*/ 5918852 h 8595954"/>
              <a:gd name="connsiteX9" fmla="*/ 763572 w 4488780"/>
              <a:gd name="connsiteY9" fmla="*/ 4842806 h 8595954"/>
              <a:gd name="connsiteX10" fmla="*/ 763572 w 4488780"/>
              <a:gd name="connsiteY10" fmla="*/ 367976 h 8595954"/>
              <a:gd name="connsiteX11" fmla="*/ 1131548 w 4488780"/>
              <a:gd name="connsiteY11" fmla="*/ 0 h 8595954"/>
              <a:gd name="connsiteX0" fmla="*/ 699748 w 4056980"/>
              <a:gd name="connsiteY0" fmla="*/ 0 h 8595954"/>
              <a:gd name="connsiteX1" fmla="*/ 3689004 w 4056980"/>
              <a:gd name="connsiteY1" fmla="*/ 0 h 8595954"/>
              <a:gd name="connsiteX2" fmla="*/ 4056980 w 4056980"/>
              <a:gd name="connsiteY2" fmla="*/ 367976 h 8595954"/>
              <a:gd name="connsiteX3" fmla="*/ 4056980 w 4056980"/>
              <a:gd name="connsiteY3" fmla="*/ 8227978 h 8595954"/>
              <a:gd name="connsiteX4" fmla="*/ 3689004 w 4056980"/>
              <a:gd name="connsiteY4" fmla="*/ 8595954 h 8595954"/>
              <a:gd name="connsiteX5" fmla="*/ 699748 w 4056980"/>
              <a:gd name="connsiteY5" fmla="*/ 8595954 h 8595954"/>
              <a:gd name="connsiteX6" fmla="*/ 331772 w 4056980"/>
              <a:gd name="connsiteY6" fmla="*/ 8227978 h 8595954"/>
              <a:gd name="connsiteX7" fmla="*/ 331772 w 4056980"/>
              <a:gd name="connsiteY7" fmla="*/ 5399873 h 8595954"/>
              <a:gd name="connsiteX8" fmla="*/ 0 w 4056980"/>
              <a:gd name="connsiteY8" fmla="*/ 5448195 h 8595954"/>
              <a:gd name="connsiteX9" fmla="*/ 331772 w 4056980"/>
              <a:gd name="connsiteY9" fmla="*/ 4842806 h 8595954"/>
              <a:gd name="connsiteX10" fmla="*/ 331772 w 4056980"/>
              <a:gd name="connsiteY10" fmla="*/ 367976 h 8595954"/>
              <a:gd name="connsiteX11" fmla="*/ 699748 w 4056980"/>
              <a:gd name="connsiteY11" fmla="*/ 0 h 8595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56980" h="8595954">
                <a:moveTo>
                  <a:pt x="699748" y="0"/>
                </a:moveTo>
                <a:lnTo>
                  <a:pt x="3689004" y="0"/>
                </a:lnTo>
                <a:cubicBezTo>
                  <a:pt x="3892232" y="0"/>
                  <a:pt x="4056980" y="164748"/>
                  <a:pt x="4056980" y="367976"/>
                </a:cubicBezTo>
                <a:lnTo>
                  <a:pt x="4056980" y="8227978"/>
                </a:lnTo>
                <a:cubicBezTo>
                  <a:pt x="4056980" y="8431206"/>
                  <a:pt x="3892232" y="8595954"/>
                  <a:pt x="3689004" y="8595954"/>
                </a:cubicBezTo>
                <a:lnTo>
                  <a:pt x="699748" y="8595954"/>
                </a:lnTo>
                <a:cubicBezTo>
                  <a:pt x="496520" y="8595954"/>
                  <a:pt x="331772" y="8431206"/>
                  <a:pt x="331772" y="8227978"/>
                </a:cubicBezTo>
                <a:lnTo>
                  <a:pt x="331772" y="5399873"/>
                </a:lnTo>
                <a:lnTo>
                  <a:pt x="0" y="5448195"/>
                </a:lnTo>
                <a:lnTo>
                  <a:pt x="331772" y="4842806"/>
                </a:lnTo>
                <a:lnTo>
                  <a:pt x="331772" y="367976"/>
                </a:lnTo>
                <a:cubicBezTo>
                  <a:pt x="331772" y="164748"/>
                  <a:pt x="496520" y="0"/>
                  <a:pt x="699748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-620437" y="4245523"/>
            <a:ext cx="8415930" cy="10999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匂いが出ます</a:t>
            </a: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5902FC7A-CA81-20F0-FC80-A193EF5B44EE}"/>
              </a:ext>
            </a:extLst>
          </p:cNvPr>
          <p:cNvGrpSpPr/>
          <p:nvPr/>
        </p:nvGrpSpPr>
        <p:grpSpPr>
          <a:xfrm>
            <a:off x="365220" y="5538065"/>
            <a:ext cx="2260806" cy="3945806"/>
            <a:chOff x="3743831" y="-1721615"/>
            <a:chExt cx="2441310" cy="4260841"/>
          </a:xfrm>
        </p:grpSpPr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4205E56B-C3C3-4B1A-538D-DE84FB390320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月 52">
              <a:extLst>
                <a:ext uri="{FF2B5EF4-FFF2-40B4-BE49-F238E27FC236}">
                  <a16:creationId xmlns:a16="http://schemas.microsoft.com/office/drawing/2014/main" id="{C6340CC2-E853-0496-8BE5-6AD993D727BD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月 53">
              <a:extLst>
                <a:ext uri="{FF2B5EF4-FFF2-40B4-BE49-F238E27FC236}">
                  <a16:creationId xmlns:a16="http://schemas.microsoft.com/office/drawing/2014/main" id="{E1540A17-613F-9E08-6ECA-70FC4FB82F11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8E635721-6AAD-4526-E0E9-2B7A15E2F26B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0E0D49FE-B4FD-2D8D-EF48-97C1E2D19C63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" name="月 56">
              <a:extLst>
                <a:ext uri="{FF2B5EF4-FFF2-40B4-BE49-F238E27FC236}">
                  <a16:creationId xmlns:a16="http://schemas.microsoft.com/office/drawing/2014/main" id="{1ECED698-E013-FBD7-210D-D284E0908350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月 57">
              <a:extLst>
                <a:ext uri="{FF2B5EF4-FFF2-40B4-BE49-F238E27FC236}">
                  <a16:creationId xmlns:a16="http://schemas.microsoft.com/office/drawing/2014/main" id="{C4F460C1-DA32-6463-227C-171747B38EF3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7941B96C-0704-12C6-4AB6-A50BD49927D0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C0E6D7C2-3B9E-448D-4D5F-C4954174CF81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3A673D88-EFD8-BEF4-E640-8E282E814F4F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D25CFCFD-560D-EAAC-E4FF-EEC8467D6041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587FEF79-AD19-D036-1A64-0AD8C0967F50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92B42824-DF13-E783-AEAC-F6F214E27CE9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月 97">
              <a:extLst>
                <a:ext uri="{FF2B5EF4-FFF2-40B4-BE49-F238E27FC236}">
                  <a16:creationId xmlns:a16="http://schemas.microsoft.com/office/drawing/2014/main" id="{A003C20F-419C-013D-9DB6-0485833F6D8B}"/>
                </a:ext>
              </a:extLst>
            </p:cNvPr>
            <p:cNvSpPr/>
            <p:nvPr/>
          </p:nvSpPr>
          <p:spPr bwMode="auto">
            <a:xfrm rot="4500000" flipH="1">
              <a:off x="4115667" y="-1004583"/>
              <a:ext cx="222065" cy="747352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月 95">
              <a:extLst>
                <a:ext uri="{FF2B5EF4-FFF2-40B4-BE49-F238E27FC236}">
                  <a16:creationId xmlns:a16="http://schemas.microsoft.com/office/drawing/2014/main" id="{BD20C214-1F99-F22B-C667-E0A57823D7C7}"/>
                </a:ext>
              </a:extLst>
            </p:cNvPr>
            <p:cNvSpPr/>
            <p:nvPr/>
          </p:nvSpPr>
          <p:spPr bwMode="auto">
            <a:xfrm rot="17100000">
              <a:off x="5648561" y="-1004583"/>
              <a:ext cx="222065" cy="747352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楕円 80">
              <a:extLst>
                <a:ext uri="{FF2B5EF4-FFF2-40B4-BE49-F238E27FC236}">
                  <a16:creationId xmlns:a16="http://schemas.microsoft.com/office/drawing/2014/main" id="{5C3CAFBA-D7A6-40A3-03AD-62AFD9631499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楕円 80">
              <a:extLst>
                <a:ext uri="{FF2B5EF4-FFF2-40B4-BE49-F238E27FC236}">
                  <a16:creationId xmlns:a16="http://schemas.microsoft.com/office/drawing/2014/main" id="{246EF256-DF7C-85C6-BA17-D03BA0DECCDF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FD954D7-DA92-ED54-6C5E-C65DB76306AE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3B784B17-57EA-01B8-4459-A5B6FEFF379F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E5DC7A39-C462-9F3F-D8FA-CF5B48502459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楕円 71">
              <a:extLst>
                <a:ext uri="{FF2B5EF4-FFF2-40B4-BE49-F238E27FC236}">
                  <a16:creationId xmlns:a16="http://schemas.microsoft.com/office/drawing/2014/main" id="{E35156FA-C007-1761-4832-0669DFFC05CC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楕円 72">
              <a:extLst>
                <a:ext uri="{FF2B5EF4-FFF2-40B4-BE49-F238E27FC236}">
                  <a16:creationId xmlns:a16="http://schemas.microsoft.com/office/drawing/2014/main" id="{1140AA40-E6FC-694C-0F0A-94704931F018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C760699-20BF-AC1E-032F-29F148EE96E1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88" name="月 87">
                <a:extLst>
                  <a:ext uri="{FF2B5EF4-FFF2-40B4-BE49-F238E27FC236}">
                    <a16:creationId xmlns:a16="http://schemas.microsoft.com/office/drawing/2014/main" id="{102A0C10-DFBC-B951-5113-86F3B326D366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月 88">
                <a:extLst>
                  <a:ext uri="{FF2B5EF4-FFF2-40B4-BE49-F238E27FC236}">
                    <a16:creationId xmlns:a16="http://schemas.microsoft.com/office/drawing/2014/main" id="{316CE3E7-288A-35F4-4592-262BEA3D0CEA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89">
                <a:extLst>
                  <a:ext uri="{FF2B5EF4-FFF2-40B4-BE49-F238E27FC236}">
                    <a16:creationId xmlns:a16="http://schemas.microsoft.com/office/drawing/2014/main" id="{0EAD7B99-CCD5-4CE3-9E7F-AE22A8B1DFEC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90">
                <a:extLst>
                  <a:ext uri="{FF2B5EF4-FFF2-40B4-BE49-F238E27FC236}">
                    <a16:creationId xmlns:a16="http://schemas.microsoft.com/office/drawing/2014/main" id="{98199C0B-EFCC-3E7C-0AF5-EC0B737C61BA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91">
                <a:extLst>
                  <a:ext uri="{FF2B5EF4-FFF2-40B4-BE49-F238E27FC236}">
                    <a16:creationId xmlns:a16="http://schemas.microsoft.com/office/drawing/2014/main" id="{27D83FA6-A088-76B7-6AF5-33F3BF7F50AE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92">
                <a:extLst>
                  <a:ext uri="{FF2B5EF4-FFF2-40B4-BE49-F238E27FC236}">
                    <a16:creationId xmlns:a16="http://schemas.microsoft.com/office/drawing/2014/main" id="{720CB700-94A2-32E4-336C-E8F156EA2986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月 93">
                <a:extLst>
                  <a:ext uri="{FF2B5EF4-FFF2-40B4-BE49-F238E27FC236}">
                    <a16:creationId xmlns:a16="http://schemas.microsoft.com/office/drawing/2014/main" id="{B2F85E51-D76F-A6A2-7C00-C9C93677153C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楕円 94">
                <a:extLst>
                  <a:ext uri="{FF2B5EF4-FFF2-40B4-BE49-F238E27FC236}">
                    <a16:creationId xmlns:a16="http://schemas.microsoft.com/office/drawing/2014/main" id="{B03D66C1-7D5D-FCAB-806F-F501D94D4828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31F4B0A-3C89-E4F4-D8AD-7BDA1599AB0C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80" name="月 79">
                <a:extLst>
                  <a:ext uri="{FF2B5EF4-FFF2-40B4-BE49-F238E27FC236}">
                    <a16:creationId xmlns:a16="http://schemas.microsoft.com/office/drawing/2014/main" id="{E871ED24-C95C-B9FD-8219-42DC28679549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月 80">
                <a:extLst>
                  <a:ext uri="{FF2B5EF4-FFF2-40B4-BE49-F238E27FC236}">
                    <a16:creationId xmlns:a16="http://schemas.microsoft.com/office/drawing/2014/main" id="{DC8022AA-7CA8-DE77-280F-98CFFF8880C4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" name="楕円 81">
                <a:extLst>
                  <a:ext uri="{FF2B5EF4-FFF2-40B4-BE49-F238E27FC236}">
                    <a16:creationId xmlns:a16="http://schemas.microsoft.com/office/drawing/2014/main" id="{BBE127E4-A5CA-3804-7BA4-3264223222D7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楕円 82">
                <a:extLst>
                  <a:ext uri="{FF2B5EF4-FFF2-40B4-BE49-F238E27FC236}">
                    <a16:creationId xmlns:a16="http://schemas.microsoft.com/office/drawing/2014/main" id="{B2A836E7-6AF8-B17C-1697-849E33EF35B6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" name="楕円 83">
                <a:extLst>
                  <a:ext uri="{FF2B5EF4-FFF2-40B4-BE49-F238E27FC236}">
                    <a16:creationId xmlns:a16="http://schemas.microsoft.com/office/drawing/2014/main" id="{DA908CB3-B18E-455C-1D35-7C4B1AD2769E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楕円 84">
                <a:extLst>
                  <a:ext uri="{FF2B5EF4-FFF2-40B4-BE49-F238E27FC236}">
                    <a16:creationId xmlns:a16="http://schemas.microsoft.com/office/drawing/2014/main" id="{EEA0A9B8-9B03-AFA6-07F3-4468DF29BED6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89D05029-560A-21A6-B560-3F18B539213E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楕円 86">
                <a:extLst>
                  <a:ext uri="{FF2B5EF4-FFF2-40B4-BE49-F238E27FC236}">
                    <a16:creationId xmlns:a16="http://schemas.microsoft.com/office/drawing/2014/main" id="{9F8B13E3-2647-0CD6-1AC8-E477C3FE7B00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91ECF73C-8C5F-5EBB-8472-F7D4B0A32D9B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B71B7FBA-8B36-74FB-02DC-053153B921C2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D77A24EE-12B9-34D0-044A-78FB0012B6CF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5AF29252-A806-70F4-CBE7-2011F7416066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252965D6-F67C-4C4E-22C9-5B95071B95CD}"/>
              </a:ext>
            </a:extLst>
          </p:cNvPr>
          <p:cNvSpPr txBox="1"/>
          <p:nvPr/>
        </p:nvSpPr>
        <p:spPr>
          <a:xfrm rot="5046332">
            <a:off x="473355" y="4351855"/>
            <a:ext cx="1634783" cy="41246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+mj-ea"/>
                <a:ea typeface="+mj-ea"/>
              </a:rPr>
              <a:t>オェエエエ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D8FF2DF8-EA63-F2A7-1942-B4FC4E0A95AE}"/>
              </a:ext>
            </a:extLst>
          </p:cNvPr>
          <p:cNvSpPr txBox="1"/>
          <p:nvPr/>
        </p:nvSpPr>
        <p:spPr>
          <a:xfrm rot="5400000">
            <a:off x="981078" y="4003354"/>
            <a:ext cx="8415930" cy="158426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排水溝のネットのゴミは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自分で捨てて下さい</a:t>
            </a: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697</TotalTime>
  <Words>53</Words>
  <Application>Microsoft Office PowerPoint</Application>
  <PresentationFormat>A4 210 x 297 mm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排水溝のネットのゴミは自分で捨てて下さいの貼り紙</dc:title>
  <dc:subject>排水溝のネットのゴミは自分で捨てて下さいの貼り紙</dc:subject>
  <dc:creator>でじけろお</dc:creator>
  <cp:lastModifiedBy>Keroo</cp:lastModifiedBy>
  <cp:revision>2</cp:revision>
  <dcterms:created xsi:type="dcterms:W3CDTF">2014-12-04T06:28:15Z</dcterms:created>
  <dcterms:modified xsi:type="dcterms:W3CDTF">2025-09-11T02:14:36Z</dcterms:modified>
  <cp:version>1</cp:version>
</cp:coreProperties>
</file>