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35" r:id="rId3"/>
    <p:sldId id="331" r:id="rId4"/>
    <p:sldId id="327" r:id="rId5"/>
    <p:sldId id="337" r:id="rId6"/>
    <p:sldId id="33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66"/>
    <a:srgbClr val="FF6699"/>
    <a:srgbClr val="FFFF99"/>
    <a:srgbClr val="FF6600"/>
    <a:srgbClr val="FF3300"/>
    <a:srgbClr val="FF0000"/>
    <a:srgbClr val="339933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66" d="100"/>
          <a:sy n="66" d="100"/>
        </p:scale>
        <p:origin x="414" y="36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804EC51-3CDD-9394-3F64-07205D6FC8D7}"/>
              </a:ext>
            </a:extLst>
          </p:cNvPr>
          <p:cNvGrpSpPr/>
          <p:nvPr/>
        </p:nvGrpSpPr>
        <p:grpSpPr>
          <a:xfrm rot="16200000">
            <a:off x="1798609" y="-1241084"/>
            <a:ext cx="6349040" cy="9339340"/>
            <a:chOff x="254481" y="285791"/>
            <a:chExt cx="6349040" cy="9339340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B497652B-8096-A7D7-EE25-E781883511D6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chemeClr val="bg1"/>
            </a:solidFill>
            <a:ln w="127000" cmpd="sng">
              <a:solidFill>
                <a:srgbClr val="99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4733C3CE-4613-1DD4-6916-B66BE1A05F75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noFill/>
            <a:ln w="127000" cmpd="sng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CD15072A-3888-85B5-CBAE-AC0444FCB87E}"/>
              </a:ext>
            </a:extLst>
          </p:cNvPr>
          <p:cNvGrpSpPr/>
          <p:nvPr/>
        </p:nvGrpSpPr>
        <p:grpSpPr>
          <a:xfrm>
            <a:off x="1116105" y="1011473"/>
            <a:ext cx="7705165" cy="4757787"/>
            <a:chOff x="1116105" y="993446"/>
            <a:chExt cx="7705165" cy="3644186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1A5EAD20-ACB1-DD4D-FEDF-C42452991084}"/>
                </a:ext>
              </a:extLst>
            </p:cNvPr>
            <p:cNvSpPr txBox="1"/>
            <p:nvPr/>
          </p:nvSpPr>
          <p:spPr>
            <a:xfrm>
              <a:off x="1116105" y="2465947"/>
              <a:ext cx="7705165" cy="2171685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en-US" altLang="ja-JP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</a:rPr>
                <a:t>SNS</a:t>
              </a:r>
              <a:r>
                <a:rPr lang="ja-JP" altLang="en-US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</a:rPr>
                <a:t>禁止</a:t>
              </a:r>
              <a:endPara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929919CB-B596-30E4-141C-FE583E1D85F2}"/>
                </a:ext>
              </a:extLst>
            </p:cNvPr>
            <p:cNvSpPr txBox="1"/>
            <p:nvPr/>
          </p:nvSpPr>
          <p:spPr>
            <a:xfrm>
              <a:off x="1116105" y="993446"/>
              <a:ext cx="7705165" cy="1253431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FF00"/>
                  </a:solidFill>
                </a:rPr>
                <a:t>社内での</a:t>
              </a:r>
              <a:endPara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256BD4-3970-CF91-0FAD-D74580227A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A1E6828F-B0D0-F2A2-3C1B-C02F46D93A49}"/>
              </a:ext>
            </a:extLst>
          </p:cNvPr>
          <p:cNvGrpSpPr/>
          <p:nvPr/>
        </p:nvGrpSpPr>
        <p:grpSpPr>
          <a:xfrm>
            <a:off x="443751" y="523113"/>
            <a:ext cx="9049874" cy="5811774"/>
            <a:chOff x="443751" y="619391"/>
            <a:chExt cx="9049874" cy="4451478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DCBE7A28-F55A-D0E5-9599-AF3472109286}"/>
                </a:ext>
              </a:extLst>
            </p:cNvPr>
            <p:cNvSpPr txBox="1"/>
            <p:nvPr/>
          </p:nvSpPr>
          <p:spPr>
            <a:xfrm>
              <a:off x="443751" y="2361046"/>
              <a:ext cx="9049874" cy="2709823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en-US" altLang="ja-JP" sz="5400" dirty="0">
                  <a:ln w="28575">
                    <a:noFill/>
                  </a:ln>
                  <a:solidFill>
                    <a:srgbClr val="FF0000"/>
                  </a:solidFill>
                </a:rPr>
                <a:t>SNS</a:t>
              </a: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禁止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1128DAEA-0D74-6F6C-03A2-BAADF8260BA2}"/>
                </a:ext>
              </a:extLst>
            </p:cNvPr>
            <p:cNvSpPr txBox="1"/>
            <p:nvPr/>
          </p:nvSpPr>
          <p:spPr>
            <a:xfrm>
              <a:off x="1116105" y="619391"/>
              <a:ext cx="7705165" cy="1514312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社内での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7691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6BCC00-223C-6EE8-D44C-B1A19A6FD8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7B3BCB4-C4BB-41CE-3381-8BC4645DFF66}"/>
              </a:ext>
            </a:extLst>
          </p:cNvPr>
          <p:cNvSpPr txBox="1"/>
          <p:nvPr/>
        </p:nvSpPr>
        <p:spPr>
          <a:xfrm>
            <a:off x="1116105" y="2393885"/>
            <a:ext cx="7705165" cy="224374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SNS</a:t>
            </a: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5F70FBD-FFF3-18C8-63BC-2CEC49BD0C20}"/>
              </a:ext>
            </a:extLst>
          </p:cNvPr>
          <p:cNvSpPr txBox="1"/>
          <p:nvPr/>
        </p:nvSpPr>
        <p:spPr>
          <a:xfrm>
            <a:off x="2528047" y="991406"/>
            <a:ext cx="4881282" cy="108730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社内での</a:t>
            </a:r>
            <a:endParaRPr lang="en-US" altLang="ja-JP" sz="5400" dirty="0">
              <a:ln w="28575">
                <a:noFill/>
              </a:ln>
              <a:solidFill>
                <a:srgbClr val="002060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E3D4E6A-5EA1-560E-C467-140F402D5BCA}"/>
              </a:ext>
            </a:extLst>
          </p:cNvPr>
          <p:cNvSpPr txBox="1"/>
          <p:nvPr/>
        </p:nvSpPr>
        <p:spPr>
          <a:xfrm>
            <a:off x="1013460" y="4908175"/>
            <a:ext cx="7879080" cy="112340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従業員と顧客の安全および機密保持のため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社内での</a:t>
            </a:r>
            <a:r>
              <a: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rPr>
              <a:t>SNS</a:t>
            </a: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利用および投稿を固く禁じます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46A95E1-075C-F2C9-C8B7-FF8F2ADD3826}"/>
              </a:ext>
            </a:extLst>
          </p:cNvPr>
          <p:cNvGrpSpPr/>
          <p:nvPr/>
        </p:nvGrpSpPr>
        <p:grpSpPr>
          <a:xfrm>
            <a:off x="235948" y="228601"/>
            <a:ext cx="9441452" cy="6443122"/>
            <a:chOff x="235948" y="228601"/>
            <a:chExt cx="9441452" cy="6443122"/>
          </a:xfrm>
        </p:grpSpPr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7FD400D7-ABBC-BE60-C07D-1821FAB85D87}"/>
                </a:ext>
              </a:extLst>
            </p:cNvPr>
            <p:cNvSpPr/>
            <p:nvPr/>
          </p:nvSpPr>
          <p:spPr>
            <a:xfrm rot="5400000">
              <a:off x="1845983" y="-1108100"/>
              <a:ext cx="6221382" cy="9116524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E000EC79-79E2-E256-608F-0BA82E2F597B}"/>
                </a:ext>
              </a:extLst>
            </p:cNvPr>
            <p:cNvSpPr/>
            <p:nvPr/>
          </p:nvSpPr>
          <p:spPr>
            <a:xfrm rot="5400000">
              <a:off x="1735113" y="-1270564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82215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33FE54-4004-6F81-AD4B-0A34835259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EF43811F-985E-687C-6EB9-6A3B00FD4276}"/>
              </a:ext>
            </a:extLst>
          </p:cNvPr>
          <p:cNvSpPr txBox="1"/>
          <p:nvPr/>
        </p:nvSpPr>
        <p:spPr>
          <a:xfrm>
            <a:off x="443134" y="1452282"/>
            <a:ext cx="9010366" cy="160011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SNS</a:t>
            </a: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爆発: 8 pt 1">
            <a:extLst>
              <a:ext uri="{FF2B5EF4-FFF2-40B4-BE49-F238E27FC236}">
                <a16:creationId xmlns:a16="http://schemas.microsoft.com/office/drawing/2014/main" id="{C031C352-697A-CBD3-9680-48AF5A5662E7}"/>
              </a:ext>
            </a:extLst>
          </p:cNvPr>
          <p:cNvSpPr/>
          <p:nvPr/>
        </p:nvSpPr>
        <p:spPr>
          <a:xfrm>
            <a:off x="1461247" y="3113965"/>
            <a:ext cx="6983506" cy="3207270"/>
          </a:xfrm>
          <a:prstGeom prst="irregularSeal1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9" name="テキスト ボックス 148">
            <a:extLst>
              <a:ext uri="{FF2B5EF4-FFF2-40B4-BE49-F238E27FC236}">
                <a16:creationId xmlns:a16="http://schemas.microsoft.com/office/drawing/2014/main" id="{828872DE-A6A5-0688-2D05-D91CE5D1D654}"/>
              </a:ext>
            </a:extLst>
          </p:cNvPr>
          <p:cNvSpPr txBox="1"/>
          <p:nvPr/>
        </p:nvSpPr>
        <p:spPr>
          <a:xfrm>
            <a:off x="3012427" y="307986"/>
            <a:ext cx="4115418" cy="92451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社内での</a:t>
            </a:r>
            <a:endParaRPr lang="en-US" altLang="ja-JP" sz="5400" dirty="0">
              <a:ln w="28575">
                <a:noFill/>
              </a:ln>
              <a:solidFill>
                <a:srgbClr val="002060"/>
              </a:solidFill>
            </a:endParaRPr>
          </a:p>
        </p:txBody>
      </p:sp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D1D13869-E99C-ED89-8A5E-D03D8A5A9387}"/>
              </a:ext>
            </a:extLst>
          </p:cNvPr>
          <p:cNvSpPr txBox="1"/>
          <p:nvPr/>
        </p:nvSpPr>
        <p:spPr>
          <a:xfrm>
            <a:off x="301340" y="6227503"/>
            <a:ext cx="9303320" cy="35307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投稿が問題を引き起こす恐れがあります、社内では</a:t>
            </a:r>
            <a:r>
              <a: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rPr>
              <a:t>SNS</a:t>
            </a: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の利用を控えてください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B17C12F6-241D-BC94-8B3B-B62994AF7E3C}"/>
              </a:ext>
            </a:extLst>
          </p:cNvPr>
          <p:cNvGrpSpPr/>
          <p:nvPr/>
        </p:nvGrpSpPr>
        <p:grpSpPr>
          <a:xfrm>
            <a:off x="3706754" y="3444757"/>
            <a:ext cx="3210736" cy="2523408"/>
            <a:chOff x="2021216" y="5129887"/>
            <a:chExt cx="3396795" cy="2669637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524EE430-2002-8D10-9CA0-3ABF12E7B0F1}"/>
                </a:ext>
              </a:extLst>
            </p:cNvPr>
            <p:cNvGrpSpPr/>
            <p:nvPr/>
          </p:nvGrpSpPr>
          <p:grpSpPr>
            <a:xfrm>
              <a:off x="2021216" y="5129887"/>
              <a:ext cx="1705796" cy="2669637"/>
              <a:chOff x="5857876" y="3727243"/>
              <a:chExt cx="1442674" cy="2257841"/>
            </a:xfrm>
          </p:grpSpPr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C7939208-4B2B-36FF-6984-C8CB2E407E63}"/>
                  </a:ext>
                </a:extLst>
              </p:cNvPr>
              <p:cNvGrpSpPr/>
              <p:nvPr/>
            </p:nvGrpSpPr>
            <p:grpSpPr>
              <a:xfrm>
                <a:off x="6159752" y="3727243"/>
                <a:ext cx="1140798" cy="2257841"/>
                <a:chOff x="6172219" y="3227314"/>
                <a:chExt cx="1393393" cy="2757769"/>
              </a:xfrm>
            </p:grpSpPr>
            <p:grpSp>
              <p:nvGrpSpPr>
                <p:cNvPr id="168" name="グループ化 167">
                  <a:extLst>
                    <a:ext uri="{FF2B5EF4-FFF2-40B4-BE49-F238E27FC236}">
                      <a16:creationId xmlns:a16="http://schemas.microsoft.com/office/drawing/2014/main" id="{4B44ABF3-2A6C-2601-FB13-BA2B0F0B8FD4}"/>
                    </a:ext>
                  </a:extLst>
                </p:cNvPr>
                <p:cNvGrpSpPr/>
                <p:nvPr/>
              </p:nvGrpSpPr>
              <p:grpSpPr>
                <a:xfrm>
                  <a:off x="6209212" y="4375310"/>
                  <a:ext cx="1356400" cy="1609773"/>
                  <a:chOff x="7285006" y="4833216"/>
                  <a:chExt cx="1356400" cy="1609773"/>
                </a:xfrm>
              </p:grpSpPr>
              <p:sp>
                <p:nvSpPr>
                  <p:cNvPr id="187" name="フリーフォーム: 図形 186">
                    <a:extLst>
                      <a:ext uri="{FF2B5EF4-FFF2-40B4-BE49-F238E27FC236}">
                        <a16:creationId xmlns:a16="http://schemas.microsoft.com/office/drawing/2014/main" id="{CC99D79F-5549-9FB6-09C5-C7F7DB41E3EE}"/>
                      </a:ext>
                    </a:extLst>
                  </p:cNvPr>
                  <p:cNvSpPr/>
                  <p:nvPr/>
                </p:nvSpPr>
                <p:spPr>
                  <a:xfrm>
                    <a:off x="7606586" y="4833216"/>
                    <a:ext cx="600869" cy="48904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8" name="フリーフォーム: 図形 187">
                    <a:extLst>
                      <a:ext uri="{FF2B5EF4-FFF2-40B4-BE49-F238E27FC236}">
                        <a16:creationId xmlns:a16="http://schemas.microsoft.com/office/drawing/2014/main" id="{B752EB7F-772D-ABDE-9C92-F00FE03274E1}"/>
                      </a:ext>
                    </a:extLst>
                  </p:cNvPr>
                  <p:cNvSpPr/>
                  <p:nvPr/>
                </p:nvSpPr>
                <p:spPr>
                  <a:xfrm>
                    <a:off x="8462805" y="5182051"/>
                    <a:ext cx="178601" cy="1260938"/>
                  </a:xfrm>
                  <a:custGeom>
                    <a:avLst/>
                    <a:gdLst>
                      <a:gd name="connsiteX0" fmla="*/ 0 w 139060"/>
                      <a:gd name="connsiteY0" fmla="*/ 0 h 916908"/>
                      <a:gd name="connsiteX1" fmla="*/ 24029 w 139060"/>
                      <a:gd name="connsiteY1" fmla="*/ 19826 h 916908"/>
                      <a:gd name="connsiteX2" fmla="*/ 139060 w 139060"/>
                      <a:gd name="connsiteY2" fmla="*/ 297535 h 916908"/>
                      <a:gd name="connsiteX3" fmla="*/ 139060 w 139060"/>
                      <a:gd name="connsiteY3" fmla="*/ 916908 h 916908"/>
                      <a:gd name="connsiteX4" fmla="*/ 0 w 139060"/>
                      <a:gd name="connsiteY4" fmla="*/ 916908 h 916908"/>
                      <a:gd name="connsiteX5" fmla="*/ 0 w 139060"/>
                      <a:gd name="connsiteY5" fmla="*/ 0 h 916908"/>
                      <a:gd name="connsiteX0" fmla="*/ 0 w 139060"/>
                      <a:gd name="connsiteY0" fmla="*/ 0 h 981582"/>
                      <a:gd name="connsiteX1" fmla="*/ 24029 w 139060"/>
                      <a:gd name="connsiteY1" fmla="*/ 19826 h 981582"/>
                      <a:gd name="connsiteX2" fmla="*/ 139060 w 139060"/>
                      <a:gd name="connsiteY2" fmla="*/ 297535 h 981582"/>
                      <a:gd name="connsiteX3" fmla="*/ 139060 w 139060"/>
                      <a:gd name="connsiteY3" fmla="*/ 916908 h 981582"/>
                      <a:gd name="connsiteX4" fmla="*/ 80526 w 139060"/>
                      <a:gd name="connsiteY4" fmla="*/ 981582 h 981582"/>
                      <a:gd name="connsiteX5" fmla="*/ 0 w 139060"/>
                      <a:gd name="connsiteY5" fmla="*/ 916908 h 981582"/>
                      <a:gd name="connsiteX6" fmla="*/ 0 w 139060"/>
                      <a:gd name="connsiteY6" fmla="*/ 0 h 981582"/>
                      <a:gd name="connsiteX0" fmla="*/ 80526 w 167486"/>
                      <a:gd name="connsiteY0" fmla="*/ 981582 h 1062796"/>
                      <a:gd name="connsiteX1" fmla="*/ 0 w 167486"/>
                      <a:gd name="connsiteY1" fmla="*/ 916908 h 1062796"/>
                      <a:gd name="connsiteX2" fmla="*/ 0 w 167486"/>
                      <a:gd name="connsiteY2" fmla="*/ 0 h 1062796"/>
                      <a:gd name="connsiteX3" fmla="*/ 24029 w 167486"/>
                      <a:gd name="connsiteY3" fmla="*/ 19826 h 1062796"/>
                      <a:gd name="connsiteX4" fmla="*/ 139060 w 167486"/>
                      <a:gd name="connsiteY4" fmla="*/ 297535 h 1062796"/>
                      <a:gd name="connsiteX5" fmla="*/ 139060 w 167486"/>
                      <a:gd name="connsiteY5" fmla="*/ 916908 h 1062796"/>
                      <a:gd name="connsiteX6" fmla="*/ 167486 w 167486"/>
                      <a:gd name="connsiteY6" fmla="*/ 1062796 h 1062796"/>
                      <a:gd name="connsiteX0" fmla="*/ 0 w 167486"/>
                      <a:gd name="connsiteY0" fmla="*/ 916908 h 1062796"/>
                      <a:gd name="connsiteX1" fmla="*/ 0 w 167486"/>
                      <a:gd name="connsiteY1" fmla="*/ 0 h 1062796"/>
                      <a:gd name="connsiteX2" fmla="*/ 24029 w 167486"/>
                      <a:gd name="connsiteY2" fmla="*/ 19826 h 1062796"/>
                      <a:gd name="connsiteX3" fmla="*/ 139060 w 167486"/>
                      <a:gd name="connsiteY3" fmla="*/ 297535 h 1062796"/>
                      <a:gd name="connsiteX4" fmla="*/ 139060 w 167486"/>
                      <a:gd name="connsiteY4" fmla="*/ 916908 h 1062796"/>
                      <a:gd name="connsiteX5" fmla="*/ 167486 w 167486"/>
                      <a:gd name="connsiteY5" fmla="*/ 1062796 h 1062796"/>
                      <a:gd name="connsiteX0" fmla="*/ 0 w 139060"/>
                      <a:gd name="connsiteY0" fmla="*/ 916908 h 916908"/>
                      <a:gd name="connsiteX1" fmla="*/ 0 w 139060"/>
                      <a:gd name="connsiteY1" fmla="*/ 0 h 916908"/>
                      <a:gd name="connsiteX2" fmla="*/ 24029 w 139060"/>
                      <a:gd name="connsiteY2" fmla="*/ 19826 h 916908"/>
                      <a:gd name="connsiteX3" fmla="*/ 139060 w 139060"/>
                      <a:gd name="connsiteY3" fmla="*/ 297535 h 916908"/>
                      <a:gd name="connsiteX4" fmla="*/ 139060 w 139060"/>
                      <a:gd name="connsiteY4" fmla="*/ 916908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9060" h="916908">
                        <a:moveTo>
                          <a:pt x="0" y="916908"/>
                        </a:moveTo>
                        <a:lnTo>
                          <a:pt x="0" y="0"/>
                        </a:lnTo>
                        <a:lnTo>
                          <a:pt x="24029" y="19826"/>
                        </a:lnTo>
                        <a:cubicBezTo>
                          <a:pt x="95101" y="90898"/>
                          <a:pt x="139060" y="189083"/>
                          <a:pt x="139060" y="297535"/>
                        </a:cubicBezTo>
                        <a:lnTo>
                          <a:pt x="139060" y="916908"/>
                        </a:lnTo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9" name="片側の 2 つの角を丸めた四角形 144">
                    <a:extLst>
                      <a:ext uri="{FF2B5EF4-FFF2-40B4-BE49-F238E27FC236}">
                        <a16:creationId xmlns:a16="http://schemas.microsoft.com/office/drawing/2014/main" id="{AADD2A21-DA49-3FFB-74E5-E86F20C1E3D4}"/>
                      </a:ext>
                    </a:extLst>
                  </p:cNvPr>
                  <p:cNvSpPr/>
                  <p:nvPr/>
                </p:nvSpPr>
                <p:spPr>
                  <a:xfrm>
                    <a:off x="7285006" y="5131766"/>
                    <a:ext cx="1250966" cy="1311222"/>
                  </a:xfrm>
                  <a:custGeom>
                    <a:avLst/>
                    <a:gdLst>
                      <a:gd name="connsiteX0" fmla="*/ 146695 w 1024190"/>
                      <a:gd name="connsiteY0" fmla="*/ 0 h 1073524"/>
                      <a:gd name="connsiteX1" fmla="*/ 877495 w 1024190"/>
                      <a:gd name="connsiteY1" fmla="*/ 0 h 1073524"/>
                      <a:gd name="connsiteX2" fmla="*/ 1024190 w 1024190"/>
                      <a:gd name="connsiteY2" fmla="*/ 146695 h 1073524"/>
                      <a:gd name="connsiteX3" fmla="*/ 1024190 w 1024190"/>
                      <a:gd name="connsiteY3" fmla="*/ 1073524 h 1073524"/>
                      <a:gd name="connsiteX4" fmla="*/ 1024190 w 1024190"/>
                      <a:gd name="connsiteY4" fmla="*/ 1073524 h 1073524"/>
                      <a:gd name="connsiteX5" fmla="*/ 0 w 1024190"/>
                      <a:gd name="connsiteY5" fmla="*/ 1073524 h 1073524"/>
                      <a:gd name="connsiteX6" fmla="*/ 0 w 1024190"/>
                      <a:gd name="connsiteY6" fmla="*/ 1073524 h 1073524"/>
                      <a:gd name="connsiteX7" fmla="*/ 0 w 1024190"/>
                      <a:gd name="connsiteY7" fmla="*/ 146695 h 1073524"/>
                      <a:gd name="connsiteX8" fmla="*/ 146695 w 1024190"/>
                      <a:gd name="connsiteY8" fmla="*/ 0 h 1073524"/>
                      <a:gd name="connsiteX0" fmla="*/ 146695 w 1024190"/>
                      <a:gd name="connsiteY0" fmla="*/ 0 h 1165401"/>
                      <a:gd name="connsiteX1" fmla="*/ 877495 w 1024190"/>
                      <a:gd name="connsiteY1" fmla="*/ 0 h 1165401"/>
                      <a:gd name="connsiteX2" fmla="*/ 1024190 w 1024190"/>
                      <a:gd name="connsiteY2" fmla="*/ 146695 h 1165401"/>
                      <a:gd name="connsiteX3" fmla="*/ 1024190 w 1024190"/>
                      <a:gd name="connsiteY3" fmla="*/ 1073524 h 1165401"/>
                      <a:gd name="connsiteX4" fmla="*/ 1024190 w 1024190"/>
                      <a:gd name="connsiteY4" fmla="*/ 1073524 h 1165401"/>
                      <a:gd name="connsiteX5" fmla="*/ 272674 w 1024190"/>
                      <a:gd name="connsiteY5" fmla="*/ 1165391 h 1165401"/>
                      <a:gd name="connsiteX6" fmla="*/ 0 w 1024190"/>
                      <a:gd name="connsiteY6" fmla="*/ 1073524 h 1165401"/>
                      <a:gd name="connsiteX7" fmla="*/ 0 w 1024190"/>
                      <a:gd name="connsiteY7" fmla="*/ 1073524 h 1165401"/>
                      <a:gd name="connsiteX8" fmla="*/ 0 w 1024190"/>
                      <a:gd name="connsiteY8" fmla="*/ 146695 h 1165401"/>
                      <a:gd name="connsiteX9" fmla="*/ 146695 w 1024190"/>
                      <a:gd name="connsiteY9" fmla="*/ 0 h 1165401"/>
                      <a:gd name="connsiteX0" fmla="*/ 272674 w 1024190"/>
                      <a:gd name="connsiteY0" fmla="*/ 1165391 h 1256831"/>
                      <a:gd name="connsiteX1" fmla="*/ 0 w 1024190"/>
                      <a:gd name="connsiteY1" fmla="*/ 1073524 h 1256831"/>
                      <a:gd name="connsiteX2" fmla="*/ 0 w 1024190"/>
                      <a:gd name="connsiteY2" fmla="*/ 1073524 h 1256831"/>
                      <a:gd name="connsiteX3" fmla="*/ 0 w 1024190"/>
                      <a:gd name="connsiteY3" fmla="*/ 146695 h 1256831"/>
                      <a:gd name="connsiteX4" fmla="*/ 146695 w 1024190"/>
                      <a:gd name="connsiteY4" fmla="*/ 0 h 1256831"/>
                      <a:gd name="connsiteX5" fmla="*/ 877495 w 1024190"/>
                      <a:gd name="connsiteY5" fmla="*/ 0 h 1256831"/>
                      <a:gd name="connsiteX6" fmla="*/ 1024190 w 1024190"/>
                      <a:gd name="connsiteY6" fmla="*/ 146695 h 1256831"/>
                      <a:gd name="connsiteX7" fmla="*/ 1024190 w 1024190"/>
                      <a:gd name="connsiteY7" fmla="*/ 1073524 h 1256831"/>
                      <a:gd name="connsiteX8" fmla="*/ 1024190 w 1024190"/>
                      <a:gd name="connsiteY8" fmla="*/ 1073524 h 1256831"/>
                      <a:gd name="connsiteX9" fmla="*/ 364114 w 1024190"/>
                      <a:gd name="connsiteY9" fmla="*/ 1256831 h 1256831"/>
                      <a:gd name="connsiteX0" fmla="*/ 0 w 1024190"/>
                      <a:gd name="connsiteY0" fmla="*/ 1073524 h 1256831"/>
                      <a:gd name="connsiteX1" fmla="*/ 0 w 1024190"/>
                      <a:gd name="connsiteY1" fmla="*/ 1073524 h 1256831"/>
                      <a:gd name="connsiteX2" fmla="*/ 0 w 1024190"/>
                      <a:gd name="connsiteY2" fmla="*/ 146695 h 1256831"/>
                      <a:gd name="connsiteX3" fmla="*/ 146695 w 1024190"/>
                      <a:gd name="connsiteY3" fmla="*/ 0 h 1256831"/>
                      <a:gd name="connsiteX4" fmla="*/ 877495 w 1024190"/>
                      <a:gd name="connsiteY4" fmla="*/ 0 h 1256831"/>
                      <a:gd name="connsiteX5" fmla="*/ 1024190 w 1024190"/>
                      <a:gd name="connsiteY5" fmla="*/ 146695 h 1256831"/>
                      <a:gd name="connsiteX6" fmla="*/ 1024190 w 1024190"/>
                      <a:gd name="connsiteY6" fmla="*/ 1073524 h 1256831"/>
                      <a:gd name="connsiteX7" fmla="*/ 1024190 w 1024190"/>
                      <a:gd name="connsiteY7" fmla="*/ 1073524 h 1256831"/>
                      <a:gd name="connsiteX8" fmla="*/ 364114 w 1024190"/>
                      <a:gd name="connsiteY8" fmla="*/ 1256831 h 1256831"/>
                      <a:gd name="connsiteX0" fmla="*/ 0 w 1024190"/>
                      <a:gd name="connsiteY0" fmla="*/ 1073524 h 1073524"/>
                      <a:gd name="connsiteX1" fmla="*/ 0 w 1024190"/>
                      <a:gd name="connsiteY1" fmla="*/ 1073524 h 1073524"/>
                      <a:gd name="connsiteX2" fmla="*/ 0 w 1024190"/>
                      <a:gd name="connsiteY2" fmla="*/ 146695 h 1073524"/>
                      <a:gd name="connsiteX3" fmla="*/ 146695 w 1024190"/>
                      <a:gd name="connsiteY3" fmla="*/ 0 h 1073524"/>
                      <a:gd name="connsiteX4" fmla="*/ 877495 w 1024190"/>
                      <a:gd name="connsiteY4" fmla="*/ 0 h 1073524"/>
                      <a:gd name="connsiteX5" fmla="*/ 1024190 w 1024190"/>
                      <a:gd name="connsiteY5" fmla="*/ 146695 h 1073524"/>
                      <a:gd name="connsiteX6" fmla="*/ 1024190 w 1024190"/>
                      <a:gd name="connsiteY6" fmla="*/ 1073524 h 1073524"/>
                      <a:gd name="connsiteX7" fmla="*/ 1024190 w 1024190"/>
                      <a:gd name="connsiteY7" fmla="*/ 1073524 h 10735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024190" h="1073524">
                        <a:moveTo>
                          <a:pt x="0" y="1073524"/>
                        </a:moveTo>
                        <a:lnTo>
                          <a:pt x="0" y="1073524"/>
                        </a:lnTo>
                        <a:lnTo>
                          <a:pt x="0" y="146695"/>
                        </a:lnTo>
                        <a:cubicBezTo>
                          <a:pt x="0" y="65678"/>
                          <a:pt x="65678" y="0"/>
                          <a:pt x="146695" y="0"/>
                        </a:cubicBezTo>
                        <a:lnTo>
                          <a:pt x="877495" y="0"/>
                        </a:lnTo>
                        <a:cubicBezTo>
                          <a:pt x="958512" y="0"/>
                          <a:pt x="1024190" y="65678"/>
                          <a:pt x="1024190" y="146695"/>
                        </a:cubicBezTo>
                        <a:lnTo>
                          <a:pt x="1024190" y="1073524"/>
                        </a:lnTo>
                        <a:lnTo>
                          <a:pt x="1024190" y="1073524"/>
                        </a:lnTo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0" name="台形 189">
                    <a:extLst>
                      <a:ext uri="{FF2B5EF4-FFF2-40B4-BE49-F238E27FC236}">
                        <a16:creationId xmlns:a16="http://schemas.microsoft.com/office/drawing/2014/main" id="{3DF123B8-2C7A-4DE0-7484-445014F2621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629200" y="5140974"/>
                    <a:ext cx="572056" cy="792372"/>
                  </a:xfrm>
                  <a:prstGeom prst="trapezoid">
                    <a:avLst>
                      <a:gd name="adj" fmla="val 32076"/>
                    </a:avLst>
                  </a:pr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1" name="楕円 190">
                    <a:extLst>
                      <a:ext uri="{FF2B5EF4-FFF2-40B4-BE49-F238E27FC236}">
                        <a16:creationId xmlns:a16="http://schemas.microsoft.com/office/drawing/2014/main" id="{A5095E18-6CD5-7A4E-C985-E340A59D54BF}"/>
                      </a:ext>
                    </a:extLst>
                  </p:cNvPr>
                  <p:cNvSpPr/>
                  <p:nvPr/>
                </p:nvSpPr>
                <p:spPr>
                  <a:xfrm>
                    <a:off x="7876904" y="6254750"/>
                    <a:ext cx="88900" cy="8890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2" name="台形 731">
                    <a:extLst>
                      <a:ext uri="{FF2B5EF4-FFF2-40B4-BE49-F238E27FC236}">
                        <a16:creationId xmlns:a16="http://schemas.microsoft.com/office/drawing/2014/main" id="{2EB89B5D-49ED-CB93-2CFA-69AD10A5E276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7809668" y="5264677"/>
                    <a:ext cx="201644" cy="828151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96509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9962 w 184781"/>
                      <a:gd name="connsiteY4" fmla="*/ 685660 h 685660"/>
                      <a:gd name="connsiteX5" fmla="*/ 0 w 184781"/>
                      <a:gd name="connsiteY5" fmla="*/ 551112 h 68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4781" h="685660">
                        <a:moveTo>
                          <a:pt x="0" y="551112"/>
                        </a:moveTo>
                        <a:lnTo>
                          <a:pt x="50098" y="0"/>
                        </a:lnTo>
                        <a:lnTo>
                          <a:pt x="134683" y="0"/>
                        </a:lnTo>
                        <a:lnTo>
                          <a:pt x="184781" y="551112"/>
                        </a:lnTo>
                        <a:lnTo>
                          <a:pt x="89962" y="685660"/>
                        </a:lnTo>
                        <a:lnTo>
                          <a:pt x="0" y="551112"/>
                        </a:lnTo>
                        <a:close/>
                      </a:path>
                    </a:pathLst>
                  </a:custGeom>
                  <a:pattFill prst="wdUpDiag">
                    <a:fgClr>
                      <a:srgbClr val="FF0000"/>
                    </a:fgClr>
                    <a:bgClr>
                      <a:srgbClr val="4472C4">
                        <a:lumMod val="5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93" name="グループ化 192">
                    <a:extLst>
                      <a:ext uri="{FF2B5EF4-FFF2-40B4-BE49-F238E27FC236}">
                        <a16:creationId xmlns:a16="http://schemas.microsoft.com/office/drawing/2014/main" id="{8CE63916-DCAE-5D28-E0B4-D03CAC472CB4}"/>
                      </a:ext>
                    </a:extLst>
                  </p:cNvPr>
                  <p:cNvGrpSpPr/>
                  <p:nvPr/>
                </p:nvGrpSpPr>
                <p:grpSpPr>
                  <a:xfrm>
                    <a:off x="7557545" y="5160205"/>
                    <a:ext cx="714918" cy="202452"/>
                    <a:chOff x="3151980" y="2770920"/>
                    <a:chExt cx="423862" cy="112796"/>
                  </a:xfrm>
                  <a:solidFill>
                    <a:srgbClr val="000000">
                      <a:alpha val="50196"/>
                    </a:srgbClr>
                  </a:solidFill>
                </p:grpSpPr>
                <p:sp>
                  <p:nvSpPr>
                    <p:cNvPr id="200" name="平行四辺形 199">
                      <a:extLst>
                        <a:ext uri="{FF2B5EF4-FFF2-40B4-BE49-F238E27FC236}">
                          <a16:creationId xmlns:a16="http://schemas.microsoft.com/office/drawing/2014/main" id="{CC907F57-BFC7-82D1-54FD-B9D01DFB06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01" name="平行四辺形 200">
                      <a:extLst>
                        <a:ext uri="{FF2B5EF4-FFF2-40B4-BE49-F238E27FC236}">
                          <a16:creationId xmlns:a16="http://schemas.microsoft.com/office/drawing/2014/main" id="{91E944AE-1E78-C66F-C73C-B92ED160F096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94" name="台形 193">
                    <a:extLst>
                      <a:ext uri="{FF2B5EF4-FFF2-40B4-BE49-F238E27FC236}">
                        <a16:creationId xmlns:a16="http://schemas.microsoft.com/office/drawing/2014/main" id="{562CDF14-5ADF-3FF5-F79B-62BAD8E454D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786831" y="5131766"/>
                    <a:ext cx="247318" cy="202452"/>
                  </a:xfrm>
                  <a:prstGeom prst="trapezoid">
                    <a:avLst>
                      <a:gd name="adj" fmla="val 27112"/>
                    </a:avLst>
                  </a:prstGeom>
                  <a:pattFill prst="wdUpDiag">
                    <a:fgClr>
                      <a:srgbClr val="FF0000"/>
                    </a:fgClr>
                    <a:bgClr>
                      <a:srgbClr val="4472C4">
                        <a:lumMod val="5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95" name="グループ化 194">
                    <a:extLst>
                      <a:ext uri="{FF2B5EF4-FFF2-40B4-BE49-F238E27FC236}">
                        <a16:creationId xmlns:a16="http://schemas.microsoft.com/office/drawing/2014/main" id="{D60BA1A9-7706-CA8E-759B-A0016950B1A1}"/>
                      </a:ext>
                    </a:extLst>
                  </p:cNvPr>
                  <p:cNvGrpSpPr/>
                  <p:nvPr/>
                </p:nvGrpSpPr>
                <p:grpSpPr>
                  <a:xfrm>
                    <a:off x="7539823" y="5131768"/>
                    <a:ext cx="750362" cy="202452"/>
                    <a:chOff x="3151980" y="2770920"/>
                    <a:chExt cx="423862" cy="112796"/>
                  </a:xfrm>
                  <a:solidFill>
                    <a:srgbClr val="5B9BD5">
                      <a:lumMod val="40000"/>
                      <a:lumOff val="60000"/>
                    </a:srgbClr>
                  </a:solidFill>
                </p:grpSpPr>
                <p:sp>
                  <p:nvSpPr>
                    <p:cNvPr id="198" name="平行四辺形 197">
                      <a:extLst>
                        <a:ext uri="{FF2B5EF4-FFF2-40B4-BE49-F238E27FC236}">
                          <a16:creationId xmlns:a16="http://schemas.microsoft.com/office/drawing/2014/main" id="{75FF6A96-D1F2-0C9E-2F20-EED72B7631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9" name="平行四辺形 198">
                      <a:extLst>
                        <a:ext uri="{FF2B5EF4-FFF2-40B4-BE49-F238E27FC236}">
                          <a16:creationId xmlns:a16="http://schemas.microsoft.com/office/drawing/2014/main" id="{0F9F36C5-F415-50CA-B55C-E32FD9B0CD48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96" name="フリーフォーム: 図形 195">
                    <a:extLst>
                      <a:ext uri="{FF2B5EF4-FFF2-40B4-BE49-F238E27FC236}">
                        <a16:creationId xmlns:a16="http://schemas.microsoft.com/office/drawing/2014/main" id="{4E8994BF-6C05-9665-8F32-9B83D6B752E7}"/>
                      </a:ext>
                    </a:extLst>
                  </p:cNvPr>
                  <p:cNvSpPr/>
                  <p:nvPr/>
                </p:nvSpPr>
                <p:spPr>
                  <a:xfrm>
                    <a:off x="7489455" y="5150698"/>
                    <a:ext cx="842068" cy="94213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42131">
                        <a:moveTo>
                          <a:pt x="178616" y="0"/>
                        </a:moveTo>
                        <a:lnTo>
                          <a:pt x="421034" y="917300"/>
                        </a:lnTo>
                        <a:lnTo>
                          <a:pt x="663452" y="0"/>
                        </a:lnTo>
                        <a:lnTo>
                          <a:pt x="783052" y="1537"/>
                        </a:lnTo>
                        <a:lnTo>
                          <a:pt x="842068" y="239343"/>
                        </a:lnTo>
                        <a:lnTo>
                          <a:pt x="669230" y="317812"/>
                        </a:lnTo>
                        <a:lnTo>
                          <a:pt x="692225" y="618954"/>
                        </a:lnTo>
                        <a:lnTo>
                          <a:pt x="421034" y="942131"/>
                        </a:lnTo>
                        <a:lnTo>
                          <a:pt x="149843" y="618954"/>
                        </a:lnTo>
                        <a:lnTo>
                          <a:pt x="172838" y="317812"/>
                        </a:lnTo>
                        <a:lnTo>
                          <a:pt x="0" y="239343"/>
                        </a:lnTo>
                        <a:lnTo>
                          <a:pt x="59016" y="1537"/>
                        </a:lnTo>
                        <a:lnTo>
                          <a:pt x="178616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7" name="フリーフォーム: 図形 196">
                    <a:extLst>
                      <a:ext uri="{FF2B5EF4-FFF2-40B4-BE49-F238E27FC236}">
                        <a16:creationId xmlns:a16="http://schemas.microsoft.com/office/drawing/2014/main" id="{CD045F63-38D4-FCED-2611-64FB9AEFCEAD}"/>
                      </a:ext>
                    </a:extLst>
                  </p:cNvPr>
                  <p:cNvSpPr/>
                  <p:nvPr/>
                </p:nvSpPr>
                <p:spPr>
                  <a:xfrm>
                    <a:off x="7489455" y="5131765"/>
                    <a:ext cx="842068" cy="94213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42131">
                        <a:moveTo>
                          <a:pt x="178616" y="0"/>
                        </a:moveTo>
                        <a:lnTo>
                          <a:pt x="421034" y="917300"/>
                        </a:lnTo>
                        <a:lnTo>
                          <a:pt x="663452" y="0"/>
                        </a:lnTo>
                        <a:lnTo>
                          <a:pt x="783052" y="1537"/>
                        </a:lnTo>
                        <a:lnTo>
                          <a:pt x="842068" y="239343"/>
                        </a:lnTo>
                        <a:lnTo>
                          <a:pt x="669230" y="317812"/>
                        </a:lnTo>
                        <a:lnTo>
                          <a:pt x="692225" y="618954"/>
                        </a:lnTo>
                        <a:lnTo>
                          <a:pt x="421034" y="942131"/>
                        </a:lnTo>
                        <a:lnTo>
                          <a:pt x="149843" y="618954"/>
                        </a:lnTo>
                        <a:lnTo>
                          <a:pt x="172838" y="317812"/>
                        </a:lnTo>
                        <a:lnTo>
                          <a:pt x="0" y="239343"/>
                        </a:lnTo>
                        <a:lnTo>
                          <a:pt x="59016" y="1537"/>
                        </a:lnTo>
                        <a:lnTo>
                          <a:pt x="178616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9" name="グループ化 168">
                  <a:extLst>
                    <a:ext uri="{FF2B5EF4-FFF2-40B4-BE49-F238E27FC236}">
                      <a16:creationId xmlns:a16="http://schemas.microsoft.com/office/drawing/2014/main" id="{13AFD939-B965-B155-8BAB-7ACE4CD7AE91}"/>
                    </a:ext>
                  </a:extLst>
                </p:cNvPr>
                <p:cNvGrpSpPr/>
                <p:nvPr/>
              </p:nvGrpSpPr>
              <p:grpSpPr>
                <a:xfrm>
                  <a:off x="6172219" y="3227314"/>
                  <a:ext cx="1306338" cy="1403518"/>
                  <a:chOff x="3059564" y="2343184"/>
                  <a:chExt cx="1306338" cy="1403518"/>
                </a:xfrm>
              </p:grpSpPr>
              <p:sp>
                <p:nvSpPr>
                  <p:cNvPr id="170" name="フリーフォーム: 図形 169">
                    <a:extLst>
                      <a:ext uri="{FF2B5EF4-FFF2-40B4-BE49-F238E27FC236}">
                        <a16:creationId xmlns:a16="http://schemas.microsoft.com/office/drawing/2014/main" id="{F364F576-1513-7D3C-2098-1C1BD77FFAB4}"/>
                      </a:ext>
                    </a:extLst>
                  </p:cNvPr>
                  <p:cNvSpPr/>
                  <p:nvPr/>
                </p:nvSpPr>
                <p:spPr>
                  <a:xfrm>
                    <a:off x="3098183" y="2343184"/>
                    <a:ext cx="1240267" cy="1121822"/>
                  </a:xfrm>
                  <a:custGeom>
                    <a:avLst/>
                    <a:gdLst>
                      <a:gd name="connsiteX0" fmla="*/ 568386 w 1240267"/>
                      <a:gd name="connsiteY0" fmla="*/ 0 h 1121822"/>
                      <a:gd name="connsiteX1" fmla="*/ 789628 w 1240267"/>
                      <a:gd name="connsiteY1" fmla="*/ 44079 h 1121822"/>
                      <a:gd name="connsiteX2" fmla="*/ 861135 w 1240267"/>
                      <a:gd name="connsiteY2" fmla="*/ 82382 h 1121822"/>
                      <a:gd name="connsiteX3" fmla="*/ 882379 w 1240267"/>
                      <a:gd name="connsiteY3" fmla="*/ 79341 h 1121822"/>
                      <a:gd name="connsiteX4" fmla="*/ 1240267 w 1240267"/>
                      <a:gd name="connsiteY4" fmla="*/ 587512 h 1121822"/>
                      <a:gd name="connsiteX5" fmla="*/ 882379 w 1240267"/>
                      <a:gd name="connsiteY5" fmla="*/ 1095683 h 1121822"/>
                      <a:gd name="connsiteX6" fmla="*/ 810252 w 1240267"/>
                      <a:gd name="connsiteY6" fmla="*/ 1085359 h 1121822"/>
                      <a:gd name="connsiteX7" fmla="*/ 791138 w 1240267"/>
                      <a:gd name="connsiteY7" fmla="*/ 1076934 h 1121822"/>
                      <a:gd name="connsiteX8" fmla="*/ 789628 w 1240267"/>
                      <a:gd name="connsiteY8" fmla="*/ 1077743 h 1121822"/>
                      <a:gd name="connsiteX9" fmla="*/ 568386 w 1240267"/>
                      <a:gd name="connsiteY9" fmla="*/ 1121822 h 1121822"/>
                      <a:gd name="connsiteX10" fmla="*/ 0 w 1240267"/>
                      <a:gd name="connsiteY10" fmla="*/ 560911 h 1121822"/>
                      <a:gd name="connsiteX11" fmla="*/ 568386 w 1240267"/>
                      <a:gd name="connsiteY11" fmla="*/ 0 h 1121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240267" h="1121822">
                        <a:moveTo>
                          <a:pt x="568386" y="0"/>
                        </a:moveTo>
                        <a:cubicBezTo>
                          <a:pt x="646864" y="0"/>
                          <a:pt x="721627" y="15695"/>
                          <a:pt x="789628" y="44079"/>
                        </a:cubicBezTo>
                        <a:lnTo>
                          <a:pt x="861135" y="82382"/>
                        </a:lnTo>
                        <a:lnTo>
                          <a:pt x="882379" y="79341"/>
                        </a:lnTo>
                        <a:cubicBezTo>
                          <a:pt x="1080035" y="79341"/>
                          <a:pt x="1240267" y="306857"/>
                          <a:pt x="1240267" y="587512"/>
                        </a:cubicBezTo>
                        <a:cubicBezTo>
                          <a:pt x="1240267" y="868167"/>
                          <a:pt x="1080035" y="1095683"/>
                          <a:pt x="882379" y="1095683"/>
                        </a:cubicBezTo>
                        <a:cubicBezTo>
                          <a:pt x="857672" y="1095683"/>
                          <a:pt x="833550" y="1092128"/>
                          <a:pt x="810252" y="1085359"/>
                        </a:cubicBezTo>
                        <a:lnTo>
                          <a:pt x="791138" y="1076934"/>
                        </a:lnTo>
                        <a:lnTo>
                          <a:pt x="789628" y="1077743"/>
                        </a:lnTo>
                        <a:cubicBezTo>
                          <a:pt x="721627" y="1106127"/>
                          <a:pt x="646864" y="1121822"/>
                          <a:pt x="568386" y="1121822"/>
                        </a:cubicBezTo>
                        <a:cubicBezTo>
                          <a:pt x="254475" y="1121822"/>
                          <a:pt x="0" y="870694"/>
                          <a:pt x="0" y="560911"/>
                        </a:cubicBezTo>
                        <a:cubicBezTo>
                          <a:pt x="0" y="251128"/>
                          <a:pt x="254475" y="0"/>
                          <a:pt x="568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71" name="グループ化 170">
                    <a:extLst>
                      <a:ext uri="{FF2B5EF4-FFF2-40B4-BE49-F238E27FC236}">
                        <a16:creationId xmlns:a16="http://schemas.microsoft.com/office/drawing/2014/main" id="{E8C0D53F-F188-EE5F-1D2D-7490B2327063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3059564" y="2962148"/>
                    <a:ext cx="275134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185" name="円/楕円 620">
                      <a:extLst>
                        <a:ext uri="{FF2B5EF4-FFF2-40B4-BE49-F238E27FC236}">
                          <a16:creationId xmlns:a16="http://schemas.microsoft.com/office/drawing/2014/main" id="{C0DCEC5B-14E0-A304-E17F-747F9D7F576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86" name="円/楕円 621">
                      <a:extLst>
                        <a:ext uri="{FF2B5EF4-FFF2-40B4-BE49-F238E27FC236}">
                          <a16:creationId xmlns:a16="http://schemas.microsoft.com/office/drawing/2014/main" id="{F1C4D32E-B3D9-6CEA-BE4F-CCDD5EC5C9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72" name="グループ化 171">
                    <a:extLst>
                      <a:ext uri="{FF2B5EF4-FFF2-40B4-BE49-F238E27FC236}">
                        <a16:creationId xmlns:a16="http://schemas.microsoft.com/office/drawing/2014/main" id="{73352D0E-BF39-6500-B1E5-D8277B20EBC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4090770" y="2962148"/>
                    <a:ext cx="275132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183" name="円/楕円 618">
                      <a:extLst>
                        <a:ext uri="{FF2B5EF4-FFF2-40B4-BE49-F238E27FC236}">
                          <a16:creationId xmlns:a16="http://schemas.microsoft.com/office/drawing/2014/main" id="{81B63250-D251-F89F-C72E-8BE5DCC31E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84" name="円/楕円 619">
                      <a:extLst>
                        <a:ext uri="{FF2B5EF4-FFF2-40B4-BE49-F238E27FC236}">
                          <a16:creationId xmlns:a16="http://schemas.microsoft.com/office/drawing/2014/main" id="{9A1C69DC-1A26-888C-DBE0-7550F84A4B1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73" name="フリーフォーム: 図形 172">
                    <a:extLst>
                      <a:ext uri="{FF2B5EF4-FFF2-40B4-BE49-F238E27FC236}">
                        <a16:creationId xmlns:a16="http://schemas.microsoft.com/office/drawing/2014/main" id="{483A01A1-09CB-4C25-4083-4FB76AA3E198}"/>
                      </a:ext>
                    </a:extLst>
                  </p:cNvPr>
                  <p:cNvSpPr/>
                  <p:nvPr/>
                </p:nvSpPr>
                <p:spPr>
                  <a:xfrm>
                    <a:off x="3183666" y="2451100"/>
                    <a:ext cx="1058134" cy="1295602"/>
                  </a:xfrm>
                  <a:custGeom>
                    <a:avLst/>
                    <a:gdLst>
                      <a:gd name="connsiteX0" fmla="*/ 515603 w 1031206"/>
                      <a:gd name="connsiteY0" fmla="*/ 0 h 1285260"/>
                      <a:gd name="connsiteX1" fmla="*/ 1031206 w 1031206"/>
                      <a:gd name="connsiteY1" fmla="*/ 619148 h 1285260"/>
                      <a:gd name="connsiteX2" fmla="*/ 803882 w 1031206"/>
                      <a:gd name="connsiteY2" fmla="*/ 1132555 h 1285260"/>
                      <a:gd name="connsiteX3" fmla="*/ 764133 w 1031206"/>
                      <a:gd name="connsiteY3" fmla="*/ 1158463 h 1285260"/>
                      <a:gd name="connsiteX4" fmla="*/ 750039 w 1031206"/>
                      <a:gd name="connsiteY4" fmla="*/ 1187134 h 1285260"/>
                      <a:gd name="connsiteX5" fmla="*/ 515603 w 1031206"/>
                      <a:gd name="connsiteY5" fmla="*/ 1285260 h 1285260"/>
                      <a:gd name="connsiteX6" fmla="*/ 281167 w 1031206"/>
                      <a:gd name="connsiteY6" fmla="*/ 1187134 h 1285260"/>
                      <a:gd name="connsiteX7" fmla="*/ 267074 w 1031206"/>
                      <a:gd name="connsiteY7" fmla="*/ 1158463 h 1285260"/>
                      <a:gd name="connsiteX8" fmla="*/ 227324 w 1031206"/>
                      <a:gd name="connsiteY8" fmla="*/ 1132555 h 1285260"/>
                      <a:gd name="connsiteX9" fmla="*/ 0 w 1031206"/>
                      <a:gd name="connsiteY9" fmla="*/ 619148 h 1285260"/>
                      <a:gd name="connsiteX10" fmla="*/ 515603 w 1031206"/>
                      <a:gd name="connsiteY10" fmla="*/ 0 h 1285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1206" h="1285260">
                        <a:moveTo>
                          <a:pt x="515603" y="0"/>
                        </a:moveTo>
                        <a:cubicBezTo>
                          <a:pt x="800363" y="0"/>
                          <a:pt x="1031206" y="277202"/>
                          <a:pt x="1031206" y="619148"/>
                        </a:cubicBezTo>
                        <a:cubicBezTo>
                          <a:pt x="1031206" y="832864"/>
                          <a:pt x="941033" y="1021290"/>
                          <a:pt x="803882" y="1132555"/>
                        </a:cubicBezTo>
                        <a:lnTo>
                          <a:pt x="764133" y="1158463"/>
                        </a:lnTo>
                        <a:lnTo>
                          <a:pt x="750039" y="1187134"/>
                        </a:lnTo>
                        <a:cubicBezTo>
                          <a:pt x="711414" y="1244798"/>
                          <a:pt x="620992" y="1285260"/>
                          <a:pt x="515603" y="1285260"/>
                        </a:cubicBezTo>
                        <a:cubicBezTo>
                          <a:pt x="410215" y="1285260"/>
                          <a:pt x="319792" y="1244798"/>
                          <a:pt x="281167" y="1187134"/>
                        </a:cubicBezTo>
                        <a:lnTo>
                          <a:pt x="267074" y="1158463"/>
                        </a:lnTo>
                        <a:lnTo>
                          <a:pt x="227324" y="1132555"/>
                        </a:lnTo>
                        <a:cubicBezTo>
                          <a:pt x="90173" y="1021290"/>
                          <a:pt x="0" y="832864"/>
                          <a:pt x="0" y="619148"/>
                        </a:cubicBezTo>
                        <a:cubicBezTo>
                          <a:pt x="0" y="277202"/>
                          <a:pt x="230843" y="0"/>
                          <a:pt x="515603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4" name="月 173">
                    <a:extLst>
                      <a:ext uri="{FF2B5EF4-FFF2-40B4-BE49-F238E27FC236}">
                        <a16:creationId xmlns:a16="http://schemas.microsoft.com/office/drawing/2014/main" id="{3E772C8D-6098-B560-7B80-15E037BB8B7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375107" y="2724815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5" name="月 174">
                    <a:extLst>
                      <a:ext uri="{FF2B5EF4-FFF2-40B4-BE49-F238E27FC236}">
                        <a16:creationId xmlns:a16="http://schemas.microsoft.com/office/drawing/2014/main" id="{113EFFE8-A657-DA87-D3F1-4194073A12E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933493" y="2724816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6" name="円/楕円 480">
                    <a:extLst>
                      <a:ext uri="{FF2B5EF4-FFF2-40B4-BE49-F238E27FC236}">
                        <a16:creationId xmlns:a16="http://schemas.microsoft.com/office/drawing/2014/main" id="{DF62EF40-DC07-E2D5-B16B-4A0141E0960C}"/>
                      </a:ext>
                    </a:extLst>
                  </p:cNvPr>
                  <p:cNvSpPr/>
                  <p:nvPr/>
                </p:nvSpPr>
                <p:spPr>
                  <a:xfrm>
                    <a:off x="3355480" y="3078304"/>
                    <a:ext cx="139283" cy="17707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7" name="フリーフォーム: 図形 176">
                    <a:extLst>
                      <a:ext uri="{FF2B5EF4-FFF2-40B4-BE49-F238E27FC236}">
                        <a16:creationId xmlns:a16="http://schemas.microsoft.com/office/drawing/2014/main" id="{8F748C99-A81D-122B-EF67-7D4D537D773B}"/>
                      </a:ext>
                    </a:extLst>
                  </p:cNvPr>
                  <p:cNvSpPr/>
                  <p:nvPr/>
                </p:nvSpPr>
                <p:spPr>
                  <a:xfrm>
                    <a:off x="3625596" y="3190875"/>
                    <a:ext cx="159004" cy="245546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8" name="円/楕円 480">
                    <a:extLst>
                      <a:ext uri="{FF2B5EF4-FFF2-40B4-BE49-F238E27FC236}">
                        <a16:creationId xmlns:a16="http://schemas.microsoft.com/office/drawing/2014/main" id="{86D1C1AA-4C1C-56A8-6ED6-0BEB70035237}"/>
                      </a:ext>
                    </a:extLst>
                  </p:cNvPr>
                  <p:cNvSpPr/>
                  <p:nvPr/>
                </p:nvSpPr>
                <p:spPr>
                  <a:xfrm>
                    <a:off x="3395167" y="3110119"/>
                    <a:ext cx="59909" cy="69487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9" name="円/楕円 480">
                    <a:extLst>
                      <a:ext uri="{FF2B5EF4-FFF2-40B4-BE49-F238E27FC236}">
                        <a16:creationId xmlns:a16="http://schemas.microsoft.com/office/drawing/2014/main" id="{6CA7D66B-0477-BE7F-5825-0EEA6DD079EB}"/>
                      </a:ext>
                    </a:extLst>
                  </p:cNvPr>
                  <p:cNvSpPr/>
                  <p:nvPr/>
                </p:nvSpPr>
                <p:spPr>
                  <a:xfrm>
                    <a:off x="3914152" y="3078304"/>
                    <a:ext cx="139283" cy="17707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0" name="円/楕円 480">
                    <a:extLst>
                      <a:ext uri="{FF2B5EF4-FFF2-40B4-BE49-F238E27FC236}">
                        <a16:creationId xmlns:a16="http://schemas.microsoft.com/office/drawing/2014/main" id="{18EA61CF-C8AA-32B5-77E0-3955D13F3EF1}"/>
                      </a:ext>
                    </a:extLst>
                  </p:cNvPr>
                  <p:cNvSpPr/>
                  <p:nvPr/>
                </p:nvSpPr>
                <p:spPr>
                  <a:xfrm>
                    <a:off x="3953839" y="3110119"/>
                    <a:ext cx="59909" cy="69487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1" name="月 180">
                    <a:extLst>
                      <a:ext uri="{FF2B5EF4-FFF2-40B4-BE49-F238E27FC236}">
                        <a16:creationId xmlns:a16="http://schemas.microsoft.com/office/drawing/2014/main" id="{581668A2-EA18-6CD5-6759-824E24A54852}"/>
                      </a:ext>
                    </a:extLst>
                  </p:cNvPr>
                  <p:cNvSpPr/>
                  <p:nvPr/>
                </p:nvSpPr>
                <p:spPr>
                  <a:xfrm rot="4115980">
                    <a:off x="3397880" y="2142742"/>
                    <a:ext cx="298702" cy="872145"/>
                  </a:xfrm>
                  <a:prstGeom prst="moon">
                    <a:avLst>
                      <a:gd name="adj" fmla="val 62816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2" name="円/楕円 638">
                    <a:extLst>
                      <a:ext uri="{FF2B5EF4-FFF2-40B4-BE49-F238E27FC236}">
                        <a16:creationId xmlns:a16="http://schemas.microsoft.com/office/drawing/2014/main" id="{902E2CC9-D7E0-5C13-1B79-DAC1E8E0ED4D}"/>
                      </a:ext>
                    </a:extLst>
                  </p:cNvPr>
                  <p:cNvSpPr/>
                  <p:nvPr/>
                </p:nvSpPr>
                <p:spPr>
                  <a:xfrm>
                    <a:off x="3576864" y="3504685"/>
                    <a:ext cx="259540" cy="45719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139672"/>
                      <a:gd name="connsiteX1" fmla="*/ 97978 w 195956"/>
                      <a:gd name="connsiteY1" fmla="*/ 0 h 139672"/>
                      <a:gd name="connsiteX2" fmla="*/ 195956 w 195956"/>
                      <a:gd name="connsiteY2" fmla="*/ 48405 h 139672"/>
                      <a:gd name="connsiteX3" fmla="*/ 97978 w 195956"/>
                      <a:gd name="connsiteY3" fmla="*/ 139672 h 139672"/>
                      <a:gd name="connsiteX4" fmla="*/ 0 w 195956"/>
                      <a:gd name="connsiteY4" fmla="*/ 48405 h 139672"/>
                      <a:gd name="connsiteX0" fmla="*/ 0 w 195956"/>
                      <a:gd name="connsiteY0" fmla="*/ 12087 h 103354"/>
                      <a:gd name="connsiteX1" fmla="*/ 95596 w 195956"/>
                      <a:gd name="connsiteY1" fmla="*/ 11307 h 103354"/>
                      <a:gd name="connsiteX2" fmla="*/ 195956 w 195956"/>
                      <a:gd name="connsiteY2" fmla="*/ 12087 h 103354"/>
                      <a:gd name="connsiteX3" fmla="*/ 97978 w 195956"/>
                      <a:gd name="connsiteY3" fmla="*/ 103354 h 103354"/>
                      <a:gd name="connsiteX4" fmla="*/ 0 w 195956"/>
                      <a:gd name="connsiteY4" fmla="*/ 12087 h 103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56" h="103354">
                        <a:moveTo>
                          <a:pt x="0" y="12087"/>
                        </a:moveTo>
                        <a:cubicBezTo>
                          <a:pt x="0" y="-14646"/>
                          <a:pt x="41484" y="11307"/>
                          <a:pt x="95596" y="11307"/>
                        </a:cubicBezTo>
                        <a:cubicBezTo>
                          <a:pt x="149708" y="11307"/>
                          <a:pt x="195956" y="-14646"/>
                          <a:pt x="195956" y="12087"/>
                        </a:cubicBezTo>
                        <a:cubicBezTo>
                          <a:pt x="195956" y="38820"/>
                          <a:pt x="152090" y="103354"/>
                          <a:pt x="97978" y="103354"/>
                        </a:cubicBezTo>
                        <a:cubicBezTo>
                          <a:pt x="43866" y="103354"/>
                          <a:pt x="0" y="38820"/>
                          <a:pt x="0" y="12087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2131091F-BAAE-ED34-3475-3A3F0497E7E6}"/>
                  </a:ext>
                </a:extLst>
              </p:cNvPr>
              <p:cNvGrpSpPr/>
              <p:nvPr/>
            </p:nvGrpSpPr>
            <p:grpSpPr>
              <a:xfrm>
                <a:off x="6050296" y="4678322"/>
                <a:ext cx="541326" cy="754835"/>
                <a:chOff x="7168496" y="2701231"/>
                <a:chExt cx="1738130" cy="2423682"/>
              </a:xfrm>
            </p:grpSpPr>
            <p:grpSp>
              <p:nvGrpSpPr>
                <p:cNvPr id="162" name="グループ化 161">
                  <a:extLst>
                    <a:ext uri="{FF2B5EF4-FFF2-40B4-BE49-F238E27FC236}">
                      <a16:creationId xmlns:a16="http://schemas.microsoft.com/office/drawing/2014/main" id="{CC3244AC-E90F-6440-36D8-9FFC90480980}"/>
                    </a:ext>
                  </a:extLst>
                </p:cNvPr>
                <p:cNvGrpSpPr/>
                <p:nvPr/>
              </p:nvGrpSpPr>
              <p:grpSpPr>
                <a:xfrm>
                  <a:off x="7691491" y="2701231"/>
                  <a:ext cx="1215135" cy="2067790"/>
                  <a:chOff x="8898616" y="2663915"/>
                  <a:chExt cx="1215135" cy="2067790"/>
                </a:xfrm>
              </p:grpSpPr>
              <p:sp>
                <p:nvSpPr>
                  <p:cNvPr id="164" name="四角形: 角を丸くする 163">
                    <a:extLst>
                      <a:ext uri="{FF2B5EF4-FFF2-40B4-BE49-F238E27FC236}">
                        <a16:creationId xmlns:a16="http://schemas.microsoft.com/office/drawing/2014/main" id="{5F503ECE-9F0C-1424-9743-F24D5D8AB0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898616" y="2663915"/>
                    <a:ext cx="1215135" cy="2067790"/>
                  </a:xfrm>
                  <a:prstGeom prst="roundRect">
                    <a:avLst>
                      <a:gd name="adj" fmla="val 10200"/>
                    </a:avLst>
                  </a:pr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5" name="四角形: 角を丸くする 164">
                    <a:extLst>
                      <a:ext uri="{FF2B5EF4-FFF2-40B4-BE49-F238E27FC236}">
                        <a16:creationId xmlns:a16="http://schemas.microsoft.com/office/drawing/2014/main" id="{BB44F5E2-8A86-C739-CC43-5E45F8E609E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929689" y="2695575"/>
                    <a:ext cx="1159204" cy="2004470"/>
                  </a:xfrm>
                  <a:prstGeom prst="roundRect">
                    <a:avLst>
                      <a:gd name="adj" fmla="val 8146"/>
                    </a:avLst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6" name="楕円 165">
                    <a:extLst>
                      <a:ext uri="{FF2B5EF4-FFF2-40B4-BE49-F238E27FC236}">
                        <a16:creationId xmlns:a16="http://schemas.microsoft.com/office/drawing/2014/main" id="{67C98E06-59A2-E785-C9A0-CC5F97F5331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047448" y="2826207"/>
                    <a:ext cx="270030" cy="270030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7" name="楕円 166">
                    <a:extLst>
                      <a:ext uri="{FF2B5EF4-FFF2-40B4-BE49-F238E27FC236}">
                        <a16:creationId xmlns:a16="http://schemas.microsoft.com/office/drawing/2014/main" id="{90324970-EC16-4D3D-088D-0016B74E67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087576" y="2866335"/>
                    <a:ext cx="189774" cy="189774"/>
                  </a:xfrm>
                  <a:prstGeom prst="ellipse">
                    <a:avLst/>
                  </a:prstGeom>
                  <a:solidFill>
                    <a:schemeClr val="accent5">
                      <a:lumMod val="9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C170C843-E55B-97D8-0AC2-309A8032A382}"/>
                    </a:ext>
                  </a:extLst>
                </p:cNvPr>
                <p:cNvSpPr/>
                <p:nvPr/>
              </p:nvSpPr>
              <p:spPr bwMode="auto">
                <a:xfrm>
                  <a:off x="7168496" y="3485998"/>
                  <a:ext cx="1490568" cy="1638915"/>
                </a:xfrm>
                <a:custGeom>
                  <a:avLst/>
                  <a:gdLst>
                    <a:gd name="connsiteX0" fmla="*/ 0 w 1498600"/>
                    <a:gd name="connsiteY0" fmla="*/ 1190625 h 1609725"/>
                    <a:gd name="connsiteX1" fmla="*/ 82550 w 1498600"/>
                    <a:gd name="connsiteY1" fmla="*/ 1000125 h 1609725"/>
                    <a:gd name="connsiteX2" fmla="*/ 234950 w 1498600"/>
                    <a:gd name="connsiteY2" fmla="*/ 530225 h 1609725"/>
                    <a:gd name="connsiteX3" fmla="*/ 723900 w 1498600"/>
                    <a:gd name="connsiteY3" fmla="*/ 88900 h 1609725"/>
                    <a:gd name="connsiteX4" fmla="*/ 1257300 w 1498600"/>
                    <a:gd name="connsiteY4" fmla="*/ 0 h 1609725"/>
                    <a:gd name="connsiteX5" fmla="*/ 1098550 w 1498600"/>
                    <a:gd name="connsiteY5" fmla="*/ 174625 h 1609725"/>
                    <a:gd name="connsiteX6" fmla="*/ 676275 w 1498600"/>
                    <a:gd name="connsiteY6" fmla="*/ 431800 h 1609725"/>
                    <a:gd name="connsiteX7" fmla="*/ 968375 w 1498600"/>
                    <a:gd name="connsiteY7" fmla="*/ 384175 h 1609725"/>
                    <a:gd name="connsiteX8" fmla="*/ 1352550 w 1498600"/>
                    <a:gd name="connsiteY8" fmla="*/ 365125 h 1609725"/>
                    <a:gd name="connsiteX9" fmla="*/ 1498600 w 1498600"/>
                    <a:gd name="connsiteY9" fmla="*/ 412750 h 1609725"/>
                    <a:gd name="connsiteX10" fmla="*/ 1412875 w 1498600"/>
                    <a:gd name="connsiteY10" fmla="*/ 495300 h 1609725"/>
                    <a:gd name="connsiteX11" fmla="*/ 790575 w 1498600"/>
                    <a:gd name="connsiteY11" fmla="*/ 654050 h 1609725"/>
                    <a:gd name="connsiteX12" fmla="*/ 1327150 w 1498600"/>
                    <a:gd name="connsiteY12" fmla="*/ 565150 h 1609725"/>
                    <a:gd name="connsiteX13" fmla="*/ 1476375 w 1498600"/>
                    <a:gd name="connsiteY13" fmla="*/ 593725 h 1609725"/>
                    <a:gd name="connsiteX14" fmla="*/ 1428750 w 1498600"/>
                    <a:gd name="connsiteY14" fmla="*/ 695325 h 1609725"/>
                    <a:gd name="connsiteX15" fmla="*/ 1174750 w 1498600"/>
                    <a:gd name="connsiteY15" fmla="*/ 857250 h 1609725"/>
                    <a:gd name="connsiteX16" fmla="*/ 863600 w 1498600"/>
                    <a:gd name="connsiteY16" fmla="*/ 942975 h 1609725"/>
                    <a:gd name="connsiteX17" fmla="*/ 1289050 w 1498600"/>
                    <a:gd name="connsiteY17" fmla="*/ 866775 h 1609725"/>
                    <a:gd name="connsiteX18" fmla="*/ 1400175 w 1498600"/>
                    <a:gd name="connsiteY18" fmla="*/ 898525 h 1609725"/>
                    <a:gd name="connsiteX19" fmla="*/ 1355725 w 1498600"/>
                    <a:gd name="connsiteY19" fmla="*/ 1006475 h 1609725"/>
                    <a:gd name="connsiteX20" fmla="*/ 936625 w 1498600"/>
                    <a:gd name="connsiteY20" fmla="*/ 1152525 h 1609725"/>
                    <a:gd name="connsiteX21" fmla="*/ 774700 w 1498600"/>
                    <a:gd name="connsiteY21" fmla="*/ 1371600 h 1609725"/>
                    <a:gd name="connsiteX22" fmla="*/ 463550 w 1498600"/>
                    <a:gd name="connsiteY22" fmla="*/ 1517650 h 1609725"/>
                    <a:gd name="connsiteX23" fmla="*/ 403225 w 1498600"/>
                    <a:gd name="connsiteY23" fmla="*/ 1609725 h 1609725"/>
                    <a:gd name="connsiteX24" fmla="*/ 98425 w 1498600"/>
                    <a:gd name="connsiteY24" fmla="*/ 1581150 h 1609725"/>
                    <a:gd name="connsiteX25" fmla="*/ 0 w 1498600"/>
                    <a:gd name="connsiteY25" fmla="*/ 1190625 h 1609725"/>
                    <a:gd name="connsiteX0" fmla="*/ 0 w 1498600"/>
                    <a:gd name="connsiteY0" fmla="*/ 1217820 h 1636920"/>
                    <a:gd name="connsiteX1" fmla="*/ 82550 w 1498600"/>
                    <a:gd name="connsiteY1" fmla="*/ 1027320 h 1636920"/>
                    <a:gd name="connsiteX2" fmla="*/ 234950 w 1498600"/>
                    <a:gd name="connsiteY2" fmla="*/ 557420 h 1636920"/>
                    <a:gd name="connsiteX3" fmla="*/ 723900 w 1498600"/>
                    <a:gd name="connsiteY3" fmla="*/ 116095 h 1636920"/>
                    <a:gd name="connsiteX4" fmla="*/ 1257300 w 1498600"/>
                    <a:gd name="connsiteY4" fmla="*/ 27195 h 1636920"/>
                    <a:gd name="connsiteX5" fmla="*/ 1098550 w 1498600"/>
                    <a:gd name="connsiteY5" fmla="*/ 201820 h 1636920"/>
                    <a:gd name="connsiteX6" fmla="*/ 676275 w 1498600"/>
                    <a:gd name="connsiteY6" fmla="*/ 458995 h 1636920"/>
                    <a:gd name="connsiteX7" fmla="*/ 968375 w 1498600"/>
                    <a:gd name="connsiteY7" fmla="*/ 411370 h 1636920"/>
                    <a:gd name="connsiteX8" fmla="*/ 1352550 w 1498600"/>
                    <a:gd name="connsiteY8" fmla="*/ 392320 h 1636920"/>
                    <a:gd name="connsiteX9" fmla="*/ 1498600 w 1498600"/>
                    <a:gd name="connsiteY9" fmla="*/ 439945 h 1636920"/>
                    <a:gd name="connsiteX10" fmla="*/ 1412875 w 1498600"/>
                    <a:gd name="connsiteY10" fmla="*/ 522495 h 1636920"/>
                    <a:gd name="connsiteX11" fmla="*/ 790575 w 1498600"/>
                    <a:gd name="connsiteY11" fmla="*/ 681245 h 1636920"/>
                    <a:gd name="connsiteX12" fmla="*/ 1327150 w 1498600"/>
                    <a:gd name="connsiteY12" fmla="*/ 592345 h 1636920"/>
                    <a:gd name="connsiteX13" fmla="*/ 1476375 w 1498600"/>
                    <a:gd name="connsiteY13" fmla="*/ 620920 h 1636920"/>
                    <a:gd name="connsiteX14" fmla="*/ 1428750 w 1498600"/>
                    <a:gd name="connsiteY14" fmla="*/ 722520 h 1636920"/>
                    <a:gd name="connsiteX15" fmla="*/ 1174750 w 1498600"/>
                    <a:gd name="connsiteY15" fmla="*/ 884445 h 1636920"/>
                    <a:gd name="connsiteX16" fmla="*/ 863600 w 1498600"/>
                    <a:gd name="connsiteY16" fmla="*/ 970170 h 1636920"/>
                    <a:gd name="connsiteX17" fmla="*/ 1289050 w 1498600"/>
                    <a:gd name="connsiteY17" fmla="*/ 893970 h 1636920"/>
                    <a:gd name="connsiteX18" fmla="*/ 1400175 w 1498600"/>
                    <a:gd name="connsiteY18" fmla="*/ 925720 h 1636920"/>
                    <a:gd name="connsiteX19" fmla="*/ 1355725 w 1498600"/>
                    <a:gd name="connsiteY19" fmla="*/ 1033670 h 1636920"/>
                    <a:gd name="connsiteX20" fmla="*/ 936625 w 1498600"/>
                    <a:gd name="connsiteY20" fmla="*/ 1179720 h 1636920"/>
                    <a:gd name="connsiteX21" fmla="*/ 774700 w 1498600"/>
                    <a:gd name="connsiteY21" fmla="*/ 1398795 h 1636920"/>
                    <a:gd name="connsiteX22" fmla="*/ 463550 w 1498600"/>
                    <a:gd name="connsiteY22" fmla="*/ 1544845 h 1636920"/>
                    <a:gd name="connsiteX23" fmla="*/ 403225 w 1498600"/>
                    <a:gd name="connsiteY23" fmla="*/ 1636920 h 1636920"/>
                    <a:gd name="connsiteX24" fmla="*/ 98425 w 1498600"/>
                    <a:gd name="connsiteY24" fmla="*/ 1608345 h 1636920"/>
                    <a:gd name="connsiteX25" fmla="*/ 0 w 1498600"/>
                    <a:gd name="connsiteY25" fmla="*/ 1217820 h 1636920"/>
                    <a:gd name="connsiteX0" fmla="*/ 0 w 1498600"/>
                    <a:gd name="connsiteY0" fmla="*/ 1204138 h 1623238"/>
                    <a:gd name="connsiteX1" fmla="*/ 82550 w 1498600"/>
                    <a:gd name="connsiteY1" fmla="*/ 1013638 h 1623238"/>
                    <a:gd name="connsiteX2" fmla="*/ 234950 w 1498600"/>
                    <a:gd name="connsiteY2" fmla="*/ 543738 h 1623238"/>
                    <a:gd name="connsiteX3" fmla="*/ 723900 w 1498600"/>
                    <a:gd name="connsiteY3" fmla="*/ 102413 h 1623238"/>
                    <a:gd name="connsiteX4" fmla="*/ 1254125 w 1498600"/>
                    <a:gd name="connsiteY4" fmla="*/ 29388 h 1623238"/>
                    <a:gd name="connsiteX5" fmla="*/ 1098550 w 1498600"/>
                    <a:gd name="connsiteY5" fmla="*/ 188138 h 1623238"/>
                    <a:gd name="connsiteX6" fmla="*/ 676275 w 1498600"/>
                    <a:gd name="connsiteY6" fmla="*/ 445313 h 1623238"/>
                    <a:gd name="connsiteX7" fmla="*/ 968375 w 1498600"/>
                    <a:gd name="connsiteY7" fmla="*/ 397688 h 1623238"/>
                    <a:gd name="connsiteX8" fmla="*/ 1352550 w 1498600"/>
                    <a:gd name="connsiteY8" fmla="*/ 378638 h 1623238"/>
                    <a:gd name="connsiteX9" fmla="*/ 1498600 w 1498600"/>
                    <a:gd name="connsiteY9" fmla="*/ 426263 h 1623238"/>
                    <a:gd name="connsiteX10" fmla="*/ 1412875 w 1498600"/>
                    <a:gd name="connsiteY10" fmla="*/ 508813 h 1623238"/>
                    <a:gd name="connsiteX11" fmla="*/ 790575 w 1498600"/>
                    <a:gd name="connsiteY11" fmla="*/ 667563 h 1623238"/>
                    <a:gd name="connsiteX12" fmla="*/ 1327150 w 1498600"/>
                    <a:gd name="connsiteY12" fmla="*/ 578663 h 1623238"/>
                    <a:gd name="connsiteX13" fmla="*/ 1476375 w 1498600"/>
                    <a:gd name="connsiteY13" fmla="*/ 607238 h 1623238"/>
                    <a:gd name="connsiteX14" fmla="*/ 1428750 w 1498600"/>
                    <a:gd name="connsiteY14" fmla="*/ 708838 h 1623238"/>
                    <a:gd name="connsiteX15" fmla="*/ 1174750 w 1498600"/>
                    <a:gd name="connsiteY15" fmla="*/ 870763 h 1623238"/>
                    <a:gd name="connsiteX16" fmla="*/ 863600 w 1498600"/>
                    <a:gd name="connsiteY16" fmla="*/ 956488 h 1623238"/>
                    <a:gd name="connsiteX17" fmla="*/ 1289050 w 1498600"/>
                    <a:gd name="connsiteY17" fmla="*/ 880288 h 1623238"/>
                    <a:gd name="connsiteX18" fmla="*/ 1400175 w 1498600"/>
                    <a:gd name="connsiteY18" fmla="*/ 912038 h 1623238"/>
                    <a:gd name="connsiteX19" fmla="*/ 1355725 w 1498600"/>
                    <a:gd name="connsiteY19" fmla="*/ 1019988 h 1623238"/>
                    <a:gd name="connsiteX20" fmla="*/ 936625 w 1498600"/>
                    <a:gd name="connsiteY20" fmla="*/ 1166038 h 1623238"/>
                    <a:gd name="connsiteX21" fmla="*/ 774700 w 1498600"/>
                    <a:gd name="connsiteY21" fmla="*/ 1385113 h 1623238"/>
                    <a:gd name="connsiteX22" fmla="*/ 463550 w 1498600"/>
                    <a:gd name="connsiteY22" fmla="*/ 1531163 h 1623238"/>
                    <a:gd name="connsiteX23" fmla="*/ 403225 w 1498600"/>
                    <a:gd name="connsiteY23" fmla="*/ 1623238 h 1623238"/>
                    <a:gd name="connsiteX24" fmla="*/ 98425 w 1498600"/>
                    <a:gd name="connsiteY24" fmla="*/ 1594663 h 1623238"/>
                    <a:gd name="connsiteX25" fmla="*/ 0 w 1498600"/>
                    <a:gd name="connsiteY25" fmla="*/ 1204138 h 1623238"/>
                    <a:gd name="connsiteX0" fmla="*/ 0 w 1498600"/>
                    <a:gd name="connsiteY0" fmla="*/ 1210081 h 1629181"/>
                    <a:gd name="connsiteX1" fmla="*/ 82550 w 1498600"/>
                    <a:gd name="connsiteY1" fmla="*/ 1019581 h 1629181"/>
                    <a:gd name="connsiteX2" fmla="*/ 234950 w 1498600"/>
                    <a:gd name="connsiteY2" fmla="*/ 549681 h 1629181"/>
                    <a:gd name="connsiteX3" fmla="*/ 723900 w 1498600"/>
                    <a:gd name="connsiteY3" fmla="*/ 108356 h 1629181"/>
                    <a:gd name="connsiteX4" fmla="*/ 1254125 w 1498600"/>
                    <a:gd name="connsiteY4" fmla="*/ 35331 h 1629181"/>
                    <a:gd name="connsiteX5" fmla="*/ 1098550 w 1498600"/>
                    <a:gd name="connsiteY5" fmla="*/ 194081 h 1629181"/>
                    <a:gd name="connsiteX6" fmla="*/ 676275 w 1498600"/>
                    <a:gd name="connsiteY6" fmla="*/ 451256 h 1629181"/>
                    <a:gd name="connsiteX7" fmla="*/ 968375 w 1498600"/>
                    <a:gd name="connsiteY7" fmla="*/ 403631 h 1629181"/>
                    <a:gd name="connsiteX8" fmla="*/ 1352550 w 1498600"/>
                    <a:gd name="connsiteY8" fmla="*/ 384581 h 1629181"/>
                    <a:gd name="connsiteX9" fmla="*/ 1498600 w 1498600"/>
                    <a:gd name="connsiteY9" fmla="*/ 432206 h 1629181"/>
                    <a:gd name="connsiteX10" fmla="*/ 1412875 w 1498600"/>
                    <a:gd name="connsiteY10" fmla="*/ 514756 h 1629181"/>
                    <a:gd name="connsiteX11" fmla="*/ 790575 w 1498600"/>
                    <a:gd name="connsiteY11" fmla="*/ 673506 h 1629181"/>
                    <a:gd name="connsiteX12" fmla="*/ 1327150 w 1498600"/>
                    <a:gd name="connsiteY12" fmla="*/ 584606 h 1629181"/>
                    <a:gd name="connsiteX13" fmla="*/ 1476375 w 1498600"/>
                    <a:gd name="connsiteY13" fmla="*/ 613181 h 1629181"/>
                    <a:gd name="connsiteX14" fmla="*/ 1428750 w 1498600"/>
                    <a:gd name="connsiteY14" fmla="*/ 714781 h 1629181"/>
                    <a:gd name="connsiteX15" fmla="*/ 1174750 w 1498600"/>
                    <a:gd name="connsiteY15" fmla="*/ 876706 h 1629181"/>
                    <a:gd name="connsiteX16" fmla="*/ 863600 w 1498600"/>
                    <a:gd name="connsiteY16" fmla="*/ 962431 h 1629181"/>
                    <a:gd name="connsiteX17" fmla="*/ 1289050 w 1498600"/>
                    <a:gd name="connsiteY17" fmla="*/ 886231 h 1629181"/>
                    <a:gd name="connsiteX18" fmla="*/ 1400175 w 1498600"/>
                    <a:gd name="connsiteY18" fmla="*/ 917981 h 1629181"/>
                    <a:gd name="connsiteX19" fmla="*/ 1355725 w 1498600"/>
                    <a:gd name="connsiteY19" fmla="*/ 1025931 h 1629181"/>
                    <a:gd name="connsiteX20" fmla="*/ 936625 w 1498600"/>
                    <a:gd name="connsiteY20" fmla="*/ 1171981 h 1629181"/>
                    <a:gd name="connsiteX21" fmla="*/ 774700 w 1498600"/>
                    <a:gd name="connsiteY21" fmla="*/ 1391056 h 1629181"/>
                    <a:gd name="connsiteX22" fmla="*/ 463550 w 1498600"/>
                    <a:gd name="connsiteY22" fmla="*/ 1537106 h 1629181"/>
                    <a:gd name="connsiteX23" fmla="*/ 403225 w 1498600"/>
                    <a:gd name="connsiteY23" fmla="*/ 1629181 h 1629181"/>
                    <a:gd name="connsiteX24" fmla="*/ 98425 w 1498600"/>
                    <a:gd name="connsiteY24" fmla="*/ 1600606 h 1629181"/>
                    <a:gd name="connsiteX25" fmla="*/ 0 w 1498600"/>
                    <a:gd name="connsiteY25" fmla="*/ 1210081 h 1629181"/>
                    <a:gd name="connsiteX0" fmla="*/ 0 w 1498600"/>
                    <a:gd name="connsiteY0" fmla="*/ 1215673 h 1634773"/>
                    <a:gd name="connsiteX1" fmla="*/ 82550 w 1498600"/>
                    <a:gd name="connsiteY1" fmla="*/ 1025173 h 1634773"/>
                    <a:gd name="connsiteX2" fmla="*/ 215900 w 1498600"/>
                    <a:gd name="connsiteY2" fmla="*/ 615598 h 1634773"/>
                    <a:gd name="connsiteX3" fmla="*/ 723900 w 1498600"/>
                    <a:gd name="connsiteY3" fmla="*/ 113948 h 1634773"/>
                    <a:gd name="connsiteX4" fmla="*/ 1254125 w 1498600"/>
                    <a:gd name="connsiteY4" fmla="*/ 40923 h 1634773"/>
                    <a:gd name="connsiteX5" fmla="*/ 1098550 w 1498600"/>
                    <a:gd name="connsiteY5" fmla="*/ 199673 h 1634773"/>
                    <a:gd name="connsiteX6" fmla="*/ 676275 w 1498600"/>
                    <a:gd name="connsiteY6" fmla="*/ 456848 h 1634773"/>
                    <a:gd name="connsiteX7" fmla="*/ 968375 w 1498600"/>
                    <a:gd name="connsiteY7" fmla="*/ 409223 h 1634773"/>
                    <a:gd name="connsiteX8" fmla="*/ 1352550 w 1498600"/>
                    <a:gd name="connsiteY8" fmla="*/ 390173 h 1634773"/>
                    <a:gd name="connsiteX9" fmla="*/ 1498600 w 1498600"/>
                    <a:gd name="connsiteY9" fmla="*/ 437798 h 1634773"/>
                    <a:gd name="connsiteX10" fmla="*/ 1412875 w 1498600"/>
                    <a:gd name="connsiteY10" fmla="*/ 520348 h 1634773"/>
                    <a:gd name="connsiteX11" fmla="*/ 790575 w 1498600"/>
                    <a:gd name="connsiteY11" fmla="*/ 679098 h 1634773"/>
                    <a:gd name="connsiteX12" fmla="*/ 1327150 w 1498600"/>
                    <a:gd name="connsiteY12" fmla="*/ 590198 h 1634773"/>
                    <a:gd name="connsiteX13" fmla="*/ 1476375 w 1498600"/>
                    <a:gd name="connsiteY13" fmla="*/ 618773 h 1634773"/>
                    <a:gd name="connsiteX14" fmla="*/ 1428750 w 1498600"/>
                    <a:gd name="connsiteY14" fmla="*/ 720373 h 1634773"/>
                    <a:gd name="connsiteX15" fmla="*/ 1174750 w 1498600"/>
                    <a:gd name="connsiteY15" fmla="*/ 882298 h 1634773"/>
                    <a:gd name="connsiteX16" fmla="*/ 863600 w 1498600"/>
                    <a:gd name="connsiteY16" fmla="*/ 968023 h 1634773"/>
                    <a:gd name="connsiteX17" fmla="*/ 1289050 w 1498600"/>
                    <a:gd name="connsiteY17" fmla="*/ 891823 h 1634773"/>
                    <a:gd name="connsiteX18" fmla="*/ 1400175 w 1498600"/>
                    <a:gd name="connsiteY18" fmla="*/ 923573 h 1634773"/>
                    <a:gd name="connsiteX19" fmla="*/ 1355725 w 1498600"/>
                    <a:gd name="connsiteY19" fmla="*/ 1031523 h 1634773"/>
                    <a:gd name="connsiteX20" fmla="*/ 936625 w 1498600"/>
                    <a:gd name="connsiteY20" fmla="*/ 1177573 h 1634773"/>
                    <a:gd name="connsiteX21" fmla="*/ 774700 w 1498600"/>
                    <a:gd name="connsiteY21" fmla="*/ 1396648 h 1634773"/>
                    <a:gd name="connsiteX22" fmla="*/ 463550 w 1498600"/>
                    <a:gd name="connsiteY22" fmla="*/ 1542698 h 1634773"/>
                    <a:gd name="connsiteX23" fmla="*/ 403225 w 1498600"/>
                    <a:gd name="connsiteY23" fmla="*/ 1634773 h 1634773"/>
                    <a:gd name="connsiteX24" fmla="*/ 98425 w 1498600"/>
                    <a:gd name="connsiteY24" fmla="*/ 1606198 h 1634773"/>
                    <a:gd name="connsiteX25" fmla="*/ 0 w 1498600"/>
                    <a:gd name="connsiteY25" fmla="*/ 1215673 h 1634773"/>
                    <a:gd name="connsiteX0" fmla="*/ 0 w 1498600"/>
                    <a:gd name="connsiteY0" fmla="*/ 1215673 h 1634773"/>
                    <a:gd name="connsiteX1" fmla="*/ 82550 w 1498600"/>
                    <a:gd name="connsiteY1" fmla="*/ 1025173 h 1634773"/>
                    <a:gd name="connsiteX2" fmla="*/ 215900 w 1498600"/>
                    <a:gd name="connsiteY2" fmla="*/ 615598 h 1634773"/>
                    <a:gd name="connsiteX3" fmla="*/ 723900 w 1498600"/>
                    <a:gd name="connsiteY3" fmla="*/ 113948 h 1634773"/>
                    <a:gd name="connsiteX4" fmla="*/ 1254125 w 1498600"/>
                    <a:gd name="connsiteY4" fmla="*/ 40923 h 1634773"/>
                    <a:gd name="connsiteX5" fmla="*/ 1098550 w 1498600"/>
                    <a:gd name="connsiteY5" fmla="*/ 199673 h 1634773"/>
                    <a:gd name="connsiteX6" fmla="*/ 676275 w 1498600"/>
                    <a:gd name="connsiteY6" fmla="*/ 456848 h 1634773"/>
                    <a:gd name="connsiteX7" fmla="*/ 968375 w 1498600"/>
                    <a:gd name="connsiteY7" fmla="*/ 409223 h 1634773"/>
                    <a:gd name="connsiteX8" fmla="*/ 1352550 w 1498600"/>
                    <a:gd name="connsiteY8" fmla="*/ 390173 h 1634773"/>
                    <a:gd name="connsiteX9" fmla="*/ 1498600 w 1498600"/>
                    <a:gd name="connsiteY9" fmla="*/ 437798 h 1634773"/>
                    <a:gd name="connsiteX10" fmla="*/ 1412875 w 1498600"/>
                    <a:gd name="connsiteY10" fmla="*/ 520348 h 1634773"/>
                    <a:gd name="connsiteX11" fmla="*/ 790575 w 1498600"/>
                    <a:gd name="connsiteY11" fmla="*/ 679098 h 1634773"/>
                    <a:gd name="connsiteX12" fmla="*/ 1327150 w 1498600"/>
                    <a:gd name="connsiteY12" fmla="*/ 590198 h 1634773"/>
                    <a:gd name="connsiteX13" fmla="*/ 1476375 w 1498600"/>
                    <a:gd name="connsiteY13" fmla="*/ 618773 h 1634773"/>
                    <a:gd name="connsiteX14" fmla="*/ 1428750 w 1498600"/>
                    <a:gd name="connsiteY14" fmla="*/ 720373 h 1634773"/>
                    <a:gd name="connsiteX15" fmla="*/ 1174750 w 1498600"/>
                    <a:gd name="connsiteY15" fmla="*/ 882298 h 1634773"/>
                    <a:gd name="connsiteX16" fmla="*/ 863600 w 1498600"/>
                    <a:gd name="connsiteY16" fmla="*/ 968023 h 1634773"/>
                    <a:gd name="connsiteX17" fmla="*/ 1289050 w 1498600"/>
                    <a:gd name="connsiteY17" fmla="*/ 891823 h 1634773"/>
                    <a:gd name="connsiteX18" fmla="*/ 1400175 w 1498600"/>
                    <a:gd name="connsiteY18" fmla="*/ 923573 h 1634773"/>
                    <a:gd name="connsiteX19" fmla="*/ 1355725 w 1498600"/>
                    <a:gd name="connsiteY19" fmla="*/ 1031523 h 1634773"/>
                    <a:gd name="connsiteX20" fmla="*/ 936625 w 1498600"/>
                    <a:gd name="connsiteY20" fmla="*/ 1177573 h 1634773"/>
                    <a:gd name="connsiteX21" fmla="*/ 774700 w 1498600"/>
                    <a:gd name="connsiteY21" fmla="*/ 1396648 h 1634773"/>
                    <a:gd name="connsiteX22" fmla="*/ 463550 w 1498600"/>
                    <a:gd name="connsiteY22" fmla="*/ 1542698 h 1634773"/>
                    <a:gd name="connsiteX23" fmla="*/ 403225 w 1498600"/>
                    <a:gd name="connsiteY23" fmla="*/ 1634773 h 1634773"/>
                    <a:gd name="connsiteX24" fmla="*/ 98425 w 1498600"/>
                    <a:gd name="connsiteY24" fmla="*/ 1606198 h 1634773"/>
                    <a:gd name="connsiteX25" fmla="*/ 0 w 1498600"/>
                    <a:gd name="connsiteY25" fmla="*/ 1215673 h 1634773"/>
                    <a:gd name="connsiteX0" fmla="*/ 0 w 1498600"/>
                    <a:gd name="connsiteY0" fmla="*/ 1213002 h 1632102"/>
                    <a:gd name="connsiteX1" fmla="*/ 82550 w 1498600"/>
                    <a:gd name="connsiteY1" fmla="*/ 1022502 h 1632102"/>
                    <a:gd name="connsiteX2" fmla="*/ 215900 w 1498600"/>
                    <a:gd name="connsiteY2" fmla="*/ 612927 h 1632102"/>
                    <a:gd name="connsiteX3" fmla="*/ 723900 w 1498600"/>
                    <a:gd name="connsiteY3" fmla="*/ 111277 h 1632102"/>
                    <a:gd name="connsiteX4" fmla="*/ 1254125 w 1498600"/>
                    <a:gd name="connsiteY4" fmla="*/ 38252 h 1632102"/>
                    <a:gd name="connsiteX5" fmla="*/ 1098550 w 1498600"/>
                    <a:gd name="connsiteY5" fmla="*/ 197002 h 1632102"/>
                    <a:gd name="connsiteX6" fmla="*/ 676275 w 1498600"/>
                    <a:gd name="connsiteY6" fmla="*/ 454177 h 1632102"/>
                    <a:gd name="connsiteX7" fmla="*/ 968375 w 1498600"/>
                    <a:gd name="connsiteY7" fmla="*/ 406552 h 1632102"/>
                    <a:gd name="connsiteX8" fmla="*/ 1352550 w 1498600"/>
                    <a:gd name="connsiteY8" fmla="*/ 387502 h 1632102"/>
                    <a:gd name="connsiteX9" fmla="*/ 1498600 w 1498600"/>
                    <a:gd name="connsiteY9" fmla="*/ 435127 h 1632102"/>
                    <a:gd name="connsiteX10" fmla="*/ 1412875 w 1498600"/>
                    <a:gd name="connsiteY10" fmla="*/ 517677 h 1632102"/>
                    <a:gd name="connsiteX11" fmla="*/ 790575 w 1498600"/>
                    <a:gd name="connsiteY11" fmla="*/ 676427 h 1632102"/>
                    <a:gd name="connsiteX12" fmla="*/ 1327150 w 1498600"/>
                    <a:gd name="connsiteY12" fmla="*/ 587527 h 1632102"/>
                    <a:gd name="connsiteX13" fmla="*/ 1476375 w 1498600"/>
                    <a:gd name="connsiteY13" fmla="*/ 616102 h 1632102"/>
                    <a:gd name="connsiteX14" fmla="*/ 1428750 w 1498600"/>
                    <a:gd name="connsiteY14" fmla="*/ 717702 h 1632102"/>
                    <a:gd name="connsiteX15" fmla="*/ 1174750 w 1498600"/>
                    <a:gd name="connsiteY15" fmla="*/ 879627 h 1632102"/>
                    <a:gd name="connsiteX16" fmla="*/ 863600 w 1498600"/>
                    <a:gd name="connsiteY16" fmla="*/ 965352 h 1632102"/>
                    <a:gd name="connsiteX17" fmla="*/ 1289050 w 1498600"/>
                    <a:gd name="connsiteY17" fmla="*/ 889152 h 1632102"/>
                    <a:gd name="connsiteX18" fmla="*/ 1400175 w 1498600"/>
                    <a:gd name="connsiteY18" fmla="*/ 920902 h 1632102"/>
                    <a:gd name="connsiteX19" fmla="*/ 1355725 w 1498600"/>
                    <a:gd name="connsiteY19" fmla="*/ 1028852 h 1632102"/>
                    <a:gd name="connsiteX20" fmla="*/ 936625 w 1498600"/>
                    <a:gd name="connsiteY20" fmla="*/ 1174902 h 1632102"/>
                    <a:gd name="connsiteX21" fmla="*/ 774700 w 1498600"/>
                    <a:gd name="connsiteY21" fmla="*/ 1393977 h 1632102"/>
                    <a:gd name="connsiteX22" fmla="*/ 463550 w 1498600"/>
                    <a:gd name="connsiteY22" fmla="*/ 1540027 h 1632102"/>
                    <a:gd name="connsiteX23" fmla="*/ 403225 w 1498600"/>
                    <a:gd name="connsiteY23" fmla="*/ 1632102 h 1632102"/>
                    <a:gd name="connsiteX24" fmla="*/ 98425 w 1498600"/>
                    <a:gd name="connsiteY24" fmla="*/ 1603527 h 1632102"/>
                    <a:gd name="connsiteX25" fmla="*/ 0 w 1498600"/>
                    <a:gd name="connsiteY25" fmla="*/ 1213002 h 1632102"/>
                    <a:gd name="connsiteX0" fmla="*/ 0 w 1498600"/>
                    <a:gd name="connsiteY0" fmla="*/ 1213002 h 1632102"/>
                    <a:gd name="connsiteX1" fmla="*/ 82550 w 1498600"/>
                    <a:gd name="connsiteY1" fmla="*/ 1022502 h 1632102"/>
                    <a:gd name="connsiteX2" fmla="*/ 215900 w 1498600"/>
                    <a:gd name="connsiteY2" fmla="*/ 612927 h 1632102"/>
                    <a:gd name="connsiteX3" fmla="*/ 723900 w 1498600"/>
                    <a:gd name="connsiteY3" fmla="*/ 111277 h 1632102"/>
                    <a:gd name="connsiteX4" fmla="*/ 1254125 w 1498600"/>
                    <a:gd name="connsiteY4" fmla="*/ 38252 h 1632102"/>
                    <a:gd name="connsiteX5" fmla="*/ 1098550 w 1498600"/>
                    <a:gd name="connsiteY5" fmla="*/ 197002 h 1632102"/>
                    <a:gd name="connsiteX6" fmla="*/ 676275 w 1498600"/>
                    <a:gd name="connsiteY6" fmla="*/ 454177 h 1632102"/>
                    <a:gd name="connsiteX7" fmla="*/ 968375 w 1498600"/>
                    <a:gd name="connsiteY7" fmla="*/ 406552 h 1632102"/>
                    <a:gd name="connsiteX8" fmla="*/ 1352550 w 1498600"/>
                    <a:gd name="connsiteY8" fmla="*/ 387502 h 1632102"/>
                    <a:gd name="connsiteX9" fmla="*/ 1498600 w 1498600"/>
                    <a:gd name="connsiteY9" fmla="*/ 435127 h 1632102"/>
                    <a:gd name="connsiteX10" fmla="*/ 1412875 w 1498600"/>
                    <a:gd name="connsiteY10" fmla="*/ 517677 h 1632102"/>
                    <a:gd name="connsiteX11" fmla="*/ 790575 w 1498600"/>
                    <a:gd name="connsiteY11" fmla="*/ 676427 h 1632102"/>
                    <a:gd name="connsiteX12" fmla="*/ 1327150 w 1498600"/>
                    <a:gd name="connsiteY12" fmla="*/ 587527 h 1632102"/>
                    <a:gd name="connsiteX13" fmla="*/ 1476375 w 1498600"/>
                    <a:gd name="connsiteY13" fmla="*/ 616102 h 1632102"/>
                    <a:gd name="connsiteX14" fmla="*/ 1428750 w 1498600"/>
                    <a:gd name="connsiteY14" fmla="*/ 717702 h 1632102"/>
                    <a:gd name="connsiteX15" fmla="*/ 1174750 w 1498600"/>
                    <a:gd name="connsiteY15" fmla="*/ 879627 h 1632102"/>
                    <a:gd name="connsiteX16" fmla="*/ 863600 w 1498600"/>
                    <a:gd name="connsiteY16" fmla="*/ 965352 h 1632102"/>
                    <a:gd name="connsiteX17" fmla="*/ 1289050 w 1498600"/>
                    <a:gd name="connsiteY17" fmla="*/ 889152 h 1632102"/>
                    <a:gd name="connsiteX18" fmla="*/ 1400175 w 1498600"/>
                    <a:gd name="connsiteY18" fmla="*/ 920902 h 1632102"/>
                    <a:gd name="connsiteX19" fmla="*/ 1355725 w 1498600"/>
                    <a:gd name="connsiteY19" fmla="*/ 1028852 h 1632102"/>
                    <a:gd name="connsiteX20" fmla="*/ 936625 w 1498600"/>
                    <a:gd name="connsiteY20" fmla="*/ 1174902 h 1632102"/>
                    <a:gd name="connsiteX21" fmla="*/ 774700 w 1498600"/>
                    <a:gd name="connsiteY21" fmla="*/ 1393977 h 1632102"/>
                    <a:gd name="connsiteX22" fmla="*/ 463550 w 1498600"/>
                    <a:gd name="connsiteY22" fmla="*/ 1540027 h 1632102"/>
                    <a:gd name="connsiteX23" fmla="*/ 403225 w 1498600"/>
                    <a:gd name="connsiteY23" fmla="*/ 1632102 h 1632102"/>
                    <a:gd name="connsiteX24" fmla="*/ 98425 w 1498600"/>
                    <a:gd name="connsiteY24" fmla="*/ 1603527 h 1632102"/>
                    <a:gd name="connsiteX25" fmla="*/ 0 w 1498600"/>
                    <a:gd name="connsiteY25" fmla="*/ 1213002 h 1632102"/>
                    <a:gd name="connsiteX0" fmla="*/ 0 w 1498600"/>
                    <a:gd name="connsiteY0" fmla="*/ 1213002 h 1632102"/>
                    <a:gd name="connsiteX1" fmla="*/ 82550 w 1498600"/>
                    <a:gd name="connsiteY1" fmla="*/ 1022502 h 1632102"/>
                    <a:gd name="connsiteX2" fmla="*/ 215900 w 1498600"/>
                    <a:gd name="connsiteY2" fmla="*/ 612927 h 1632102"/>
                    <a:gd name="connsiteX3" fmla="*/ 723900 w 1498600"/>
                    <a:gd name="connsiteY3" fmla="*/ 111277 h 1632102"/>
                    <a:gd name="connsiteX4" fmla="*/ 1254125 w 1498600"/>
                    <a:gd name="connsiteY4" fmla="*/ 38252 h 1632102"/>
                    <a:gd name="connsiteX5" fmla="*/ 1098550 w 1498600"/>
                    <a:gd name="connsiteY5" fmla="*/ 197002 h 1632102"/>
                    <a:gd name="connsiteX6" fmla="*/ 676275 w 1498600"/>
                    <a:gd name="connsiteY6" fmla="*/ 454177 h 1632102"/>
                    <a:gd name="connsiteX7" fmla="*/ 968375 w 1498600"/>
                    <a:gd name="connsiteY7" fmla="*/ 406552 h 1632102"/>
                    <a:gd name="connsiteX8" fmla="*/ 1352550 w 1498600"/>
                    <a:gd name="connsiteY8" fmla="*/ 387502 h 1632102"/>
                    <a:gd name="connsiteX9" fmla="*/ 1498600 w 1498600"/>
                    <a:gd name="connsiteY9" fmla="*/ 435127 h 1632102"/>
                    <a:gd name="connsiteX10" fmla="*/ 1412875 w 1498600"/>
                    <a:gd name="connsiteY10" fmla="*/ 517677 h 1632102"/>
                    <a:gd name="connsiteX11" fmla="*/ 790575 w 1498600"/>
                    <a:gd name="connsiteY11" fmla="*/ 676427 h 1632102"/>
                    <a:gd name="connsiteX12" fmla="*/ 1327150 w 1498600"/>
                    <a:gd name="connsiteY12" fmla="*/ 587527 h 1632102"/>
                    <a:gd name="connsiteX13" fmla="*/ 1476375 w 1498600"/>
                    <a:gd name="connsiteY13" fmla="*/ 616102 h 1632102"/>
                    <a:gd name="connsiteX14" fmla="*/ 1428750 w 1498600"/>
                    <a:gd name="connsiteY14" fmla="*/ 717702 h 1632102"/>
                    <a:gd name="connsiteX15" fmla="*/ 1174750 w 1498600"/>
                    <a:gd name="connsiteY15" fmla="*/ 879627 h 1632102"/>
                    <a:gd name="connsiteX16" fmla="*/ 863600 w 1498600"/>
                    <a:gd name="connsiteY16" fmla="*/ 965352 h 1632102"/>
                    <a:gd name="connsiteX17" fmla="*/ 1289050 w 1498600"/>
                    <a:gd name="connsiteY17" fmla="*/ 889152 h 1632102"/>
                    <a:gd name="connsiteX18" fmla="*/ 1400175 w 1498600"/>
                    <a:gd name="connsiteY18" fmla="*/ 920902 h 1632102"/>
                    <a:gd name="connsiteX19" fmla="*/ 1355725 w 1498600"/>
                    <a:gd name="connsiteY19" fmla="*/ 1028852 h 1632102"/>
                    <a:gd name="connsiteX20" fmla="*/ 936625 w 1498600"/>
                    <a:gd name="connsiteY20" fmla="*/ 1174902 h 1632102"/>
                    <a:gd name="connsiteX21" fmla="*/ 774700 w 1498600"/>
                    <a:gd name="connsiteY21" fmla="*/ 1393977 h 1632102"/>
                    <a:gd name="connsiteX22" fmla="*/ 463550 w 1498600"/>
                    <a:gd name="connsiteY22" fmla="*/ 1540027 h 1632102"/>
                    <a:gd name="connsiteX23" fmla="*/ 403225 w 1498600"/>
                    <a:gd name="connsiteY23" fmla="*/ 1632102 h 1632102"/>
                    <a:gd name="connsiteX24" fmla="*/ 98425 w 1498600"/>
                    <a:gd name="connsiteY24" fmla="*/ 1603527 h 1632102"/>
                    <a:gd name="connsiteX25" fmla="*/ 0 w 1498600"/>
                    <a:gd name="connsiteY25" fmla="*/ 1213002 h 1632102"/>
                    <a:gd name="connsiteX0" fmla="*/ 0 w 1489075"/>
                    <a:gd name="connsiteY0" fmla="*/ 1213002 h 1632102"/>
                    <a:gd name="connsiteX1" fmla="*/ 82550 w 1489075"/>
                    <a:gd name="connsiteY1" fmla="*/ 1022502 h 1632102"/>
                    <a:gd name="connsiteX2" fmla="*/ 215900 w 1489075"/>
                    <a:gd name="connsiteY2" fmla="*/ 612927 h 1632102"/>
                    <a:gd name="connsiteX3" fmla="*/ 723900 w 1489075"/>
                    <a:gd name="connsiteY3" fmla="*/ 111277 h 1632102"/>
                    <a:gd name="connsiteX4" fmla="*/ 1254125 w 1489075"/>
                    <a:gd name="connsiteY4" fmla="*/ 38252 h 1632102"/>
                    <a:gd name="connsiteX5" fmla="*/ 1098550 w 1489075"/>
                    <a:gd name="connsiteY5" fmla="*/ 197002 h 1632102"/>
                    <a:gd name="connsiteX6" fmla="*/ 676275 w 1489075"/>
                    <a:gd name="connsiteY6" fmla="*/ 454177 h 1632102"/>
                    <a:gd name="connsiteX7" fmla="*/ 968375 w 1489075"/>
                    <a:gd name="connsiteY7" fmla="*/ 406552 h 1632102"/>
                    <a:gd name="connsiteX8" fmla="*/ 1352550 w 1489075"/>
                    <a:gd name="connsiteY8" fmla="*/ 387502 h 1632102"/>
                    <a:gd name="connsiteX9" fmla="*/ 1489075 w 1489075"/>
                    <a:gd name="connsiteY9" fmla="*/ 435127 h 1632102"/>
                    <a:gd name="connsiteX10" fmla="*/ 1412875 w 1489075"/>
                    <a:gd name="connsiteY10" fmla="*/ 517677 h 1632102"/>
                    <a:gd name="connsiteX11" fmla="*/ 790575 w 1489075"/>
                    <a:gd name="connsiteY11" fmla="*/ 676427 h 1632102"/>
                    <a:gd name="connsiteX12" fmla="*/ 1327150 w 1489075"/>
                    <a:gd name="connsiteY12" fmla="*/ 587527 h 1632102"/>
                    <a:gd name="connsiteX13" fmla="*/ 1476375 w 1489075"/>
                    <a:gd name="connsiteY13" fmla="*/ 616102 h 1632102"/>
                    <a:gd name="connsiteX14" fmla="*/ 1428750 w 1489075"/>
                    <a:gd name="connsiteY14" fmla="*/ 717702 h 1632102"/>
                    <a:gd name="connsiteX15" fmla="*/ 1174750 w 1489075"/>
                    <a:gd name="connsiteY15" fmla="*/ 879627 h 1632102"/>
                    <a:gd name="connsiteX16" fmla="*/ 863600 w 1489075"/>
                    <a:gd name="connsiteY16" fmla="*/ 965352 h 1632102"/>
                    <a:gd name="connsiteX17" fmla="*/ 1289050 w 1489075"/>
                    <a:gd name="connsiteY17" fmla="*/ 889152 h 1632102"/>
                    <a:gd name="connsiteX18" fmla="*/ 1400175 w 1489075"/>
                    <a:gd name="connsiteY18" fmla="*/ 920902 h 1632102"/>
                    <a:gd name="connsiteX19" fmla="*/ 1355725 w 1489075"/>
                    <a:gd name="connsiteY19" fmla="*/ 1028852 h 1632102"/>
                    <a:gd name="connsiteX20" fmla="*/ 936625 w 1489075"/>
                    <a:gd name="connsiteY20" fmla="*/ 1174902 h 1632102"/>
                    <a:gd name="connsiteX21" fmla="*/ 774700 w 1489075"/>
                    <a:gd name="connsiteY21" fmla="*/ 1393977 h 1632102"/>
                    <a:gd name="connsiteX22" fmla="*/ 463550 w 1489075"/>
                    <a:gd name="connsiteY22" fmla="*/ 1540027 h 1632102"/>
                    <a:gd name="connsiteX23" fmla="*/ 403225 w 1489075"/>
                    <a:gd name="connsiteY23" fmla="*/ 1632102 h 1632102"/>
                    <a:gd name="connsiteX24" fmla="*/ 98425 w 1489075"/>
                    <a:gd name="connsiteY24" fmla="*/ 1603527 h 1632102"/>
                    <a:gd name="connsiteX25" fmla="*/ 0 w 1489075"/>
                    <a:gd name="connsiteY25" fmla="*/ 1213002 h 1632102"/>
                    <a:gd name="connsiteX0" fmla="*/ 0 w 1491758"/>
                    <a:gd name="connsiteY0" fmla="*/ 1213002 h 1632102"/>
                    <a:gd name="connsiteX1" fmla="*/ 82550 w 1491758"/>
                    <a:gd name="connsiteY1" fmla="*/ 1022502 h 1632102"/>
                    <a:gd name="connsiteX2" fmla="*/ 215900 w 1491758"/>
                    <a:gd name="connsiteY2" fmla="*/ 612927 h 1632102"/>
                    <a:gd name="connsiteX3" fmla="*/ 723900 w 1491758"/>
                    <a:gd name="connsiteY3" fmla="*/ 111277 h 1632102"/>
                    <a:gd name="connsiteX4" fmla="*/ 1254125 w 1491758"/>
                    <a:gd name="connsiteY4" fmla="*/ 38252 h 1632102"/>
                    <a:gd name="connsiteX5" fmla="*/ 1098550 w 1491758"/>
                    <a:gd name="connsiteY5" fmla="*/ 197002 h 1632102"/>
                    <a:gd name="connsiteX6" fmla="*/ 676275 w 1491758"/>
                    <a:gd name="connsiteY6" fmla="*/ 454177 h 1632102"/>
                    <a:gd name="connsiteX7" fmla="*/ 968375 w 1491758"/>
                    <a:gd name="connsiteY7" fmla="*/ 406552 h 1632102"/>
                    <a:gd name="connsiteX8" fmla="*/ 1352550 w 1491758"/>
                    <a:gd name="connsiteY8" fmla="*/ 387502 h 1632102"/>
                    <a:gd name="connsiteX9" fmla="*/ 1489075 w 1491758"/>
                    <a:gd name="connsiteY9" fmla="*/ 435127 h 1632102"/>
                    <a:gd name="connsiteX10" fmla="*/ 1412875 w 1491758"/>
                    <a:gd name="connsiteY10" fmla="*/ 517677 h 1632102"/>
                    <a:gd name="connsiteX11" fmla="*/ 790575 w 1491758"/>
                    <a:gd name="connsiteY11" fmla="*/ 676427 h 1632102"/>
                    <a:gd name="connsiteX12" fmla="*/ 1327150 w 1491758"/>
                    <a:gd name="connsiteY12" fmla="*/ 587527 h 1632102"/>
                    <a:gd name="connsiteX13" fmla="*/ 1476375 w 1491758"/>
                    <a:gd name="connsiteY13" fmla="*/ 616102 h 1632102"/>
                    <a:gd name="connsiteX14" fmla="*/ 1428750 w 1491758"/>
                    <a:gd name="connsiteY14" fmla="*/ 717702 h 1632102"/>
                    <a:gd name="connsiteX15" fmla="*/ 1174750 w 1491758"/>
                    <a:gd name="connsiteY15" fmla="*/ 879627 h 1632102"/>
                    <a:gd name="connsiteX16" fmla="*/ 863600 w 1491758"/>
                    <a:gd name="connsiteY16" fmla="*/ 965352 h 1632102"/>
                    <a:gd name="connsiteX17" fmla="*/ 1289050 w 1491758"/>
                    <a:gd name="connsiteY17" fmla="*/ 889152 h 1632102"/>
                    <a:gd name="connsiteX18" fmla="*/ 1400175 w 1491758"/>
                    <a:gd name="connsiteY18" fmla="*/ 920902 h 1632102"/>
                    <a:gd name="connsiteX19" fmla="*/ 1355725 w 1491758"/>
                    <a:gd name="connsiteY19" fmla="*/ 1028852 h 1632102"/>
                    <a:gd name="connsiteX20" fmla="*/ 936625 w 1491758"/>
                    <a:gd name="connsiteY20" fmla="*/ 1174902 h 1632102"/>
                    <a:gd name="connsiteX21" fmla="*/ 774700 w 1491758"/>
                    <a:gd name="connsiteY21" fmla="*/ 1393977 h 1632102"/>
                    <a:gd name="connsiteX22" fmla="*/ 463550 w 1491758"/>
                    <a:gd name="connsiteY22" fmla="*/ 1540027 h 1632102"/>
                    <a:gd name="connsiteX23" fmla="*/ 403225 w 1491758"/>
                    <a:gd name="connsiteY23" fmla="*/ 1632102 h 1632102"/>
                    <a:gd name="connsiteX24" fmla="*/ 98425 w 1491758"/>
                    <a:gd name="connsiteY24" fmla="*/ 1603527 h 1632102"/>
                    <a:gd name="connsiteX25" fmla="*/ 0 w 1491758"/>
                    <a:gd name="connsiteY25" fmla="*/ 1213002 h 1632102"/>
                    <a:gd name="connsiteX0" fmla="*/ 0 w 1476375"/>
                    <a:gd name="connsiteY0" fmla="*/ 1213002 h 1632102"/>
                    <a:gd name="connsiteX1" fmla="*/ 82550 w 1476375"/>
                    <a:gd name="connsiteY1" fmla="*/ 1022502 h 1632102"/>
                    <a:gd name="connsiteX2" fmla="*/ 215900 w 1476375"/>
                    <a:gd name="connsiteY2" fmla="*/ 612927 h 1632102"/>
                    <a:gd name="connsiteX3" fmla="*/ 723900 w 1476375"/>
                    <a:gd name="connsiteY3" fmla="*/ 111277 h 1632102"/>
                    <a:gd name="connsiteX4" fmla="*/ 1254125 w 1476375"/>
                    <a:gd name="connsiteY4" fmla="*/ 38252 h 1632102"/>
                    <a:gd name="connsiteX5" fmla="*/ 1098550 w 1476375"/>
                    <a:gd name="connsiteY5" fmla="*/ 197002 h 1632102"/>
                    <a:gd name="connsiteX6" fmla="*/ 676275 w 1476375"/>
                    <a:gd name="connsiteY6" fmla="*/ 454177 h 1632102"/>
                    <a:gd name="connsiteX7" fmla="*/ 968375 w 1476375"/>
                    <a:gd name="connsiteY7" fmla="*/ 406552 h 1632102"/>
                    <a:gd name="connsiteX8" fmla="*/ 1352550 w 1476375"/>
                    <a:gd name="connsiteY8" fmla="*/ 387502 h 1632102"/>
                    <a:gd name="connsiteX9" fmla="*/ 1463675 w 1476375"/>
                    <a:gd name="connsiteY9" fmla="*/ 435127 h 1632102"/>
                    <a:gd name="connsiteX10" fmla="*/ 1412875 w 1476375"/>
                    <a:gd name="connsiteY10" fmla="*/ 517677 h 1632102"/>
                    <a:gd name="connsiteX11" fmla="*/ 790575 w 1476375"/>
                    <a:gd name="connsiteY11" fmla="*/ 676427 h 1632102"/>
                    <a:gd name="connsiteX12" fmla="*/ 1327150 w 1476375"/>
                    <a:gd name="connsiteY12" fmla="*/ 587527 h 1632102"/>
                    <a:gd name="connsiteX13" fmla="*/ 1476375 w 1476375"/>
                    <a:gd name="connsiteY13" fmla="*/ 616102 h 1632102"/>
                    <a:gd name="connsiteX14" fmla="*/ 1428750 w 1476375"/>
                    <a:gd name="connsiteY14" fmla="*/ 717702 h 1632102"/>
                    <a:gd name="connsiteX15" fmla="*/ 1174750 w 1476375"/>
                    <a:gd name="connsiteY15" fmla="*/ 879627 h 1632102"/>
                    <a:gd name="connsiteX16" fmla="*/ 863600 w 1476375"/>
                    <a:gd name="connsiteY16" fmla="*/ 965352 h 1632102"/>
                    <a:gd name="connsiteX17" fmla="*/ 1289050 w 1476375"/>
                    <a:gd name="connsiteY17" fmla="*/ 889152 h 1632102"/>
                    <a:gd name="connsiteX18" fmla="*/ 1400175 w 1476375"/>
                    <a:gd name="connsiteY18" fmla="*/ 920902 h 1632102"/>
                    <a:gd name="connsiteX19" fmla="*/ 1355725 w 1476375"/>
                    <a:gd name="connsiteY19" fmla="*/ 1028852 h 1632102"/>
                    <a:gd name="connsiteX20" fmla="*/ 936625 w 1476375"/>
                    <a:gd name="connsiteY20" fmla="*/ 1174902 h 1632102"/>
                    <a:gd name="connsiteX21" fmla="*/ 774700 w 1476375"/>
                    <a:gd name="connsiteY21" fmla="*/ 1393977 h 1632102"/>
                    <a:gd name="connsiteX22" fmla="*/ 463550 w 1476375"/>
                    <a:gd name="connsiteY22" fmla="*/ 1540027 h 1632102"/>
                    <a:gd name="connsiteX23" fmla="*/ 403225 w 1476375"/>
                    <a:gd name="connsiteY23" fmla="*/ 1632102 h 1632102"/>
                    <a:gd name="connsiteX24" fmla="*/ 98425 w 1476375"/>
                    <a:gd name="connsiteY24" fmla="*/ 1603527 h 1632102"/>
                    <a:gd name="connsiteX25" fmla="*/ 0 w 1476375"/>
                    <a:gd name="connsiteY25" fmla="*/ 1213002 h 1632102"/>
                    <a:gd name="connsiteX0" fmla="*/ 0 w 1476375"/>
                    <a:gd name="connsiteY0" fmla="*/ 1213002 h 1632102"/>
                    <a:gd name="connsiteX1" fmla="*/ 82550 w 1476375"/>
                    <a:gd name="connsiteY1" fmla="*/ 1022502 h 1632102"/>
                    <a:gd name="connsiteX2" fmla="*/ 215900 w 1476375"/>
                    <a:gd name="connsiteY2" fmla="*/ 612927 h 1632102"/>
                    <a:gd name="connsiteX3" fmla="*/ 723900 w 1476375"/>
                    <a:gd name="connsiteY3" fmla="*/ 111277 h 1632102"/>
                    <a:gd name="connsiteX4" fmla="*/ 1254125 w 1476375"/>
                    <a:gd name="connsiteY4" fmla="*/ 38252 h 1632102"/>
                    <a:gd name="connsiteX5" fmla="*/ 1098550 w 1476375"/>
                    <a:gd name="connsiteY5" fmla="*/ 197002 h 1632102"/>
                    <a:gd name="connsiteX6" fmla="*/ 676275 w 1476375"/>
                    <a:gd name="connsiteY6" fmla="*/ 454177 h 1632102"/>
                    <a:gd name="connsiteX7" fmla="*/ 968375 w 1476375"/>
                    <a:gd name="connsiteY7" fmla="*/ 406552 h 1632102"/>
                    <a:gd name="connsiteX8" fmla="*/ 1352550 w 1476375"/>
                    <a:gd name="connsiteY8" fmla="*/ 387502 h 1632102"/>
                    <a:gd name="connsiteX9" fmla="*/ 1463675 w 1476375"/>
                    <a:gd name="connsiteY9" fmla="*/ 435127 h 1632102"/>
                    <a:gd name="connsiteX10" fmla="*/ 1412875 w 1476375"/>
                    <a:gd name="connsiteY10" fmla="*/ 517677 h 1632102"/>
                    <a:gd name="connsiteX11" fmla="*/ 790575 w 1476375"/>
                    <a:gd name="connsiteY11" fmla="*/ 676427 h 1632102"/>
                    <a:gd name="connsiteX12" fmla="*/ 1327150 w 1476375"/>
                    <a:gd name="connsiteY12" fmla="*/ 587527 h 1632102"/>
                    <a:gd name="connsiteX13" fmla="*/ 1476375 w 1476375"/>
                    <a:gd name="connsiteY13" fmla="*/ 616102 h 1632102"/>
                    <a:gd name="connsiteX14" fmla="*/ 1428750 w 1476375"/>
                    <a:gd name="connsiteY14" fmla="*/ 717702 h 1632102"/>
                    <a:gd name="connsiteX15" fmla="*/ 1174750 w 1476375"/>
                    <a:gd name="connsiteY15" fmla="*/ 879627 h 1632102"/>
                    <a:gd name="connsiteX16" fmla="*/ 863600 w 1476375"/>
                    <a:gd name="connsiteY16" fmla="*/ 965352 h 1632102"/>
                    <a:gd name="connsiteX17" fmla="*/ 1289050 w 1476375"/>
                    <a:gd name="connsiteY17" fmla="*/ 889152 h 1632102"/>
                    <a:gd name="connsiteX18" fmla="*/ 1400175 w 1476375"/>
                    <a:gd name="connsiteY18" fmla="*/ 920902 h 1632102"/>
                    <a:gd name="connsiteX19" fmla="*/ 1355725 w 1476375"/>
                    <a:gd name="connsiteY19" fmla="*/ 1028852 h 1632102"/>
                    <a:gd name="connsiteX20" fmla="*/ 936625 w 1476375"/>
                    <a:gd name="connsiteY20" fmla="*/ 1174902 h 1632102"/>
                    <a:gd name="connsiteX21" fmla="*/ 774700 w 1476375"/>
                    <a:gd name="connsiteY21" fmla="*/ 1393977 h 1632102"/>
                    <a:gd name="connsiteX22" fmla="*/ 463550 w 1476375"/>
                    <a:gd name="connsiteY22" fmla="*/ 1540027 h 1632102"/>
                    <a:gd name="connsiteX23" fmla="*/ 403225 w 1476375"/>
                    <a:gd name="connsiteY23" fmla="*/ 1632102 h 1632102"/>
                    <a:gd name="connsiteX24" fmla="*/ 98425 w 1476375"/>
                    <a:gd name="connsiteY24" fmla="*/ 1603527 h 1632102"/>
                    <a:gd name="connsiteX25" fmla="*/ 0 w 1476375"/>
                    <a:gd name="connsiteY25" fmla="*/ 1213002 h 1632102"/>
                    <a:gd name="connsiteX0" fmla="*/ 0 w 1479570"/>
                    <a:gd name="connsiteY0" fmla="*/ 1213002 h 1632102"/>
                    <a:gd name="connsiteX1" fmla="*/ 82550 w 1479570"/>
                    <a:gd name="connsiteY1" fmla="*/ 1022502 h 1632102"/>
                    <a:gd name="connsiteX2" fmla="*/ 215900 w 1479570"/>
                    <a:gd name="connsiteY2" fmla="*/ 612927 h 1632102"/>
                    <a:gd name="connsiteX3" fmla="*/ 723900 w 1479570"/>
                    <a:gd name="connsiteY3" fmla="*/ 111277 h 1632102"/>
                    <a:gd name="connsiteX4" fmla="*/ 1254125 w 1479570"/>
                    <a:gd name="connsiteY4" fmla="*/ 38252 h 1632102"/>
                    <a:gd name="connsiteX5" fmla="*/ 1098550 w 1479570"/>
                    <a:gd name="connsiteY5" fmla="*/ 197002 h 1632102"/>
                    <a:gd name="connsiteX6" fmla="*/ 676275 w 1479570"/>
                    <a:gd name="connsiteY6" fmla="*/ 454177 h 1632102"/>
                    <a:gd name="connsiteX7" fmla="*/ 968375 w 1479570"/>
                    <a:gd name="connsiteY7" fmla="*/ 406552 h 1632102"/>
                    <a:gd name="connsiteX8" fmla="*/ 1352550 w 1479570"/>
                    <a:gd name="connsiteY8" fmla="*/ 387502 h 1632102"/>
                    <a:gd name="connsiteX9" fmla="*/ 1463675 w 1479570"/>
                    <a:gd name="connsiteY9" fmla="*/ 435127 h 1632102"/>
                    <a:gd name="connsiteX10" fmla="*/ 1412875 w 1479570"/>
                    <a:gd name="connsiteY10" fmla="*/ 517677 h 1632102"/>
                    <a:gd name="connsiteX11" fmla="*/ 790575 w 1479570"/>
                    <a:gd name="connsiteY11" fmla="*/ 676427 h 1632102"/>
                    <a:gd name="connsiteX12" fmla="*/ 1327150 w 1479570"/>
                    <a:gd name="connsiteY12" fmla="*/ 587527 h 1632102"/>
                    <a:gd name="connsiteX13" fmla="*/ 1476375 w 1479570"/>
                    <a:gd name="connsiteY13" fmla="*/ 616102 h 1632102"/>
                    <a:gd name="connsiteX14" fmla="*/ 1428750 w 1479570"/>
                    <a:gd name="connsiteY14" fmla="*/ 717702 h 1632102"/>
                    <a:gd name="connsiteX15" fmla="*/ 1174750 w 1479570"/>
                    <a:gd name="connsiteY15" fmla="*/ 879627 h 1632102"/>
                    <a:gd name="connsiteX16" fmla="*/ 863600 w 1479570"/>
                    <a:gd name="connsiteY16" fmla="*/ 965352 h 1632102"/>
                    <a:gd name="connsiteX17" fmla="*/ 1289050 w 1479570"/>
                    <a:gd name="connsiteY17" fmla="*/ 889152 h 1632102"/>
                    <a:gd name="connsiteX18" fmla="*/ 1400175 w 1479570"/>
                    <a:gd name="connsiteY18" fmla="*/ 920902 h 1632102"/>
                    <a:gd name="connsiteX19" fmla="*/ 1355725 w 1479570"/>
                    <a:gd name="connsiteY19" fmla="*/ 1028852 h 1632102"/>
                    <a:gd name="connsiteX20" fmla="*/ 936625 w 1479570"/>
                    <a:gd name="connsiteY20" fmla="*/ 1174902 h 1632102"/>
                    <a:gd name="connsiteX21" fmla="*/ 774700 w 1479570"/>
                    <a:gd name="connsiteY21" fmla="*/ 1393977 h 1632102"/>
                    <a:gd name="connsiteX22" fmla="*/ 463550 w 1479570"/>
                    <a:gd name="connsiteY22" fmla="*/ 1540027 h 1632102"/>
                    <a:gd name="connsiteX23" fmla="*/ 403225 w 1479570"/>
                    <a:gd name="connsiteY23" fmla="*/ 1632102 h 1632102"/>
                    <a:gd name="connsiteX24" fmla="*/ 98425 w 1479570"/>
                    <a:gd name="connsiteY24" fmla="*/ 1603527 h 1632102"/>
                    <a:gd name="connsiteX25" fmla="*/ 0 w 1479570"/>
                    <a:gd name="connsiteY25" fmla="*/ 1213002 h 1632102"/>
                    <a:gd name="connsiteX0" fmla="*/ 0 w 1476572"/>
                    <a:gd name="connsiteY0" fmla="*/ 1213002 h 1632102"/>
                    <a:gd name="connsiteX1" fmla="*/ 82550 w 1476572"/>
                    <a:gd name="connsiteY1" fmla="*/ 1022502 h 1632102"/>
                    <a:gd name="connsiteX2" fmla="*/ 215900 w 1476572"/>
                    <a:gd name="connsiteY2" fmla="*/ 612927 h 1632102"/>
                    <a:gd name="connsiteX3" fmla="*/ 723900 w 1476572"/>
                    <a:gd name="connsiteY3" fmla="*/ 111277 h 1632102"/>
                    <a:gd name="connsiteX4" fmla="*/ 1254125 w 1476572"/>
                    <a:gd name="connsiteY4" fmla="*/ 38252 h 1632102"/>
                    <a:gd name="connsiteX5" fmla="*/ 1098550 w 1476572"/>
                    <a:gd name="connsiteY5" fmla="*/ 197002 h 1632102"/>
                    <a:gd name="connsiteX6" fmla="*/ 676275 w 1476572"/>
                    <a:gd name="connsiteY6" fmla="*/ 454177 h 1632102"/>
                    <a:gd name="connsiteX7" fmla="*/ 968375 w 1476572"/>
                    <a:gd name="connsiteY7" fmla="*/ 406552 h 1632102"/>
                    <a:gd name="connsiteX8" fmla="*/ 1352550 w 1476572"/>
                    <a:gd name="connsiteY8" fmla="*/ 387502 h 1632102"/>
                    <a:gd name="connsiteX9" fmla="*/ 1463675 w 1476572"/>
                    <a:gd name="connsiteY9" fmla="*/ 435127 h 1632102"/>
                    <a:gd name="connsiteX10" fmla="*/ 1412875 w 1476572"/>
                    <a:gd name="connsiteY10" fmla="*/ 517677 h 1632102"/>
                    <a:gd name="connsiteX11" fmla="*/ 790575 w 1476572"/>
                    <a:gd name="connsiteY11" fmla="*/ 676427 h 1632102"/>
                    <a:gd name="connsiteX12" fmla="*/ 1327150 w 1476572"/>
                    <a:gd name="connsiteY12" fmla="*/ 587527 h 1632102"/>
                    <a:gd name="connsiteX13" fmla="*/ 1473200 w 1476572"/>
                    <a:gd name="connsiteY13" fmla="*/ 641502 h 1632102"/>
                    <a:gd name="connsiteX14" fmla="*/ 1428750 w 1476572"/>
                    <a:gd name="connsiteY14" fmla="*/ 717702 h 1632102"/>
                    <a:gd name="connsiteX15" fmla="*/ 1174750 w 1476572"/>
                    <a:gd name="connsiteY15" fmla="*/ 879627 h 1632102"/>
                    <a:gd name="connsiteX16" fmla="*/ 863600 w 1476572"/>
                    <a:gd name="connsiteY16" fmla="*/ 965352 h 1632102"/>
                    <a:gd name="connsiteX17" fmla="*/ 1289050 w 1476572"/>
                    <a:gd name="connsiteY17" fmla="*/ 889152 h 1632102"/>
                    <a:gd name="connsiteX18" fmla="*/ 1400175 w 1476572"/>
                    <a:gd name="connsiteY18" fmla="*/ 920902 h 1632102"/>
                    <a:gd name="connsiteX19" fmla="*/ 1355725 w 1476572"/>
                    <a:gd name="connsiteY19" fmla="*/ 1028852 h 1632102"/>
                    <a:gd name="connsiteX20" fmla="*/ 936625 w 1476572"/>
                    <a:gd name="connsiteY20" fmla="*/ 1174902 h 1632102"/>
                    <a:gd name="connsiteX21" fmla="*/ 774700 w 1476572"/>
                    <a:gd name="connsiteY21" fmla="*/ 1393977 h 1632102"/>
                    <a:gd name="connsiteX22" fmla="*/ 463550 w 1476572"/>
                    <a:gd name="connsiteY22" fmla="*/ 1540027 h 1632102"/>
                    <a:gd name="connsiteX23" fmla="*/ 403225 w 1476572"/>
                    <a:gd name="connsiteY23" fmla="*/ 1632102 h 1632102"/>
                    <a:gd name="connsiteX24" fmla="*/ 98425 w 1476572"/>
                    <a:gd name="connsiteY24" fmla="*/ 1603527 h 1632102"/>
                    <a:gd name="connsiteX25" fmla="*/ 0 w 1476572"/>
                    <a:gd name="connsiteY25" fmla="*/ 1213002 h 1632102"/>
                    <a:gd name="connsiteX0" fmla="*/ 0 w 1479117"/>
                    <a:gd name="connsiteY0" fmla="*/ 1213002 h 1632102"/>
                    <a:gd name="connsiteX1" fmla="*/ 82550 w 1479117"/>
                    <a:gd name="connsiteY1" fmla="*/ 1022502 h 1632102"/>
                    <a:gd name="connsiteX2" fmla="*/ 215900 w 1479117"/>
                    <a:gd name="connsiteY2" fmla="*/ 612927 h 1632102"/>
                    <a:gd name="connsiteX3" fmla="*/ 723900 w 1479117"/>
                    <a:gd name="connsiteY3" fmla="*/ 111277 h 1632102"/>
                    <a:gd name="connsiteX4" fmla="*/ 1254125 w 1479117"/>
                    <a:gd name="connsiteY4" fmla="*/ 38252 h 1632102"/>
                    <a:gd name="connsiteX5" fmla="*/ 1098550 w 1479117"/>
                    <a:gd name="connsiteY5" fmla="*/ 197002 h 1632102"/>
                    <a:gd name="connsiteX6" fmla="*/ 676275 w 1479117"/>
                    <a:gd name="connsiteY6" fmla="*/ 454177 h 1632102"/>
                    <a:gd name="connsiteX7" fmla="*/ 968375 w 1479117"/>
                    <a:gd name="connsiteY7" fmla="*/ 406552 h 1632102"/>
                    <a:gd name="connsiteX8" fmla="*/ 1352550 w 1479117"/>
                    <a:gd name="connsiteY8" fmla="*/ 387502 h 1632102"/>
                    <a:gd name="connsiteX9" fmla="*/ 1463675 w 1479117"/>
                    <a:gd name="connsiteY9" fmla="*/ 435127 h 1632102"/>
                    <a:gd name="connsiteX10" fmla="*/ 1412875 w 1479117"/>
                    <a:gd name="connsiteY10" fmla="*/ 517677 h 1632102"/>
                    <a:gd name="connsiteX11" fmla="*/ 790575 w 1479117"/>
                    <a:gd name="connsiteY11" fmla="*/ 676427 h 1632102"/>
                    <a:gd name="connsiteX12" fmla="*/ 1289050 w 1479117"/>
                    <a:gd name="connsiteY12" fmla="*/ 612927 h 1632102"/>
                    <a:gd name="connsiteX13" fmla="*/ 1473200 w 1479117"/>
                    <a:gd name="connsiteY13" fmla="*/ 641502 h 1632102"/>
                    <a:gd name="connsiteX14" fmla="*/ 1428750 w 1479117"/>
                    <a:gd name="connsiteY14" fmla="*/ 717702 h 1632102"/>
                    <a:gd name="connsiteX15" fmla="*/ 1174750 w 1479117"/>
                    <a:gd name="connsiteY15" fmla="*/ 879627 h 1632102"/>
                    <a:gd name="connsiteX16" fmla="*/ 863600 w 1479117"/>
                    <a:gd name="connsiteY16" fmla="*/ 965352 h 1632102"/>
                    <a:gd name="connsiteX17" fmla="*/ 1289050 w 1479117"/>
                    <a:gd name="connsiteY17" fmla="*/ 889152 h 1632102"/>
                    <a:gd name="connsiteX18" fmla="*/ 1400175 w 1479117"/>
                    <a:gd name="connsiteY18" fmla="*/ 920902 h 1632102"/>
                    <a:gd name="connsiteX19" fmla="*/ 1355725 w 1479117"/>
                    <a:gd name="connsiteY19" fmla="*/ 1028852 h 1632102"/>
                    <a:gd name="connsiteX20" fmla="*/ 936625 w 1479117"/>
                    <a:gd name="connsiteY20" fmla="*/ 1174902 h 1632102"/>
                    <a:gd name="connsiteX21" fmla="*/ 774700 w 1479117"/>
                    <a:gd name="connsiteY21" fmla="*/ 1393977 h 1632102"/>
                    <a:gd name="connsiteX22" fmla="*/ 463550 w 1479117"/>
                    <a:gd name="connsiteY22" fmla="*/ 1540027 h 1632102"/>
                    <a:gd name="connsiteX23" fmla="*/ 403225 w 1479117"/>
                    <a:gd name="connsiteY23" fmla="*/ 1632102 h 1632102"/>
                    <a:gd name="connsiteX24" fmla="*/ 98425 w 1479117"/>
                    <a:gd name="connsiteY24" fmla="*/ 1603527 h 1632102"/>
                    <a:gd name="connsiteX25" fmla="*/ 0 w 1479117"/>
                    <a:gd name="connsiteY25" fmla="*/ 1213002 h 1632102"/>
                    <a:gd name="connsiteX0" fmla="*/ 0 w 1479117"/>
                    <a:gd name="connsiteY0" fmla="*/ 1213002 h 1632102"/>
                    <a:gd name="connsiteX1" fmla="*/ 82550 w 1479117"/>
                    <a:gd name="connsiteY1" fmla="*/ 1022502 h 1632102"/>
                    <a:gd name="connsiteX2" fmla="*/ 215900 w 1479117"/>
                    <a:gd name="connsiteY2" fmla="*/ 612927 h 1632102"/>
                    <a:gd name="connsiteX3" fmla="*/ 723900 w 1479117"/>
                    <a:gd name="connsiteY3" fmla="*/ 111277 h 1632102"/>
                    <a:gd name="connsiteX4" fmla="*/ 1254125 w 1479117"/>
                    <a:gd name="connsiteY4" fmla="*/ 38252 h 1632102"/>
                    <a:gd name="connsiteX5" fmla="*/ 1098550 w 1479117"/>
                    <a:gd name="connsiteY5" fmla="*/ 197002 h 1632102"/>
                    <a:gd name="connsiteX6" fmla="*/ 676275 w 1479117"/>
                    <a:gd name="connsiteY6" fmla="*/ 454177 h 1632102"/>
                    <a:gd name="connsiteX7" fmla="*/ 968375 w 1479117"/>
                    <a:gd name="connsiteY7" fmla="*/ 406552 h 1632102"/>
                    <a:gd name="connsiteX8" fmla="*/ 1352550 w 1479117"/>
                    <a:gd name="connsiteY8" fmla="*/ 387502 h 1632102"/>
                    <a:gd name="connsiteX9" fmla="*/ 1463675 w 1479117"/>
                    <a:gd name="connsiteY9" fmla="*/ 435127 h 1632102"/>
                    <a:gd name="connsiteX10" fmla="*/ 1412875 w 1479117"/>
                    <a:gd name="connsiteY10" fmla="*/ 517677 h 1632102"/>
                    <a:gd name="connsiteX11" fmla="*/ 790575 w 1479117"/>
                    <a:gd name="connsiteY11" fmla="*/ 676427 h 1632102"/>
                    <a:gd name="connsiteX12" fmla="*/ 1289050 w 1479117"/>
                    <a:gd name="connsiteY12" fmla="*/ 612927 h 1632102"/>
                    <a:gd name="connsiteX13" fmla="*/ 1473200 w 1479117"/>
                    <a:gd name="connsiteY13" fmla="*/ 641502 h 1632102"/>
                    <a:gd name="connsiteX14" fmla="*/ 1428750 w 1479117"/>
                    <a:gd name="connsiteY14" fmla="*/ 717702 h 1632102"/>
                    <a:gd name="connsiteX15" fmla="*/ 1174750 w 1479117"/>
                    <a:gd name="connsiteY15" fmla="*/ 879627 h 1632102"/>
                    <a:gd name="connsiteX16" fmla="*/ 863600 w 1479117"/>
                    <a:gd name="connsiteY16" fmla="*/ 965352 h 1632102"/>
                    <a:gd name="connsiteX17" fmla="*/ 1289050 w 1479117"/>
                    <a:gd name="connsiteY17" fmla="*/ 889152 h 1632102"/>
                    <a:gd name="connsiteX18" fmla="*/ 1400175 w 1479117"/>
                    <a:gd name="connsiteY18" fmla="*/ 920902 h 1632102"/>
                    <a:gd name="connsiteX19" fmla="*/ 1355725 w 1479117"/>
                    <a:gd name="connsiteY19" fmla="*/ 1028852 h 1632102"/>
                    <a:gd name="connsiteX20" fmla="*/ 936625 w 1479117"/>
                    <a:gd name="connsiteY20" fmla="*/ 1174902 h 1632102"/>
                    <a:gd name="connsiteX21" fmla="*/ 774700 w 1479117"/>
                    <a:gd name="connsiteY21" fmla="*/ 1393977 h 1632102"/>
                    <a:gd name="connsiteX22" fmla="*/ 463550 w 1479117"/>
                    <a:gd name="connsiteY22" fmla="*/ 1540027 h 1632102"/>
                    <a:gd name="connsiteX23" fmla="*/ 403225 w 1479117"/>
                    <a:gd name="connsiteY23" fmla="*/ 1632102 h 1632102"/>
                    <a:gd name="connsiteX24" fmla="*/ 98425 w 1479117"/>
                    <a:gd name="connsiteY24" fmla="*/ 1603527 h 1632102"/>
                    <a:gd name="connsiteX25" fmla="*/ 0 w 1479117"/>
                    <a:gd name="connsiteY25" fmla="*/ 1213002 h 1632102"/>
                    <a:gd name="connsiteX0" fmla="*/ 0 w 1479117"/>
                    <a:gd name="connsiteY0" fmla="*/ 1213002 h 1632102"/>
                    <a:gd name="connsiteX1" fmla="*/ 82550 w 1479117"/>
                    <a:gd name="connsiteY1" fmla="*/ 1022502 h 1632102"/>
                    <a:gd name="connsiteX2" fmla="*/ 215900 w 1479117"/>
                    <a:gd name="connsiteY2" fmla="*/ 612927 h 1632102"/>
                    <a:gd name="connsiteX3" fmla="*/ 723900 w 1479117"/>
                    <a:gd name="connsiteY3" fmla="*/ 111277 h 1632102"/>
                    <a:gd name="connsiteX4" fmla="*/ 1254125 w 1479117"/>
                    <a:gd name="connsiteY4" fmla="*/ 38252 h 1632102"/>
                    <a:gd name="connsiteX5" fmla="*/ 1098550 w 1479117"/>
                    <a:gd name="connsiteY5" fmla="*/ 197002 h 1632102"/>
                    <a:gd name="connsiteX6" fmla="*/ 676275 w 1479117"/>
                    <a:gd name="connsiteY6" fmla="*/ 454177 h 1632102"/>
                    <a:gd name="connsiteX7" fmla="*/ 968375 w 1479117"/>
                    <a:gd name="connsiteY7" fmla="*/ 406552 h 1632102"/>
                    <a:gd name="connsiteX8" fmla="*/ 1352550 w 1479117"/>
                    <a:gd name="connsiteY8" fmla="*/ 387502 h 1632102"/>
                    <a:gd name="connsiteX9" fmla="*/ 1463675 w 1479117"/>
                    <a:gd name="connsiteY9" fmla="*/ 435127 h 1632102"/>
                    <a:gd name="connsiteX10" fmla="*/ 1412875 w 1479117"/>
                    <a:gd name="connsiteY10" fmla="*/ 517677 h 1632102"/>
                    <a:gd name="connsiteX11" fmla="*/ 790575 w 1479117"/>
                    <a:gd name="connsiteY11" fmla="*/ 676427 h 1632102"/>
                    <a:gd name="connsiteX12" fmla="*/ 1289050 w 1479117"/>
                    <a:gd name="connsiteY12" fmla="*/ 612927 h 1632102"/>
                    <a:gd name="connsiteX13" fmla="*/ 1473200 w 1479117"/>
                    <a:gd name="connsiteY13" fmla="*/ 641502 h 1632102"/>
                    <a:gd name="connsiteX14" fmla="*/ 1428750 w 1479117"/>
                    <a:gd name="connsiteY14" fmla="*/ 736752 h 1632102"/>
                    <a:gd name="connsiteX15" fmla="*/ 1174750 w 1479117"/>
                    <a:gd name="connsiteY15" fmla="*/ 879627 h 1632102"/>
                    <a:gd name="connsiteX16" fmla="*/ 863600 w 1479117"/>
                    <a:gd name="connsiteY16" fmla="*/ 965352 h 1632102"/>
                    <a:gd name="connsiteX17" fmla="*/ 1289050 w 1479117"/>
                    <a:gd name="connsiteY17" fmla="*/ 889152 h 1632102"/>
                    <a:gd name="connsiteX18" fmla="*/ 1400175 w 1479117"/>
                    <a:gd name="connsiteY18" fmla="*/ 920902 h 1632102"/>
                    <a:gd name="connsiteX19" fmla="*/ 1355725 w 1479117"/>
                    <a:gd name="connsiteY19" fmla="*/ 1028852 h 1632102"/>
                    <a:gd name="connsiteX20" fmla="*/ 936625 w 1479117"/>
                    <a:gd name="connsiteY20" fmla="*/ 1174902 h 1632102"/>
                    <a:gd name="connsiteX21" fmla="*/ 774700 w 1479117"/>
                    <a:gd name="connsiteY21" fmla="*/ 1393977 h 1632102"/>
                    <a:gd name="connsiteX22" fmla="*/ 463550 w 1479117"/>
                    <a:gd name="connsiteY22" fmla="*/ 1540027 h 1632102"/>
                    <a:gd name="connsiteX23" fmla="*/ 403225 w 1479117"/>
                    <a:gd name="connsiteY23" fmla="*/ 1632102 h 1632102"/>
                    <a:gd name="connsiteX24" fmla="*/ 98425 w 1479117"/>
                    <a:gd name="connsiteY24" fmla="*/ 1603527 h 1632102"/>
                    <a:gd name="connsiteX25" fmla="*/ 0 w 1479117"/>
                    <a:gd name="connsiteY25" fmla="*/ 1213002 h 1632102"/>
                    <a:gd name="connsiteX0" fmla="*/ 0 w 1479117"/>
                    <a:gd name="connsiteY0" fmla="*/ 1213002 h 1632102"/>
                    <a:gd name="connsiteX1" fmla="*/ 82550 w 1479117"/>
                    <a:gd name="connsiteY1" fmla="*/ 1022502 h 1632102"/>
                    <a:gd name="connsiteX2" fmla="*/ 215900 w 1479117"/>
                    <a:gd name="connsiteY2" fmla="*/ 612927 h 1632102"/>
                    <a:gd name="connsiteX3" fmla="*/ 723900 w 1479117"/>
                    <a:gd name="connsiteY3" fmla="*/ 111277 h 1632102"/>
                    <a:gd name="connsiteX4" fmla="*/ 1254125 w 1479117"/>
                    <a:gd name="connsiteY4" fmla="*/ 38252 h 1632102"/>
                    <a:gd name="connsiteX5" fmla="*/ 1098550 w 1479117"/>
                    <a:gd name="connsiteY5" fmla="*/ 197002 h 1632102"/>
                    <a:gd name="connsiteX6" fmla="*/ 676275 w 1479117"/>
                    <a:gd name="connsiteY6" fmla="*/ 454177 h 1632102"/>
                    <a:gd name="connsiteX7" fmla="*/ 968375 w 1479117"/>
                    <a:gd name="connsiteY7" fmla="*/ 406552 h 1632102"/>
                    <a:gd name="connsiteX8" fmla="*/ 1352550 w 1479117"/>
                    <a:gd name="connsiteY8" fmla="*/ 387502 h 1632102"/>
                    <a:gd name="connsiteX9" fmla="*/ 1463675 w 1479117"/>
                    <a:gd name="connsiteY9" fmla="*/ 435127 h 1632102"/>
                    <a:gd name="connsiteX10" fmla="*/ 1412875 w 1479117"/>
                    <a:gd name="connsiteY10" fmla="*/ 517677 h 1632102"/>
                    <a:gd name="connsiteX11" fmla="*/ 790575 w 1479117"/>
                    <a:gd name="connsiteY11" fmla="*/ 676427 h 1632102"/>
                    <a:gd name="connsiteX12" fmla="*/ 1289050 w 1479117"/>
                    <a:gd name="connsiteY12" fmla="*/ 612927 h 1632102"/>
                    <a:gd name="connsiteX13" fmla="*/ 1473200 w 1479117"/>
                    <a:gd name="connsiteY13" fmla="*/ 641502 h 1632102"/>
                    <a:gd name="connsiteX14" fmla="*/ 1428750 w 1479117"/>
                    <a:gd name="connsiteY14" fmla="*/ 736752 h 1632102"/>
                    <a:gd name="connsiteX15" fmla="*/ 1162050 w 1479117"/>
                    <a:gd name="connsiteY15" fmla="*/ 857402 h 1632102"/>
                    <a:gd name="connsiteX16" fmla="*/ 863600 w 1479117"/>
                    <a:gd name="connsiteY16" fmla="*/ 965352 h 1632102"/>
                    <a:gd name="connsiteX17" fmla="*/ 1289050 w 1479117"/>
                    <a:gd name="connsiteY17" fmla="*/ 889152 h 1632102"/>
                    <a:gd name="connsiteX18" fmla="*/ 1400175 w 1479117"/>
                    <a:gd name="connsiteY18" fmla="*/ 920902 h 1632102"/>
                    <a:gd name="connsiteX19" fmla="*/ 1355725 w 1479117"/>
                    <a:gd name="connsiteY19" fmla="*/ 1028852 h 1632102"/>
                    <a:gd name="connsiteX20" fmla="*/ 936625 w 1479117"/>
                    <a:gd name="connsiteY20" fmla="*/ 1174902 h 1632102"/>
                    <a:gd name="connsiteX21" fmla="*/ 774700 w 1479117"/>
                    <a:gd name="connsiteY21" fmla="*/ 1393977 h 1632102"/>
                    <a:gd name="connsiteX22" fmla="*/ 463550 w 1479117"/>
                    <a:gd name="connsiteY22" fmla="*/ 1540027 h 1632102"/>
                    <a:gd name="connsiteX23" fmla="*/ 403225 w 1479117"/>
                    <a:gd name="connsiteY23" fmla="*/ 1632102 h 1632102"/>
                    <a:gd name="connsiteX24" fmla="*/ 98425 w 1479117"/>
                    <a:gd name="connsiteY24" fmla="*/ 1603527 h 1632102"/>
                    <a:gd name="connsiteX25" fmla="*/ 0 w 1479117"/>
                    <a:gd name="connsiteY25" fmla="*/ 1213002 h 1632102"/>
                    <a:gd name="connsiteX0" fmla="*/ 0 w 1479117"/>
                    <a:gd name="connsiteY0" fmla="*/ 1213002 h 1632102"/>
                    <a:gd name="connsiteX1" fmla="*/ 82550 w 1479117"/>
                    <a:gd name="connsiteY1" fmla="*/ 1022502 h 1632102"/>
                    <a:gd name="connsiteX2" fmla="*/ 215900 w 1479117"/>
                    <a:gd name="connsiteY2" fmla="*/ 612927 h 1632102"/>
                    <a:gd name="connsiteX3" fmla="*/ 723900 w 1479117"/>
                    <a:gd name="connsiteY3" fmla="*/ 111277 h 1632102"/>
                    <a:gd name="connsiteX4" fmla="*/ 1254125 w 1479117"/>
                    <a:gd name="connsiteY4" fmla="*/ 38252 h 1632102"/>
                    <a:gd name="connsiteX5" fmla="*/ 1098550 w 1479117"/>
                    <a:gd name="connsiteY5" fmla="*/ 197002 h 1632102"/>
                    <a:gd name="connsiteX6" fmla="*/ 676275 w 1479117"/>
                    <a:gd name="connsiteY6" fmla="*/ 454177 h 1632102"/>
                    <a:gd name="connsiteX7" fmla="*/ 968375 w 1479117"/>
                    <a:gd name="connsiteY7" fmla="*/ 406552 h 1632102"/>
                    <a:gd name="connsiteX8" fmla="*/ 1352550 w 1479117"/>
                    <a:gd name="connsiteY8" fmla="*/ 387502 h 1632102"/>
                    <a:gd name="connsiteX9" fmla="*/ 1463675 w 1479117"/>
                    <a:gd name="connsiteY9" fmla="*/ 435127 h 1632102"/>
                    <a:gd name="connsiteX10" fmla="*/ 1412875 w 1479117"/>
                    <a:gd name="connsiteY10" fmla="*/ 517677 h 1632102"/>
                    <a:gd name="connsiteX11" fmla="*/ 790575 w 1479117"/>
                    <a:gd name="connsiteY11" fmla="*/ 676427 h 1632102"/>
                    <a:gd name="connsiteX12" fmla="*/ 1289050 w 1479117"/>
                    <a:gd name="connsiteY12" fmla="*/ 612927 h 1632102"/>
                    <a:gd name="connsiteX13" fmla="*/ 1473200 w 1479117"/>
                    <a:gd name="connsiteY13" fmla="*/ 641502 h 1632102"/>
                    <a:gd name="connsiteX14" fmla="*/ 1428750 w 1479117"/>
                    <a:gd name="connsiteY14" fmla="*/ 736752 h 1632102"/>
                    <a:gd name="connsiteX15" fmla="*/ 1162050 w 1479117"/>
                    <a:gd name="connsiteY15" fmla="*/ 857402 h 1632102"/>
                    <a:gd name="connsiteX16" fmla="*/ 863600 w 1479117"/>
                    <a:gd name="connsiteY16" fmla="*/ 965352 h 1632102"/>
                    <a:gd name="connsiteX17" fmla="*/ 1289050 w 1479117"/>
                    <a:gd name="connsiteY17" fmla="*/ 889152 h 1632102"/>
                    <a:gd name="connsiteX18" fmla="*/ 1400175 w 1479117"/>
                    <a:gd name="connsiteY18" fmla="*/ 920902 h 1632102"/>
                    <a:gd name="connsiteX19" fmla="*/ 1355725 w 1479117"/>
                    <a:gd name="connsiteY19" fmla="*/ 1028852 h 1632102"/>
                    <a:gd name="connsiteX20" fmla="*/ 936625 w 1479117"/>
                    <a:gd name="connsiteY20" fmla="*/ 1174902 h 1632102"/>
                    <a:gd name="connsiteX21" fmla="*/ 774700 w 1479117"/>
                    <a:gd name="connsiteY21" fmla="*/ 1393977 h 1632102"/>
                    <a:gd name="connsiteX22" fmla="*/ 463550 w 1479117"/>
                    <a:gd name="connsiteY22" fmla="*/ 1540027 h 1632102"/>
                    <a:gd name="connsiteX23" fmla="*/ 403225 w 1479117"/>
                    <a:gd name="connsiteY23" fmla="*/ 1632102 h 1632102"/>
                    <a:gd name="connsiteX24" fmla="*/ 98425 w 1479117"/>
                    <a:gd name="connsiteY24" fmla="*/ 1603527 h 1632102"/>
                    <a:gd name="connsiteX25" fmla="*/ 0 w 1479117"/>
                    <a:gd name="connsiteY25" fmla="*/ 1213002 h 1632102"/>
                    <a:gd name="connsiteX0" fmla="*/ 0 w 1479117"/>
                    <a:gd name="connsiteY0" fmla="*/ 1213002 h 1632102"/>
                    <a:gd name="connsiteX1" fmla="*/ 82550 w 1479117"/>
                    <a:gd name="connsiteY1" fmla="*/ 1022502 h 1632102"/>
                    <a:gd name="connsiteX2" fmla="*/ 215900 w 1479117"/>
                    <a:gd name="connsiteY2" fmla="*/ 612927 h 1632102"/>
                    <a:gd name="connsiteX3" fmla="*/ 723900 w 1479117"/>
                    <a:gd name="connsiteY3" fmla="*/ 111277 h 1632102"/>
                    <a:gd name="connsiteX4" fmla="*/ 1254125 w 1479117"/>
                    <a:gd name="connsiteY4" fmla="*/ 38252 h 1632102"/>
                    <a:gd name="connsiteX5" fmla="*/ 1098550 w 1479117"/>
                    <a:gd name="connsiteY5" fmla="*/ 197002 h 1632102"/>
                    <a:gd name="connsiteX6" fmla="*/ 676275 w 1479117"/>
                    <a:gd name="connsiteY6" fmla="*/ 454177 h 1632102"/>
                    <a:gd name="connsiteX7" fmla="*/ 968375 w 1479117"/>
                    <a:gd name="connsiteY7" fmla="*/ 406552 h 1632102"/>
                    <a:gd name="connsiteX8" fmla="*/ 1352550 w 1479117"/>
                    <a:gd name="connsiteY8" fmla="*/ 387502 h 1632102"/>
                    <a:gd name="connsiteX9" fmla="*/ 1463675 w 1479117"/>
                    <a:gd name="connsiteY9" fmla="*/ 435127 h 1632102"/>
                    <a:gd name="connsiteX10" fmla="*/ 1412875 w 1479117"/>
                    <a:gd name="connsiteY10" fmla="*/ 517677 h 1632102"/>
                    <a:gd name="connsiteX11" fmla="*/ 790575 w 1479117"/>
                    <a:gd name="connsiteY11" fmla="*/ 676427 h 1632102"/>
                    <a:gd name="connsiteX12" fmla="*/ 1289050 w 1479117"/>
                    <a:gd name="connsiteY12" fmla="*/ 612927 h 1632102"/>
                    <a:gd name="connsiteX13" fmla="*/ 1473200 w 1479117"/>
                    <a:gd name="connsiteY13" fmla="*/ 641502 h 1632102"/>
                    <a:gd name="connsiteX14" fmla="*/ 1428750 w 1479117"/>
                    <a:gd name="connsiteY14" fmla="*/ 736752 h 1632102"/>
                    <a:gd name="connsiteX15" fmla="*/ 1162050 w 1479117"/>
                    <a:gd name="connsiteY15" fmla="*/ 857402 h 1632102"/>
                    <a:gd name="connsiteX16" fmla="*/ 863600 w 1479117"/>
                    <a:gd name="connsiteY16" fmla="*/ 965352 h 1632102"/>
                    <a:gd name="connsiteX17" fmla="*/ 1289050 w 1479117"/>
                    <a:gd name="connsiteY17" fmla="*/ 889152 h 1632102"/>
                    <a:gd name="connsiteX18" fmla="*/ 1400175 w 1479117"/>
                    <a:gd name="connsiteY18" fmla="*/ 920902 h 1632102"/>
                    <a:gd name="connsiteX19" fmla="*/ 1355725 w 1479117"/>
                    <a:gd name="connsiteY19" fmla="*/ 1028852 h 1632102"/>
                    <a:gd name="connsiteX20" fmla="*/ 936625 w 1479117"/>
                    <a:gd name="connsiteY20" fmla="*/ 1174902 h 1632102"/>
                    <a:gd name="connsiteX21" fmla="*/ 774700 w 1479117"/>
                    <a:gd name="connsiteY21" fmla="*/ 1393977 h 1632102"/>
                    <a:gd name="connsiteX22" fmla="*/ 463550 w 1479117"/>
                    <a:gd name="connsiteY22" fmla="*/ 1540027 h 1632102"/>
                    <a:gd name="connsiteX23" fmla="*/ 403225 w 1479117"/>
                    <a:gd name="connsiteY23" fmla="*/ 1632102 h 1632102"/>
                    <a:gd name="connsiteX24" fmla="*/ 98425 w 1479117"/>
                    <a:gd name="connsiteY24" fmla="*/ 1603527 h 1632102"/>
                    <a:gd name="connsiteX25" fmla="*/ 0 w 1479117"/>
                    <a:gd name="connsiteY25" fmla="*/ 1213002 h 1632102"/>
                    <a:gd name="connsiteX0" fmla="*/ 0 w 1477532"/>
                    <a:gd name="connsiteY0" fmla="*/ 1213002 h 1632102"/>
                    <a:gd name="connsiteX1" fmla="*/ 82550 w 1477532"/>
                    <a:gd name="connsiteY1" fmla="*/ 1022502 h 1632102"/>
                    <a:gd name="connsiteX2" fmla="*/ 215900 w 1477532"/>
                    <a:gd name="connsiteY2" fmla="*/ 612927 h 1632102"/>
                    <a:gd name="connsiteX3" fmla="*/ 723900 w 1477532"/>
                    <a:gd name="connsiteY3" fmla="*/ 111277 h 1632102"/>
                    <a:gd name="connsiteX4" fmla="*/ 1254125 w 1477532"/>
                    <a:gd name="connsiteY4" fmla="*/ 38252 h 1632102"/>
                    <a:gd name="connsiteX5" fmla="*/ 1098550 w 1477532"/>
                    <a:gd name="connsiteY5" fmla="*/ 197002 h 1632102"/>
                    <a:gd name="connsiteX6" fmla="*/ 676275 w 1477532"/>
                    <a:gd name="connsiteY6" fmla="*/ 454177 h 1632102"/>
                    <a:gd name="connsiteX7" fmla="*/ 968375 w 1477532"/>
                    <a:gd name="connsiteY7" fmla="*/ 406552 h 1632102"/>
                    <a:gd name="connsiteX8" fmla="*/ 1352550 w 1477532"/>
                    <a:gd name="connsiteY8" fmla="*/ 387502 h 1632102"/>
                    <a:gd name="connsiteX9" fmla="*/ 1463675 w 1477532"/>
                    <a:gd name="connsiteY9" fmla="*/ 435127 h 1632102"/>
                    <a:gd name="connsiteX10" fmla="*/ 1412875 w 1477532"/>
                    <a:gd name="connsiteY10" fmla="*/ 517677 h 1632102"/>
                    <a:gd name="connsiteX11" fmla="*/ 790575 w 1477532"/>
                    <a:gd name="connsiteY11" fmla="*/ 676427 h 1632102"/>
                    <a:gd name="connsiteX12" fmla="*/ 1289050 w 1477532"/>
                    <a:gd name="connsiteY12" fmla="*/ 612927 h 1632102"/>
                    <a:gd name="connsiteX13" fmla="*/ 1473200 w 1477532"/>
                    <a:gd name="connsiteY13" fmla="*/ 641502 h 1632102"/>
                    <a:gd name="connsiteX14" fmla="*/ 1416050 w 1477532"/>
                    <a:gd name="connsiteY14" fmla="*/ 749452 h 1632102"/>
                    <a:gd name="connsiteX15" fmla="*/ 1162050 w 1477532"/>
                    <a:gd name="connsiteY15" fmla="*/ 857402 h 1632102"/>
                    <a:gd name="connsiteX16" fmla="*/ 863600 w 1477532"/>
                    <a:gd name="connsiteY16" fmla="*/ 965352 h 1632102"/>
                    <a:gd name="connsiteX17" fmla="*/ 1289050 w 1477532"/>
                    <a:gd name="connsiteY17" fmla="*/ 889152 h 1632102"/>
                    <a:gd name="connsiteX18" fmla="*/ 1400175 w 1477532"/>
                    <a:gd name="connsiteY18" fmla="*/ 920902 h 1632102"/>
                    <a:gd name="connsiteX19" fmla="*/ 1355725 w 1477532"/>
                    <a:gd name="connsiteY19" fmla="*/ 1028852 h 1632102"/>
                    <a:gd name="connsiteX20" fmla="*/ 936625 w 1477532"/>
                    <a:gd name="connsiteY20" fmla="*/ 1174902 h 1632102"/>
                    <a:gd name="connsiteX21" fmla="*/ 774700 w 1477532"/>
                    <a:gd name="connsiteY21" fmla="*/ 1393977 h 1632102"/>
                    <a:gd name="connsiteX22" fmla="*/ 463550 w 1477532"/>
                    <a:gd name="connsiteY22" fmla="*/ 1540027 h 1632102"/>
                    <a:gd name="connsiteX23" fmla="*/ 403225 w 1477532"/>
                    <a:gd name="connsiteY23" fmla="*/ 1632102 h 1632102"/>
                    <a:gd name="connsiteX24" fmla="*/ 98425 w 1477532"/>
                    <a:gd name="connsiteY24" fmla="*/ 1603527 h 1632102"/>
                    <a:gd name="connsiteX25" fmla="*/ 0 w 1477532"/>
                    <a:gd name="connsiteY25" fmla="*/ 1213002 h 1632102"/>
                    <a:gd name="connsiteX0" fmla="*/ 0 w 1480388"/>
                    <a:gd name="connsiteY0" fmla="*/ 1213002 h 1632102"/>
                    <a:gd name="connsiteX1" fmla="*/ 82550 w 1480388"/>
                    <a:gd name="connsiteY1" fmla="*/ 1022502 h 1632102"/>
                    <a:gd name="connsiteX2" fmla="*/ 215900 w 1480388"/>
                    <a:gd name="connsiteY2" fmla="*/ 612927 h 1632102"/>
                    <a:gd name="connsiteX3" fmla="*/ 723900 w 1480388"/>
                    <a:gd name="connsiteY3" fmla="*/ 111277 h 1632102"/>
                    <a:gd name="connsiteX4" fmla="*/ 1254125 w 1480388"/>
                    <a:gd name="connsiteY4" fmla="*/ 38252 h 1632102"/>
                    <a:gd name="connsiteX5" fmla="*/ 1098550 w 1480388"/>
                    <a:gd name="connsiteY5" fmla="*/ 197002 h 1632102"/>
                    <a:gd name="connsiteX6" fmla="*/ 676275 w 1480388"/>
                    <a:gd name="connsiteY6" fmla="*/ 454177 h 1632102"/>
                    <a:gd name="connsiteX7" fmla="*/ 968375 w 1480388"/>
                    <a:gd name="connsiteY7" fmla="*/ 406552 h 1632102"/>
                    <a:gd name="connsiteX8" fmla="*/ 1352550 w 1480388"/>
                    <a:gd name="connsiteY8" fmla="*/ 387502 h 1632102"/>
                    <a:gd name="connsiteX9" fmla="*/ 1463675 w 1480388"/>
                    <a:gd name="connsiteY9" fmla="*/ 435127 h 1632102"/>
                    <a:gd name="connsiteX10" fmla="*/ 1412875 w 1480388"/>
                    <a:gd name="connsiteY10" fmla="*/ 517677 h 1632102"/>
                    <a:gd name="connsiteX11" fmla="*/ 790575 w 1480388"/>
                    <a:gd name="connsiteY11" fmla="*/ 676427 h 1632102"/>
                    <a:gd name="connsiteX12" fmla="*/ 1289050 w 1480388"/>
                    <a:gd name="connsiteY12" fmla="*/ 612927 h 1632102"/>
                    <a:gd name="connsiteX13" fmla="*/ 1473200 w 1480388"/>
                    <a:gd name="connsiteY13" fmla="*/ 641502 h 1632102"/>
                    <a:gd name="connsiteX14" fmla="*/ 1416050 w 1480388"/>
                    <a:gd name="connsiteY14" fmla="*/ 749452 h 1632102"/>
                    <a:gd name="connsiteX15" fmla="*/ 1162050 w 1480388"/>
                    <a:gd name="connsiteY15" fmla="*/ 857402 h 1632102"/>
                    <a:gd name="connsiteX16" fmla="*/ 863600 w 1480388"/>
                    <a:gd name="connsiteY16" fmla="*/ 965352 h 1632102"/>
                    <a:gd name="connsiteX17" fmla="*/ 1289050 w 1480388"/>
                    <a:gd name="connsiteY17" fmla="*/ 889152 h 1632102"/>
                    <a:gd name="connsiteX18" fmla="*/ 1400175 w 1480388"/>
                    <a:gd name="connsiteY18" fmla="*/ 920902 h 1632102"/>
                    <a:gd name="connsiteX19" fmla="*/ 1355725 w 1480388"/>
                    <a:gd name="connsiteY19" fmla="*/ 1028852 h 1632102"/>
                    <a:gd name="connsiteX20" fmla="*/ 936625 w 1480388"/>
                    <a:gd name="connsiteY20" fmla="*/ 1174902 h 1632102"/>
                    <a:gd name="connsiteX21" fmla="*/ 774700 w 1480388"/>
                    <a:gd name="connsiteY21" fmla="*/ 1393977 h 1632102"/>
                    <a:gd name="connsiteX22" fmla="*/ 463550 w 1480388"/>
                    <a:gd name="connsiteY22" fmla="*/ 1540027 h 1632102"/>
                    <a:gd name="connsiteX23" fmla="*/ 403225 w 1480388"/>
                    <a:gd name="connsiteY23" fmla="*/ 1632102 h 1632102"/>
                    <a:gd name="connsiteX24" fmla="*/ 98425 w 1480388"/>
                    <a:gd name="connsiteY24" fmla="*/ 1603527 h 1632102"/>
                    <a:gd name="connsiteX25" fmla="*/ 0 w 1480388"/>
                    <a:gd name="connsiteY25" fmla="*/ 1213002 h 1632102"/>
                    <a:gd name="connsiteX0" fmla="*/ 0 w 1480388"/>
                    <a:gd name="connsiteY0" fmla="*/ 1213002 h 1632102"/>
                    <a:gd name="connsiteX1" fmla="*/ 82550 w 1480388"/>
                    <a:gd name="connsiteY1" fmla="*/ 1022502 h 1632102"/>
                    <a:gd name="connsiteX2" fmla="*/ 215900 w 1480388"/>
                    <a:gd name="connsiteY2" fmla="*/ 612927 h 1632102"/>
                    <a:gd name="connsiteX3" fmla="*/ 723900 w 1480388"/>
                    <a:gd name="connsiteY3" fmla="*/ 111277 h 1632102"/>
                    <a:gd name="connsiteX4" fmla="*/ 1254125 w 1480388"/>
                    <a:gd name="connsiteY4" fmla="*/ 38252 h 1632102"/>
                    <a:gd name="connsiteX5" fmla="*/ 1098550 w 1480388"/>
                    <a:gd name="connsiteY5" fmla="*/ 197002 h 1632102"/>
                    <a:gd name="connsiteX6" fmla="*/ 676275 w 1480388"/>
                    <a:gd name="connsiteY6" fmla="*/ 454177 h 1632102"/>
                    <a:gd name="connsiteX7" fmla="*/ 968375 w 1480388"/>
                    <a:gd name="connsiteY7" fmla="*/ 406552 h 1632102"/>
                    <a:gd name="connsiteX8" fmla="*/ 1352550 w 1480388"/>
                    <a:gd name="connsiteY8" fmla="*/ 387502 h 1632102"/>
                    <a:gd name="connsiteX9" fmla="*/ 1463675 w 1480388"/>
                    <a:gd name="connsiteY9" fmla="*/ 435127 h 1632102"/>
                    <a:gd name="connsiteX10" fmla="*/ 1412875 w 1480388"/>
                    <a:gd name="connsiteY10" fmla="*/ 517677 h 1632102"/>
                    <a:gd name="connsiteX11" fmla="*/ 790575 w 1480388"/>
                    <a:gd name="connsiteY11" fmla="*/ 676427 h 1632102"/>
                    <a:gd name="connsiteX12" fmla="*/ 1289050 w 1480388"/>
                    <a:gd name="connsiteY12" fmla="*/ 612927 h 1632102"/>
                    <a:gd name="connsiteX13" fmla="*/ 1473200 w 1480388"/>
                    <a:gd name="connsiteY13" fmla="*/ 641502 h 1632102"/>
                    <a:gd name="connsiteX14" fmla="*/ 1416050 w 1480388"/>
                    <a:gd name="connsiteY14" fmla="*/ 749452 h 1632102"/>
                    <a:gd name="connsiteX15" fmla="*/ 1162050 w 1480388"/>
                    <a:gd name="connsiteY15" fmla="*/ 857402 h 1632102"/>
                    <a:gd name="connsiteX16" fmla="*/ 863600 w 1480388"/>
                    <a:gd name="connsiteY16" fmla="*/ 965352 h 1632102"/>
                    <a:gd name="connsiteX17" fmla="*/ 1289050 w 1480388"/>
                    <a:gd name="connsiteY17" fmla="*/ 889152 h 1632102"/>
                    <a:gd name="connsiteX18" fmla="*/ 1400175 w 1480388"/>
                    <a:gd name="connsiteY18" fmla="*/ 920902 h 1632102"/>
                    <a:gd name="connsiteX19" fmla="*/ 1250950 w 1480388"/>
                    <a:gd name="connsiteY19" fmla="*/ 1041552 h 1632102"/>
                    <a:gd name="connsiteX20" fmla="*/ 936625 w 1480388"/>
                    <a:gd name="connsiteY20" fmla="*/ 1174902 h 1632102"/>
                    <a:gd name="connsiteX21" fmla="*/ 774700 w 1480388"/>
                    <a:gd name="connsiteY21" fmla="*/ 1393977 h 1632102"/>
                    <a:gd name="connsiteX22" fmla="*/ 463550 w 1480388"/>
                    <a:gd name="connsiteY22" fmla="*/ 1540027 h 1632102"/>
                    <a:gd name="connsiteX23" fmla="*/ 403225 w 1480388"/>
                    <a:gd name="connsiteY23" fmla="*/ 1632102 h 1632102"/>
                    <a:gd name="connsiteX24" fmla="*/ 98425 w 1480388"/>
                    <a:gd name="connsiteY24" fmla="*/ 1603527 h 1632102"/>
                    <a:gd name="connsiteX25" fmla="*/ 0 w 1480388"/>
                    <a:gd name="connsiteY25" fmla="*/ 1213002 h 1632102"/>
                    <a:gd name="connsiteX0" fmla="*/ 0 w 1480388"/>
                    <a:gd name="connsiteY0" fmla="*/ 1213002 h 1632102"/>
                    <a:gd name="connsiteX1" fmla="*/ 82550 w 1480388"/>
                    <a:gd name="connsiteY1" fmla="*/ 1022502 h 1632102"/>
                    <a:gd name="connsiteX2" fmla="*/ 215900 w 1480388"/>
                    <a:gd name="connsiteY2" fmla="*/ 612927 h 1632102"/>
                    <a:gd name="connsiteX3" fmla="*/ 723900 w 1480388"/>
                    <a:gd name="connsiteY3" fmla="*/ 111277 h 1632102"/>
                    <a:gd name="connsiteX4" fmla="*/ 1254125 w 1480388"/>
                    <a:gd name="connsiteY4" fmla="*/ 38252 h 1632102"/>
                    <a:gd name="connsiteX5" fmla="*/ 1098550 w 1480388"/>
                    <a:gd name="connsiteY5" fmla="*/ 197002 h 1632102"/>
                    <a:gd name="connsiteX6" fmla="*/ 676275 w 1480388"/>
                    <a:gd name="connsiteY6" fmla="*/ 454177 h 1632102"/>
                    <a:gd name="connsiteX7" fmla="*/ 968375 w 1480388"/>
                    <a:gd name="connsiteY7" fmla="*/ 406552 h 1632102"/>
                    <a:gd name="connsiteX8" fmla="*/ 1352550 w 1480388"/>
                    <a:gd name="connsiteY8" fmla="*/ 387502 h 1632102"/>
                    <a:gd name="connsiteX9" fmla="*/ 1463675 w 1480388"/>
                    <a:gd name="connsiteY9" fmla="*/ 435127 h 1632102"/>
                    <a:gd name="connsiteX10" fmla="*/ 1412875 w 1480388"/>
                    <a:gd name="connsiteY10" fmla="*/ 517677 h 1632102"/>
                    <a:gd name="connsiteX11" fmla="*/ 790575 w 1480388"/>
                    <a:gd name="connsiteY11" fmla="*/ 676427 h 1632102"/>
                    <a:gd name="connsiteX12" fmla="*/ 1289050 w 1480388"/>
                    <a:gd name="connsiteY12" fmla="*/ 612927 h 1632102"/>
                    <a:gd name="connsiteX13" fmla="*/ 1473200 w 1480388"/>
                    <a:gd name="connsiteY13" fmla="*/ 641502 h 1632102"/>
                    <a:gd name="connsiteX14" fmla="*/ 1416050 w 1480388"/>
                    <a:gd name="connsiteY14" fmla="*/ 749452 h 1632102"/>
                    <a:gd name="connsiteX15" fmla="*/ 1162050 w 1480388"/>
                    <a:gd name="connsiteY15" fmla="*/ 857402 h 1632102"/>
                    <a:gd name="connsiteX16" fmla="*/ 863600 w 1480388"/>
                    <a:gd name="connsiteY16" fmla="*/ 965352 h 1632102"/>
                    <a:gd name="connsiteX17" fmla="*/ 1289050 w 1480388"/>
                    <a:gd name="connsiteY17" fmla="*/ 889152 h 1632102"/>
                    <a:gd name="connsiteX18" fmla="*/ 1400175 w 1480388"/>
                    <a:gd name="connsiteY18" fmla="*/ 920902 h 1632102"/>
                    <a:gd name="connsiteX19" fmla="*/ 1250950 w 1480388"/>
                    <a:gd name="connsiteY19" fmla="*/ 1041552 h 1632102"/>
                    <a:gd name="connsiteX20" fmla="*/ 936625 w 1480388"/>
                    <a:gd name="connsiteY20" fmla="*/ 1174902 h 1632102"/>
                    <a:gd name="connsiteX21" fmla="*/ 774700 w 1480388"/>
                    <a:gd name="connsiteY21" fmla="*/ 1393977 h 1632102"/>
                    <a:gd name="connsiteX22" fmla="*/ 463550 w 1480388"/>
                    <a:gd name="connsiteY22" fmla="*/ 1540027 h 1632102"/>
                    <a:gd name="connsiteX23" fmla="*/ 403225 w 1480388"/>
                    <a:gd name="connsiteY23" fmla="*/ 1632102 h 1632102"/>
                    <a:gd name="connsiteX24" fmla="*/ 98425 w 1480388"/>
                    <a:gd name="connsiteY24" fmla="*/ 1603527 h 1632102"/>
                    <a:gd name="connsiteX25" fmla="*/ 0 w 1480388"/>
                    <a:gd name="connsiteY25" fmla="*/ 1213002 h 1632102"/>
                    <a:gd name="connsiteX0" fmla="*/ 0 w 1480388"/>
                    <a:gd name="connsiteY0" fmla="*/ 1213002 h 1632102"/>
                    <a:gd name="connsiteX1" fmla="*/ 82550 w 1480388"/>
                    <a:gd name="connsiteY1" fmla="*/ 1022502 h 1632102"/>
                    <a:gd name="connsiteX2" fmla="*/ 215900 w 1480388"/>
                    <a:gd name="connsiteY2" fmla="*/ 612927 h 1632102"/>
                    <a:gd name="connsiteX3" fmla="*/ 723900 w 1480388"/>
                    <a:gd name="connsiteY3" fmla="*/ 111277 h 1632102"/>
                    <a:gd name="connsiteX4" fmla="*/ 1254125 w 1480388"/>
                    <a:gd name="connsiteY4" fmla="*/ 38252 h 1632102"/>
                    <a:gd name="connsiteX5" fmla="*/ 1098550 w 1480388"/>
                    <a:gd name="connsiteY5" fmla="*/ 197002 h 1632102"/>
                    <a:gd name="connsiteX6" fmla="*/ 676275 w 1480388"/>
                    <a:gd name="connsiteY6" fmla="*/ 454177 h 1632102"/>
                    <a:gd name="connsiteX7" fmla="*/ 968375 w 1480388"/>
                    <a:gd name="connsiteY7" fmla="*/ 406552 h 1632102"/>
                    <a:gd name="connsiteX8" fmla="*/ 1352550 w 1480388"/>
                    <a:gd name="connsiteY8" fmla="*/ 387502 h 1632102"/>
                    <a:gd name="connsiteX9" fmla="*/ 1463675 w 1480388"/>
                    <a:gd name="connsiteY9" fmla="*/ 435127 h 1632102"/>
                    <a:gd name="connsiteX10" fmla="*/ 1412875 w 1480388"/>
                    <a:gd name="connsiteY10" fmla="*/ 517677 h 1632102"/>
                    <a:gd name="connsiteX11" fmla="*/ 790575 w 1480388"/>
                    <a:gd name="connsiteY11" fmla="*/ 676427 h 1632102"/>
                    <a:gd name="connsiteX12" fmla="*/ 1289050 w 1480388"/>
                    <a:gd name="connsiteY12" fmla="*/ 612927 h 1632102"/>
                    <a:gd name="connsiteX13" fmla="*/ 1473200 w 1480388"/>
                    <a:gd name="connsiteY13" fmla="*/ 641502 h 1632102"/>
                    <a:gd name="connsiteX14" fmla="*/ 1416050 w 1480388"/>
                    <a:gd name="connsiteY14" fmla="*/ 749452 h 1632102"/>
                    <a:gd name="connsiteX15" fmla="*/ 1162050 w 1480388"/>
                    <a:gd name="connsiteY15" fmla="*/ 857402 h 1632102"/>
                    <a:gd name="connsiteX16" fmla="*/ 863600 w 1480388"/>
                    <a:gd name="connsiteY16" fmla="*/ 965352 h 1632102"/>
                    <a:gd name="connsiteX17" fmla="*/ 1289050 w 1480388"/>
                    <a:gd name="connsiteY17" fmla="*/ 870102 h 1632102"/>
                    <a:gd name="connsiteX18" fmla="*/ 1400175 w 1480388"/>
                    <a:gd name="connsiteY18" fmla="*/ 920902 h 1632102"/>
                    <a:gd name="connsiteX19" fmla="*/ 1250950 w 1480388"/>
                    <a:gd name="connsiteY19" fmla="*/ 1041552 h 1632102"/>
                    <a:gd name="connsiteX20" fmla="*/ 936625 w 1480388"/>
                    <a:gd name="connsiteY20" fmla="*/ 1174902 h 1632102"/>
                    <a:gd name="connsiteX21" fmla="*/ 774700 w 1480388"/>
                    <a:gd name="connsiteY21" fmla="*/ 1393977 h 1632102"/>
                    <a:gd name="connsiteX22" fmla="*/ 463550 w 1480388"/>
                    <a:gd name="connsiteY22" fmla="*/ 1540027 h 1632102"/>
                    <a:gd name="connsiteX23" fmla="*/ 403225 w 1480388"/>
                    <a:gd name="connsiteY23" fmla="*/ 1632102 h 1632102"/>
                    <a:gd name="connsiteX24" fmla="*/ 98425 w 1480388"/>
                    <a:gd name="connsiteY24" fmla="*/ 1603527 h 1632102"/>
                    <a:gd name="connsiteX25" fmla="*/ 0 w 1480388"/>
                    <a:gd name="connsiteY25" fmla="*/ 1213002 h 1632102"/>
                    <a:gd name="connsiteX0" fmla="*/ 0 w 1480388"/>
                    <a:gd name="connsiteY0" fmla="*/ 1213002 h 1632102"/>
                    <a:gd name="connsiteX1" fmla="*/ 82550 w 1480388"/>
                    <a:gd name="connsiteY1" fmla="*/ 1022502 h 1632102"/>
                    <a:gd name="connsiteX2" fmla="*/ 215900 w 1480388"/>
                    <a:gd name="connsiteY2" fmla="*/ 612927 h 1632102"/>
                    <a:gd name="connsiteX3" fmla="*/ 723900 w 1480388"/>
                    <a:gd name="connsiteY3" fmla="*/ 111277 h 1632102"/>
                    <a:gd name="connsiteX4" fmla="*/ 1254125 w 1480388"/>
                    <a:gd name="connsiteY4" fmla="*/ 38252 h 1632102"/>
                    <a:gd name="connsiteX5" fmla="*/ 1098550 w 1480388"/>
                    <a:gd name="connsiteY5" fmla="*/ 197002 h 1632102"/>
                    <a:gd name="connsiteX6" fmla="*/ 676275 w 1480388"/>
                    <a:gd name="connsiteY6" fmla="*/ 454177 h 1632102"/>
                    <a:gd name="connsiteX7" fmla="*/ 968375 w 1480388"/>
                    <a:gd name="connsiteY7" fmla="*/ 406552 h 1632102"/>
                    <a:gd name="connsiteX8" fmla="*/ 1352550 w 1480388"/>
                    <a:gd name="connsiteY8" fmla="*/ 387502 h 1632102"/>
                    <a:gd name="connsiteX9" fmla="*/ 1463675 w 1480388"/>
                    <a:gd name="connsiteY9" fmla="*/ 435127 h 1632102"/>
                    <a:gd name="connsiteX10" fmla="*/ 1412875 w 1480388"/>
                    <a:gd name="connsiteY10" fmla="*/ 517677 h 1632102"/>
                    <a:gd name="connsiteX11" fmla="*/ 790575 w 1480388"/>
                    <a:gd name="connsiteY11" fmla="*/ 676427 h 1632102"/>
                    <a:gd name="connsiteX12" fmla="*/ 1289050 w 1480388"/>
                    <a:gd name="connsiteY12" fmla="*/ 612927 h 1632102"/>
                    <a:gd name="connsiteX13" fmla="*/ 1473200 w 1480388"/>
                    <a:gd name="connsiteY13" fmla="*/ 641502 h 1632102"/>
                    <a:gd name="connsiteX14" fmla="*/ 1416050 w 1480388"/>
                    <a:gd name="connsiteY14" fmla="*/ 749452 h 1632102"/>
                    <a:gd name="connsiteX15" fmla="*/ 1162050 w 1480388"/>
                    <a:gd name="connsiteY15" fmla="*/ 857402 h 1632102"/>
                    <a:gd name="connsiteX16" fmla="*/ 863600 w 1480388"/>
                    <a:gd name="connsiteY16" fmla="*/ 965352 h 1632102"/>
                    <a:gd name="connsiteX17" fmla="*/ 1289050 w 1480388"/>
                    <a:gd name="connsiteY17" fmla="*/ 870102 h 1632102"/>
                    <a:gd name="connsiteX18" fmla="*/ 1400175 w 1480388"/>
                    <a:gd name="connsiteY18" fmla="*/ 920902 h 1632102"/>
                    <a:gd name="connsiteX19" fmla="*/ 1250950 w 1480388"/>
                    <a:gd name="connsiteY19" fmla="*/ 1041552 h 1632102"/>
                    <a:gd name="connsiteX20" fmla="*/ 936625 w 1480388"/>
                    <a:gd name="connsiteY20" fmla="*/ 1174902 h 1632102"/>
                    <a:gd name="connsiteX21" fmla="*/ 774700 w 1480388"/>
                    <a:gd name="connsiteY21" fmla="*/ 1393977 h 1632102"/>
                    <a:gd name="connsiteX22" fmla="*/ 463550 w 1480388"/>
                    <a:gd name="connsiteY22" fmla="*/ 1540027 h 1632102"/>
                    <a:gd name="connsiteX23" fmla="*/ 403225 w 1480388"/>
                    <a:gd name="connsiteY23" fmla="*/ 1632102 h 1632102"/>
                    <a:gd name="connsiteX24" fmla="*/ 98425 w 1480388"/>
                    <a:gd name="connsiteY24" fmla="*/ 1603527 h 1632102"/>
                    <a:gd name="connsiteX25" fmla="*/ 0 w 1480388"/>
                    <a:gd name="connsiteY25" fmla="*/ 1213002 h 1632102"/>
                    <a:gd name="connsiteX0" fmla="*/ 0 w 1480388"/>
                    <a:gd name="connsiteY0" fmla="*/ 1213002 h 1632102"/>
                    <a:gd name="connsiteX1" fmla="*/ 82550 w 1480388"/>
                    <a:gd name="connsiteY1" fmla="*/ 1022502 h 1632102"/>
                    <a:gd name="connsiteX2" fmla="*/ 215900 w 1480388"/>
                    <a:gd name="connsiteY2" fmla="*/ 612927 h 1632102"/>
                    <a:gd name="connsiteX3" fmla="*/ 723900 w 1480388"/>
                    <a:gd name="connsiteY3" fmla="*/ 111277 h 1632102"/>
                    <a:gd name="connsiteX4" fmla="*/ 1254125 w 1480388"/>
                    <a:gd name="connsiteY4" fmla="*/ 38252 h 1632102"/>
                    <a:gd name="connsiteX5" fmla="*/ 1098550 w 1480388"/>
                    <a:gd name="connsiteY5" fmla="*/ 197002 h 1632102"/>
                    <a:gd name="connsiteX6" fmla="*/ 676275 w 1480388"/>
                    <a:gd name="connsiteY6" fmla="*/ 454177 h 1632102"/>
                    <a:gd name="connsiteX7" fmla="*/ 968375 w 1480388"/>
                    <a:gd name="connsiteY7" fmla="*/ 406552 h 1632102"/>
                    <a:gd name="connsiteX8" fmla="*/ 1352550 w 1480388"/>
                    <a:gd name="connsiteY8" fmla="*/ 387502 h 1632102"/>
                    <a:gd name="connsiteX9" fmla="*/ 1463675 w 1480388"/>
                    <a:gd name="connsiteY9" fmla="*/ 435127 h 1632102"/>
                    <a:gd name="connsiteX10" fmla="*/ 1412875 w 1480388"/>
                    <a:gd name="connsiteY10" fmla="*/ 517677 h 1632102"/>
                    <a:gd name="connsiteX11" fmla="*/ 790575 w 1480388"/>
                    <a:gd name="connsiteY11" fmla="*/ 676427 h 1632102"/>
                    <a:gd name="connsiteX12" fmla="*/ 1289050 w 1480388"/>
                    <a:gd name="connsiteY12" fmla="*/ 612927 h 1632102"/>
                    <a:gd name="connsiteX13" fmla="*/ 1473200 w 1480388"/>
                    <a:gd name="connsiteY13" fmla="*/ 641502 h 1632102"/>
                    <a:gd name="connsiteX14" fmla="*/ 1416050 w 1480388"/>
                    <a:gd name="connsiteY14" fmla="*/ 749452 h 1632102"/>
                    <a:gd name="connsiteX15" fmla="*/ 1162050 w 1480388"/>
                    <a:gd name="connsiteY15" fmla="*/ 857402 h 1632102"/>
                    <a:gd name="connsiteX16" fmla="*/ 863600 w 1480388"/>
                    <a:gd name="connsiteY16" fmla="*/ 965352 h 1632102"/>
                    <a:gd name="connsiteX17" fmla="*/ 1289050 w 1480388"/>
                    <a:gd name="connsiteY17" fmla="*/ 870102 h 1632102"/>
                    <a:gd name="connsiteX18" fmla="*/ 1400175 w 1480388"/>
                    <a:gd name="connsiteY18" fmla="*/ 920902 h 1632102"/>
                    <a:gd name="connsiteX19" fmla="*/ 1250950 w 1480388"/>
                    <a:gd name="connsiteY19" fmla="*/ 1041552 h 1632102"/>
                    <a:gd name="connsiteX20" fmla="*/ 936625 w 1480388"/>
                    <a:gd name="connsiteY20" fmla="*/ 1174902 h 1632102"/>
                    <a:gd name="connsiteX21" fmla="*/ 774700 w 1480388"/>
                    <a:gd name="connsiteY21" fmla="*/ 1393977 h 1632102"/>
                    <a:gd name="connsiteX22" fmla="*/ 463550 w 1480388"/>
                    <a:gd name="connsiteY22" fmla="*/ 1540027 h 1632102"/>
                    <a:gd name="connsiteX23" fmla="*/ 403225 w 1480388"/>
                    <a:gd name="connsiteY23" fmla="*/ 1632102 h 1632102"/>
                    <a:gd name="connsiteX24" fmla="*/ 98425 w 1480388"/>
                    <a:gd name="connsiteY24" fmla="*/ 1603527 h 1632102"/>
                    <a:gd name="connsiteX25" fmla="*/ 0 w 1480388"/>
                    <a:gd name="connsiteY25" fmla="*/ 1213002 h 1632102"/>
                    <a:gd name="connsiteX0" fmla="*/ 0 w 1480388"/>
                    <a:gd name="connsiteY0" fmla="*/ 1213002 h 1632102"/>
                    <a:gd name="connsiteX1" fmla="*/ 82550 w 1480388"/>
                    <a:gd name="connsiteY1" fmla="*/ 1022502 h 1632102"/>
                    <a:gd name="connsiteX2" fmla="*/ 215900 w 1480388"/>
                    <a:gd name="connsiteY2" fmla="*/ 612927 h 1632102"/>
                    <a:gd name="connsiteX3" fmla="*/ 723900 w 1480388"/>
                    <a:gd name="connsiteY3" fmla="*/ 111277 h 1632102"/>
                    <a:gd name="connsiteX4" fmla="*/ 1254125 w 1480388"/>
                    <a:gd name="connsiteY4" fmla="*/ 38252 h 1632102"/>
                    <a:gd name="connsiteX5" fmla="*/ 1098550 w 1480388"/>
                    <a:gd name="connsiteY5" fmla="*/ 197002 h 1632102"/>
                    <a:gd name="connsiteX6" fmla="*/ 676275 w 1480388"/>
                    <a:gd name="connsiteY6" fmla="*/ 454177 h 1632102"/>
                    <a:gd name="connsiteX7" fmla="*/ 968375 w 1480388"/>
                    <a:gd name="connsiteY7" fmla="*/ 406552 h 1632102"/>
                    <a:gd name="connsiteX8" fmla="*/ 1352550 w 1480388"/>
                    <a:gd name="connsiteY8" fmla="*/ 387502 h 1632102"/>
                    <a:gd name="connsiteX9" fmla="*/ 1463675 w 1480388"/>
                    <a:gd name="connsiteY9" fmla="*/ 435127 h 1632102"/>
                    <a:gd name="connsiteX10" fmla="*/ 1412875 w 1480388"/>
                    <a:gd name="connsiteY10" fmla="*/ 517677 h 1632102"/>
                    <a:gd name="connsiteX11" fmla="*/ 790575 w 1480388"/>
                    <a:gd name="connsiteY11" fmla="*/ 676427 h 1632102"/>
                    <a:gd name="connsiteX12" fmla="*/ 1289050 w 1480388"/>
                    <a:gd name="connsiteY12" fmla="*/ 612927 h 1632102"/>
                    <a:gd name="connsiteX13" fmla="*/ 1473200 w 1480388"/>
                    <a:gd name="connsiteY13" fmla="*/ 641502 h 1632102"/>
                    <a:gd name="connsiteX14" fmla="*/ 1416050 w 1480388"/>
                    <a:gd name="connsiteY14" fmla="*/ 749452 h 1632102"/>
                    <a:gd name="connsiteX15" fmla="*/ 1162050 w 1480388"/>
                    <a:gd name="connsiteY15" fmla="*/ 857402 h 1632102"/>
                    <a:gd name="connsiteX16" fmla="*/ 863600 w 1480388"/>
                    <a:gd name="connsiteY16" fmla="*/ 965352 h 1632102"/>
                    <a:gd name="connsiteX17" fmla="*/ 1289050 w 1480388"/>
                    <a:gd name="connsiteY17" fmla="*/ 870102 h 1632102"/>
                    <a:gd name="connsiteX18" fmla="*/ 1400175 w 1480388"/>
                    <a:gd name="connsiteY18" fmla="*/ 920902 h 1632102"/>
                    <a:gd name="connsiteX19" fmla="*/ 1250950 w 1480388"/>
                    <a:gd name="connsiteY19" fmla="*/ 1041552 h 1632102"/>
                    <a:gd name="connsiteX20" fmla="*/ 936625 w 1480388"/>
                    <a:gd name="connsiteY20" fmla="*/ 1174902 h 1632102"/>
                    <a:gd name="connsiteX21" fmla="*/ 774700 w 1480388"/>
                    <a:gd name="connsiteY21" fmla="*/ 1393977 h 1632102"/>
                    <a:gd name="connsiteX22" fmla="*/ 463550 w 1480388"/>
                    <a:gd name="connsiteY22" fmla="*/ 1540027 h 1632102"/>
                    <a:gd name="connsiteX23" fmla="*/ 403225 w 1480388"/>
                    <a:gd name="connsiteY23" fmla="*/ 1632102 h 1632102"/>
                    <a:gd name="connsiteX24" fmla="*/ 98425 w 1480388"/>
                    <a:gd name="connsiteY24" fmla="*/ 1603527 h 1632102"/>
                    <a:gd name="connsiteX25" fmla="*/ 0 w 1480388"/>
                    <a:gd name="connsiteY25" fmla="*/ 1213002 h 1632102"/>
                    <a:gd name="connsiteX0" fmla="*/ 0 w 1480388"/>
                    <a:gd name="connsiteY0" fmla="*/ 1213002 h 1625752"/>
                    <a:gd name="connsiteX1" fmla="*/ 82550 w 1480388"/>
                    <a:gd name="connsiteY1" fmla="*/ 1022502 h 1625752"/>
                    <a:gd name="connsiteX2" fmla="*/ 215900 w 1480388"/>
                    <a:gd name="connsiteY2" fmla="*/ 612927 h 1625752"/>
                    <a:gd name="connsiteX3" fmla="*/ 723900 w 1480388"/>
                    <a:gd name="connsiteY3" fmla="*/ 111277 h 1625752"/>
                    <a:gd name="connsiteX4" fmla="*/ 1254125 w 1480388"/>
                    <a:gd name="connsiteY4" fmla="*/ 38252 h 1625752"/>
                    <a:gd name="connsiteX5" fmla="*/ 1098550 w 1480388"/>
                    <a:gd name="connsiteY5" fmla="*/ 197002 h 1625752"/>
                    <a:gd name="connsiteX6" fmla="*/ 676275 w 1480388"/>
                    <a:gd name="connsiteY6" fmla="*/ 454177 h 1625752"/>
                    <a:gd name="connsiteX7" fmla="*/ 968375 w 1480388"/>
                    <a:gd name="connsiteY7" fmla="*/ 406552 h 1625752"/>
                    <a:gd name="connsiteX8" fmla="*/ 1352550 w 1480388"/>
                    <a:gd name="connsiteY8" fmla="*/ 387502 h 1625752"/>
                    <a:gd name="connsiteX9" fmla="*/ 1463675 w 1480388"/>
                    <a:gd name="connsiteY9" fmla="*/ 435127 h 1625752"/>
                    <a:gd name="connsiteX10" fmla="*/ 1412875 w 1480388"/>
                    <a:gd name="connsiteY10" fmla="*/ 517677 h 1625752"/>
                    <a:gd name="connsiteX11" fmla="*/ 790575 w 1480388"/>
                    <a:gd name="connsiteY11" fmla="*/ 676427 h 1625752"/>
                    <a:gd name="connsiteX12" fmla="*/ 1289050 w 1480388"/>
                    <a:gd name="connsiteY12" fmla="*/ 612927 h 1625752"/>
                    <a:gd name="connsiteX13" fmla="*/ 1473200 w 1480388"/>
                    <a:gd name="connsiteY13" fmla="*/ 641502 h 1625752"/>
                    <a:gd name="connsiteX14" fmla="*/ 1416050 w 1480388"/>
                    <a:gd name="connsiteY14" fmla="*/ 749452 h 1625752"/>
                    <a:gd name="connsiteX15" fmla="*/ 1162050 w 1480388"/>
                    <a:gd name="connsiteY15" fmla="*/ 857402 h 1625752"/>
                    <a:gd name="connsiteX16" fmla="*/ 863600 w 1480388"/>
                    <a:gd name="connsiteY16" fmla="*/ 965352 h 1625752"/>
                    <a:gd name="connsiteX17" fmla="*/ 1289050 w 1480388"/>
                    <a:gd name="connsiteY17" fmla="*/ 870102 h 1625752"/>
                    <a:gd name="connsiteX18" fmla="*/ 1400175 w 1480388"/>
                    <a:gd name="connsiteY18" fmla="*/ 920902 h 1625752"/>
                    <a:gd name="connsiteX19" fmla="*/ 1250950 w 1480388"/>
                    <a:gd name="connsiteY19" fmla="*/ 1041552 h 1625752"/>
                    <a:gd name="connsiteX20" fmla="*/ 936625 w 1480388"/>
                    <a:gd name="connsiteY20" fmla="*/ 1174902 h 1625752"/>
                    <a:gd name="connsiteX21" fmla="*/ 774700 w 1480388"/>
                    <a:gd name="connsiteY21" fmla="*/ 1393977 h 1625752"/>
                    <a:gd name="connsiteX22" fmla="*/ 463550 w 1480388"/>
                    <a:gd name="connsiteY22" fmla="*/ 1540027 h 1625752"/>
                    <a:gd name="connsiteX23" fmla="*/ 390525 w 1480388"/>
                    <a:gd name="connsiteY23" fmla="*/ 1625752 h 1625752"/>
                    <a:gd name="connsiteX24" fmla="*/ 98425 w 1480388"/>
                    <a:gd name="connsiteY24" fmla="*/ 1603527 h 1625752"/>
                    <a:gd name="connsiteX25" fmla="*/ 0 w 1480388"/>
                    <a:gd name="connsiteY25" fmla="*/ 1213002 h 1625752"/>
                    <a:gd name="connsiteX0" fmla="*/ 0 w 1480388"/>
                    <a:gd name="connsiteY0" fmla="*/ 1213002 h 1645371"/>
                    <a:gd name="connsiteX1" fmla="*/ 82550 w 1480388"/>
                    <a:gd name="connsiteY1" fmla="*/ 1022502 h 1645371"/>
                    <a:gd name="connsiteX2" fmla="*/ 215900 w 1480388"/>
                    <a:gd name="connsiteY2" fmla="*/ 612927 h 1645371"/>
                    <a:gd name="connsiteX3" fmla="*/ 723900 w 1480388"/>
                    <a:gd name="connsiteY3" fmla="*/ 111277 h 1645371"/>
                    <a:gd name="connsiteX4" fmla="*/ 1254125 w 1480388"/>
                    <a:gd name="connsiteY4" fmla="*/ 38252 h 1645371"/>
                    <a:gd name="connsiteX5" fmla="*/ 1098550 w 1480388"/>
                    <a:gd name="connsiteY5" fmla="*/ 197002 h 1645371"/>
                    <a:gd name="connsiteX6" fmla="*/ 676275 w 1480388"/>
                    <a:gd name="connsiteY6" fmla="*/ 454177 h 1645371"/>
                    <a:gd name="connsiteX7" fmla="*/ 968375 w 1480388"/>
                    <a:gd name="connsiteY7" fmla="*/ 406552 h 1645371"/>
                    <a:gd name="connsiteX8" fmla="*/ 1352550 w 1480388"/>
                    <a:gd name="connsiteY8" fmla="*/ 387502 h 1645371"/>
                    <a:gd name="connsiteX9" fmla="*/ 1463675 w 1480388"/>
                    <a:gd name="connsiteY9" fmla="*/ 435127 h 1645371"/>
                    <a:gd name="connsiteX10" fmla="*/ 1412875 w 1480388"/>
                    <a:gd name="connsiteY10" fmla="*/ 517677 h 1645371"/>
                    <a:gd name="connsiteX11" fmla="*/ 790575 w 1480388"/>
                    <a:gd name="connsiteY11" fmla="*/ 676427 h 1645371"/>
                    <a:gd name="connsiteX12" fmla="*/ 1289050 w 1480388"/>
                    <a:gd name="connsiteY12" fmla="*/ 612927 h 1645371"/>
                    <a:gd name="connsiteX13" fmla="*/ 1473200 w 1480388"/>
                    <a:gd name="connsiteY13" fmla="*/ 641502 h 1645371"/>
                    <a:gd name="connsiteX14" fmla="*/ 1416050 w 1480388"/>
                    <a:gd name="connsiteY14" fmla="*/ 749452 h 1645371"/>
                    <a:gd name="connsiteX15" fmla="*/ 1162050 w 1480388"/>
                    <a:gd name="connsiteY15" fmla="*/ 857402 h 1645371"/>
                    <a:gd name="connsiteX16" fmla="*/ 863600 w 1480388"/>
                    <a:gd name="connsiteY16" fmla="*/ 965352 h 1645371"/>
                    <a:gd name="connsiteX17" fmla="*/ 1289050 w 1480388"/>
                    <a:gd name="connsiteY17" fmla="*/ 870102 h 1645371"/>
                    <a:gd name="connsiteX18" fmla="*/ 1400175 w 1480388"/>
                    <a:gd name="connsiteY18" fmla="*/ 920902 h 1645371"/>
                    <a:gd name="connsiteX19" fmla="*/ 1250950 w 1480388"/>
                    <a:gd name="connsiteY19" fmla="*/ 1041552 h 1645371"/>
                    <a:gd name="connsiteX20" fmla="*/ 936625 w 1480388"/>
                    <a:gd name="connsiteY20" fmla="*/ 1174902 h 1645371"/>
                    <a:gd name="connsiteX21" fmla="*/ 774700 w 1480388"/>
                    <a:gd name="connsiteY21" fmla="*/ 1393977 h 1645371"/>
                    <a:gd name="connsiteX22" fmla="*/ 463550 w 1480388"/>
                    <a:gd name="connsiteY22" fmla="*/ 1540027 h 1645371"/>
                    <a:gd name="connsiteX23" fmla="*/ 390525 w 1480388"/>
                    <a:gd name="connsiteY23" fmla="*/ 1625752 h 1645371"/>
                    <a:gd name="connsiteX24" fmla="*/ 98425 w 1480388"/>
                    <a:gd name="connsiteY24" fmla="*/ 1603527 h 1645371"/>
                    <a:gd name="connsiteX25" fmla="*/ 0 w 1480388"/>
                    <a:gd name="connsiteY25" fmla="*/ 1213002 h 1645371"/>
                    <a:gd name="connsiteX0" fmla="*/ 29060 w 1509448"/>
                    <a:gd name="connsiteY0" fmla="*/ 1213002 h 1645371"/>
                    <a:gd name="connsiteX1" fmla="*/ 111610 w 1509448"/>
                    <a:gd name="connsiteY1" fmla="*/ 1022502 h 1645371"/>
                    <a:gd name="connsiteX2" fmla="*/ 244960 w 1509448"/>
                    <a:gd name="connsiteY2" fmla="*/ 612927 h 1645371"/>
                    <a:gd name="connsiteX3" fmla="*/ 752960 w 1509448"/>
                    <a:gd name="connsiteY3" fmla="*/ 111277 h 1645371"/>
                    <a:gd name="connsiteX4" fmla="*/ 1283185 w 1509448"/>
                    <a:gd name="connsiteY4" fmla="*/ 38252 h 1645371"/>
                    <a:gd name="connsiteX5" fmla="*/ 1127610 w 1509448"/>
                    <a:gd name="connsiteY5" fmla="*/ 197002 h 1645371"/>
                    <a:gd name="connsiteX6" fmla="*/ 705335 w 1509448"/>
                    <a:gd name="connsiteY6" fmla="*/ 454177 h 1645371"/>
                    <a:gd name="connsiteX7" fmla="*/ 997435 w 1509448"/>
                    <a:gd name="connsiteY7" fmla="*/ 406552 h 1645371"/>
                    <a:gd name="connsiteX8" fmla="*/ 1381610 w 1509448"/>
                    <a:gd name="connsiteY8" fmla="*/ 387502 h 1645371"/>
                    <a:gd name="connsiteX9" fmla="*/ 1492735 w 1509448"/>
                    <a:gd name="connsiteY9" fmla="*/ 435127 h 1645371"/>
                    <a:gd name="connsiteX10" fmla="*/ 1441935 w 1509448"/>
                    <a:gd name="connsiteY10" fmla="*/ 517677 h 1645371"/>
                    <a:gd name="connsiteX11" fmla="*/ 819635 w 1509448"/>
                    <a:gd name="connsiteY11" fmla="*/ 676427 h 1645371"/>
                    <a:gd name="connsiteX12" fmla="*/ 1318110 w 1509448"/>
                    <a:gd name="connsiteY12" fmla="*/ 612927 h 1645371"/>
                    <a:gd name="connsiteX13" fmla="*/ 1502260 w 1509448"/>
                    <a:gd name="connsiteY13" fmla="*/ 641502 h 1645371"/>
                    <a:gd name="connsiteX14" fmla="*/ 1445110 w 1509448"/>
                    <a:gd name="connsiteY14" fmla="*/ 749452 h 1645371"/>
                    <a:gd name="connsiteX15" fmla="*/ 1191110 w 1509448"/>
                    <a:gd name="connsiteY15" fmla="*/ 857402 h 1645371"/>
                    <a:gd name="connsiteX16" fmla="*/ 892660 w 1509448"/>
                    <a:gd name="connsiteY16" fmla="*/ 965352 h 1645371"/>
                    <a:gd name="connsiteX17" fmla="*/ 1318110 w 1509448"/>
                    <a:gd name="connsiteY17" fmla="*/ 870102 h 1645371"/>
                    <a:gd name="connsiteX18" fmla="*/ 1429235 w 1509448"/>
                    <a:gd name="connsiteY18" fmla="*/ 920902 h 1645371"/>
                    <a:gd name="connsiteX19" fmla="*/ 1280010 w 1509448"/>
                    <a:gd name="connsiteY19" fmla="*/ 1041552 h 1645371"/>
                    <a:gd name="connsiteX20" fmla="*/ 965685 w 1509448"/>
                    <a:gd name="connsiteY20" fmla="*/ 1174902 h 1645371"/>
                    <a:gd name="connsiteX21" fmla="*/ 803760 w 1509448"/>
                    <a:gd name="connsiteY21" fmla="*/ 1393977 h 1645371"/>
                    <a:gd name="connsiteX22" fmla="*/ 492610 w 1509448"/>
                    <a:gd name="connsiteY22" fmla="*/ 1540027 h 1645371"/>
                    <a:gd name="connsiteX23" fmla="*/ 419585 w 1509448"/>
                    <a:gd name="connsiteY23" fmla="*/ 1625752 h 1645371"/>
                    <a:gd name="connsiteX24" fmla="*/ 127485 w 1509448"/>
                    <a:gd name="connsiteY24" fmla="*/ 1603527 h 1645371"/>
                    <a:gd name="connsiteX25" fmla="*/ 29060 w 1509448"/>
                    <a:gd name="connsiteY25" fmla="*/ 1213002 h 1645371"/>
                    <a:gd name="connsiteX0" fmla="*/ 19061 w 1499449"/>
                    <a:gd name="connsiteY0" fmla="*/ 1213002 h 1625752"/>
                    <a:gd name="connsiteX1" fmla="*/ 101611 w 1499449"/>
                    <a:gd name="connsiteY1" fmla="*/ 1022502 h 1625752"/>
                    <a:gd name="connsiteX2" fmla="*/ 234961 w 1499449"/>
                    <a:gd name="connsiteY2" fmla="*/ 612927 h 1625752"/>
                    <a:gd name="connsiteX3" fmla="*/ 742961 w 1499449"/>
                    <a:gd name="connsiteY3" fmla="*/ 111277 h 1625752"/>
                    <a:gd name="connsiteX4" fmla="*/ 1273186 w 1499449"/>
                    <a:gd name="connsiteY4" fmla="*/ 38252 h 1625752"/>
                    <a:gd name="connsiteX5" fmla="*/ 1117611 w 1499449"/>
                    <a:gd name="connsiteY5" fmla="*/ 197002 h 1625752"/>
                    <a:gd name="connsiteX6" fmla="*/ 695336 w 1499449"/>
                    <a:gd name="connsiteY6" fmla="*/ 454177 h 1625752"/>
                    <a:gd name="connsiteX7" fmla="*/ 987436 w 1499449"/>
                    <a:gd name="connsiteY7" fmla="*/ 406552 h 1625752"/>
                    <a:gd name="connsiteX8" fmla="*/ 1371611 w 1499449"/>
                    <a:gd name="connsiteY8" fmla="*/ 387502 h 1625752"/>
                    <a:gd name="connsiteX9" fmla="*/ 1482736 w 1499449"/>
                    <a:gd name="connsiteY9" fmla="*/ 435127 h 1625752"/>
                    <a:gd name="connsiteX10" fmla="*/ 1431936 w 1499449"/>
                    <a:gd name="connsiteY10" fmla="*/ 517677 h 1625752"/>
                    <a:gd name="connsiteX11" fmla="*/ 809636 w 1499449"/>
                    <a:gd name="connsiteY11" fmla="*/ 676427 h 1625752"/>
                    <a:gd name="connsiteX12" fmla="*/ 1308111 w 1499449"/>
                    <a:gd name="connsiteY12" fmla="*/ 612927 h 1625752"/>
                    <a:gd name="connsiteX13" fmla="*/ 1492261 w 1499449"/>
                    <a:gd name="connsiteY13" fmla="*/ 641502 h 1625752"/>
                    <a:gd name="connsiteX14" fmla="*/ 1435111 w 1499449"/>
                    <a:gd name="connsiteY14" fmla="*/ 749452 h 1625752"/>
                    <a:gd name="connsiteX15" fmla="*/ 1181111 w 1499449"/>
                    <a:gd name="connsiteY15" fmla="*/ 857402 h 1625752"/>
                    <a:gd name="connsiteX16" fmla="*/ 882661 w 1499449"/>
                    <a:gd name="connsiteY16" fmla="*/ 965352 h 1625752"/>
                    <a:gd name="connsiteX17" fmla="*/ 1308111 w 1499449"/>
                    <a:gd name="connsiteY17" fmla="*/ 870102 h 1625752"/>
                    <a:gd name="connsiteX18" fmla="*/ 1419236 w 1499449"/>
                    <a:gd name="connsiteY18" fmla="*/ 920902 h 1625752"/>
                    <a:gd name="connsiteX19" fmla="*/ 1270011 w 1499449"/>
                    <a:gd name="connsiteY19" fmla="*/ 1041552 h 1625752"/>
                    <a:gd name="connsiteX20" fmla="*/ 955686 w 1499449"/>
                    <a:gd name="connsiteY20" fmla="*/ 1174902 h 1625752"/>
                    <a:gd name="connsiteX21" fmla="*/ 793761 w 1499449"/>
                    <a:gd name="connsiteY21" fmla="*/ 1393977 h 1625752"/>
                    <a:gd name="connsiteX22" fmla="*/ 482611 w 1499449"/>
                    <a:gd name="connsiteY22" fmla="*/ 1540027 h 1625752"/>
                    <a:gd name="connsiteX23" fmla="*/ 409586 w 1499449"/>
                    <a:gd name="connsiteY23" fmla="*/ 1625752 h 1625752"/>
                    <a:gd name="connsiteX24" fmla="*/ 101611 w 1499449"/>
                    <a:gd name="connsiteY24" fmla="*/ 1559077 h 1625752"/>
                    <a:gd name="connsiteX25" fmla="*/ 19061 w 1499449"/>
                    <a:gd name="connsiteY25" fmla="*/ 1213002 h 1625752"/>
                    <a:gd name="connsiteX0" fmla="*/ 10180 w 1490568"/>
                    <a:gd name="connsiteY0" fmla="*/ 1213002 h 1625752"/>
                    <a:gd name="connsiteX1" fmla="*/ 92730 w 1490568"/>
                    <a:gd name="connsiteY1" fmla="*/ 1022502 h 1625752"/>
                    <a:gd name="connsiteX2" fmla="*/ 226080 w 1490568"/>
                    <a:gd name="connsiteY2" fmla="*/ 612927 h 1625752"/>
                    <a:gd name="connsiteX3" fmla="*/ 734080 w 1490568"/>
                    <a:gd name="connsiteY3" fmla="*/ 111277 h 1625752"/>
                    <a:gd name="connsiteX4" fmla="*/ 1264305 w 1490568"/>
                    <a:gd name="connsiteY4" fmla="*/ 38252 h 1625752"/>
                    <a:gd name="connsiteX5" fmla="*/ 1108730 w 1490568"/>
                    <a:gd name="connsiteY5" fmla="*/ 197002 h 1625752"/>
                    <a:gd name="connsiteX6" fmla="*/ 686455 w 1490568"/>
                    <a:gd name="connsiteY6" fmla="*/ 454177 h 1625752"/>
                    <a:gd name="connsiteX7" fmla="*/ 978555 w 1490568"/>
                    <a:gd name="connsiteY7" fmla="*/ 406552 h 1625752"/>
                    <a:gd name="connsiteX8" fmla="*/ 1362730 w 1490568"/>
                    <a:gd name="connsiteY8" fmla="*/ 387502 h 1625752"/>
                    <a:gd name="connsiteX9" fmla="*/ 1473855 w 1490568"/>
                    <a:gd name="connsiteY9" fmla="*/ 435127 h 1625752"/>
                    <a:gd name="connsiteX10" fmla="*/ 1423055 w 1490568"/>
                    <a:gd name="connsiteY10" fmla="*/ 517677 h 1625752"/>
                    <a:gd name="connsiteX11" fmla="*/ 800755 w 1490568"/>
                    <a:gd name="connsiteY11" fmla="*/ 676427 h 1625752"/>
                    <a:gd name="connsiteX12" fmla="*/ 1299230 w 1490568"/>
                    <a:gd name="connsiteY12" fmla="*/ 612927 h 1625752"/>
                    <a:gd name="connsiteX13" fmla="*/ 1483380 w 1490568"/>
                    <a:gd name="connsiteY13" fmla="*/ 641502 h 1625752"/>
                    <a:gd name="connsiteX14" fmla="*/ 1426230 w 1490568"/>
                    <a:gd name="connsiteY14" fmla="*/ 749452 h 1625752"/>
                    <a:gd name="connsiteX15" fmla="*/ 1172230 w 1490568"/>
                    <a:gd name="connsiteY15" fmla="*/ 857402 h 1625752"/>
                    <a:gd name="connsiteX16" fmla="*/ 873780 w 1490568"/>
                    <a:gd name="connsiteY16" fmla="*/ 965352 h 1625752"/>
                    <a:gd name="connsiteX17" fmla="*/ 1299230 w 1490568"/>
                    <a:gd name="connsiteY17" fmla="*/ 870102 h 1625752"/>
                    <a:gd name="connsiteX18" fmla="*/ 1410355 w 1490568"/>
                    <a:gd name="connsiteY18" fmla="*/ 920902 h 1625752"/>
                    <a:gd name="connsiteX19" fmla="*/ 1261130 w 1490568"/>
                    <a:gd name="connsiteY19" fmla="*/ 1041552 h 1625752"/>
                    <a:gd name="connsiteX20" fmla="*/ 946805 w 1490568"/>
                    <a:gd name="connsiteY20" fmla="*/ 1174902 h 1625752"/>
                    <a:gd name="connsiteX21" fmla="*/ 784880 w 1490568"/>
                    <a:gd name="connsiteY21" fmla="*/ 1393977 h 1625752"/>
                    <a:gd name="connsiteX22" fmla="*/ 473730 w 1490568"/>
                    <a:gd name="connsiteY22" fmla="*/ 1540027 h 1625752"/>
                    <a:gd name="connsiteX23" fmla="*/ 400705 w 1490568"/>
                    <a:gd name="connsiteY23" fmla="*/ 1625752 h 1625752"/>
                    <a:gd name="connsiteX24" fmla="*/ 92730 w 1490568"/>
                    <a:gd name="connsiteY24" fmla="*/ 1559077 h 1625752"/>
                    <a:gd name="connsiteX25" fmla="*/ 10180 w 1490568"/>
                    <a:gd name="connsiteY25" fmla="*/ 1213002 h 1625752"/>
                    <a:gd name="connsiteX0" fmla="*/ 10180 w 1490568"/>
                    <a:gd name="connsiteY0" fmla="*/ 1213002 h 1638915"/>
                    <a:gd name="connsiteX1" fmla="*/ 92730 w 1490568"/>
                    <a:gd name="connsiteY1" fmla="*/ 1022502 h 1638915"/>
                    <a:gd name="connsiteX2" fmla="*/ 226080 w 1490568"/>
                    <a:gd name="connsiteY2" fmla="*/ 612927 h 1638915"/>
                    <a:gd name="connsiteX3" fmla="*/ 734080 w 1490568"/>
                    <a:gd name="connsiteY3" fmla="*/ 111277 h 1638915"/>
                    <a:gd name="connsiteX4" fmla="*/ 1264305 w 1490568"/>
                    <a:gd name="connsiteY4" fmla="*/ 38252 h 1638915"/>
                    <a:gd name="connsiteX5" fmla="*/ 1108730 w 1490568"/>
                    <a:gd name="connsiteY5" fmla="*/ 197002 h 1638915"/>
                    <a:gd name="connsiteX6" fmla="*/ 686455 w 1490568"/>
                    <a:gd name="connsiteY6" fmla="*/ 454177 h 1638915"/>
                    <a:gd name="connsiteX7" fmla="*/ 978555 w 1490568"/>
                    <a:gd name="connsiteY7" fmla="*/ 406552 h 1638915"/>
                    <a:gd name="connsiteX8" fmla="*/ 1362730 w 1490568"/>
                    <a:gd name="connsiteY8" fmla="*/ 387502 h 1638915"/>
                    <a:gd name="connsiteX9" fmla="*/ 1473855 w 1490568"/>
                    <a:gd name="connsiteY9" fmla="*/ 435127 h 1638915"/>
                    <a:gd name="connsiteX10" fmla="*/ 1423055 w 1490568"/>
                    <a:gd name="connsiteY10" fmla="*/ 517677 h 1638915"/>
                    <a:gd name="connsiteX11" fmla="*/ 800755 w 1490568"/>
                    <a:gd name="connsiteY11" fmla="*/ 676427 h 1638915"/>
                    <a:gd name="connsiteX12" fmla="*/ 1299230 w 1490568"/>
                    <a:gd name="connsiteY12" fmla="*/ 612927 h 1638915"/>
                    <a:gd name="connsiteX13" fmla="*/ 1483380 w 1490568"/>
                    <a:gd name="connsiteY13" fmla="*/ 641502 h 1638915"/>
                    <a:gd name="connsiteX14" fmla="*/ 1426230 w 1490568"/>
                    <a:gd name="connsiteY14" fmla="*/ 749452 h 1638915"/>
                    <a:gd name="connsiteX15" fmla="*/ 1172230 w 1490568"/>
                    <a:gd name="connsiteY15" fmla="*/ 857402 h 1638915"/>
                    <a:gd name="connsiteX16" fmla="*/ 873780 w 1490568"/>
                    <a:gd name="connsiteY16" fmla="*/ 965352 h 1638915"/>
                    <a:gd name="connsiteX17" fmla="*/ 1299230 w 1490568"/>
                    <a:gd name="connsiteY17" fmla="*/ 870102 h 1638915"/>
                    <a:gd name="connsiteX18" fmla="*/ 1410355 w 1490568"/>
                    <a:gd name="connsiteY18" fmla="*/ 920902 h 1638915"/>
                    <a:gd name="connsiteX19" fmla="*/ 1261130 w 1490568"/>
                    <a:gd name="connsiteY19" fmla="*/ 1041552 h 1638915"/>
                    <a:gd name="connsiteX20" fmla="*/ 946805 w 1490568"/>
                    <a:gd name="connsiteY20" fmla="*/ 1174902 h 1638915"/>
                    <a:gd name="connsiteX21" fmla="*/ 784880 w 1490568"/>
                    <a:gd name="connsiteY21" fmla="*/ 1393977 h 1638915"/>
                    <a:gd name="connsiteX22" fmla="*/ 473730 w 1490568"/>
                    <a:gd name="connsiteY22" fmla="*/ 1540027 h 1638915"/>
                    <a:gd name="connsiteX23" fmla="*/ 400705 w 1490568"/>
                    <a:gd name="connsiteY23" fmla="*/ 1625752 h 1638915"/>
                    <a:gd name="connsiteX24" fmla="*/ 92730 w 1490568"/>
                    <a:gd name="connsiteY24" fmla="*/ 1559077 h 1638915"/>
                    <a:gd name="connsiteX25" fmla="*/ 10180 w 1490568"/>
                    <a:gd name="connsiteY25" fmla="*/ 1213002 h 1638915"/>
                    <a:gd name="connsiteX0" fmla="*/ 10180 w 1490568"/>
                    <a:gd name="connsiteY0" fmla="*/ 1213002 h 1638915"/>
                    <a:gd name="connsiteX1" fmla="*/ 92730 w 1490568"/>
                    <a:gd name="connsiteY1" fmla="*/ 1022502 h 1638915"/>
                    <a:gd name="connsiteX2" fmla="*/ 226080 w 1490568"/>
                    <a:gd name="connsiteY2" fmla="*/ 612927 h 1638915"/>
                    <a:gd name="connsiteX3" fmla="*/ 734080 w 1490568"/>
                    <a:gd name="connsiteY3" fmla="*/ 111277 h 1638915"/>
                    <a:gd name="connsiteX4" fmla="*/ 1264305 w 1490568"/>
                    <a:gd name="connsiteY4" fmla="*/ 38252 h 1638915"/>
                    <a:gd name="connsiteX5" fmla="*/ 1108730 w 1490568"/>
                    <a:gd name="connsiteY5" fmla="*/ 197002 h 1638915"/>
                    <a:gd name="connsiteX6" fmla="*/ 686455 w 1490568"/>
                    <a:gd name="connsiteY6" fmla="*/ 454177 h 1638915"/>
                    <a:gd name="connsiteX7" fmla="*/ 978555 w 1490568"/>
                    <a:gd name="connsiteY7" fmla="*/ 406552 h 1638915"/>
                    <a:gd name="connsiteX8" fmla="*/ 1362730 w 1490568"/>
                    <a:gd name="connsiteY8" fmla="*/ 387502 h 1638915"/>
                    <a:gd name="connsiteX9" fmla="*/ 1473855 w 1490568"/>
                    <a:gd name="connsiteY9" fmla="*/ 435127 h 1638915"/>
                    <a:gd name="connsiteX10" fmla="*/ 1423055 w 1490568"/>
                    <a:gd name="connsiteY10" fmla="*/ 517677 h 1638915"/>
                    <a:gd name="connsiteX11" fmla="*/ 800755 w 1490568"/>
                    <a:gd name="connsiteY11" fmla="*/ 676427 h 1638915"/>
                    <a:gd name="connsiteX12" fmla="*/ 1299230 w 1490568"/>
                    <a:gd name="connsiteY12" fmla="*/ 612927 h 1638915"/>
                    <a:gd name="connsiteX13" fmla="*/ 1483380 w 1490568"/>
                    <a:gd name="connsiteY13" fmla="*/ 641502 h 1638915"/>
                    <a:gd name="connsiteX14" fmla="*/ 1426230 w 1490568"/>
                    <a:gd name="connsiteY14" fmla="*/ 749452 h 1638915"/>
                    <a:gd name="connsiteX15" fmla="*/ 1172230 w 1490568"/>
                    <a:gd name="connsiteY15" fmla="*/ 857402 h 1638915"/>
                    <a:gd name="connsiteX16" fmla="*/ 873780 w 1490568"/>
                    <a:gd name="connsiteY16" fmla="*/ 965352 h 1638915"/>
                    <a:gd name="connsiteX17" fmla="*/ 1299230 w 1490568"/>
                    <a:gd name="connsiteY17" fmla="*/ 870102 h 1638915"/>
                    <a:gd name="connsiteX18" fmla="*/ 1410355 w 1490568"/>
                    <a:gd name="connsiteY18" fmla="*/ 920902 h 1638915"/>
                    <a:gd name="connsiteX19" fmla="*/ 1261130 w 1490568"/>
                    <a:gd name="connsiteY19" fmla="*/ 1041552 h 1638915"/>
                    <a:gd name="connsiteX20" fmla="*/ 946805 w 1490568"/>
                    <a:gd name="connsiteY20" fmla="*/ 1174902 h 1638915"/>
                    <a:gd name="connsiteX21" fmla="*/ 784880 w 1490568"/>
                    <a:gd name="connsiteY21" fmla="*/ 1393977 h 1638915"/>
                    <a:gd name="connsiteX22" fmla="*/ 473730 w 1490568"/>
                    <a:gd name="connsiteY22" fmla="*/ 1540027 h 1638915"/>
                    <a:gd name="connsiteX23" fmla="*/ 400705 w 1490568"/>
                    <a:gd name="connsiteY23" fmla="*/ 1625752 h 1638915"/>
                    <a:gd name="connsiteX24" fmla="*/ 92730 w 1490568"/>
                    <a:gd name="connsiteY24" fmla="*/ 1559077 h 1638915"/>
                    <a:gd name="connsiteX25" fmla="*/ 10180 w 1490568"/>
                    <a:gd name="connsiteY25" fmla="*/ 1213002 h 1638915"/>
                    <a:gd name="connsiteX0" fmla="*/ 10180 w 1490568"/>
                    <a:gd name="connsiteY0" fmla="*/ 1213002 h 1638915"/>
                    <a:gd name="connsiteX1" fmla="*/ 92730 w 1490568"/>
                    <a:gd name="connsiteY1" fmla="*/ 1022502 h 1638915"/>
                    <a:gd name="connsiteX2" fmla="*/ 226080 w 1490568"/>
                    <a:gd name="connsiteY2" fmla="*/ 612927 h 1638915"/>
                    <a:gd name="connsiteX3" fmla="*/ 734080 w 1490568"/>
                    <a:gd name="connsiteY3" fmla="*/ 111277 h 1638915"/>
                    <a:gd name="connsiteX4" fmla="*/ 1264305 w 1490568"/>
                    <a:gd name="connsiteY4" fmla="*/ 38252 h 1638915"/>
                    <a:gd name="connsiteX5" fmla="*/ 1108730 w 1490568"/>
                    <a:gd name="connsiteY5" fmla="*/ 197002 h 1638915"/>
                    <a:gd name="connsiteX6" fmla="*/ 686455 w 1490568"/>
                    <a:gd name="connsiteY6" fmla="*/ 454177 h 1638915"/>
                    <a:gd name="connsiteX7" fmla="*/ 978555 w 1490568"/>
                    <a:gd name="connsiteY7" fmla="*/ 406552 h 1638915"/>
                    <a:gd name="connsiteX8" fmla="*/ 1362730 w 1490568"/>
                    <a:gd name="connsiteY8" fmla="*/ 387502 h 1638915"/>
                    <a:gd name="connsiteX9" fmla="*/ 1473855 w 1490568"/>
                    <a:gd name="connsiteY9" fmla="*/ 435127 h 1638915"/>
                    <a:gd name="connsiteX10" fmla="*/ 1423055 w 1490568"/>
                    <a:gd name="connsiteY10" fmla="*/ 517677 h 1638915"/>
                    <a:gd name="connsiteX11" fmla="*/ 800755 w 1490568"/>
                    <a:gd name="connsiteY11" fmla="*/ 676427 h 1638915"/>
                    <a:gd name="connsiteX12" fmla="*/ 1299230 w 1490568"/>
                    <a:gd name="connsiteY12" fmla="*/ 612927 h 1638915"/>
                    <a:gd name="connsiteX13" fmla="*/ 1483380 w 1490568"/>
                    <a:gd name="connsiteY13" fmla="*/ 641502 h 1638915"/>
                    <a:gd name="connsiteX14" fmla="*/ 1426230 w 1490568"/>
                    <a:gd name="connsiteY14" fmla="*/ 749452 h 1638915"/>
                    <a:gd name="connsiteX15" fmla="*/ 1172230 w 1490568"/>
                    <a:gd name="connsiteY15" fmla="*/ 857402 h 1638915"/>
                    <a:gd name="connsiteX16" fmla="*/ 870605 w 1490568"/>
                    <a:gd name="connsiteY16" fmla="*/ 946302 h 1638915"/>
                    <a:gd name="connsiteX17" fmla="*/ 1299230 w 1490568"/>
                    <a:gd name="connsiteY17" fmla="*/ 870102 h 1638915"/>
                    <a:gd name="connsiteX18" fmla="*/ 1410355 w 1490568"/>
                    <a:gd name="connsiteY18" fmla="*/ 920902 h 1638915"/>
                    <a:gd name="connsiteX19" fmla="*/ 1261130 w 1490568"/>
                    <a:gd name="connsiteY19" fmla="*/ 1041552 h 1638915"/>
                    <a:gd name="connsiteX20" fmla="*/ 946805 w 1490568"/>
                    <a:gd name="connsiteY20" fmla="*/ 1174902 h 1638915"/>
                    <a:gd name="connsiteX21" fmla="*/ 784880 w 1490568"/>
                    <a:gd name="connsiteY21" fmla="*/ 1393977 h 1638915"/>
                    <a:gd name="connsiteX22" fmla="*/ 473730 w 1490568"/>
                    <a:gd name="connsiteY22" fmla="*/ 1540027 h 1638915"/>
                    <a:gd name="connsiteX23" fmla="*/ 400705 w 1490568"/>
                    <a:gd name="connsiteY23" fmla="*/ 1625752 h 1638915"/>
                    <a:gd name="connsiteX24" fmla="*/ 92730 w 1490568"/>
                    <a:gd name="connsiteY24" fmla="*/ 1559077 h 1638915"/>
                    <a:gd name="connsiteX25" fmla="*/ 10180 w 1490568"/>
                    <a:gd name="connsiteY25" fmla="*/ 1213002 h 1638915"/>
                    <a:gd name="connsiteX0" fmla="*/ 10180 w 1490568"/>
                    <a:gd name="connsiteY0" fmla="*/ 1213002 h 1638915"/>
                    <a:gd name="connsiteX1" fmla="*/ 92730 w 1490568"/>
                    <a:gd name="connsiteY1" fmla="*/ 1022502 h 1638915"/>
                    <a:gd name="connsiteX2" fmla="*/ 226080 w 1490568"/>
                    <a:gd name="connsiteY2" fmla="*/ 612927 h 1638915"/>
                    <a:gd name="connsiteX3" fmla="*/ 734080 w 1490568"/>
                    <a:gd name="connsiteY3" fmla="*/ 111277 h 1638915"/>
                    <a:gd name="connsiteX4" fmla="*/ 1264305 w 1490568"/>
                    <a:gd name="connsiteY4" fmla="*/ 38252 h 1638915"/>
                    <a:gd name="connsiteX5" fmla="*/ 1108730 w 1490568"/>
                    <a:gd name="connsiteY5" fmla="*/ 197002 h 1638915"/>
                    <a:gd name="connsiteX6" fmla="*/ 686455 w 1490568"/>
                    <a:gd name="connsiteY6" fmla="*/ 454177 h 1638915"/>
                    <a:gd name="connsiteX7" fmla="*/ 978555 w 1490568"/>
                    <a:gd name="connsiteY7" fmla="*/ 406552 h 1638915"/>
                    <a:gd name="connsiteX8" fmla="*/ 1362730 w 1490568"/>
                    <a:gd name="connsiteY8" fmla="*/ 387502 h 1638915"/>
                    <a:gd name="connsiteX9" fmla="*/ 1473855 w 1490568"/>
                    <a:gd name="connsiteY9" fmla="*/ 435127 h 1638915"/>
                    <a:gd name="connsiteX10" fmla="*/ 1423055 w 1490568"/>
                    <a:gd name="connsiteY10" fmla="*/ 517677 h 1638915"/>
                    <a:gd name="connsiteX11" fmla="*/ 800755 w 1490568"/>
                    <a:gd name="connsiteY11" fmla="*/ 676427 h 1638915"/>
                    <a:gd name="connsiteX12" fmla="*/ 1299230 w 1490568"/>
                    <a:gd name="connsiteY12" fmla="*/ 612927 h 1638915"/>
                    <a:gd name="connsiteX13" fmla="*/ 1483380 w 1490568"/>
                    <a:gd name="connsiteY13" fmla="*/ 641502 h 1638915"/>
                    <a:gd name="connsiteX14" fmla="*/ 1426230 w 1490568"/>
                    <a:gd name="connsiteY14" fmla="*/ 749452 h 1638915"/>
                    <a:gd name="connsiteX15" fmla="*/ 1172230 w 1490568"/>
                    <a:gd name="connsiteY15" fmla="*/ 857402 h 1638915"/>
                    <a:gd name="connsiteX16" fmla="*/ 870605 w 1490568"/>
                    <a:gd name="connsiteY16" fmla="*/ 946302 h 1638915"/>
                    <a:gd name="connsiteX17" fmla="*/ 1299230 w 1490568"/>
                    <a:gd name="connsiteY17" fmla="*/ 870102 h 1638915"/>
                    <a:gd name="connsiteX18" fmla="*/ 1410355 w 1490568"/>
                    <a:gd name="connsiteY18" fmla="*/ 920902 h 1638915"/>
                    <a:gd name="connsiteX19" fmla="*/ 1261130 w 1490568"/>
                    <a:gd name="connsiteY19" fmla="*/ 1041552 h 1638915"/>
                    <a:gd name="connsiteX20" fmla="*/ 946805 w 1490568"/>
                    <a:gd name="connsiteY20" fmla="*/ 1174902 h 1638915"/>
                    <a:gd name="connsiteX21" fmla="*/ 784880 w 1490568"/>
                    <a:gd name="connsiteY21" fmla="*/ 1393977 h 1638915"/>
                    <a:gd name="connsiteX22" fmla="*/ 473730 w 1490568"/>
                    <a:gd name="connsiteY22" fmla="*/ 1540027 h 1638915"/>
                    <a:gd name="connsiteX23" fmla="*/ 400705 w 1490568"/>
                    <a:gd name="connsiteY23" fmla="*/ 1625752 h 1638915"/>
                    <a:gd name="connsiteX24" fmla="*/ 92730 w 1490568"/>
                    <a:gd name="connsiteY24" fmla="*/ 1559077 h 1638915"/>
                    <a:gd name="connsiteX25" fmla="*/ 10180 w 1490568"/>
                    <a:gd name="connsiteY25" fmla="*/ 1213002 h 1638915"/>
                    <a:gd name="connsiteX0" fmla="*/ 10180 w 1490568"/>
                    <a:gd name="connsiteY0" fmla="*/ 1213002 h 1638915"/>
                    <a:gd name="connsiteX1" fmla="*/ 92730 w 1490568"/>
                    <a:gd name="connsiteY1" fmla="*/ 1022502 h 1638915"/>
                    <a:gd name="connsiteX2" fmla="*/ 226080 w 1490568"/>
                    <a:gd name="connsiteY2" fmla="*/ 612927 h 1638915"/>
                    <a:gd name="connsiteX3" fmla="*/ 734080 w 1490568"/>
                    <a:gd name="connsiteY3" fmla="*/ 111277 h 1638915"/>
                    <a:gd name="connsiteX4" fmla="*/ 1264305 w 1490568"/>
                    <a:gd name="connsiteY4" fmla="*/ 38252 h 1638915"/>
                    <a:gd name="connsiteX5" fmla="*/ 1108730 w 1490568"/>
                    <a:gd name="connsiteY5" fmla="*/ 197002 h 1638915"/>
                    <a:gd name="connsiteX6" fmla="*/ 686455 w 1490568"/>
                    <a:gd name="connsiteY6" fmla="*/ 454177 h 1638915"/>
                    <a:gd name="connsiteX7" fmla="*/ 978555 w 1490568"/>
                    <a:gd name="connsiteY7" fmla="*/ 406552 h 1638915"/>
                    <a:gd name="connsiteX8" fmla="*/ 1362730 w 1490568"/>
                    <a:gd name="connsiteY8" fmla="*/ 387502 h 1638915"/>
                    <a:gd name="connsiteX9" fmla="*/ 1473855 w 1490568"/>
                    <a:gd name="connsiteY9" fmla="*/ 435127 h 1638915"/>
                    <a:gd name="connsiteX10" fmla="*/ 1423055 w 1490568"/>
                    <a:gd name="connsiteY10" fmla="*/ 517677 h 1638915"/>
                    <a:gd name="connsiteX11" fmla="*/ 800755 w 1490568"/>
                    <a:gd name="connsiteY11" fmla="*/ 676427 h 1638915"/>
                    <a:gd name="connsiteX12" fmla="*/ 1299230 w 1490568"/>
                    <a:gd name="connsiteY12" fmla="*/ 612927 h 1638915"/>
                    <a:gd name="connsiteX13" fmla="*/ 1483380 w 1490568"/>
                    <a:gd name="connsiteY13" fmla="*/ 641502 h 1638915"/>
                    <a:gd name="connsiteX14" fmla="*/ 1426230 w 1490568"/>
                    <a:gd name="connsiteY14" fmla="*/ 749452 h 1638915"/>
                    <a:gd name="connsiteX15" fmla="*/ 1172230 w 1490568"/>
                    <a:gd name="connsiteY15" fmla="*/ 857402 h 1638915"/>
                    <a:gd name="connsiteX16" fmla="*/ 870605 w 1490568"/>
                    <a:gd name="connsiteY16" fmla="*/ 946302 h 1638915"/>
                    <a:gd name="connsiteX17" fmla="*/ 1299230 w 1490568"/>
                    <a:gd name="connsiteY17" fmla="*/ 870102 h 1638915"/>
                    <a:gd name="connsiteX18" fmla="*/ 1384955 w 1490568"/>
                    <a:gd name="connsiteY18" fmla="*/ 924077 h 1638915"/>
                    <a:gd name="connsiteX19" fmla="*/ 1261130 w 1490568"/>
                    <a:gd name="connsiteY19" fmla="*/ 1041552 h 1638915"/>
                    <a:gd name="connsiteX20" fmla="*/ 946805 w 1490568"/>
                    <a:gd name="connsiteY20" fmla="*/ 1174902 h 1638915"/>
                    <a:gd name="connsiteX21" fmla="*/ 784880 w 1490568"/>
                    <a:gd name="connsiteY21" fmla="*/ 1393977 h 1638915"/>
                    <a:gd name="connsiteX22" fmla="*/ 473730 w 1490568"/>
                    <a:gd name="connsiteY22" fmla="*/ 1540027 h 1638915"/>
                    <a:gd name="connsiteX23" fmla="*/ 400705 w 1490568"/>
                    <a:gd name="connsiteY23" fmla="*/ 1625752 h 1638915"/>
                    <a:gd name="connsiteX24" fmla="*/ 92730 w 1490568"/>
                    <a:gd name="connsiteY24" fmla="*/ 1559077 h 1638915"/>
                    <a:gd name="connsiteX25" fmla="*/ 10180 w 1490568"/>
                    <a:gd name="connsiteY25" fmla="*/ 1213002 h 1638915"/>
                    <a:gd name="connsiteX0" fmla="*/ 10180 w 1490568"/>
                    <a:gd name="connsiteY0" fmla="*/ 1213002 h 1638915"/>
                    <a:gd name="connsiteX1" fmla="*/ 92730 w 1490568"/>
                    <a:gd name="connsiteY1" fmla="*/ 1022502 h 1638915"/>
                    <a:gd name="connsiteX2" fmla="*/ 226080 w 1490568"/>
                    <a:gd name="connsiteY2" fmla="*/ 612927 h 1638915"/>
                    <a:gd name="connsiteX3" fmla="*/ 734080 w 1490568"/>
                    <a:gd name="connsiteY3" fmla="*/ 111277 h 1638915"/>
                    <a:gd name="connsiteX4" fmla="*/ 1264305 w 1490568"/>
                    <a:gd name="connsiteY4" fmla="*/ 38252 h 1638915"/>
                    <a:gd name="connsiteX5" fmla="*/ 1108730 w 1490568"/>
                    <a:gd name="connsiteY5" fmla="*/ 197002 h 1638915"/>
                    <a:gd name="connsiteX6" fmla="*/ 686455 w 1490568"/>
                    <a:gd name="connsiteY6" fmla="*/ 454177 h 1638915"/>
                    <a:gd name="connsiteX7" fmla="*/ 978555 w 1490568"/>
                    <a:gd name="connsiteY7" fmla="*/ 406552 h 1638915"/>
                    <a:gd name="connsiteX8" fmla="*/ 1362730 w 1490568"/>
                    <a:gd name="connsiteY8" fmla="*/ 387502 h 1638915"/>
                    <a:gd name="connsiteX9" fmla="*/ 1473855 w 1490568"/>
                    <a:gd name="connsiteY9" fmla="*/ 435127 h 1638915"/>
                    <a:gd name="connsiteX10" fmla="*/ 1423055 w 1490568"/>
                    <a:gd name="connsiteY10" fmla="*/ 517677 h 1638915"/>
                    <a:gd name="connsiteX11" fmla="*/ 800755 w 1490568"/>
                    <a:gd name="connsiteY11" fmla="*/ 676427 h 1638915"/>
                    <a:gd name="connsiteX12" fmla="*/ 1299230 w 1490568"/>
                    <a:gd name="connsiteY12" fmla="*/ 612927 h 1638915"/>
                    <a:gd name="connsiteX13" fmla="*/ 1483380 w 1490568"/>
                    <a:gd name="connsiteY13" fmla="*/ 641502 h 1638915"/>
                    <a:gd name="connsiteX14" fmla="*/ 1426230 w 1490568"/>
                    <a:gd name="connsiteY14" fmla="*/ 749452 h 1638915"/>
                    <a:gd name="connsiteX15" fmla="*/ 1172230 w 1490568"/>
                    <a:gd name="connsiteY15" fmla="*/ 857402 h 1638915"/>
                    <a:gd name="connsiteX16" fmla="*/ 870605 w 1490568"/>
                    <a:gd name="connsiteY16" fmla="*/ 946302 h 1638915"/>
                    <a:gd name="connsiteX17" fmla="*/ 1299230 w 1490568"/>
                    <a:gd name="connsiteY17" fmla="*/ 870102 h 1638915"/>
                    <a:gd name="connsiteX18" fmla="*/ 1384955 w 1490568"/>
                    <a:gd name="connsiteY18" fmla="*/ 924077 h 1638915"/>
                    <a:gd name="connsiteX19" fmla="*/ 1235730 w 1490568"/>
                    <a:gd name="connsiteY19" fmla="*/ 1041552 h 1638915"/>
                    <a:gd name="connsiteX20" fmla="*/ 946805 w 1490568"/>
                    <a:gd name="connsiteY20" fmla="*/ 1174902 h 1638915"/>
                    <a:gd name="connsiteX21" fmla="*/ 784880 w 1490568"/>
                    <a:gd name="connsiteY21" fmla="*/ 1393977 h 1638915"/>
                    <a:gd name="connsiteX22" fmla="*/ 473730 w 1490568"/>
                    <a:gd name="connsiteY22" fmla="*/ 1540027 h 1638915"/>
                    <a:gd name="connsiteX23" fmla="*/ 400705 w 1490568"/>
                    <a:gd name="connsiteY23" fmla="*/ 1625752 h 1638915"/>
                    <a:gd name="connsiteX24" fmla="*/ 92730 w 1490568"/>
                    <a:gd name="connsiteY24" fmla="*/ 1559077 h 1638915"/>
                    <a:gd name="connsiteX25" fmla="*/ 10180 w 1490568"/>
                    <a:gd name="connsiteY25" fmla="*/ 1213002 h 1638915"/>
                    <a:gd name="connsiteX0" fmla="*/ 10180 w 1490568"/>
                    <a:gd name="connsiteY0" fmla="*/ 1213002 h 1638915"/>
                    <a:gd name="connsiteX1" fmla="*/ 92730 w 1490568"/>
                    <a:gd name="connsiteY1" fmla="*/ 1022502 h 1638915"/>
                    <a:gd name="connsiteX2" fmla="*/ 226080 w 1490568"/>
                    <a:gd name="connsiteY2" fmla="*/ 612927 h 1638915"/>
                    <a:gd name="connsiteX3" fmla="*/ 734080 w 1490568"/>
                    <a:gd name="connsiteY3" fmla="*/ 111277 h 1638915"/>
                    <a:gd name="connsiteX4" fmla="*/ 1264305 w 1490568"/>
                    <a:gd name="connsiteY4" fmla="*/ 38252 h 1638915"/>
                    <a:gd name="connsiteX5" fmla="*/ 1108730 w 1490568"/>
                    <a:gd name="connsiteY5" fmla="*/ 197002 h 1638915"/>
                    <a:gd name="connsiteX6" fmla="*/ 686455 w 1490568"/>
                    <a:gd name="connsiteY6" fmla="*/ 454177 h 1638915"/>
                    <a:gd name="connsiteX7" fmla="*/ 978555 w 1490568"/>
                    <a:gd name="connsiteY7" fmla="*/ 406552 h 1638915"/>
                    <a:gd name="connsiteX8" fmla="*/ 1362730 w 1490568"/>
                    <a:gd name="connsiteY8" fmla="*/ 387502 h 1638915"/>
                    <a:gd name="connsiteX9" fmla="*/ 1473855 w 1490568"/>
                    <a:gd name="connsiteY9" fmla="*/ 435127 h 1638915"/>
                    <a:gd name="connsiteX10" fmla="*/ 1423055 w 1490568"/>
                    <a:gd name="connsiteY10" fmla="*/ 517677 h 1638915"/>
                    <a:gd name="connsiteX11" fmla="*/ 800755 w 1490568"/>
                    <a:gd name="connsiteY11" fmla="*/ 676427 h 1638915"/>
                    <a:gd name="connsiteX12" fmla="*/ 1299230 w 1490568"/>
                    <a:gd name="connsiteY12" fmla="*/ 612927 h 1638915"/>
                    <a:gd name="connsiteX13" fmla="*/ 1483380 w 1490568"/>
                    <a:gd name="connsiteY13" fmla="*/ 641502 h 1638915"/>
                    <a:gd name="connsiteX14" fmla="*/ 1426230 w 1490568"/>
                    <a:gd name="connsiteY14" fmla="*/ 749452 h 1638915"/>
                    <a:gd name="connsiteX15" fmla="*/ 1172230 w 1490568"/>
                    <a:gd name="connsiteY15" fmla="*/ 857402 h 1638915"/>
                    <a:gd name="connsiteX16" fmla="*/ 870605 w 1490568"/>
                    <a:gd name="connsiteY16" fmla="*/ 946302 h 1638915"/>
                    <a:gd name="connsiteX17" fmla="*/ 1299230 w 1490568"/>
                    <a:gd name="connsiteY17" fmla="*/ 870102 h 1638915"/>
                    <a:gd name="connsiteX18" fmla="*/ 1384955 w 1490568"/>
                    <a:gd name="connsiteY18" fmla="*/ 924077 h 1638915"/>
                    <a:gd name="connsiteX19" fmla="*/ 1235730 w 1490568"/>
                    <a:gd name="connsiteY19" fmla="*/ 1041552 h 1638915"/>
                    <a:gd name="connsiteX20" fmla="*/ 946805 w 1490568"/>
                    <a:gd name="connsiteY20" fmla="*/ 1174902 h 1638915"/>
                    <a:gd name="connsiteX21" fmla="*/ 784880 w 1490568"/>
                    <a:gd name="connsiteY21" fmla="*/ 1393977 h 1638915"/>
                    <a:gd name="connsiteX22" fmla="*/ 473730 w 1490568"/>
                    <a:gd name="connsiteY22" fmla="*/ 1540027 h 1638915"/>
                    <a:gd name="connsiteX23" fmla="*/ 400705 w 1490568"/>
                    <a:gd name="connsiteY23" fmla="*/ 1625752 h 1638915"/>
                    <a:gd name="connsiteX24" fmla="*/ 92730 w 1490568"/>
                    <a:gd name="connsiteY24" fmla="*/ 1559077 h 1638915"/>
                    <a:gd name="connsiteX25" fmla="*/ 10180 w 1490568"/>
                    <a:gd name="connsiteY25" fmla="*/ 1213002 h 1638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490568" h="1638915">
                      <a:moveTo>
                        <a:pt x="10180" y="1213002"/>
                      </a:moveTo>
                      <a:cubicBezTo>
                        <a:pt x="10180" y="1123573"/>
                        <a:pt x="65213" y="1086002"/>
                        <a:pt x="92730" y="1022502"/>
                      </a:cubicBezTo>
                      <a:cubicBezTo>
                        <a:pt x="137180" y="885977"/>
                        <a:pt x="98022" y="836235"/>
                        <a:pt x="226080" y="612927"/>
                      </a:cubicBezTo>
                      <a:cubicBezTo>
                        <a:pt x="354138" y="389619"/>
                        <a:pt x="557868" y="194356"/>
                        <a:pt x="734080" y="111277"/>
                      </a:cubicBezTo>
                      <a:cubicBezTo>
                        <a:pt x="910292" y="28198"/>
                        <a:pt x="1221972" y="-48531"/>
                        <a:pt x="1264305" y="38252"/>
                      </a:cubicBezTo>
                      <a:cubicBezTo>
                        <a:pt x="1306638" y="125035"/>
                        <a:pt x="1174347" y="167369"/>
                        <a:pt x="1108730" y="197002"/>
                      </a:cubicBezTo>
                      <a:cubicBezTo>
                        <a:pt x="1043113" y="226635"/>
                        <a:pt x="817688" y="355752"/>
                        <a:pt x="686455" y="454177"/>
                      </a:cubicBezTo>
                      <a:cubicBezTo>
                        <a:pt x="783822" y="438302"/>
                        <a:pt x="825097" y="428777"/>
                        <a:pt x="978555" y="406552"/>
                      </a:cubicBezTo>
                      <a:cubicBezTo>
                        <a:pt x="1132013" y="384327"/>
                        <a:pt x="1234672" y="393852"/>
                        <a:pt x="1362730" y="387502"/>
                      </a:cubicBezTo>
                      <a:cubicBezTo>
                        <a:pt x="1408238" y="403377"/>
                        <a:pt x="1456922" y="390677"/>
                        <a:pt x="1473855" y="435127"/>
                      </a:cubicBezTo>
                      <a:cubicBezTo>
                        <a:pt x="1490788" y="479577"/>
                        <a:pt x="1448455" y="490160"/>
                        <a:pt x="1423055" y="517677"/>
                      </a:cubicBezTo>
                      <a:lnTo>
                        <a:pt x="800755" y="676427"/>
                      </a:lnTo>
                      <a:lnTo>
                        <a:pt x="1299230" y="612927"/>
                      </a:lnTo>
                      <a:cubicBezTo>
                        <a:pt x="1396597" y="597052"/>
                        <a:pt x="1462213" y="618748"/>
                        <a:pt x="1483380" y="641502"/>
                      </a:cubicBezTo>
                      <a:cubicBezTo>
                        <a:pt x="1504547" y="664256"/>
                        <a:pt x="1477030" y="721935"/>
                        <a:pt x="1426230" y="749452"/>
                      </a:cubicBezTo>
                      <a:cubicBezTo>
                        <a:pt x="1375430" y="776969"/>
                        <a:pt x="1264834" y="824594"/>
                        <a:pt x="1172230" y="857402"/>
                      </a:cubicBezTo>
                      <a:cubicBezTo>
                        <a:pt x="1079626" y="890210"/>
                        <a:pt x="970088" y="910319"/>
                        <a:pt x="870605" y="946302"/>
                      </a:cubicBezTo>
                      <a:cubicBezTo>
                        <a:pt x="1019830" y="943127"/>
                        <a:pt x="1213505" y="873806"/>
                        <a:pt x="1299230" y="870102"/>
                      </a:cubicBezTo>
                      <a:cubicBezTo>
                        <a:pt x="1384955" y="866398"/>
                        <a:pt x="1395538" y="895502"/>
                        <a:pt x="1384955" y="924077"/>
                      </a:cubicBezTo>
                      <a:cubicBezTo>
                        <a:pt x="1374372" y="952652"/>
                        <a:pt x="1327805" y="1002923"/>
                        <a:pt x="1235730" y="1041552"/>
                      </a:cubicBezTo>
                      <a:cubicBezTo>
                        <a:pt x="1143655" y="1080181"/>
                        <a:pt x="1051580" y="1130452"/>
                        <a:pt x="946805" y="1174902"/>
                      </a:cubicBezTo>
                      <a:cubicBezTo>
                        <a:pt x="892830" y="1247927"/>
                        <a:pt x="867430" y="1336827"/>
                        <a:pt x="784880" y="1393977"/>
                      </a:cubicBezTo>
                      <a:cubicBezTo>
                        <a:pt x="702330" y="1451127"/>
                        <a:pt x="577447" y="1491344"/>
                        <a:pt x="473730" y="1540027"/>
                      </a:cubicBezTo>
                      <a:lnTo>
                        <a:pt x="400705" y="1625752"/>
                      </a:lnTo>
                      <a:cubicBezTo>
                        <a:pt x="312863" y="1656444"/>
                        <a:pt x="228197" y="1633160"/>
                        <a:pt x="92730" y="1559077"/>
                      </a:cubicBezTo>
                      <a:cubicBezTo>
                        <a:pt x="-42737" y="1484994"/>
                        <a:pt x="10180" y="1302431"/>
                        <a:pt x="10180" y="121300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C3F0FDD3-2E4A-FD4A-CA0C-A4FC07E02A2F}"/>
                  </a:ext>
                </a:extLst>
              </p:cNvPr>
              <p:cNvSpPr/>
              <p:nvPr/>
            </p:nvSpPr>
            <p:spPr bwMode="auto">
              <a:xfrm>
                <a:off x="6037720" y="5227074"/>
                <a:ext cx="214686" cy="182073"/>
              </a:xfrm>
              <a:custGeom>
                <a:avLst/>
                <a:gdLst>
                  <a:gd name="connsiteX0" fmla="*/ 38675 w 214686"/>
                  <a:gd name="connsiteY0" fmla="*/ 0 h 182073"/>
                  <a:gd name="connsiteX1" fmla="*/ 90094 w 214686"/>
                  <a:gd name="connsiteY1" fmla="*/ 121626 h 182073"/>
                  <a:gd name="connsiteX2" fmla="*/ 214686 w 214686"/>
                  <a:gd name="connsiteY2" fmla="*/ 145358 h 182073"/>
                  <a:gd name="connsiteX3" fmla="*/ 205327 w 214686"/>
                  <a:gd name="connsiteY3" fmla="*/ 182073 h 182073"/>
                  <a:gd name="connsiteX4" fmla="*/ 130021 w 214686"/>
                  <a:gd name="connsiteY4" fmla="*/ 181271 h 182073"/>
                  <a:gd name="connsiteX5" fmla="*/ 60664 w 214686"/>
                  <a:gd name="connsiteY5" fmla="*/ 158466 h 182073"/>
                  <a:gd name="connsiteX6" fmla="*/ 16288 w 214686"/>
                  <a:gd name="connsiteY6" fmla="*/ 105996 h 182073"/>
                  <a:gd name="connsiteX7" fmla="*/ 0 w 214686"/>
                  <a:gd name="connsiteY7" fmla="*/ 50155 h 1820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4686" h="182073">
                    <a:moveTo>
                      <a:pt x="38675" y="0"/>
                    </a:moveTo>
                    <a:cubicBezTo>
                      <a:pt x="42301" y="46475"/>
                      <a:pt x="60759" y="97400"/>
                      <a:pt x="90094" y="121626"/>
                    </a:cubicBezTo>
                    <a:cubicBezTo>
                      <a:pt x="119429" y="145852"/>
                      <a:pt x="166563" y="150302"/>
                      <a:pt x="214686" y="145358"/>
                    </a:cubicBezTo>
                    <a:lnTo>
                      <a:pt x="205327" y="182073"/>
                    </a:lnTo>
                    <a:lnTo>
                      <a:pt x="130021" y="181271"/>
                    </a:lnTo>
                    <a:cubicBezTo>
                      <a:pt x="103075" y="177748"/>
                      <a:pt x="79077" y="170579"/>
                      <a:pt x="60664" y="158466"/>
                    </a:cubicBezTo>
                    <a:cubicBezTo>
                      <a:pt x="42251" y="146353"/>
                      <a:pt x="27252" y="127565"/>
                      <a:pt x="16288" y="105996"/>
                    </a:cubicBezTo>
                    <a:lnTo>
                      <a:pt x="0" y="50155"/>
                    </a:lnTo>
                    <a:close/>
                  </a:path>
                </a:pathLst>
              </a:custGeom>
              <a:solidFill>
                <a:schemeClr val="accent5">
                  <a:lumMod val="9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D4FEA4FE-B4B1-BD08-F852-044C4F495F67}"/>
                  </a:ext>
                </a:extLst>
              </p:cNvPr>
              <p:cNvSpPr/>
              <p:nvPr/>
            </p:nvSpPr>
            <p:spPr bwMode="auto">
              <a:xfrm>
                <a:off x="5857876" y="5258824"/>
                <a:ext cx="390524" cy="504595"/>
              </a:xfrm>
              <a:custGeom>
                <a:avLst/>
                <a:gdLst>
                  <a:gd name="connsiteX0" fmla="*/ 0 w 1203325"/>
                  <a:gd name="connsiteY0" fmla="*/ 1216025 h 1574800"/>
                  <a:gd name="connsiteX1" fmla="*/ 371475 w 1203325"/>
                  <a:gd name="connsiteY1" fmla="*/ 431800 h 1574800"/>
                  <a:gd name="connsiteX2" fmla="*/ 666750 w 1203325"/>
                  <a:gd name="connsiteY2" fmla="*/ 0 h 1574800"/>
                  <a:gd name="connsiteX3" fmla="*/ 800100 w 1203325"/>
                  <a:gd name="connsiteY3" fmla="*/ 358775 h 1574800"/>
                  <a:gd name="connsiteX4" fmla="*/ 1203325 w 1203325"/>
                  <a:gd name="connsiteY4" fmla="*/ 476250 h 1574800"/>
                  <a:gd name="connsiteX5" fmla="*/ 1057275 w 1203325"/>
                  <a:gd name="connsiteY5" fmla="*/ 1123950 h 1574800"/>
                  <a:gd name="connsiteX6" fmla="*/ 736600 w 1203325"/>
                  <a:gd name="connsiteY6" fmla="*/ 1574800 h 1574800"/>
                  <a:gd name="connsiteX7" fmla="*/ 298450 w 1203325"/>
                  <a:gd name="connsiteY7" fmla="*/ 1549400 h 1574800"/>
                  <a:gd name="connsiteX8" fmla="*/ 0 w 1203325"/>
                  <a:gd name="connsiteY8" fmla="*/ 1216025 h 1574800"/>
                  <a:gd name="connsiteX0" fmla="*/ 0 w 1076325"/>
                  <a:gd name="connsiteY0" fmla="*/ 1203325 h 1574800"/>
                  <a:gd name="connsiteX1" fmla="*/ 244475 w 1076325"/>
                  <a:gd name="connsiteY1" fmla="*/ 431800 h 1574800"/>
                  <a:gd name="connsiteX2" fmla="*/ 539750 w 1076325"/>
                  <a:gd name="connsiteY2" fmla="*/ 0 h 1574800"/>
                  <a:gd name="connsiteX3" fmla="*/ 673100 w 1076325"/>
                  <a:gd name="connsiteY3" fmla="*/ 358775 h 1574800"/>
                  <a:gd name="connsiteX4" fmla="*/ 1076325 w 1076325"/>
                  <a:gd name="connsiteY4" fmla="*/ 476250 h 1574800"/>
                  <a:gd name="connsiteX5" fmla="*/ 930275 w 1076325"/>
                  <a:gd name="connsiteY5" fmla="*/ 1123950 h 1574800"/>
                  <a:gd name="connsiteX6" fmla="*/ 609600 w 1076325"/>
                  <a:gd name="connsiteY6" fmla="*/ 1574800 h 1574800"/>
                  <a:gd name="connsiteX7" fmla="*/ 171450 w 1076325"/>
                  <a:gd name="connsiteY7" fmla="*/ 1549400 h 1574800"/>
                  <a:gd name="connsiteX8" fmla="*/ 0 w 1076325"/>
                  <a:gd name="connsiteY8" fmla="*/ 1203325 h 1574800"/>
                  <a:gd name="connsiteX0" fmla="*/ 9265 w 1085590"/>
                  <a:gd name="connsiteY0" fmla="*/ 1203325 h 1574800"/>
                  <a:gd name="connsiteX1" fmla="*/ 253740 w 1085590"/>
                  <a:gd name="connsiteY1" fmla="*/ 431800 h 1574800"/>
                  <a:gd name="connsiteX2" fmla="*/ 549015 w 1085590"/>
                  <a:gd name="connsiteY2" fmla="*/ 0 h 1574800"/>
                  <a:gd name="connsiteX3" fmla="*/ 682365 w 1085590"/>
                  <a:gd name="connsiteY3" fmla="*/ 358775 h 1574800"/>
                  <a:gd name="connsiteX4" fmla="*/ 1085590 w 1085590"/>
                  <a:gd name="connsiteY4" fmla="*/ 476250 h 1574800"/>
                  <a:gd name="connsiteX5" fmla="*/ 939540 w 1085590"/>
                  <a:gd name="connsiteY5" fmla="*/ 1123950 h 1574800"/>
                  <a:gd name="connsiteX6" fmla="*/ 618865 w 1085590"/>
                  <a:gd name="connsiteY6" fmla="*/ 1574800 h 1574800"/>
                  <a:gd name="connsiteX7" fmla="*/ 180715 w 1085590"/>
                  <a:gd name="connsiteY7" fmla="*/ 1549400 h 1574800"/>
                  <a:gd name="connsiteX8" fmla="*/ 9265 w 1085590"/>
                  <a:gd name="connsiteY8" fmla="*/ 1203325 h 1574800"/>
                  <a:gd name="connsiteX0" fmla="*/ 11386 w 1049611"/>
                  <a:gd name="connsiteY0" fmla="*/ 1101725 h 1574800"/>
                  <a:gd name="connsiteX1" fmla="*/ 217761 w 1049611"/>
                  <a:gd name="connsiteY1" fmla="*/ 431800 h 1574800"/>
                  <a:gd name="connsiteX2" fmla="*/ 513036 w 1049611"/>
                  <a:gd name="connsiteY2" fmla="*/ 0 h 1574800"/>
                  <a:gd name="connsiteX3" fmla="*/ 646386 w 1049611"/>
                  <a:gd name="connsiteY3" fmla="*/ 358775 h 1574800"/>
                  <a:gd name="connsiteX4" fmla="*/ 1049611 w 1049611"/>
                  <a:gd name="connsiteY4" fmla="*/ 476250 h 1574800"/>
                  <a:gd name="connsiteX5" fmla="*/ 903561 w 1049611"/>
                  <a:gd name="connsiteY5" fmla="*/ 1123950 h 1574800"/>
                  <a:gd name="connsiteX6" fmla="*/ 582886 w 1049611"/>
                  <a:gd name="connsiteY6" fmla="*/ 1574800 h 1574800"/>
                  <a:gd name="connsiteX7" fmla="*/ 144736 w 1049611"/>
                  <a:gd name="connsiteY7" fmla="*/ 1549400 h 1574800"/>
                  <a:gd name="connsiteX8" fmla="*/ 11386 w 1049611"/>
                  <a:gd name="connsiteY8" fmla="*/ 1101725 h 1574800"/>
                  <a:gd name="connsiteX0" fmla="*/ 296 w 1038521"/>
                  <a:gd name="connsiteY0" fmla="*/ 1101725 h 1574800"/>
                  <a:gd name="connsiteX1" fmla="*/ 206671 w 1038521"/>
                  <a:gd name="connsiteY1" fmla="*/ 431800 h 1574800"/>
                  <a:gd name="connsiteX2" fmla="*/ 501946 w 1038521"/>
                  <a:gd name="connsiteY2" fmla="*/ 0 h 1574800"/>
                  <a:gd name="connsiteX3" fmla="*/ 635296 w 1038521"/>
                  <a:gd name="connsiteY3" fmla="*/ 358775 h 1574800"/>
                  <a:gd name="connsiteX4" fmla="*/ 1038521 w 1038521"/>
                  <a:gd name="connsiteY4" fmla="*/ 476250 h 1574800"/>
                  <a:gd name="connsiteX5" fmla="*/ 892471 w 1038521"/>
                  <a:gd name="connsiteY5" fmla="*/ 1123950 h 1574800"/>
                  <a:gd name="connsiteX6" fmla="*/ 571796 w 1038521"/>
                  <a:gd name="connsiteY6" fmla="*/ 1574800 h 1574800"/>
                  <a:gd name="connsiteX7" fmla="*/ 165396 w 1038521"/>
                  <a:gd name="connsiteY7" fmla="*/ 1552575 h 1574800"/>
                  <a:gd name="connsiteX8" fmla="*/ 296 w 1038521"/>
                  <a:gd name="connsiteY8" fmla="*/ 1101725 h 1574800"/>
                  <a:gd name="connsiteX0" fmla="*/ 1350 w 1039575"/>
                  <a:gd name="connsiteY0" fmla="*/ 1101725 h 1598586"/>
                  <a:gd name="connsiteX1" fmla="*/ 207725 w 1039575"/>
                  <a:gd name="connsiteY1" fmla="*/ 431800 h 1598586"/>
                  <a:gd name="connsiteX2" fmla="*/ 503000 w 1039575"/>
                  <a:gd name="connsiteY2" fmla="*/ 0 h 1598586"/>
                  <a:gd name="connsiteX3" fmla="*/ 636350 w 1039575"/>
                  <a:gd name="connsiteY3" fmla="*/ 358775 h 1598586"/>
                  <a:gd name="connsiteX4" fmla="*/ 1039575 w 1039575"/>
                  <a:gd name="connsiteY4" fmla="*/ 476250 h 1598586"/>
                  <a:gd name="connsiteX5" fmla="*/ 893525 w 1039575"/>
                  <a:gd name="connsiteY5" fmla="*/ 1123950 h 1598586"/>
                  <a:gd name="connsiteX6" fmla="*/ 572850 w 1039575"/>
                  <a:gd name="connsiteY6" fmla="*/ 1574800 h 1598586"/>
                  <a:gd name="connsiteX7" fmla="*/ 166450 w 1039575"/>
                  <a:gd name="connsiteY7" fmla="*/ 1552575 h 1598586"/>
                  <a:gd name="connsiteX8" fmla="*/ 1350 w 1039575"/>
                  <a:gd name="connsiteY8" fmla="*/ 1101725 h 1598586"/>
                  <a:gd name="connsiteX0" fmla="*/ 1350 w 1039575"/>
                  <a:gd name="connsiteY0" fmla="*/ 1101725 h 1629318"/>
                  <a:gd name="connsiteX1" fmla="*/ 207725 w 1039575"/>
                  <a:gd name="connsiteY1" fmla="*/ 431800 h 1629318"/>
                  <a:gd name="connsiteX2" fmla="*/ 503000 w 1039575"/>
                  <a:gd name="connsiteY2" fmla="*/ 0 h 1629318"/>
                  <a:gd name="connsiteX3" fmla="*/ 636350 w 1039575"/>
                  <a:gd name="connsiteY3" fmla="*/ 358775 h 1629318"/>
                  <a:gd name="connsiteX4" fmla="*/ 1039575 w 1039575"/>
                  <a:gd name="connsiteY4" fmla="*/ 476250 h 1629318"/>
                  <a:gd name="connsiteX5" fmla="*/ 893525 w 1039575"/>
                  <a:gd name="connsiteY5" fmla="*/ 1123950 h 1629318"/>
                  <a:gd name="connsiteX6" fmla="*/ 572850 w 1039575"/>
                  <a:gd name="connsiteY6" fmla="*/ 1574800 h 1629318"/>
                  <a:gd name="connsiteX7" fmla="*/ 166450 w 1039575"/>
                  <a:gd name="connsiteY7" fmla="*/ 1552575 h 1629318"/>
                  <a:gd name="connsiteX8" fmla="*/ 1350 w 1039575"/>
                  <a:gd name="connsiteY8" fmla="*/ 1101725 h 1629318"/>
                  <a:gd name="connsiteX0" fmla="*/ 452 w 1038677"/>
                  <a:gd name="connsiteY0" fmla="*/ 1101725 h 1603969"/>
                  <a:gd name="connsiteX1" fmla="*/ 206827 w 1038677"/>
                  <a:gd name="connsiteY1" fmla="*/ 431800 h 1603969"/>
                  <a:gd name="connsiteX2" fmla="*/ 502102 w 1038677"/>
                  <a:gd name="connsiteY2" fmla="*/ 0 h 1603969"/>
                  <a:gd name="connsiteX3" fmla="*/ 635452 w 1038677"/>
                  <a:gd name="connsiteY3" fmla="*/ 358775 h 1603969"/>
                  <a:gd name="connsiteX4" fmla="*/ 1038677 w 1038677"/>
                  <a:gd name="connsiteY4" fmla="*/ 476250 h 1603969"/>
                  <a:gd name="connsiteX5" fmla="*/ 892627 w 1038677"/>
                  <a:gd name="connsiteY5" fmla="*/ 1123950 h 1603969"/>
                  <a:gd name="connsiteX6" fmla="*/ 597352 w 1038677"/>
                  <a:gd name="connsiteY6" fmla="*/ 1539875 h 1603969"/>
                  <a:gd name="connsiteX7" fmla="*/ 165552 w 1038677"/>
                  <a:gd name="connsiteY7" fmla="*/ 1552575 h 1603969"/>
                  <a:gd name="connsiteX8" fmla="*/ 452 w 1038677"/>
                  <a:gd name="connsiteY8" fmla="*/ 1101725 h 1603969"/>
                  <a:gd name="connsiteX0" fmla="*/ 452 w 1038677"/>
                  <a:gd name="connsiteY0" fmla="*/ 1101725 h 1603969"/>
                  <a:gd name="connsiteX1" fmla="*/ 206827 w 1038677"/>
                  <a:gd name="connsiteY1" fmla="*/ 431800 h 1603969"/>
                  <a:gd name="connsiteX2" fmla="*/ 502102 w 1038677"/>
                  <a:gd name="connsiteY2" fmla="*/ 0 h 1603969"/>
                  <a:gd name="connsiteX3" fmla="*/ 635452 w 1038677"/>
                  <a:gd name="connsiteY3" fmla="*/ 358775 h 1603969"/>
                  <a:gd name="connsiteX4" fmla="*/ 1038677 w 1038677"/>
                  <a:gd name="connsiteY4" fmla="*/ 476250 h 1603969"/>
                  <a:gd name="connsiteX5" fmla="*/ 892627 w 1038677"/>
                  <a:gd name="connsiteY5" fmla="*/ 1123950 h 1603969"/>
                  <a:gd name="connsiteX6" fmla="*/ 597352 w 1038677"/>
                  <a:gd name="connsiteY6" fmla="*/ 1539875 h 1603969"/>
                  <a:gd name="connsiteX7" fmla="*/ 165552 w 1038677"/>
                  <a:gd name="connsiteY7" fmla="*/ 1552575 h 1603969"/>
                  <a:gd name="connsiteX8" fmla="*/ 452 w 1038677"/>
                  <a:gd name="connsiteY8" fmla="*/ 1101725 h 1603969"/>
                  <a:gd name="connsiteX0" fmla="*/ 452 w 1095827"/>
                  <a:gd name="connsiteY0" fmla="*/ 1101725 h 1603969"/>
                  <a:gd name="connsiteX1" fmla="*/ 206827 w 1095827"/>
                  <a:gd name="connsiteY1" fmla="*/ 431800 h 1603969"/>
                  <a:gd name="connsiteX2" fmla="*/ 502102 w 1095827"/>
                  <a:gd name="connsiteY2" fmla="*/ 0 h 1603969"/>
                  <a:gd name="connsiteX3" fmla="*/ 635452 w 1095827"/>
                  <a:gd name="connsiteY3" fmla="*/ 358775 h 1603969"/>
                  <a:gd name="connsiteX4" fmla="*/ 1095827 w 1095827"/>
                  <a:gd name="connsiteY4" fmla="*/ 485775 h 1603969"/>
                  <a:gd name="connsiteX5" fmla="*/ 892627 w 1095827"/>
                  <a:gd name="connsiteY5" fmla="*/ 1123950 h 1603969"/>
                  <a:gd name="connsiteX6" fmla="*/ 597352 w 1095827"/>
                  <a:gd name="connsiteY6" fmla="*/ 1539875 h 1603969"/>
                  <a:gd name="connsiteX7" fmla="*/ 165552 w 1095827"/>
                  <a:gd name="connsiteY7" fmla="*/ 1552575 h 1603969"/>
                  <a:gd name="connsiteX8" fmla="*/ 452 w 1095827"/>
                  <a:gd name="connsiteY8" fmla="*/ 1101725 h 1603969"/>
                  <a:gd name="connsiteX0" fmla="*/ 452 w 1095827"/>
                  <a:gd name="connsiteY0" fmla="*/ 1101725 h 1603969"/>
                  <a:gd name="connsiteX1" fmla="*/ 206827 w 1095827"/>
                  <a:gd name="connsiteY1" fmla="*/ 431800 h 1603969"/>
                  <a:gd name="connsiteX2" fmla="*/ 502102 w 1095827"/>
                  <a:gd name="connsiteY2" fmla="*/ 0 h 1603969"/>
                  <a:gd name="connsiteX3" fmla="*/ 670377 w 1095827"/>
                  <a:gd name="connsiteY3" fmla="*/ 400050 h 1603969"/>
                  <a:gd name="connsiteX4" fmla="*/ 1095827 w 1095827"/>
                  <a:gd name="connsiteY4" fmla="*/ 485775 h 1603969"/>
                  <a:gd name="connsiteX5" fmla="*/ 892627 w 1095827"/>
                  <a:gd name="connsiteY5" fmla="*/ 1123950 h 1603969"/>
                  <a:gd name="connsiteX6" fmla="*/ 597352 w 1095827"/>
                  <a:gd name="connsiteY6" fmla="*/ 1539875 h 1603969"/>
                  <a:gd name="connsiteX7" fmla="*/ 165552 w 1095827"/>
                  <a:gd name="connsiteY7" fmla="*/ 1552575 h 1603969"/>
                  <a:gd name="connsiteX8" fmla="*/ 452 w 1095827"/>
                  <a:gd name="connsiteY8" fmla="*/ 1101725 h 1603969"/>
                  <a:gd name="connsiteX0" fmla="*/ 452 w 1095827"/>
                  <a:gd name="connsiteY0" fmla="*/ 1101725 h 1603969"/>
                  <a:gd name="connsiteX1" fmla="*/ 206827 w 1095827"/>
                  <a:gd name="connsiteY1" fmla="*/ 431800 h 1603969"/>
                  <a:gd name="connsiteX2" fmla="*/ 502102 w 1095827"/>
                  <a:gd name="connsiteY2" fmla="*/ 0 h 1603969"/>
                  <a:gd name="connsiteX3" fmla="*/ 670377 w 1095827"/>
                  <a:gd name="connsiteY3" fmla="*/ 400050 h 1603969"/>
                  <a:gd name="connsiteX4" fmla="*/ 1095827 w 1095827"/>
                  <a:gd name="connsiteY4" fmla="*/ 485775 h 1603969"/>
                  <a:gd name="connsiteX5" fmla="*/ 892627 w 1095827"/>
                  <a:gd name="connsiteY5" fmla="*/ 1123950 h 1603969"/>
                  <a:gd name="connsiteX6" fmla="*/ 597352 w 1095827"/>
                  <a:gd name="connsiteY6" fmla="*/ 1539875 h 1603969"/>
                  <a:gd name="connsiteX7" fmla="*/ 165552 w 1095827"/>
                  <a:gd name="connsiteY7" fmla="*/ 1552575 h 1603969"/>
                  <a:gd name="connsiteX8" fmla="*/ 452 w 1095827"/>
                  <a:gd name="connsiteY8" fmla="*/ 1101725 h 1603969"/>
                  <a:gd name="connsiteX0" fmla="*/ 452 w 1095827"/>
                  <a:gd name="connsiteY0" fmla="*/ 1101725 h 1603969"/>
                  <a:gd name="connsiteX1" fmla="*/ 206827 w 1095827"/>
                  <a:gd name="connsiteY1" fmla="*/ 431800 h 1603969"/>
                  <a:gd name="connsiteX2" fmla="*/ 502102 w 1095827"/>
                  <a:gd name="connsiteY2" fmla="*/ 0 h 1603969"/>
                  <a:gd name="connsiteX3" fmla="*/ 670377 w 1095827"/>
                  <a:gd name="connsiteY3" fmla="*/ 400050 h 1603969"/>
                  <a:gd name="connsiteX4" fmla="*/ 1095827 w 1095827"/>
                  <a:gd name="connsiteY4" fmla="*/ 485775 h 1603969"/>
                  <a:gd name="connsiteX5" fmla="*/ 892627 w 1095827"/>
                  <a:gd name="connsiteY5" fmla="*/ 1123950 h 1603969"/>
                  <a:gd name="connsiteX6" fmla="*/ 597352 w 1095827"/>
                  <a:gd name="connsiteY6" fmla="*/ 1539875 h 1603969"/>
                  <a:gd name="connsiteX7" fmla="*/ 165552 w 1095827"/>
                  <a:gd name="connsiteY7" fmla="*/ 1552575 h 1603969"/>
                  <a:gd name="connsiteX8" fmla="*/ 452 w 1095827"/>
                  <a:gd name="connsiteY8" fmla="*/ 1101725 h 1603969"/>
                  <a:gd name="connsiteX0" fmla="*/ 452 w 1095827"/>
                  <a:gd name="connsiteY0" fmla="*/ 1101725 h 1603969"/>
                  <a:gd name="connsiteX1" fmla="*/ 206827 w 1095827"/>
                  <a:gd name="connsiteY1" fmla="*/ 431800 h 1603969"/>
                  <a:gd name="connsiteX2" fmla="*/ 527502 w 1095827"/>
                  <a:gd name="connsiteY2" fmla="*/ 0 h 1603969"/>
                  <a:gd name="connsiteX3" fmla="*/ 670377 w 1095827"/>
                  <a:gd name="connsiteY3" fmla="*/ 400050 h 1603969"/>
                  <a:gd name="connsiteX4" fmla="*/ 1095827 w 1095827"/>
                  <a:gd name="connsiteY4" fmla="*/ 485775 h 1603969"/>
                  <a:gd name="connsiteX5" fmla="*/ 892627 w 1095827"/>
                  <a:gd name="connsiteY5" fmla="*/ 1123950 h 1603969"/>
                  <a:gd name="connsiteX6" fmla="*/ 597352 w 1095827"/>
                  <a:gd name="connsiteY6" fmla="*/ 1539875 h 1603969"/>
                  <a:gd name="connsiteX7" fmla="*/ 165552 w 1095827"/>
                  <a:gd name="connsiteY7" fmla="*/ 1552575 h 1603969"/>
                  <a:gd name="connsiteX8" fmla="*/ 452 w 1095827"/>
                  <a:gd name="connsiteY8" fmla="*/ 1101725 h 1603969"/>
                  <a:gd name="connsiteX0" fmla="*/ 517 w 1095892"/>
                  <a:gd name="connsiteY0" fmla="*/ 1101725 h 1603969"/>
                  <a:gd name="connsiteX1" fmla="*/ 210067 w 1095892"/>
                  <a:gd name="connsiteY1" fmla="*/ 476250 h 1603969"/>
                  <a:gd name="connsiteX2" fmla="*/ 527567 w 1095892"/>
                  <a:gd name="connsiteY2" fmla="*/ 0 h 1603969"/>
                  <a:gd name="connsiteX3" fmla="*/ 670442 w 1095892"/>
                  <a:gd name="connsiteY3" fmla="*/ 400050 h 1603969"/>
                  <a:gd name="connsiteX4" fmla="*/ 1095892 w 1095892"/>
                  <a:gd name="connsiteY4" fmla="*/ 485775 h 1603969"/>
                  <a:gd name="connsiteX5" fmla="*/ 892692 w 1095892"/>
                  <a:gd name="connsiteY5" fmla="*/ 1123950 h 1603969"/>
                  <a:gd name="connsiteX6" fmla="*/ 597417 w 1095892"/>
                  <a:gd name="connsiteY6" fmla="*/ 1539875 h 1603969"/>
                  <a:gd name="connsiteX7" fmla="*/ 165617 w 1095892"/>
                  <a:gd name="connsiteY7" fmla="*/ 1552575 h 1603969"/>
                  <a:gd name="connsiteX8" fmla="*/ 517 w 1095892"/>
                  <a:gd name="connsiteY8" fmla="*/ 1101725 h 1603969"/>
                  <a:gd name="connsiteX0" fmla="*/ 517 w 1095892"/>
                  <a:gd name="connsiteY0" fmla="*/ 1101725 h 1603969"/>
                  <a:gd name="connsiteX1" fmla="*/ 210067 w 1095892"/>
                  <a:gd name="connsiteY1" fmla="*/ 476250 h 1603969"/>
                  <a:gd name="connsiteX2" fmla="*/ 527567 w 1095892"/>
                  <a:gd name="connsiteY2" fmla="*/ 0 h 1603969"/>
                  <a:gd name="connsiteX3" fmla="*/ 670442 w 1095892"/>
                  <a:gd name="connsiteY3" fmla="*/ 400050 h 1603969"/>
                  <a:gd name="connsiteX4" fmla="*/ 1095892 w 1095892"/>
                  <a:gd name="connsiteY4" fmla="*/ 485775 h 1603969"/>
                  <a:gd name="connsiteX5" fmla="*/ 892692 w 1095892"/>
                  <a:gd name="connsiteY5" fmla="*/ 1123950 h 1603969"/>
                  <a:gd name="connsiteX6" fmla="*/ 597417 w 1095892"/>
                  <a:gd name="connsiteY6" fmla="*/ 1539875 h 1603969"/>
                  <a:gd name="connsiteX7" fmla="*/ 165617 w 1095892"/>
                  <a:gd name="connsiteY7" fmla="*/ 1552575 h 1603969"/>
                  <a:gd name="connsiteX8" fmla="*/ 517 w 1095892"/>
                  <a:gd name="connsiteY8" fmla="*/ 1101725 h 1603969"/>
                  <a:gd name="connsiteX0" fmla="*/ 517 w 1095892"/>
                  <a:gd name="connsiteY0" fmla="*/ 1101725 h 1603969"/>
                  <a:gd name="connsiteX1" fmla="*/ 210067 w 1095892"/>
                  <a:gd name="connsiteY1" fmla="*/ 476250 h 1603969"/>
                  <a:gd name="connsiteX2" fmla="*/ 527567 w 1095892"/>
                  <a:gd name="connsiteY2" fmla="*/ 0 h 1603969"/>
                  <a:gd name="connsiteX3" fmla="*/ 670442 w 1095892"/>
                  <a:gd name="connsiteY3" fmla="*/ 400050 h 1603969"/>
                  <a:gd name="connsiteX4" fmla="*/ 1095892 w 1095892"/>
                  <a:gd name="connsiteY4" fmla="*/ 485775 h 1603969"/>
                  <a:gd name="connsiteX5" fmla="*/ 892692 w 1095892"/>
                  <a:gd name="connsiteY5" fmla="*/ 1123950 h 1603969"/>
                  <a:gd name="connsiteX6" fmla="*/ 597417 w 1095892"/>
                  <a:gd name="connsiteY6" fmla="*/ 1539875 h 1603969"/>
                  <a:gd name="connsiteX7" fmla="*/ 165617 w 1095892"/>
                  <a:gd name="connsiteY7" fmla="*/ 1552575 h 1603969"/>
                  <a:gd name="connsiteX8" fmla="*/ 517 w 1095892"/>
                  <a:gd name="connsiteY8" fmla="*/ 1101725 h 1603969"/>
                  <a:gd name="connsiteX0" fmla="*/ 228 w 1095603"/>
                  <a:gd name="connsiteY0" fmla="*/ 1101725 h 1603969"/>
                  <a:gd name="connsiteX1" fmla="*/ 193903 w 1095603"/>
                  <a:gd name="connsiteY1" fmla="*/ 473075 h 1603969"/>
                  <a:gd name="connsiteX2" fmla="*/ 527278 w 1095603"/>
                  <a:gd name="connsiteY2" fmla="*/ 0 h 1603969"/>
                  <a:gd name="connsiteX3" fmla="*/ 670153 w 1095603"/>
                  <a:gd name="connsiteY3" fmla="*/ 400050 h 1603969"/>
                  <a:gd name="connsiteX4" fmla="*/ 1095603 w 1095603"/>
                  <a:gd name="connsiteY4" fmla="*/ 485775 h 1603969"/>
                  <a:gd name="connsiteX5" fmla="*/ 892403 w 1095603"/>
                  <a:gd name="connsiteY5" fmla="*/ 1123950 h 1603969"/>
                  <a:gd name="connsiteX6" fmla="*/ 597128 w 1095603"/>
                  <a:gd name="connsiteY6" fmla="*/ 1539875 h 1603969"/>
                  <a:gd name="connsiteX7" fmla="*/ 165328 w 1095603"/>
                  <a:gd name="connsiteY7" fmla="*/ 1552575 h 1603969"/>
                  <a:gd name="connsiteX8" fmla="*/ 228 w 1095603"/>
                  <a:gd name="connsiteY8" fmla="*/ 1101725 h 1603969"/>
                  <a:gd name="connsiteX0" fmla="*/ 228 w 1095603"/>
                  <a:gd name="connsiteY0" fmla="*/ 1101725 h 1603969"/>
                  <a:gd name="connsiteX1" fmla="*/ 193903 w 1095603"/>
                  <a:gd name="connsiteY1" fmla="*/ 473075 h 1603969"/>
                  <a:gd name="connsiteX2" fmla="*/ 527278 w 1095603"/>
                  <a:gd name="connsiteY2" fmla="*/ 0 h 1603969"/>
                  <a:gd name="connsiteX3" fmla="*/ 670153 w 1095603"/>
                  <a:gd name="connsiteY3" fmla="*/ 400050 h 1603969"/>
                  <a:gd name="connsiteX4" fmla="*/ 1095603 w 1095603"/>
                  <a:gd name="connsiteY4" fmla="*/ 485775 h 1603969"/>
                  <a:gd name="connsiteX5" fmla="*/ 892403 w 1095603"/>
                  <a:gd name="connsiteY5" fmla="*/ 1123950 h 1603969"/>
                  <a:gd name="connsiteX6" fmla="*/ 597128 w 1095603"/>
                  <a:gd name="connsiteY6" fmla="*/ 1539875 h 1603969"/>
                  <a:gd name="connsiteX7" fmla="*/ 165328 w 1095603"/>
                  <a:gd name="connsiteY7" fmla="*/ 1552575 h 1603969"/>
                  <a:gd name="connsiteX8" fmla="*/ 228 w 1095603"/>
                  <a:gd name="connsiteY8" fmla="*/ 1101725 h 1603969"/>
                  <a:gd name="connsiteX0" fmla="*/ 228 w 1095603"/>
                  <a:gd name="connsiteY0" fmla="*/ 1101725 h 1603969"/>
                  <a:gd name="connsiteX1" fmla="*/ 193903 w 1095603"/>
                  <a:gd name="connsiteY1" fmla="*/ 473075 h 1603969"/>
                  <a:gd name="connsiteX2" fmla="*/ 527278 w 1095603"/>
                  <a:gd name="connsiteY2" fmla="*/ 0 h 1603969"/>
                  <a:gd name="connsiteX3" fmla="*/ 670153 w 1095603"/>
                  <a:gd name="connsiteY3" fmla="*/ 400050 h 1603969"/>
                  <a:gd name="connsiteX4" fmla="*/ 1095603 w 1095603"/>
                  <a:gd name="connsiteY4" fmla="*/ 485775 h 1603969"/>
                  <a:gd name="connsiteX5" fmla="*/ 892403 w 1095603"/>
                  <a:gd name="connsiteY5" fmla="*/ 1123950 h 1603969"/>
                  <a:gd name="connsiteX6" fmla="*/ 597128 w 1095603"/>
                  <a:gd name="connsiteY6" fmla="*/ 1539875 h 1603969"/>
                  <a:gd name="connsiteX7" fmla="*/ 165328 w 1095603"/>
                  <a:gd name="connsiteY7" fmla="*/ 1552575 h 1603969"/>
                  <a:gd name="connsiteX8" fmla="*/ 228 w 1095603"/>
                  <a:gd name="connsiteY8" fmla="*/ 1101725 h 1603969"/>
                  <a:gd name="connsiteX0" fmla="*/ 228 w 1092428"/>
                  <a:gd name="connsiteY0" fmla="*/ 1101725 h 1603969"/>
                  <a:gd name="connsiteX1" fmla="*/ 193903 w 1092428"/>
                  <a:gd name="connsiteY1" fmla="*/ 473075 h 1603969"/>
                  <a:gd name="connsiteX2" fmla="*/ 527278 w 1092428"/>
                  <a:gd name="connsiteY2" fmla="*/ 0 h 1603969"/>
                  <a:gd name="connsiteX3" fmla="*/ 670153 w 1092428"/>
                  <a:gd name="connsiteY3" fmla="*/ 400050 h 1603969"/>
                  <a:gd name="connsiteX4" fmla="*/ 1092428 w 1092428"/>
                  <a:gd name="connsiteY4" fmla="*/ 466725 h 1603969"/>
                  <a:gd name="connsiteX5" fmla="*/ 892403 w 1092428"/>
                  <a:gd name="connsiteY5" fmla="*/ 1123950 h 1603969"/>
                  <a:gd name="connsiteX6" fmla="*/ 597128 w 1092428"/>
                  <a:gd name="connsiteY6" fmla="*/ 1539875 h 1603969"/>
                  <a:gd name="connsiteX7" fmla="*/ 165328 w 1092428"/>
                  <a:gd name="connsiteY7" fmla="*/ 1552575 h 1603969"/>
                  <a:gd name="connsiteX8" fmla="*/ 228 w 1092428"/>
                  <a:gd name="connsiteY8" fmla="*/ 1101725 h 1603969"/>
                  <a:gd name="connsiteX0" fmla="*/ 228 w 1092428"/>
                  <a:gd name="connsiteY0" fmla="*/ 1101725 h 1603969"/>
                  <a:gd name="connsiteX1" fmla="*/ 193903 w 1092428"/>
                  <a:gd name="connsiteY1" fmla="*/ 473075 h 1603969"/>
                  <a:gd name="connsiteX2" fmla="*/ 527278 w 1092428"/>
                  <a:gd name="connsiteY2" fmla="*/ 0 h 1603969"/>
                  <a:gd name="connsiteX3" fmla="*/ 692378 w 1092428"/>
                  <a:gd name="connsiteY3" fmla="*/ 390525 h 1603969"/>
                  <a:gd name="connsiteX4" fmla="*/ 1092428 w 1092428"/>
                  <a:gd name="connsiteY4" fmla="*/ 466725 h 1603969"/>
                  <a:gd name="connsiteX5" fmla="*/ 892403 w 1092428"/>
                  <a:gd name="connsiteY5" fmla="*/ 1123950 h 1603969"/>
                  <a:gd name="connsiteX6" fmla="*/ 597128 w 1092428"/>
                  <a:gd name="connsiteY6" fmla="*/ 1539875 h 1603969"/>
                  <a:gd name="connsiteX7" fmla="*/ 165328 w 1092428"/>
                  <a:gd name="connsiteY7" fmla="*/ 1552575 h 1603969"/>
                  <a:gd name="connsiteX8" fmla="*/ 228 w 1092428"/>
                  <a:gd name="connsiteY8" fmla="*/ 1101725 h 1603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92428" h="1603969">
                    <a:moveTo>
                      <a:pt x="228" y="1101725"/>
                    </a:moveTo>
                    <a:cubicBezTo>
                      <a:pt x="4991" y="921808"/>
                      <a:pt x="78545" y="698500"/>
                      <a:pt x="193903" y="473075"/>
                    </a:cubicBezTo>
                    <a:cubicBezTo>
                      <a:pt x="309261" y="247650"/>
                      <a:pt x="421445" y="158750"/>
                      <a:pt x="527278" y="0"/>
                    </a:cubicBezTo>
                    <a:cubicBezTo>
                      <a:pt x="538920" y="149225"/>
                      <a:pt x="598186" y="312738"/>
                      <a:pt x="692378" y="390525"/>
                    </a:cubicBezTo>
                    <a:cubicBezTo>
                      <a:pt x="786570" y="468312"/>
                      <a:pt x="937911" y="482600"/>
                      <a:pt x="1092428" y="466725"/>
                    </a:cubicBezTo>
                    <a:cubicBezTo>
                      <a:pt x="1043745" y="682625"/>
                      <a:pt x="974953" y="945092"/>
                      <a:pt x="892403" y="1123950"/>
                    </a:cubicBezTo>
                    <a:cubicBezTo>
                      <a:pt x="809853" y="1302808"/>
                      <a:pt x="716720" y="1459442"/>
                      <a:pt x="597128" y="1539875"/>
                    </a:cubicBezTo>
                    <a:cubicBezTo>
                      <a:pt x="477536" y="1620308"/>
                      <a:pt x="264811" y="1625600"/>
                      <a:pt x="165328" y="1552575"/>
                    </a:cubicBezTo>
                    <a:cubicBezTo>
                      <a:pt x="65845" y="1479550"/>
                      <a:pt x="-4535" y="1281642"/>
                      <a:pt x="228" y="1101725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627CA01F-5ACA-B96F-8789-E31BE2BD18DF}"/>
                </a:ext>
              </a:extLst>
            </p:cNvPr>
            <p:cNvGrpSpPr/>
            <p:nvPr/>
          </p:nvGrpSpPr>
          <p:grpSpPr>
            <a:xfrm>
              <a:off x="3782186" y="5987150"/>
              <a:ext cx="1575618" cy="1811515"/>
              <a:chOff x="4016995" y="1284698"/>
              <a:chExt cx="1963823" cy="2257841"/>
            </a:xfrm>
          </p:grpSpPr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DB82B26C-D64F-4290-159A-2DC1A75EC699}"/>
                  </a:ext>
                </a:extLst>
              </p:cNvPr>
              <p:cNvGrpSpPr/>
              <p:nvPr/>
            </p:nvGrpSpPr>
            <p:grpSpPr>
              <a:xfrm>
                <a:off x="4329338" y="1284698"/>
                <a:ext cx="1324989" cy="2257841"/>
                <a:chOff x="4322242" y="1290440"/>
                <a:chExt cx="1324989" cy="2257841"/>
              </a:xfrm>
            </p:grpSpPr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FC592A42-DE8C-FDC9-4FC4-A79784804E4B}"/>
                    </a:ext>
                  </a:extLst>
                </p:cNvPr>
                <p:cNvGrpSpPr/>
                <p:nvPr/>
              </p:nvGrpSpPr>
              <p:grpSpPr>
                <a:xfrm>
                  <a:off x="4408557" y="1290440"/>
                  <a:ext cx="1086287" cy="2257841"/>
                  <a:chOff x="4408557" y="1290440"/>
                  <a:chExt cx="1086287" cy="2257841"/>
                </a:xfrm>
              </p:grpSpPr>
              <p:grpSp>
                <p:nvGrpSpPr>
                  <p:cNvPr id="34" name="グループ化 33">
                    <a:extLst>
                      <a:ext uri="{FF2B5EF4-FFF2-40B4-BE49-F238E27FC236}">
                        <a16:creationId xmlns:a16="http://schemas.microsoft.com/office/drawing/2014/main" id="{831DC064-D379-00D8-E651-4E2DDD38FE54}"/>
                      </a:ext>
                    </a:extLst>
                  </p:cNvPr>
                  <p:cNvGrpSpPr/>
                  <p:nvPr/>
                </p:nvGrpSpPr>
                <p:grpSpPr>
                  <a:xfrm>
                    <a:off x="4408557" y="1290440"/>
                    <a:ext cx="1086287" cy="2257841"/>
                    <a:chOff x="2355996" y="739604"/>
                    <a:chExt cx="1086287" cy="2257841"/>
                  </a:xfrm>
                </p:grpSpPr>
                <p:sp>
                  <p:nvSpPr>
                    <p:cNvPr id="36" name="片側の 2 つの角を丸めた四角形 128">
                      <a:extLst>
                        <a:ext uri="{FF2B5EF4-FFF2-40B4-BE49-F238E27FC236}">
                          <a16:creationId xmlns:a16="http://schemas.microsoft.com/office/drawing/2014/main" id="{73CBA278-D209-08B8-9D3C-5680A6C002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27322" y="817459"/>
                      <a:ext cx="944787" cy="112107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7" name="片側の 2 つの角を丸めた四角形 144">
                      <a:extLst>
                        <a:ext uri="{FF2B5EF4-FFF2-40B4-BE49-F238E27FC236}">
                          <a16:creationId xmlns:a16="http://schemas.microsoft.com/office/drawing/2014/main" id="{70DC9624-CE0D-53DB-450F-1C12BFB42A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26660" y="1976519"/>
                      <a:ext cx="974009" cy="1020926"/>
                    </a:xfrm>
                    <a:custGeom>
                      <a:avLst/>
                      <a:gdLst>
                        <a:gd name="connsiteX0" fmla="*/ 277943 w 974009"/>
                        <a:gd name="connsiteY0" fmla="*/ 0 h 1020926"/>
                        <a:gd name="connsiteX1" fmla="*/ 696066 w 974009"/>
                        <a:gd name="connsiteY1" fmla="*/ 0 h 1020926"/>
                        <a:gd name="connsiteX2" fmla="*/ 974009 w 974009"/>
                        <a:gd name="connsiteY2" fmla="*/ 277943 h 1020926"/>
                        <a:gd name="connsiteX3" fmla="*/ 974009 w 974009"/>
                        <a:gd name="connsiteY3" fmla="*/ 1020926 h 1020926"/>
                        <a:gd name="connsiteX4" fmla="*/ 974009 w 974009"/>
                        <a:gd name="connsiteY4" fmla="*/ 1020926 h 1020926"/>
                        <a:gd name="connsiteX5" fmla="*/ 0 w 974009"/>
                        <a:gd name="connsiteY5" fmla="*/ 1020926 h 1020926"/>
                        <a:gd name="connsiteX6" fmla="*/ 0 w 974009"/>
                        <a:gd name="connsiteY6" fmla="*/ 1020926 h 1020926"/>
                        <a:gd name="connsiteX7" fmla="*/ 0 w 974009"/>
                        <a:gd name="connsiteY7" fmla="*/ 277943 h 1020926"/>
                        <a:gd name="connsiteX8" fmla="*/ 277943 w 974009"/>
                        <a:gd name="connsiteY8" fmla="*/ 0 h 1020926"/>
                        <a:gd name="connsiteX0" fmla="*/ 277943 w 974009"/>
                        <a:gd name="connsiteY0" fmla="*/ 0 h 1168345"/>
                        <a:gd name="connsiteX1" fmla="*/ 696066 w 974009"/>
                        <a:gd name="connsiteY1" fmla="*/ 0 h 1168345"/>
                        <a:gd name="connsiteX2" fmla="*/ 974009 w 974009"/>
                        <a:gd name="connsiteY2" fmla="*/ 277943 h 1168345"/>
                        <a:gd name="connsiteX3" fmla="*/ 974009 w 974009"/>
                        <a:gd name="connsiteY3" fmla="*/ 1020926 h 1168345"/>
                        <a:gd name="connsiteX4" fmla="*/ 974009 w 974009"/>
                        <a:gd name="connsiteY4" fmla="*/ 1020926 h 1168345"/>
                        <a:gd name="connsiteX5" fmla="*/ 740479 w 974009"/>
                        <a:gd name="connsiteY5" fmla="*/ 1168345 h 1168345"/>
                        <a:gd name="connsiteX6" fmla="*/ 0 w 974009"/>
                        <a:gd name="connsiteY6" fmla="*/ 1020926 h 1168345"/>
                        <a:gd name="connsiteX7" fmla="*/ 0 w 974009"/>
                        <a:gd name="connsiteY7" fmla="*/ 1020926 h 1168345"/>
                        <a:gd name="connsiteX8" fmla="*/ 0 w 974009"/>
                        <a:gd name="connsiteY8" fmla="*/ 277943 h 1168345"/>
                        <a:gd name="connsiteX9" fmla="*/ 277943 w 974009"/>
                        <a:gd name="connsiteY9" fmla="*/ 0 h 1168345"/>
                        <a:gd name="connsiteX0" fmla="*/ 740479 w 974009"/>
                        <a:gd name="connsiteY0" fmla="*/ 1168345 h 1259785"/>
                        <a:gd name="connsiteX1" fmla="*/ 0 w 974009"/>
                        <a:gd name="connsiteY1" fmla="*/ 1020926 h 1259785"/>
                        <a:gd name="connsiteX2" fmla="*/ 0 w 974009"/>
                        <a:gd name="connsiteY2" fmla="*/ 1020926 h 1259785"/>
                        <a:gd name="connsiteX3" fmla="*/ 0 w 974009"/>
                        <a:gd name="connsiteY3" fmla="*/ 277943 h 1259785"/>
                        <a:gd name="connsiteX4" fmla="*/ 277943 w 974009"/>
                        <a:gd name="connsiteY4" fmla="*/ 0 h 1259785"/>
                        <a:gd name="connsiteX5" fmla="*/ 696066 w 974009"/>
                        <a:gd name="connsiteY5" fmla="*/ 0 h 1259785"/>
                        <a:gd name="connsiteX6" fmla="*/ 974009 w 974009"/>
                        <a:gd name="connsiteY6" fmla="*/ 277943 h 1259785"/>
                        <a:gd name="connsiteX7" fmla="*/ 974009 w 974009"/>
                        <a:gd name="connsiteY7" fmla="*/ 1020926 h 1259785"/>
                        <a:gd name="connsiteX8" fmla="*/ 974009 w 974009"/>
                        <a:gd name="connsiteY8" fmla="*/ 1020926 h 1259785"/>
                        <a:gd name="connsiteX9" fmla="*/ 831919 w 974009"/>
                        <a:gd name="connsiteY9" fmla="*/ 1259785 h 1259785"/>
                        <a:gd name="connsiteX0" fmla="*/ 740479 w 974009"/>
                        <a:gd name="connsiteY0" fmla="*/ 1168345 h 1168345"/>
                        <a:gd name="connsiteX1" fmla="*/ 0 w 974009"/>
                        <a:gd name="connsiteY1" fmla="*/ 1020926 h 1168345"/>
                        <a:gd name="connsiteX2" fmla="*/ 0 w 974009"/>
                        <a:gd name="connsiteY2" fmla="*/ 1020926 h 1168345"/>
                        <a:gd name="connsiteX3" fmla="*/ 0 w 974009"/>
                        <a:gd name="connsiteY3" fmla="*/ 277943 h 1168345"/>
                        <a:gd name="connsiteX4" fmla="*/ 277943 w 974009"/>
                        <a:gd name="connsiteY4" fmla="*/ 0 h 1168345"/>
                        <a:gd name="connsiteX5" fmla="*/ 696066 w 974009"/>
                        <a:gd name="connsiteY5" fmla="*/ 0 h 1168345"/>
                        <a:gd name="connsiteX6" fmla="*/ 974009 w 974009"/>
                        <a:gd name="connsiteY6" fmla="*/ 277943 h 1168345"/>
                        <a:gd name="connsiteX7" fmla="*/ 974009 w 974009"/>
                        <a:gd name="connsiteY7" fmla="*/ 1020926 h 1168345"/>
                        <a:gd name="connsiteX8" fmla="*/ 974009 w 974009"/>
                        <a:gd name="connsiteY8" fmla="*/ 1020926 h 1168345"/>
                        <a:gd name="connsiteX0" fmla="*/ 0 w 974009"/>
                        <a:gd name="connsiteY0" fmla="*/ 1020926 h 1020926"/>
                        <a:gd name="connsiteX1" fmla="*/ 0 w 974009"/>
                        <a:gd name="connsiteY1" fmla="*/ 1020926 h 1020926"/>
                        <a:gd name="connsiteX2" fmla="*/ 0 w 974009"/>
                        <a:gd name="connsiteY2" fmla="*/ 277943 h 1020926"/>
                        <a:gd name="connsiteX3" fmla="*/ 277943 w 974009"/>
                        <a:gd name="connsiteY3" fmla="*/ 0 h 1020926"/>
                        <a:gd name="connsiteX4" fmla="*/ 696066 w 974009"/>
                        <a:gd name="connsiteY4" fmla="*/ 0 h 1020926"/>
                        <a:gd name="connsiteX5" fmla="*/ 974009 w 974009"/>
                        <a:gd name="connsiteY5" fmla="*/ 277943 h 1020926"/>
                        <a:gd name="connsiteX6" fmla="*/ 974009 w 974009"/>
                        <a:gd name="connsiteY6" fmla="*/ 1020926 h 1020926"/>
                        <a:gd name="connsiteX7" fmla="*/ 974009 w 974009"/>
                        <a:gd name="connsiteY7" fmla="*/ 1020926 h 10209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974009" h="1020926">
                          <a:moveTo>
                            <a:pt x="0" y="1020926"/>
                          </a:moveTo>
                          <a:lnTo>
                            <a:pt x="0" y="1020926"/>
                          </a:lnTo>
                          <a:lnTo>
                            <a:pt x="0" y="277943"/>
                          </a:lnTo>
                          <a:cubicBezTo>
                            <a:pt x="0" y="124439"/>
                            <a:pt x="124439" y="0"/>
                            <a:pt x="277943" y="0"/>
                          </a:cubicBezTo>
                          <a:lnTo>
                            <a:pt x="696066" y="0"/>
                          </a:lnTo>
                          <a:cubicBezTo>
                            <a:pt x="849570" y="0"/>
                            <a:pt x="974009" y="124439"/>
                            <a:pt x="974009" y="277943"/>
                          </a:cubicBezTo>
                          <a:lnTo>
                            <a:pt x="974009" y="1020926"/>
                          </a:lnTo>
                          <a:lnTo>
                            <a:pt x="974009" y="1020926"/>
                          </a:lnTo>
                        </a:path>
                      </a:pathLst>
                    </a:custGeom>
                    <a:solidFill>
                      <a:srgbClr val="70AD47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8" name="フリーフォーム: 図形 37">
                      <a:extLst>
                        <a:ext uri="{FF2B5EF4-FFF2-40B4-BE49-F238E27FC236}">
                          <a16:creationId xmlns:a16="http://schemas.microsoft.com/office/drawing/2014/main" id="{7037A19D-BEF1-6575-60DD-4E6E6562AFE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75185" y="1744066"/>
                      <a:ext cx="467840" cy="380772"/>
                    </a:xfrm>
                    <a:custGeom>
                      <a:avLst/>
                      <a:gdLst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40006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36411 w 525992"/>
                        <a:gd name="connsiteY8" fmla="*/ 240006 h 3807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25992" h="380772">
                          <a:moveTo>
                            <a:pt x="160641" y="0"/>
                          </a:moveTo>
                          <a:lnTo>
                            <a:pt x="362085" y="0"/>
                          </a:lnTo>
                          <a:lnTo>
                            <a:pt x="386315" y="240006"/>
                          </a:lnTo>
                          <a:lnTo>
                            <a:pt x="519778" y="240006"/>
                          </a:lnTo>
                          <a:lnTo>
                            <a:pt x="525992" y="254756"/>
                          </a:lnTo>
                          <a:cubicBezTo>
                            <a:pt x="525992" y="324353"/>
                            <a:pt x="408245" y="380772"/>
                            <a:pt x="262996" y="380772"/>
                          </a:cubicBezTo>
                          <a:cubicBezTo>
                            <a:pt x="117747" y="380772"/>
                            <a:pt x="0" y="324353"/>
                            <a:pt x="0" y="254756"/>
                          </a:cubicBezTo>
                          <a:lnTo>
                            <a:pt x="6215" y="240006"/>
                          </a:lnTo>
                          <a:lnTo>
                            <a:pt x="136411" y="240006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9" name="二等辺三角形 38">
                      <a:extLst>
                        <a:ext uri="{FF2B5EF4-FFF2-40B4-BE49-F238E27FC236}">
                          <a16:creationId xmlns:a16="http://schemas.microsoft.com/office/drawing/2014/main" id="{31B33A4F-0AEE-875A-3E2E-80B0C882E18A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2707049" y="2078936"/>
                      <a:ext cx="409782" cy="593697"/>
                    </a:xfrm>
                    <a:prstGeom prst="triangle">
                      <a:avLst/>
                    </a:prstGeom>
                    <a:solidFill>
                      <a:srgbClr val="70AD47">
                        <a:lumMod val="5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40" name="グループ化 39">
                      <a:extLst>
                        <a:ext uri="{FF2B5EF4-FFF2-40B4-BE49-F238E27FC236}">
                          <a16:creationId xmlns:a16="http://schemas.microsoft.com/office/drawing/2014/main" id="{7BA5FF12-EF22-29C1-1C5A-8752C3BC71A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55996" y="880575"/>
                      <a:ext cx="1086287" cy="1024894"/>
                      <a:chOff x="2791859" y="2017486"/>
                      <a:chExt cx="1150915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51" name="グループ化 150">
                        <a:extLst>
                          <a:ext uri="{FF2B5EF4-FFF2-40B4-BE49-F238E27FC236}">
                            <a16:creationId xmlns:a16="http://schemas.microsoft.com/office/drawing/2014/main" id="{FB8494B2-DF0B-DEDD-7925-546B261D4A3C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9" y="2459313"/>
                        <a:ext cx="222006" cy="333009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56" name="円/楕円 159">
                          <a:extLst>
                            <a:ext uri="{FF2B5EF4-FFF2-40B4-BE49-F238E27FC236}">
                              <a16:creationId xmlns:a16="http://schemas.microsoft.com/office/drawing/2014/main" id="{D03D84CC-C264-2291-3ADF-2B0DA062B8C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157" name="円/楕円 160">
                          <a:extLst>
                            <a:ext uri="{FF2B5EF4-FFF2-40B4-BE49-F238E27FC236}">
                              <a16:creationId xmlns:a16="http://schemas.microsoft.com/office/drawing/2014/main" id="{69216DFF-8AB3-F6D7-9B09-0C88A7D2F29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</p:grpSp>
                  <p:grpSp>
                    <p:nvGrpSpPr>
                      <p:cNvPr id="152" name="グループ化 151">
                        <a:extLst>
                          <a:ext uri="{FF2B5EF4-FFF2-40B4-BE49-F238E27FC236}">
                            <a16:creationId xmlns:a16="http://schemas.microsoft.com/office/drawing/2014/main" id="{C06EA36F-CB2F-C873-5F40-04C0D1FAF0B3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54" name="円/楕円 157">
                          <a:extLst>
                            <a:ext uri="{FF2B5EF4-FFF2-40B4-BE49-F238E27FC236}">
                              <a16:creationId xmlns:a16="http://schemas.microsoft.com/office/drawing/2014/main" id="{97A85D8B-CF64-8B8B-3E0C-D57BB7889BD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155" name="円/楕円 158">
                          <a:extLst>
                            <a:ext uri="{FF2B5EF4-FFF2-40B4-BE49-F238E27FC236}">
                              <a16:creationId xmlns:a16="http://schemas.microsoft.com/office/drawing/2014/main" id="{77C8BBD2-6295-2C3A-199C-1D84B1B9C37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</p:grpSp>
                  <p:sp>
                    <p:nvSpPr>
                      <p:cNvPr id="153" name="円/楕円 156">
                        <a:extLst>
                          <a:ext uri="{FF2B5EF4-FFF2-40B4-BE49-F238E27FC236}">
                            <a16:creationId xmlns:a16="http://schemas.microsoft.com/office/drawing/2014/main" id="{BBAE2357-86E5-548E-6451-46E181A9A51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solidFill>
                        <a:srgbClr val="FFCC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41" name="月 40">
                      <a:extLst>
                        <a:ext uri="{FF2B5EF4-FFF2-40B4-BE49-F238E27FC236}">
                          <a16:creationId xmlns:a16="http://schemas.microsoft.com/office/drawing/2014/main" id="{CCA8C4B5-C3F1-70D9-207B-BF0DE016E1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59311" y="1053789"/>
                      <a:ext cx="104457" cy="846766"/>
                    </a:xfrm>
                    <a:prstGeom prst="moon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" name="月 42">
                      <a:extLst>
                        <a:ext uri="{FF2B5EF4-FFF2-40B4-BE49-F238E27FC236}">
                          <a16:creationId xmlns:a16="http://schemas.microsoft.com/office/drawing/2014/main" id="{742FA6C1-1385-59EE-862E-634A65A5E4DD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234510" y="1053789"/>
                      <a:ext cx="104457" cy="846766"/>
                    </a:xfrm>
                    <a:prstGeom prst="moon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4" name="正方形/長方形 67">
                      <a:extLst>
                        <a:ext uri="{FF2B5EF4-FFF2-40B4-BE49-F238E27FC236}">
                          <a16:creationId xmlns:a16="http://schemas.microsoft.com/office/drawing/2014/main" id="{AFDCDA34-464F-BE35-98D1-A19E684267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67091" y="1685158"/>
                      <a:ext cx="65249" cy="3344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7" name="フリーフォーム: 図形 46">
                      <a:extLst>
                        <a:ext uri="{FF2B5EF4-FFF2-40B4-BE49-F238E27FC236}">
                          <a16:creationId xmlns:a16="http://schemas.microsoft.com/office/drawing/2014/main" id="{061E0CB8-9B95-4D85-B62B-462DA34F93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94411" y="739604"/>
                      <a:ext cx="1028240" cy="651784"/>
                    </a:xfrm>
                    <a:custGeom>
                      <a:avLst/>
                      <a:gdLst>
                        <a:gd name="connsiteX0" fmla="*/ 474085 w 1031382"/>
                        <a:gd name="connsiteY0" fmla="*/ 0 h 594179"/>
                        <a:gd name="connsiteX1" fmla="*/ 520965 w 1031382"/>
                        <a:gd name="connsiteY1" fmla="*/ 3715 h 594179"/>
                        <a:gd name="connsiteX2" fmla="*/ 557297 w 1031382"/>
                        <a:gd name="connsiteY2" fmla="*/ 1 h 594179"/>
                        <a:gd name="connsiteX3" fmla="*/ 796709 w 1031382"/>
                        <a:gd name="connsiteY3" fmla="*/ 67334 h 594179"/>
                        <a:gd name="connsiteX4" fmla="*/ 990269 w 1031382"/>
                        <a:gd name="connsiteY4" fmla="*/ 594179 h 594179"/>
                        <a:gd name="connsiteX5" fmla="*/ 990268 w 1031382"/>
                        <a:gd name="connsiteY5" fmla="*/ 594179 h 594179"/>
                        <a:gd name="connsiteX6" fmla="*/ 639436 w 1031382"/>
                        <a:gd name="connsiteY6" fmla="*/ 339739 h 594179"/>
                        <a:gd name="connsiteX7" fmla="*/ 515690 w 1031382"/>
                        <a:gd name="connsiteY7" fmla="*/ 276595 h 594179"/>
                        <a:gd name="connsiteX8" fmla="*/ 391946 w 1031382"/>
                        <a:gd name="connsiteY8" fmla="*/ 339738 h 594179"/>
                        <a:gd name="connsiteX9" fmla="*/ 41114 w 1031382"/>
                        <a:gd name="connsiteY9" fmla="*/ 594178 h 594179"/>
                        <a:gd name="connsiteX10" fmla="*/ 41113 w 1031382"/>
                        <a:gd name="connsiteY10" fmla="*/ 594178 h 594179"/>
                        <a:gd name="connsiteX11" fmla="*/ 234673 w 1031382"/>
                        <a:gd name="connsiteY11" fmla="*/ 67333 h 594179"/>
                        <a:gd name="connsiteX12" fmla="*/ 474085 w 1031382"/>
                        <a:gd name="connsiteY12" fmla="*/ 0 h 5941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031382" h="594179">
                          <a:moveTo>
                            <a:pt x="474085" y="0"/>
                          </a:moveTo>
                          <a:lnTo>
                            <a:pt x="520965" y="3715"/>
                          </a:lnTo>
                          <a:lnTo>
                            <a:pt x="557297" y="1"/>
                          </a:lnTo>
                          <a:cubicBezTo>
                            <a:pt x="636256" y="831"/>
                            <a:pt x="719396" y="22698"/>
                            <a:pt x="796709" y="67334"/>
                          </a:cubicBezTo>
                          <a:cubicBezTo>
                            <a:pt x="1002877" y="186366"/>
                            <a:pt x="1089537" y="422242"/>
                            <a:pt x="990269" y="594179"/>
                          </a:cubicBezTo>
                          <a:lnTo>
                            <a:pt x="990268" y="594179"/>
                          </a:lnTo>
                          <a:cubicBezTo>
                            <a:pt x="882758" y="497516"/>
                            <a:pt x="764842" y="412142"/>
                            <a:pt x="639436" y="339739"/>
                          </a:cubicBezTo>
                          <a:lnTo>
                            <a:pt x="515690" y="276595"/>
                          </a:lnTo>
                          <a:lnTo>
                            <a:pt x="391946" y="339738"/>
                          </a:lnTo>
                          <a:cubicBezTo>
                            <a:pt x="266540" y="412141"/>
                            <a:pt x="148624" y="497515"/>
                            <a:pt x="41114" y="594178"/>
                          </a:cubicBezTo>
                          <a:lnTo>
                            <a:pt x="41113" y="594178"/>
                          </a:lnTo>
                          <a:cubicBezTo>
                            <a:pt x="-58155" y="422241"/>
                            <a:pt x="28505" y="186365"/>
                            <a:pt x="234673" y="67333"/>
                          </a:cubicBezTo>
                          <a:cubicBezTo>
                            <a:pt x="311986" y="22697"/>
                            <a:pt x="395126" y="830"/>
                            <a:pt x="474085" y="0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8" name="月 47">
                      <a:extLst>
                        <a:ext uri="{FF2B5EF4-FFF2-40B4-BE49-F238E27FC236}">
                          <a16:creationId xmlns:a16="http://schemas.microsoft.com/office/drawing/2014/main" id="{F61047B9-C00B-D3AC-0245-9AA9F5ACAB4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631235" y="1104513"/>
                      <a:ext cx="59509" cy="22558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0" name="月 49">
                      <a:extLst>
                        <a:ext uri="{FF2B5EF4-FFF2-40B4-BE49-F238E27FC236}">
                          <a16:creationId xmlns:a16="http://schemas.microsoft.com/office/drawing/2014/main" id="{B56A559E-53B9-E604-FBB2-F0561ED2914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3988" y="1104515"/>
                      <a:ext cx="59509" cy="22558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823C560F-39D8-B24F-301E-E8AED35369A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49479" y="2527355"/>
                    <a:ext cx="830602" cy="721595"/>
                  </a:xfrm>
                  <a:custGeom>
                    <a:avLst/>
                    <a:gdLst>
                      <a:gd name="connsiteX0" fmla="*/ 624642 w 830602"/>
                      <a:gd name="connsiteY0" fmla="*/ 721595 h 721595"/>
                      <a:gd name="connsiteX1" fmla="*/ 606501 w 830602"/>
                      <a:gd name="connsiteY1" fmla="*/ 721595 h 721595"/>
                      <a:gd name="connsiteX2" fmla="*/ 415581 w 830602"/>
                      <a:gd name="connsiteY2" fmla="*/ 28575 h 721595"/>
                      <a:gd name="connsiteX3" fmla="*/ 224661 w 830602"/>
                      <a:gd name="connsiteY3" fmla="*/ 721595 h 721595"/>
                      <a:gd name="connsiteX4" fmla="*/ 206519 w 830602"/>
                      <a:gd name="connsiteY4" fmla="*/ 721595 h 721595"/>
                      <a:gd name="connsiteX5" fmla="*/ 9984 w 830602"/>
                      <a:gd name="connsiteY5" fmla="*/ 640188 h 721595"/>
                      <a:gd name="connsiteX6" fmla="*/ 0 w 830602"/>
                      <a:gd name="connsiteY6" fmla="*/ 628088 h 721595"/>
                      <a:gd name="connsiteX7" fmla="*/ 2380 w 830602"/>
                      <a:gd name="connsiteY7" fmla="*/ 624492 h 721595"/>
                      <a:gd name="connsiteX8" fmla="*/ 175932 w 830602"/>
                      <a:gd name="connsiteY8" fmla="*/ 497556 h 721595"/>
                      <a:gd name="connsiteX9" fmla="*/ 139262 w 830602"/>
                      <a:gd name="connsiteY9" fmla="*/ 417616 h 721595"/>
                      <a:gd name="connsiteX10" fmla="*/ 415582 w 830602"/>
                      <a:gd name="connsiteY10" fmla="*/ 0 h 721595"/>
                      <a:gd name="connsiteX11" fmla="*/ 689524 w 830602"/>
                      <a:gd name="connsiteY11" fmla="*/ 414021 h 721595"/>
                      <a:gd name="connsiteX12" fmla="*/ 651205 w 830602"/>
                      <a:gd name="connsiteY12" fmla="*/ 497556 h 721595"/>
                      <a:gd name="connsiteX13" fmla="*/ 830602 w 830602"/>
                      <a:gd name="connsiteY13" fmla="*/ 628766 h 721595"/>
                      <a:gd name="connsiteX14" fmla="*/ 821178 w 830602"/>
                      <a:gd name="connsiteY14" fmla="*/ 640188 h 721595"/>
                      <a:gd name="connsiteX15" fmla="*/ 624642 w 830602"/>
                      <a:gd name="connsiteY15" fmla="*/ 721595 h 7215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830602" h="721595">
                        <a:moveTo>
                          <a:pt x="624642" y="721595"/>
                        </a:moveTo>
                        <a:lnTo>
                          <a:pt x="606501" y="721595"/>
                        </a:lnTo>
                        <a:lnTo>
                          <a:pt x="415581" y="28575"/>
                        </a:lnTo>
                        <a:lnTo>
                          <a:pt x="224661" y="721595"/>
                        </a:lnTo>
                        <a:lnTo>
                          <a:pt x="206519" y="721595"/>
                        </a:lnTo>
                        <a:cubicBezTo>
                          <a:pt x="129767" y="721595"/>
                          <a:pt x="60281" y="690485"/>
                          <a:pt x="9984" y="640188"/>
                        </a:cubicBezTo>
                        <a:lnTo>
                          <a:pt x="0" y="628088"/>
                        </a:lnTo>
                        <a:lnTo>
                          <a:pt x="2380" y="624492"/>
                        </a:lnTo>
                        <a:lnTo>
                          <a:pt x="175932" y="497556"/>
                        </a:lnTo>
                        <a:lnTo>
                          <a:pt x="139262" y="417616"/>
                        </a:lnTo>
                        <a:lnTo>
                          <a:pt x="415582" y="0"/>
                        </a:lnTo>
                        <a:lnTo>
                          <a:pt x="689524" y="414021"/>
                        </a:lnTo>
                        <a:lnTo>
                          <a:pt x="651205" y="497556"/>
                        </a:lnTo>
                        <a:lnTo>
                          <a:pt x="830602" y="628766"/>
                        </a:lnTo>
                        <a:lnTo>
                          <a:pt x="821178" y="640188"/>
                        </a:lnTo>
                        <a:cubicBezTo>
                          <a:pt x="770880" y="690485"/>
                          <a:pt x="701394" y="721595"/>
                          <a:pt x="624642" y="721595"/>
                        </a:cubicBezTo>
                        <a:close/>
                      </a:path>
                    </a:pathLst>
                  </a:custGeom>
                  <a:solidFill>
                    <a:srgbClr val="70AD47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0" name="四角形: 上の 2 つの角を丸める 19">
                  <a:extLst>
                    <a:ext uri="{FF2B5EF4-FFF2-40B4-BE49-F238E27FC236}">
                      <a16:creationId xmlns:a16="http://schemas.microsoft.com/office/drawing/2014/main" id="{30319CBF-92AA-F834-E543-F35896A8A131}"/>
                    </a:ext>
                  </a:extLst>
                </p:cNvPr>
                <p:cNvSpPr/>
                <p:nvPr/>
              </p:nvSpPr>
              <p:spPr>
                <a:xfrm rot="11700000">
                  <a:off x="4322242" y="2877557"/>
                  <a:ext cx="232058" cy="63500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" name="四角形: 上の 2 つの角を丸める 20">
                  <a:extLst>
                    <a:ext uri="{FF2B5EF4-FFF2-40B4-BE49-F238E27FC236}">
                      <a16:creationId xmlns:a16="http://schemas.microsoft.com/office/drawing/2014/main" id="{D5AFF1E9-45A6-6B0B-AD3F-2ED0204ED2A4}"/>
                    </a:ext>
                  </a:extLst>
                </p:cNvPr>
                <p:cNvSpPr/>
                <p:nvPr/>
              </p:nvSpPr>
              <p:spPr>
                <a:xfrm rot="9900000" flipH="1">
                  <a:off x="5415173" y="2894242"/>
                  <a:ext cx="232058" cy="63500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F3A3EB1A-64B3-F005-7B34-509BE9275759}"/>
                    </a:ext>
                  </a:extLst>
                </p:cNvPr>
                <p:cNvGrpSpPr/>
                <p:nvPr/>
              </p:nvGrpSpPr>
              <p:grpSpPr>
                <a:xfrm>
                  <a:off x="4585597" y="1863108"/>
                  <a:ext cx="265696" cy="265694"/>
                  <a:chOff x="1598030" y="1756526"/>
                  <a:chExt cx="265696" cy="265694"/>
                </a:xfrm>
              </p:grpSpPr>
              <p:sp>
                <p:nvSpPr>
                  <p:cNvPr id="32" name="楕円 31">
                    <a:extLst>
                      <a:ext uri="{FF2B5EF4-FFF2-40B4-BE49-F238E27FC236}">
                        <a16:creationId xmlns:a16="http://schemas.microsoft.com/office/drawing/2014/main" id="{E8B2808F-843A-8013-6794-F867FACB2941}"/>
                      </a:ext>
                    </a:extLst>
                  </p:cNvPr>
                  <p:cNvSpPr/>
                  <p:nvPr/>
                </p:nvSpPr>
                <p:spPr>
                  <a:xfrm>
                    <a:off x="1598030" y="1756526"/>
                    <a:ext cx="265696" cy="26569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" name="楕円 32">
                    <a:extLst>
                      <a:ext uri="{FF2B5EF4-FFF2-40B4-BE49-F238E27FC236}">
                        <a16:creationId xmlns:a16="http://schemas.microsoft.com/office/drawing/2014/main" id="{C1432E52-C843-444F-7CFF-FBF1DD35DFAA}"/>
                      </a:ext>
                    </a:extLst>
                  </p:cNvPr>
                  <p:cNvSpPr/>
                  <p:nvPr/>
                </p:nvSpPr>
                <p:spPr>
                  <a:xfrm>
                    <a:off x="1692155" y="1854286"/>
                    <a:ext cx="51806" cy="518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ED173E95-1A64-8C92-7703-E297F963B208}"/>
                    </a:ext>
                  </a:extLst>
                </p:cNvPr>
                <p:cNvGrpSpPr/>
                <p:nvPr/>
              </p:nvGrpSpPr>
              <p:grpSpPr>
                <a:xfrm>
                  <a:off x="5049637" y="1863108"/>
                  <a:ext cx="265696" cy="265694"/>
                  <a:chOff x="2147305" y="1756526"/>
                  <a:chExt cx="265696" cy="265694"/>
                </a:xfrm>
              </p:grpSpPr>
              <p:sp>
                <p:nvSpPr>
                  <p:cNvPr id="30" name="楕円 29">
                    <a:extLst>
                      <a:ext uri="{FF2B5EF4-FFF2-40B4-BE49-F238E27FC236}">
                        <a16:creationId xmlns:a16="http://schemas.microsoft.com/office/drawing/2014/main" id="{E648DEF0-6CA6-B06A-9F80-09BCC963F932}"/>
                      </a:ext>
                    </a:extLst>
                  </p:cNvPr>
                  <p:cNvSpPr/>
                  <p:nvPr/>
                </p:nvSpPr>
                <p:spPr>
                  <a:xfrm>
                    <a:off x="2147305" y="1756526"/>
                    <a:ext cx="265696" cy="26569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" name="楕円 30">
                    <a:extLst>
                      <a:ext uri="{FF2B5EF4-FFF2-40B4-BE49-F238E27FC236}">
                        <a16:creationId xmlns:a16="http://schemas.microsoft.com/office/drawing/2014/main" id="{59D606F1-284C-E00C-7406-541B65568C96}"/>
                      </a:ext>
                    </a:extLst>
                  </p:cNvPr>
                  <p:cNvSpPr/>
                  <p:nvPr/>
                </p:nvSpPr>
                <p:spPr>
                  <a:xfrm>
                    <a:off x="2217873" y="1854286"/>
                    <a:ext cx="51806" cy="518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4" name="グループ化 23">
                  <a:extLst>
                    <a:ext uri="{FF2B5EF4-FFF2-40B4-BE49-F238E27FC236}">
                      <a16:creationId xmlns:a16="http://schemas.microsoft.com/office/drawing/2014/main" id="{E103FB44-DD4A-3EA7-35B3-B768E2E854F8}"/>
                    </a:ext>
                  </a:extLst>
                </p:cNvPr>
                <p:cNvGrpSpPr/>
                <p:nvPr/>
              </p:nvGrpSpPr>
              <p:grpSpPr>
                <a:xfrm>
                  <a:off x="4836976" y="2319349"/>
                  <a:ext cx="242617" cy="98225"/>
                  <a:chOff x="1891711" y="2234142"/>
                  <a:chExt cx="242617" cy="98225"/>
                </a:xfrm>
              </p:grpSpPr>
              <p:sp>
                <p:nvSpPr>
                  <p:cNvPr id="26" name="四角形: 角を丸くする 25">
                    <a:extLst>
                      <a:ext uri="{FF2B5EF4-FFF2-40B4-BE49-F238E27FC236}">
                        <a16:creationId xmlns:a16="http://schemas.microsoft.com/office/drawing/2014/main" id="{41F34A4B-5EC9-9612-3BF8-868144D77605}"/>
                      </a:ext>
                    </a:extLst>
                  </p:cNvPr>
                  <p:cNvSpPr/>
                  <p:nvPr/>
                </p:nvSpPr>
                <p:spPr>
                  <a:xfrm>
                    <a:off x="1891711" y="2234142"/>
                    <a:ext cx="241890" cy="98225"/>
                  </a:xfrm>
                  <a:prstGeom prst="roundRect">
                    <a:avLst>
                      <a:gd name="adj" fmla="val 33636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7407623A-46A3-48F4-9909-D98A7AB25A50}"/>
                      </a:ext>
                    </a:extLst>
                  </p:cNvPr>
                  <p:cNvSpPr/>
                  <p:nvPr/>
                </p:nvSpPr>
                <p:spPr>
                  <a:xfrm>
                    <a:off x="1892438" y="2262279"/>
                    <a:ext cx="241890" cy="45720"/>
                  </a:xfrm>
                  <a:custGeom>
                    <a:avLst/>
                    <a:gdLst>
                      <a:gd name="connsiteX0" fmla="*/ 0 w 241890"/>
                      <a:gd name="connsiteY0" fmla="*/ 0 h 19526"/>
                      <a:gd name="connsiteX1" fmla="*/ 241890 w 241890"/>
                      <a:gd name="connsiteY1" fmla="*/ 0 h 19526"/>
                      <a:gd name="connsiteX2" fmla="*/ 241890 w 241890"/>
                      <a:gd name="connsiteY2" fmla="*/ 19526 h 19526"/>
                      <a:gd name="connsiteX3" fmla="*/ 0 w 241890"/>
                      <a:gd name="connsiteY3" fmla="*/ 19526 h 195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1890" h="19526">
                        <a:moveTo>
                          <a:pt x="0" y="0"/>
                        </a:moveTo>
                        <a:lnTo>
                          <a:pt x="241890" y="0"/>
                        </a:lnTo>
                        <a:lnTo>
                          <a:pt x="241890" y="19526"/>
                        </a:lnTo>
                        <a:lnTo>
                          <a:pt x="0" y="19526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8CFFA888-D182-2068-0813-C71588DFBBA4}"/>
                  </a:ext>
                </a:extLst>
              </p:cNvPr>
              <p:cNvSpPr/>
              <p:nvPr/>
            </p:nvSpPr>
            <p:spPr>
              <a:xfrm rot="19800000">
                <a:off x="4016995" y="2343820"/>
                <a:ext cx="790960" cy="845004"/>
              </a:xfrm>
              <a:custGeom>
                <a:avLst/>
                <a:gdLst>
                  <a:gd name="connsiteX0" fmla="*/ 723449 w 1674729"/>
                  <a:gd name="connsiteY0" fmla="*/ 0 h 1667042"/>
                  <a:gd name="connsiteX1" fmla="*/ 832193 w 1674729"/>
                  <a:gd name="connsiteY1" fmla="*/ 108744 h 1667042"/>
                  <a:gd name="connsiteX2" fmla="*/ 832193 w 1674729"/>
                  <a:gd name="connsiteY2" fmla="*/ 781218 h 1667042"/>
                  <a:gd name="connsiteX3" fmla="*/ 861235 w 1674729"/>
                  <a:gd name="connsiteY3" fmla="*/ 781218 h 1667042"/>
                  <a:gd name="connsiteX4" fmla="*/ 1013838 w 1674729"/>
                  <a:gd name="connsiteY4" fmla="*/ 211697 h 1667042"/>
                  <a:gd name="connsiteX5" fmla="*/ 1147022 w 1674729"/>
                  <a:gd name="connsiteY5" fmla="*/ 134803 h 1667042"/>
                  <a:gd name="connsiteX6" fmla="*/ 1223916 w 1674729"/>
                  <a:gd name="connsiteY6" fmla="*/ 267987 h 1667042"/>
                  <a:gd name="connsiteX7" fmla="*/ 1054692 w 1674729"/>
                  <a:gd name="connsiteY7" fmla="*/ 899539 h 1667042"/>
                  <a:gd name="connsiteX8" fmla="*/ 1051911 w 1674729"/>
                  <a:gd name="connsiteY8" fmla="*/ 914682 h 1667042"/>
                  <a:gd name="connsiteX9" fmla="*/ 1097255 w 1674729"/>
                  <a:gd name="connsiteY9" fmla="*/ 1056814 h 1667042"/>
                  <a:gd name="connsiteX10" fmla="*/ 1108948 w 1674729"/>
                  <a:gd name="connsiteY10" fmla="*/ 1067074 h 1667042"/>
                  <a:gd name="connsiteX11" fmla="*/ 1476388 w 1674729"/>
                  <a:gd name="connsiteY11" fmla="*/ 854933 h 1667042"/>
                  <a:gd name="connsiteX12" fmla="*/ 1656994 w 1674729"/>
                  <a:gd name="connsiteY12" fmla="*/ 903326 h 1667042"/>
                  <a:gd name="connsiteX13" fmla="*/ 1608601 w 1674729"/>
                  <a:gd name="connsiteY13" fmla="*/ 1083932 h 1667042"/>
                  <a:gd name="connsiteX14" fmla="*/ 1155573 w 1674729"/>
                  <a:gd name="connsiteY14" fmla="*/ 1345488 h 1667042"/>
                  <a:gd name="connsiteX15" fmla="*/ 1139728 w 1674729"/>
                  <a:gd name="connsiteY15" fmla="*/ 1396532 h 1667042"/>
                  <a:gd name="connsiteX16" fmla="*/ 731622 w 1674729"/>
                  <a:gd name="connsiteY16" fmla="*/ 1667042 h 1667042"/>
                  <a:gd name="connsiteX17" fmla="*/ 688759 w 1674729"/>
                  <a:gd name="connsiteY17" fmla="*/ 1667042 h 1667042"/>
                  <a:gd name="connsiteX18" fmla="*/ 245847 w 1674729"/>
                  <a:gd name="connsiteY18" fmla="*/ 1224130 h 1667042"/>
                  <a:gd name="connsiteX19" fmla="*/ 245847 w 1674729"/>
                  <a:gd name="connsiteY19" fmla="*/ 1081255 h 1667042"/>
                  <a:gd name="connsiteX20" fmla="*/ 250890 w 1674729"/>
                  <a:gd name="connsiteY20" fmla="*/ 1031236 h 1667042"/>
                  <a:gd name="connsiteX21" fmla="*/ 11123 w 1674729"/>
                  <a:gd name="connsiteY21" fmla="*/ 615948 h 1667042"/>
                  <a:gd name="connsiteX22" fmla="*/ 41475 w 1674729"/>
                  <a:gd name="connsiteY22" fmla="*/ 502673 h 1667042"/>
                  <a:gd name="connsiteX23" fmla="*/ 72686 w 1674729"/>
                  <a:gd name="connsiteY23" fmla="*/ 492178 h 1667042"/>
                  <a:gd name="connsiteX24" fmla="*/ 154750 w 1674729"/>
                  <a:gd name="connsiteY24" fmla="*/ 533025 h 1667042"/>
                  <a:gd name="connsiteX25" fmla="*/ 343923 w 1674729"/>
                  <a:gd name="connsiteY25" fmla="*/ 860684 h 1667042"/>
                  <a:gd name="connsiteX26" fmla="*/ 369200 w 1674729"/>
                  <a:gd name="connsiteY26" fmla="*/ 839828 h 1667042"/>
                  <a:gd name="connsiteX27" fmla="*/ 215975 w 1674729"/>
                  <a:gd name="connsiteY27" fmla="*/ 267988 h 1667042"/>
                  <a:gd name="connsiteX28" fmla="*/ 292870 w 1674729"/>
                  <a:gd name="connsiteY28" fmla="*/ 134804 h 1667042"/>
                  <a:gd name="connsiteX29" fmla="*/ 335967 w 1674729"/>
                  <a:gd name="connsiteY29" fmla="*/ 132103 h 1667042"/>
                  <a:gd name="connsiteX30" fmla="*/ 426053 w 1674729"/>
                  <a:gd name="connsiteY30" fmla="*/ 211698 h 1667042"/>
                  <a:gd name="connsiteX31" fmla="*/ 578656 w 1674729"/>
                  <a:gd name="connsiteY31" fmla="*/ 781218 h 1667042"/>
                  <a:gd name="connsiteX32" fmla="*/ 614705 w 1674729"/>
                  <a:gd name="connsiteY32" fmla="*/ 781218 h 1667042"/>
                  <a:gd name="connsiteX33" fmla="*/ 614705 w 1674729"/>
                  <a:gd name="connsiteY33" fmla="*/ 108744 h 1667042"/>
                  <a:gd name="connsiteX34" fmla="*/ 723449 w 1674729"/>
                  <a:gd name="connsiteY34" fmla="*/ 0 h 1667042"/>
                  <a:gd name="connsiteX0" fmla="*/ 723449 w 1674117"/>
                  <a:gd name="connsiteY0" fmla="*/ 0 h 1667042"/>
                  <a:gd name="connsiteX1" fmla="*/ 832193 w 1674117"/>
                  <a:gd name="connsiteY1" fmla="*/ 108744 h 1667042"/>
                  <a:gd name="connsiteX2" fmla="*/ 832193 w 1674117"/>
                  <a:gd name="connsiteY2" fmla="*/ 781218 h 1667042"/>
                  <a:gd name="connsiteX3" fmla="*/ 861235 w 1674117"/>
                  <a:gd name="connsiteY3" fmla="*/ 781218 h 1667042"/>
                  <a:gd name="connsiteX4" fmla="*/ 1013838 w 1674117"/>
                  <a:gd name="connsiteY4" fmla="*/ 211697 h 1667042"/>
                  <a:gd name="connsiteX5" fmla="*/ 1147022 w 1674117"/>
                  <a:gd name="connsiteY5" fmla="*/ 134803 h 1667042"/>
                  <a:gd name="connsiteX6" fmla="*/ 1223916 w 1674117"/>
                  <a:gd name="connsiteY6" fmla="*/ 267987 h 1667042"/>
                  <a:gd name="connsiteX7" fmla="*/ 1054692 w 1674117"/>
                  <a:gd name="connsiteY7" fmla="*/ 899539 h 1667042"/>
                  <a:gd name="connsiteX8" fmla="*/ 1051911 w 1674117"/>
                  <a:gd name="connsiteY8" fmla="*/ 914682 h 1667042"/>
                  <a:gd name="connsiteX9" fmla="*/ 1097255 w 1674117"/>
                  <a:gd name="connsiteY9" fmla="*/ 1056814 h 1667042"/>
                  <a:gd name="connsiteX10" fmla="*/ 1108948 w 1674117"/>
                  <a:gd name="connsiteY10" fmla="*/ 1067074 h 1667042"/>
                  <a:gd name="connsiteX11" fmla="*/ 1397807 w 1674117"/>
                  <a:gd name="connsiteY11" fmla="*/ 900177 h 1667042"/>
                  <a:gd name="connsiteX12" fmla="*/ 1656994 w 1674117"/>
                  <a:gd name="connsiteY12" fmla="*/ 903326 h 1667042"/>
                  <a:gd name="connsiteX13" fmla="*/ 1608601 w 1674117"/>
                  <a:gd name="connsiteY13" fmla="*/ 1083932 h 1667042"/>
                  <a:gd name="connsiteX14" fmla="*/ 1155573 w 1674117"/>
                  <a:gd name="connsiteY14" fmla="*/ 1345488 h 1667042"/>
                  <a:gd name="connsiteX15" fmla="*/ 1139728 w 1674117"/>
                  <a:gd name="connsiteY15" fmla="*/ 1396532 h 1667042"/>
                  <a:gd name="connsiteX16" fmla="*/ 731622 w 1674117"/>
                  <a:gd name="connsiteY16" fmla="*/ 1667042 h 1667042"/>
                  <a:gd name="connsiteX17" fmla="*/ 688759 w 1674117"/>
                  <a:gd name="connsiteY17" fmla="*/ 1667042 h 1667042"/>
                  <a:gd name="connsiteX18" fmla="*/ 245847 w 1674117"/>
                  <a:gd name="connsiteY18" fmla="*/ 1224130 h 1667042"/>
                  <a:gd name="connsiteX19" fmla="*/ 245847 w 1674117"/>
                  <a:gd name="connsiteY19" fmla="*/ 1081255 h 1667042"/>
                  <a:gd name="connsiteX20" fmla="*/ 250890 w 1674117"/>
                  <a:gd name="connsiteY20" fmla="*/ 1031236 h 1667042"/>
                  <a:gd name="connsiteX21" fmla="*/ 11123 w 1674117"/>
                  <a:gd name="connsiteY21" fmla="*/ 615948 h 1667042"/>
                  <a:gd name="connsiteX22" fmla="*/ 41475 w 1674117"/>
                  <a:gd name="connsiteY22" fmla="*/ 502673 h 1667042"/>
                  <a:gd name="connsiteX23" fmla="*/ 72686 w 1674117"/>
                  <a:gd name="connsiteY23" fmla="*/ 492178 h 1667042"/>
                  <a:gd name="connsiteX24" fmla="*/ 154750 w 1674117"/>
                  <a:gd name="connsiteY24" fmla="*/ 533025 h 1667042"/>
                  <a:gd name="connsiteX25" fmla="*/ 343923 w 1674117"/>
                  <a:gd name="connsiteY25" fmla="*/ 860684 h 1667042"/>
                  <a:gd name="connsiteX26" fmla="*/ 369200 w 1674117"/>
                  <a:gd name="connsiteY26" fmla="*/ 839828 h 1667042"/>
                  <a:gd name="connsiteX27" fmla="*/ 215975 w 1674117"/>
                  <a:gd name="connsiteY27" fmla="*/ 267988 h 1667042"/>
                  <a:gd name="connsiteX28" fmla="*/ 292870 w 1674117"/>
                  <a:gd name="connsiteY28" fmla="*/ 134804 h 1667042"/>
                  <a:gd name="connsiteX29" fmla="*/ 335967 w 1674117"/>
                  <a:gd name="connsiteY29" fmla="*/ 132103 h 1667042"/>
                  <a:gd name="connsiteX30" fmla="*/ 426053 w 1674117"/>
                  <a:gd name="connsiteY30" fmla="*/ 211698 h 1667042"/>
                  <a:gd name="connsiteX31" fmla="*/ 578656 w 1674117"/>
                  <a:gd name="connsiteY31" fmla="*/ 781218 h 1667042"/>
                  <a:gd name="connsiteX32" fmla="*/ 614705 w 1674117"/>
                  <a:gd name="connsiteY32" fmla="*/ 781218 h 1667042"/>
                  <a:gd name="connsiteX33" fmla="*/ 614705 w 1674117"/>
                  <a:gd name="connsiteY33" fmla="*/ 108744 h 1667042"/>
                  <a:gd name="connsiteX34" fmla="*/ 723449 w 1674117"/>
                  <a:gd name="connsiteY34" fmla="*/ 0 h 1667042"/>
                  <a:gd name="connsiteX0" fmla="*/ 723449 w 1659290"/>
                  <a:gd name="connsiteY0" fmla="*/ 0 h 1667042"/>
                  <a:gd name="connsiteX1" fmla="*/ 832193 w 1659290"/>
                  <a:gd name="connsiteY1" fmla="*/ 108744 h 1667042"/>
                  <a:gd name="connsiteX2" fmla="*/ 832193 w 1659290"/>
                  <a:gd name="connsiteY2" fmla="*/ 781218 h 1667042"/>
                  <a:gd name="connsiteX3" fmla="*/ 861235 w 1659290"/>
                  <a:gd name="connsiteY3" fmla="*/ 781218 h 1667042"/>
                  <a:gd name="connsiteX4" fmla="*/ 1013838 w 1659290"/>
                  <a:gd name="connsiteY4" fmla="*/ 211697 h 1667042"/>
                  <a:gd name="connsiteX5" fmla="*/ 1147022 w 1659290"/>
                  <a:gd name="connsiteY5" fmla="*/ 134803 h 1667042"/>
                  <a:gd name="connsiteX6" fmla="*/ 1223916 w 1659290"/>
                  <a:gd name="connsiteY6" fmla="*/ 267987 h 1667042"/>
                  <a:gd name="connsiteX7" fmla="*/ 1054692 w 1659290"/>
                  <a:gd name="connsiteY7" fmla="*/ 899539 h 1667042"/>
                  <a:gd name="connsiteX8" fmla="*/ 1051911 w 1659290"/>
                  <a:gd name="connsiteY8" fmla="*/ 914682 h 1667042"/>
                  <a:gd name="connsiteX9" fmla="*/ 1097255 w 1659290"/>
                  <a:gd name="connsiteY9" fmla="*/ 1056814 h 1667042"/>
                  <a:gd name="connsiteX10" fmla="*/ 1108948 w 1659290"/>
                  <a:gd name="connsiteY10" fmla="*/ 1067074 h 1667042"/>
                  <a:gd name="connsiteX11" fmla="*/ 1397807 w 1659290"/>
                  <a:gd name="connsiteY11" fmla="*/ 900177 h 1667042"/>
                  <a:gd name="connsiteX12" fmla="*/ 1656994 w 1659290"/>
                  <a:gd name="connsiteY12" fmla="*/ 903326 h 1667042"/>
                  <a:gd name="connsiteX13" fmla="*/ 1510970 w 1659290"/>
                  <a:gd name="connsiteY13" fmla="*/ 1136320 h 1667042"/>
                  <a:gd name="connsiteX14" fmla="*/ 1155573 w 1659290"/>
                  <a:gd name="connsiteY14" fmla="*/ 1345488 h 1667042"/>
                  <a:gd name="connsiteX15" fmla="*/ 1139728 w 1659290"/>
                  <a:gd name="connsiteY15" fmla="*/ 1396532 h 1667042"/>
                  <a:gd name="connsiteX16" fmla="*/ 731622 w 1659290"/>
                  <a:gd name="connsiteY16" fmla="*/ 1667042 h 1667042"/>
                  <a:gd name="connsiteX17" fmla="*/ 688759 w 1659290"/>
                  <a:gd name="connsiteY17" fmla="*/ 1667042 h 1667042"/>
                  <a:gd name="connsiteX18" fmla="*/ 245847 w 1659290"/>
                  <a:gd name="connsiteY18" fmla="*/ 1224130 h 1667042"/>
                  <a:gd name="connsiteX19" fmla="*/ 245847 w 1659290"/>
                  <a:gd name="connsiteY19" fmla="*/ 1081255 h 1667042"/>
                  <a:gd name="connsiteX20" fmla="*/ 250890 w 1659290"/>
                  <a:gd name="connsiteY20" fmla="*/ 1031236 h 1667042"/>
                  <a:gd name="connsiteX21" fmla="*/ 11123 w 1659290"/>
                  <a:gd name="connsiteY21" fmla="*/ 615948 h 1667042"/>
                  <a:gd name="connsiteX22" fmla="*/ 41475 w 1659290"/>
                  <a:gd name="connsiteY22" fmla="*/ 502673 h 1667042"/>
                  <a:gd name="connsiteX23" fmla="*/ 72686 w 1659290"/>
                  <a:gd name="connsiteY23" fmla="*/ 492178 h 1667042"/>
                  <a:gd name="connsiteX24" fmla="*/ 154750 w 1659290"/>
                  <a:gd name="connsiteY24" fmla="*/ 533025 h 1667042"/>
                  <a:gd name="connsiteX25" fmla="*/ 343923 w 1659290"/>
                  <a:gd name="connsiteY25" fmla="*/ 860684 h 1667042"/>
                  <a:gd name="connsiteX26" fmla="*/ 369200 w 1659290"/>
                  <a:gd name="connsiteY26" fmla="*/ 839828 h 1667042"/>
                  <a:gd name="connsiteX27" fmla="*/ 215975 w 1659290"/>
                  <a:gd name="connsiteY27" fmla="*/ 267988 h 1667042"/>
                  <a:gd name="connsiteX28" fmla="*/ 292870 w 1659290"/>
                  <a:gd name="connsiteY28" fmla="*/ 134804 h 1667042"/>
                  <a:gd name="connsiteX29" fmla="*/ 335967 w 1659290"/>
                  <a:gd name="connsiteY29" fmla="*/ 132103 h 1667042"/>
                  <a:gd name="connsiteX30" fmla="*/ 426053 w 1659290"/>
                  <a:gd name="connsiteY30" fmla="*/ 211698 h 1667042"/>
                  <a:gd name="connsiteX31" fmla="*/ 578656 w 1659290"/>
                  <a:gd name="connsiteY31" fmla="*/ 781218 h 1667042"/>
                  <a:gd name="connsiteX32" fmla="*/ 614705 w 1659290"/>
                  <a:gd name="connsiteY32" fmla="*/ 781218 h 1667042"/>
                  <a:gd name="connsiteX33" fmla="*/ 614705 w 1659290"/>
                  <a:gd name="connsiteY33" fmla="*/ 108744 h 1667042"/>
                  <a:gd name="connsiteX34" fmla="*/ 723449 w 1659290"/>
                  <a:gd name="connsiteY34" fmla="*/ 0 h 1667042"/>
                  <a:gd name="connsiteX0" fmla="*/ 723449 w 1593259"/>
                  <a:gd name="connsiteY0" fmla="*/ 0 h 1667042"/>
                  <a:gd name="connsiteX1" fmla="*/ 832193 w 1593259"/>
                  <a:gd name="connsiteY1" fmla="*/ 108744 h 1667042"/>
                  <a:gd name="connsiteX2" fmla="*/ 832193 w 1593259"/>
                  <a:gd name="connsiteY2" fmla="*/ 781218 h 1667042"/>
                  <a:gd name="connsiteX3" fmla="*/ 861235 w 1593259"/>
                  <a:gd name="connsiteY3" fmla="*/ 781218 h 1667042"/>
                  <a:gd name="connsiteX4" fmla="*/ 1013838 w 1593259"/>
                  <a:gd name="connsiteY4" fmla="*/ 211697 h 1667042"/>
                  <a:gd name="connsiteX5" fmla="*/ 1147022 w 1593259"/>
                  <a:gd name="connsiteY5" fmla="*/ 134803 h 1667042"/>
                  <a:gd name="connsiteX6" fmla="*/ 1223916 w 1593259"/>
                  <a:gd name="connsiteY6" fmla="*/ 267987 h 1667042"/>
                  <a:gd name="connsiteX7" fmla="*/ 1054692 w 1593259"/>
                  <a:gd name="connsiteY7" fmla="*/ 899539 h 1667042"/>
                  <a:gd name="connsiteX8" fmla="*/ 1051911 w 1593259"/>
                  <a:gd name="connsiteY8" fmla="*/ 914682 h 1667042"/>
                  <a:gd name="connsiteX9" fmla="*/ 1097255 w 1593259"/>
                  <a:gd name="connsiteY9" fmla="*/ 1056814 h 1667042"/>
                  <a:gd name="connsiteX10" fmla="*/ 1108948 w 1593259"/>
                  <a:gd name="connsiteY10" fmla="*/ 1067074 h 1667042"/>
                  <a:gd name="connsiteX11" fmla="*/ 1397807 w 1593259"/>
                  <a:gd name="connsiteY11" fmla="*/ 900177 h 1667042"/>
                  <a:gd name="connsiteX12" fmla="*/ 1587938 w 1593259"/>
                  <a:gd name="connsiteY12" fmla="*/ 946189 h 1667042"/>
                  <a:gd name="connsiteX13" fmla="*/ 1510970 w 1593259"/>
                  <a:gd name="connsiteY13" fmla="*/ 1136320 h 1667042"/>
                  <a:gd name="connsiteX14" fmla="*/ 1155573 w 1593259"/>
                  <a:gd name="connsiteY14" fmla="*/ 1345488 h 1667042"/>
                  <a:gd name="connsiteX15" fmla="*/ 1139728 w 1593259"/>
                  <a:gd name="connsiteY15" fmla="*/ 1396532 h 1667042"/>
                  <a:gd name="connsiteX16" fmla="*/ 731622 w 1593259"/>
                  <a:gd name="connsiteY16" fmla="*/ 1667042 h 1667042"/>
                  <a:gd name="connsiteX17" fmla="*/ 688759 w 1593259"/>
                  <a:gd name="connsiteY17" fmla="*/ 1667042 h 1667042"/>
                  <a:gd name="connsiteX18" fmla="*/ 245847 w 1593259"/>
                  <a:gd name="connsiteY18" fmla="*/ 1224130 h 1667042"/>
                  <a:gd name="connsiteX19" fmla="*/ 245847 w 1593259"/>
                  <a:gd name="connsiteY19" fmla="*/ 1081255 h 1667042"/>
                  <a:gd name="connsiteX20" fmla="*/ 250890 w 1593259"/>
                  <a:gd name="connsiteY20" fmla="*/ 1031236 h 1667042"/>
                  <a:gd name="connsiteX21" fmla="*/ 11123 w 1593259"/>
                  <a:gd name="connsiteY21" fmla="*/ 615948 h 1667042"/>
                  <a:gd name="connsiteX22" fmla="*/ 41475 w 1593259"/>
                  <a:gd name="connsiteY22" fmla="*/ 502673 h 1667042"/>
                  <a:gd name="connsiteX23" fmla="*/ 72686 w 1593259"/>
                  <a:gd name="connsiteY23" fmla="*/ 492178 h 1667042"/>
                  <a:gd name="connsiteX24" fmla="*/ 154750 w 1593259"/>
                  <a:gd name="connsiteY24" fmla="*/ 533025 h 1667042"/>
                  <a:gd name="connsiteX25" fmla="*/ 343923 w 1593259"/>
                  <a:gd name="connsiteY25" fmla="*/ 860684 h 1667042"/>
                  <a:gd name="connsiteX26" fmla="*/ 369200 w 1593259"/>
                  <a:gd name="connsiteY26" fmla="*/ 839828 h 1667042"/>
                  <a:gd name="connsiteX27" fmla="*/ 215975 w 1593259"/>
                  <a:gd name="connsiteY27" fmla="*/ 267988 h 1667042"/>
                  <a:gd name="connsiteX28" fmla="*/ 292870 w 1593259"/>
                  <a:gd name="connsiteY28" fmla="*/ 134804 h 1667042"/>
                  <a:gd name="connsiteX29" fmla="*/ 335967 w 1593259"/>
                  <a:gd name="connsiteY29" fmla="*/ 132103 h 1667042"/>
                  <a:gd name="connsiteX30" fmla="*/ 426053 w 1593259"/>
                  <a:gd name="connsiteY30" fmla="*/ 211698 h 1667042"/>
                  <a:gd name="connsiteX31" fmla="*/ 578656 w 1593259"/>
                  <a:gd name="connsiteY31" fmla="*/ 781218 h 1667042"/>
                  <a:gd name="connsiteX32" fmla="*/ 614705 w 1593259"/>
                  <a:gd name="connsiteY32" fmla="*/ 781218 h 1667042"/>
                  <a:gd name="connsiteX33" fmla="*/ 614705 w 1593259"/>
                  <a:gd name="connsiteY33" fmla="*/ 108744 h 1667042"/>
                  <a:gd name="connsiteX34" fmla="*/ 723449 w 1593259"/>
                  <a:gd name="connsiteY34" fmla="*/ 0 h 1667042"/>
                  <a:gd name="connsiteX0" fmla="*/ 723449 w 1594161"/>
                  <a:gd name="connsiteY0" fmla="*/ 0 h 1667042"/>
                  <a:gd name="connsiteX1" fmla="*/ 832193 w 1594161"/>
                  <a:gd name="connsiteY1" fmla="*/ 108744 h 1667042"/>
                  <a:gd name="connsiteX2" fmla="*/ 832193 w 1594161"/>
                  <a:gd name="connsiteY2" fmla="*/ 781218 h 1667042"/>
                  <a:gd name="connsiteX3" fmla="*/ 861235 w 1594161"/>
                  <a:gd name="connsiteY3" fmla="*/ 781218 h 1667042"/>
                  <a:gd name="connsiteX4" fmla="*/ 1013838 w 1594161"/>
                  <a:gd name="connsiteY4" fmla="*/ 211697 h 1667042"/>
                  <a:gd name="connsiteX5" fmla="*/ 1147022 w 1594161"/>
                  <a:gd name="connsiteY5" fmla="*/ 134803 h 1667042"/>
                  <a:gd name="connsiteX6" fmla="*/ 1223916 w 1594161"/>
                  <a:gd name="connsiteY6" fmla="*/ 267987 h 1667042"/>
                  <a:gd name="connsiteX7" fmla="*/ 1054692 w 1594161"/>
                  <a:gd name="connsiteY7" fmla="*/ 899539 h 1667042"/>
                  <a:gd name="connsiteX8" fmla="*/ 1051911 w 1594161"/>
                  <a:gd name="connsiteY8" fmla="*/ 914682 h 1667042"/>
                  <a:gd name="connsiteX9" fmla="*/ 1097255 w 1594161"/>
                  <a:gd name="connsiteY9" fmla="*/ 1056814 h 1667042"/>
                  <a:gd name="connsiteX10" fmla="*/ 1108948 w 1594161"/>
                  <a:gd name="connsiteY10" fmla="*/ 1067074 h 1667042"/>
                  <a:gd name="connsiteX11" fmla="*/ 1397807 w 1594161"/>
                  <a:gd name="connsiteY11" fmla="*/ 900177 h 1667042"/>
                  <a:gd name="connsiteX12" fmla="*/ 1587938 w 1594161"/>
                  <a:gd name="connsiteY12" fmla="*/ 946189 h 1667042"/>
                  <a:gd name="connsiteX13" fmla="*/ 1510970 w 1594161"/>
                  <a:gd name="connsiteY13" fmla="*/ 1136320 h 1667042"/>
                  <a:gd name="connsiteX14" fmla="*/ 1155573 w 1594161"/>
                  <a:gd name="connsiteY14" fmla="*/ 1345488 h 1667042"/>
                  <a:gd name="connsiteX15" fmla="*/ 1139728 w 1594161"/>
                  <a:gd name="connsiteY15" fmla="*/ 1396532 h 1667042"/>
                  <a:gd name="connsiteX16" fmla="*/ 731622 w 1594161"/>
                  <a:gd name="connsiteY16" fmla="*/ 1667042 h 1667042"/>
                  <a:gd name="connsiteX17" fmla="*/ 688759 w 1594161"/>
                  <a:gd name="connsiteY17" fmla="*/ 1667042 h 1667042"/>
                  <a:gd name="connsiteX18" fmla="*/ 245847 w 1594161"/>
                  <a:gd name="connsiteY18" fmla="*/ 1224130 h 1667042"/>
                  <a:gd name="connsiteX19" fmla="*/ 245847 w 1594161"/>
                  <a:gd name="connsiteY19" fmla="*/ 1081255 h 1667042"/>
                  <a:gd name="connsiteX20" fmla="*/ 250890 w 1594161"/>
                  <a:gd name="connsiteY20" fmla="*/ 1031236 h 1667042"/>
                  <a:gd name="connsiteX21" fmla="*/ 11123 w 1594161"/>
                  <a:gd name="connsiteY21" fmla="*/ 615948 h 1667042"/>
                  <a:gd name="connsiteX22" fmla="*/ 41475 w 1594161"/>
                  <a:gd name="connsiteY22" fmla="*/ 502673 h 1667042"/>
                  <a:gd name="connsiteX23" fmla="*/ 72686 w 1594161"/>
                  <a:gd name="connsiteY23" fmla="*/ 492178 h 1667042"/>
                  <a:gd name="connsiteX24" fmla="*/ 154750 w 1594161"/>
                  <a:gd name="connsiteY24" fmla="*/ 533025 h 1667042"/>
                  <a:gd name="connsiteX25" fmla="*/ 343923 w 1594161"/>
                  <a:gd name="connsiteY25" fmla="*/ 860684 h 1667042"/>
                  <a:gd name="connsiteX26" fmla="*/ 369200 w 1594161"/>
                  <a:gd name="connsiteY26" fmla="*/ 839828 h 1667042"/>
                  <a:gd name="connsiteX27" fmla="*/ 215975 w 1594161"/>
                  <a:gd name="connsiteY27" fmla="*/ 267988 h 1667042"/>
                  <a:gd name="connsiteX28" fmla="*/ 292870 w 1594161"/>
                  <a:gd name="connsiteY28" fmla="*/ 134804 h 1667042"/>
                  <a:gd name="connsiteX29" fmla="*/ 335967 w 1594161"/>
                  <a:gd name="connsiteY29" fmla="*/ 132103 h 1667042"/>
                  <a:gd name="connsiteX30" fmla="*/ 426053 w 1594161"/>
                  <a:gd name="connsiteY30" fmla="*/ 211698 h 1667042"/>
                  <a:gd name="connsiteX31" fmla="*/ 578656 w 1594161"/>
                  <a:gd name="connsiteY31" fmla="*/ 781218 h 1667042"/>
                  <a:gd name="connsiteX32" fmla="*/ 614705 w 1594161"/>
                  <a:gd name="connsiteY32" fmla="*/ 781218 h 1667042"/>
                  <a:gd name="connsiteX33" fmla="*/ 614705 w 1594161"/>
                  <a:gd name="connsiteY33" fmla="*/ 108744 h 1667042"/>
                  <a:gd name="connsiteX34" fmla="*/ 723449 w 1594161"/>
                  <a:gd name="connsiteY34" fmla="*/ 0 h 1667042"/>
                  <a:gd name="connsiteX0" fmla="*/ 723449 w 1596962"/>
                  <a:gd name="connsiteY0" fmla="*/ 0 h 1667042"/>
                  <a:gd name="connsiteX1" fmla="*/ 832193 w 1596962"/>
                  <a:gd name="connsiteY1" fmla="*/ 108744 h 1667042"/>
                  <a:gd name="connsiteX2" fmla="*/ 832193 w 1596962"/>
                  <a:gd name="connsiteY2" fmla="*/ 781218 h 1667042"/>
                  <a:gd name="connsiteX3" fmla="*/ 861235 w 1596962"/>
                  <a:gd name="connsiteY3" fmla="*/ 781218 h 1667042"/>
                  <a:gd name="connsiteX4" fmla="*/ 1013838 w 1596962"/>
                  <a:gd name="connsiteY4" fmla="*/ 211697 h 1667042"/>
                  <a:gd name="connsiteX5" fmla="*/ 1147022 w 1596962"/>
                  <a:gd name="connsiteY5" fmla="*/ 134803 h 1667042"/>
                  <a:gd name="connsiteX6" fmla="*/ 1223916 w 1596962"/>
                  <a:gd name="connsiteY6" fmla="*/ 267987 h 1667042"/>
                  <a:gd name="connsiteX7" fmla="*/ 1054692 w 1596962"/>
                  <a:gd name="connsiteY7" fmla="*/ 899539 h 1667042"/>
                  <a:gd name="connsiteX8" fmla="*/ 1051911 w 1596962"/>
                  <a:gd name="connsiteY8" fmla="*/ 914682 h 1667042"/>
                  <a:gd name="connsiteX9" fmla="*/ 1097255 w 1596962"/>
                  <a:gd name="connsiteY9" fmla="*/ 1056814 h 1667042"/>
                  <a:gd name="connsiteX10" fmla="*/ 1108948 w 1596962"/>
                  <a:gd name="connsiteY10" fmla="*/ 1067074 h 1667042"/>
                  <a:gd name="connsiteX11" fmla="*/ 1397807 w 1596962"/>
                  <a:gd name="connsiteY11" fmla="*/ 900177 h 1667042"/>
                  <a:gd name="connsiteX12" fmla="*/ 1587938 w 1596962"/>
                  <a:gd name="connsiteY12" fmla="*/ 946189 h 1667042"/>
                  <a:gd name="connsiteX13" fmla="*/ 1510970 w 1596962"/>
                  <a:gd name="connsiteY13" fmla="*/ 1136320 h 1667042"/>
                  <a:gd name="connsiteX14" fmla="*/ 1155573 w 1596962"/>
                  <a:gd name="connsiteY14" fmla="*/ 1345488 h 1667042"/>
                  <a:gd name="connsiteX15" fmla="*/ 1139728 w 1596962"/>
                  <a:gd name="connsiteY15" fmla="*/ 1396532 h 1667042"/>
                  <a:gd name="connsiteX16" fmla="*/ 731622 w 1596962"/>
                  <a:gd name="connsiteY16" fmla="*/ 1667042 h 1667042"/>
                  <a:gd name="connsiteX17" fmla="*/ 688759 w 1596962"/>
                  <a:gd name="connsiteY17" fmla="*/ 1667042 h 1667042"/>
                  <a:gd name="connsiteX18" fmla="*/ 245847 w 1596962"/>
                  <a:gd name="connsiteY18" fmla="*/ 1224130 h 1667042"/>
                  <a:gd name="connsiteX19" fmla="*/ 245847 w 1596962"/>
                  <a:gd name="connsiteY19" fmla="*/ 1081255 h 1667042"/>
                  <a:gd name="connsiteX20" fmla="*/ 250890 w 1596962"/>
                  <a:gd name="connsiteY20" fmla="*/ 1031236 h 1667042"/>
                  <a:gd name="connsiteX21" fmla="*/ 11123 w 1596962"/>
                  <a:gd name="connsiteY21" fmla="*/ 615948 h 1667042"/>
                  <a:gd name="connsiteX22" fmla="*/ 41475 w 1596962"/>
                  <a:gd name="connsiteY22" fmla="*/ 502673 h 1667042"/>
                  <a:gd name="connsiteX23" fmla="*/ 72686 w 1596962"/>
                  <a:gd name="connsiteY23" fmla="*/ 492178 h 1667042"/>
                  <a:gd name="connsiteX24" fmla="*/ 154750 w 1596962"/>
                  <a:gd name="connsiteY24" fmla="*/ 533025 h 1667042"/>
                  <a:gd name="connsiteX25" fmla="*/ 343923 w 1596962"/>
                  <a:gd name="connsiteY25" fmla="*/ 860684 h 1667042"/>
                  <a:gd name="connsiteX26" fmla="*/ 369200 w 1596962"/>
                  <a:gd name="connsiteY26" fmla="*/ 839828 h 1667042"/>
                  <a:gd name="connsiteX27" fmla="*/ 215975 w 1596962"/>
                  <a:gd name="connsiteY27" fmla="*/ 267988 h 1667042"/>
                  <a:gd name="connsiteX28" fmla="*/ 292870 w 1596962"/>
                  <a:gd name="connsiteY28" fmla="*/ 134804 h 1667042"/>
                  <a:gd name="connsiteX29" fmla="*/ 335967 w 1596962"/>
                  <a:gd name="connsiteY29" fmla="*/ 132103 h 1667042"/>
                  <a:gd name="connsiteX30" fmla="*/ 426053 w 1596962"/>
                  <a:gd name="connsiteY30" fmla="*/ 211698 h 1667042"/>
                  <a:gd name="connsiteX31" fmla="*/ 578656 w 1596962"/>
                  <a:gd name="connsiteY31" fmla="*/ 781218 h 1667042"/>
                  <a:gd name="connsiteX32" fmla="*/ 614705 w 1596962"/>
                  <a:gd name="connsiteY32" fmla="*/ 781218 h 1667042"/>
                  <a:gd name="connsiteX33" fmla="*/ 614705 w 1596962"/>
                  <a:gd name="connsiteY33" fmla="*/ 108744 h 1667042"/>
                  <a:gd name="connsiteX34" fmla="*/ 723449 w 1596962"/>
                  <a:gd name="connsiteY34" fmla="*/ 0 h 1667042"/>
                  <a:gd name="connsiteX0" fmla="*/ 723449 w 1599061"/>
                  <a:gd name="connsiteY0" fmla="*/ 0 h 1667042"/>
                  <a:gd name="connsiteX1" fmla="*/ 832193 w 1599061"/>
                  <a:gd name="connsiteY1" fmla="*/ 108744 h 1667042"/>
                  <a:gd name="connsiteX2" fmla="*/ 832193 w 1599061"/>
                  <a:gd name="connsiteY2" fmla="*/ 781218 h 1667042"/>
                  <a:gd name="connsiteX3" fmla="*/ 861235 w 1599061"/>
                  <a:gd name="connsiteY3" fmla="*/ 781218 h 1667042"/>
                  <a:gd name="connsiteX4" fmla="*/ 1013838 w 1599061"/>
                  <a:gd name="connsiteY4" fmla="*/ 211697 h 1667042"/>
                  <a:gd name="connsiteX5" fmla="*/ 1147022 w 1599061"/>
                  <a:gd name="connsiteY5" fmla="*/ 134803 h 1667042"/>
                  <a:gd name="connsiteX6" fmla="*/ 1223916 w 1599061"/>
                  <a:gd name="connsiteY6" fmla="*/ 267987 h 1667042"/>
                  <a:gd name="connsiteX7" fmla="*/ 1054692 w 1599061"/>
                  <a:gd name="connsiteY7" fmla="*/ 899539 h 1667042"/>
                  <a:gd name="connsiteX8" fmla="*/ 1051911 w 1599061"/>
                  <a:gd name="connsiteY8" fmla="*/ 914682 h 1667042"/>
                  <a:gd name="connsiteX9" fmla="*/ 1097255 w 1599061"/>
                  <a:gd name="connsiteY9" fmla="*/ 1056814 h 1667042"/>
                  <a:gd name="connsiteX10" fmla="*/ 1108948 w 1599061"/>
                  <a:gd name="connsiteY10" fmla="*/ 1067074 h 1667042"/>
                  <a:gd name="connsiteX11" fmla="*/ 1397807 w 1599061"/>
                  <a:gd name="connsiteY11" fmla="*/ 900177 h 1667042"/>
                  <a:gd name="connsiteX12" fmla="*/ 1590319 w 1599061"/>
                  <a:gd name="connsiteY12" fmla="*/ 953333 h 1667042"/>
                  <a:gd name="connsiteX13" fmla="*/ 1510970 w 1599061"/>
                  <a:gd name="connsiteY13" fmla="*/ 1136320 h 1667042"/>
                  <a:gd name="connsiteX14" fmla="*/ 1155573 w 1599061"/>
                  <a:gd name="connsiteY14" fmla="*/ 1345488 h 1667042"/>
                  <a:gd name="connsiteX15" fmla="*/ 1139728 w 1599061"/>
                  <a:gd name="connsiteY15" fmla="*/ 1396532 h 1667042"/>
                  <a:gd name="connsiteX16" fmla="*/ 731622 w 1599061"/>
                  <a:gd name="connsiteY16" fmla="*/ 1667042 h 1667042"/>
                  <a:gd name="connsiteX17" fmla="*/ 688759 w 1599061"/>
                  <a:gd name="connsiteY17" fmla="*/ 1667042 h 1667042"/>
                  <a:gd name="connsiteX18" fmla="*/ 245847 w 1599061"/>
                  <a:gd name="connsiteY18" fmla="*/ 1224130 h 1667042"/>
                  <a:gd name="connsiteX19" fmla="*/ 245847 w 1599061"/>
                  <a:gd name="connsiteY19" fmla="*/ 1081255 h 1667042"/>
                  <a:gd name="connsiteX20" fmla="*/ 250890 w 1599061"/>
                  <a:gd name="connsiteY20" fmla="*/ 1031236 h 1667042"/>
                  <a:gd name="connsiteX21" fmla="*/ 11123 w 1599061"/>
                  <a:gd name="connsiteY21" fmla="*/ 615948 h 1667042"/>
                  <a:gd name="connsiteX22" fmla="*/ 41475 w 1599061"/>
                  <a:gd name="connsiteY22" fmla="*/ 502673 h 1667042"/>
                  <a:gd name="connsiteX23" fmla="*/ 72686 w 1599061"/>
                  <a:gd name="connsiteY23" fmla="*/ 492178 h 1667042"/>
                  <a:gd name="connsiteX24" fmla="*/ 154750 w 1599061"/>
                  <a:gd name="connsiteY24" fmla="*/ 533025 h 1667042"/>
                  <a:gd name="connsiteX25" fmla="*/ 343923 w 1599061"/>
                  <a:gd name="connsiteY25" fmla="*/ 860684 h 1667042"/>
                  <a:gd name="connsiteX26" fmla="*/ 369200 w 1599061"/>
                  <a:gd name="connsiteY26" fmla="*/ 839828 h 1667042"/>
                  <a:gd name="connsiteX27" fmla="*/ 215975 w 1599061"/>
                  <a:gd name="connsiteY27" fmla="*/ 267988 h 1667042"/>
                  <a:gd name="connsiteX28" fmla="*/ 292870 w 1599061"/>
                  <a:gd name="connsiteY28" fmla="*/ 134804 h 1667042"/>
                  <a:gd name="connsiteX29" fmla="*/ 335967 w 1599061"/>
                  <a:gd name="connsiteY29" fmla="*/ 132103 h 1667042"/>
                  <a:gd name="connsiteX30" fmla="*/ 426053 w 1599061"/>
                  <a:gd name="connsiteY30" fmla="*/ 211698 h 1667042"/>
                  <a:gd name="connsiteX31" fmla="*/ 578656 w 1599061"/>
                  <a:gd name="connsiteY31" fmla="*/ 781218 h 1667042"/>
                  <a:gd name="connsiteX32" fmla="*/ 614705 w 1599061"/>
                  <a:gd name="connsiteY32" fmla="*/ 781218 h 1667042"/>
                  <a:gd name="connsiteX33" fmla="*/ 614705 w 1599061"/>
                  <a:gd name="connsiteY33" fmla="*/ 108744 h 1667042"/>
                  <a:gd name="connsiteX34" fmla="*/ 723449 w 1599061"/>
                  <a:gd name="connsiteY34" fmla="*/ 0 h 1667042"/>
                  <a:gd name="connsiteX0" fmla="*/ 723449 w 1602893"/>
                  <a:gd name="connsiteY0" fmla="*/ 0 h 1667042"/>
                  <a:gd name="connsiteX1" fmla="*/ 832193 w 1602893"/>
                  <a:gd name="connsiteY1" fmla="*/ 108744 h 1667042"/>
                  <a:gd name="connsiteX2" fmla="*/ 832193 w 1602893"/>
                  <a:gd name="connsiteY2" fmla="*/ 781218 h 1667042"/>
                  <a:gd name="connsiteX3" fmla="*/ 861235 w 1602893"/>
                  <a:gd name="connsiteY3" fmla="*/ 781218 h 1667042"/>
                  <a:gd name="connsiteX4" fmla="*/ 1013838 w 1602893"/>
                  <a:gd name="connsiteY4" fmla="*/ 211697 h 1667042"/>
                  <a:gd name="connsiteX5" fmla="*/ 1147022 w 1602893"/>
                  <a:gd name="connsiteY5" fmla="*/ 134803 h 1667042"/>
                  <a:gd name="connsiteX6" fmla="*/ 1223916 w 1602893"/>
                  <a:gd name="connsiteY6" fmla="*/ 267987 h 1667042"/>
                  <a:gd name="connsiteX7" fmla="*/ 1054692 w 1602893"/>
                  <a:gd name="connsiteY7" fmla="*/ 899539 h 1667042"/>
                  <a:gd name="connsiteX8" fmla="*/ 1051911 w 1602893"/>
                  <a:gd name="connsiteY8" fmla="*/ 914682 h 1667042"/>
                  <a:gd name="connsiteX9" fmla="*/ 1097255 w 1602893"/>
                  <a:gd name="connsiteY9" fmla="*/ 1056814 h 1667042"/>
                  <a:gd name="connsiteX10" fmla="*/ 1108948 w 1602893"/>
                  <a:gd name="connsiteY10" fmla="*/ 1067074 h 1667042"/>
                  <a:gd name="connsiteX11" fmla="*/ 1397807 w 1602893"/>
                  <a:gd name="connsiteY11" fmla="*/ 900177 h 1667042"/>
                  <a:gd name="connsiteX12" fmla="*/ 1590319 w 1602893"/>
                  <a:gd name="connsiteY12" fmla="*/ 953333 h 1667042"/>
                  <a:gd name="connsiteX13" fmla="*/ 1510970 w 1602893"/>
                  <a:gd name="connsiteY13" fmla="*/ 1136320 h 1667042"/>
                  <a:gd name="connsiteX14" fmla="*/ 1155573 w 1602893"/>
                  <a:gd name="connsiteY14" fmla="*/ 1345488 h 1667042"/>
                  <a:gd name="connsiteX15" fmla="*/ 1139728 w 1602893"/>
                  <a:gd name="connsiteY15" fmla="*/ 1396532 h 1667042"/>
                  <a:gd name="connsiteX16" fmla="*/ 731622 w 1602893"/>
                  <a:gd name="connsiteY16" fmla="*/ 1667042 h 1667042"/>
                  <a:gd name="connsiteX17" fmla="*/ 688759 w 1602893"/>
                  <a:gd name="connsiteY17" fmla="*/ 1667042 h 1667042"/>
                  <a:gd name="connsiteX18" fmla="*/ 245847 w 1602893"/>
                  <a:gd name="connsiteY18" fmla="*/ 1224130 h 1667042"/>
                  <a:gd name="connsiteX19" fmla="*/ 245847 w 1602893"/>
                  <a:gd name="connsiteY19" fmla="*/ 1081255 h 1667042"/>
                  <a:gd name="connsiteX20" fmla="*/ 250890 w 1602893"/>
                  <a:gd name="connsiteY20" fmla="*/ 1031236 h 1667042"/>
                  <a:gd name="connsiteX21" fmla="*/ 11123 w 1602893"/>
                  <a:gd name="connsiteY21" fmla="*/ 615948 h 1667042"/>
                  <a:gd name="connsiteX22" fmla="*/ 41475 w 1602893"/>
                  <a:gd name="connsiteY22" fmla="*/ 502673 h 1667042"/>
                  <a:gd name="connsiteX23" fmla="*/ 72686 w 1602893"/>
                  <a:gd name="connsiteY23" fmla="*/ 492178 h 1667042"/>
                  <a:gd name="connsiteX24" fmla="*/ 154750 w 1602893"/>
                  <a:gd name="connsiteY24" fmla="*/ 533025 h 1667042"/>
                  <a:gd name="connsiteX25" fmla="*/ 343923 w 1602893"/>
                  <a:gd name="connsiteY25" fmla="*/ 860684 h 1667042"/>
                  <a:gd name="connsiteX26" fmla="*/ 369200 w 1602893"/>
                  <a:gd name="connsiteY26" fmla="*/ 839828 h 1667042"/>
                  <a:gd name="connsiteX27" fmla="*/ 215975 w 1602893"/>
                  <a:gd name="connsiteY27" fmla="*/ 267988 h 1667042"/>
                  <a:gd name="connsiteX28" fmla="*/ 292870 w 1602893"/>
                  <a:gd name="connsiteY28" fmla="*/ 134804 h 1667042"/>
                  <a:gd name="connsiteX29" fmla="*/ 335967 w 1602893"/>
                  <a:gd name="connsiteY29" fmla="*/ 132103 h 1667042"/>
                  <a:gd name="connsiteX30" fmla="*/ 426053 w 1602893"/>
                  <a:gd name="connsiteY30" fmla="*/ 211698 h 1667042"/>
                  <a:gd name="connsiteX31" fmla="*/ 578656 w 1602893"/>
                  <a:gd name="connsiteY31" fmla="*/ 781218 h 1667042"/>
                  <a:gd name="connsiteX32" fmla="*/ 614705 w 1602893"/>
                  <a:gd name="connsiteY32" fmla="*/ 781218 h 1667042"/>
                  <a:gd name="connsiteX33" fmla="*/ 614705 w 1602893"/>
                  <a:gd name="connsiteY33" fmla="*/ 108744 h 1667042"/>
                  <a:gd name="connsiteX34" fmla="*/ 723449 w 1602893"/>
                  <a:gd name="connsiteY34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56814 h 1667042"/>
                  <a:gd name="connsiteX10" fmla="*/ 1108948 w 1598802"/>
                  <a:gd name="connsiteY10" fmla="*/ 1067074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55573 w 1598802"/>
                  <a:gd name="connsiteY14" fmla="*/ 1345488 h 1667042"/>
                  <a:gd name="connsiteX15" fmla="*/ 1139728 w 1598802"/>
                  <a:gd name="connsiteY15" fmla="*/ 1396532 h 1667042"/>
                  <a:gd name="connsiteX16" fmla="*/ 731622 w 1598802"/>
                  <a:gd name="connsiteY16" fmla="*/ 1667042 h 1667042"/>
                  <a:gd name="connsiteX17" fmla="*/ 688759 w 1598802"/>
                  <a:gd name="connsiteY17" fmla="*/ 1667042 h 1667042"/>
                  <a:gd name="connsiteX18" fmla="*/ 245847 w 1598802"/>
                  <a:gd name="connsiteY18" fmla="*/ 1224130 h 1667042"/>
                  <a:gd name="connsiteX19" fmla="*/ 245847 w 1598802"/>
                  <a:gd name="connsiteY19" fmla="*/ 1081255 h 1667042"/>
                  <a:gd name="connsiteX20" fmla="*/ 250890 w 1598802"/>
                  <a:gd name="connsiteY20" fmla="*/ 1031236 h 1667042"/>
                  <a:gd name="connsiteX21" fmla="*/ 11123 w 1598802"/>
                  <a:gd name="connsiteY21" fmla="*/ 615948 h 1667042"/>
                  <a:gd name="connsiteX22" fmla="*/ 41475 w 1598802"/>
                  <a:gd name="connsiteY22" fmla="*/ 502673 h 1667042"/>
                  <a:gd name="connsiteX23" fmla="*/ 72686 w 1598802"/>
                  <a:gd name="connsiteY23" fmla="*/ 492178 h 1667042"/>
                  <a:gd name="connsiteX24" fmla="*/ 154750 w 1598802"/>
                  <a:gd name="connsiteY24" fmla="*/ 533025 h 1667042"/>
                  <a:gd name="connsiteX25" fmla="*/ 343923 w 1598802"/>
                  <a:gd name="connsiteY25" fmla="*/ 860684 h 1667042"/>
                  <a:gd name="connsiteX26" fmla="*/ 369200 w 1598802"/>
                  <a:gd name="connsiteY26" fmla="*/ 839828 h 1667042"/>
                  <a:gd name="connsiteX27" fmla="*/ 215975 w 1598802"/>
                  <a:gd name="connsiteY27" fmla="*/ 267988 h 1667042"/>
                  <a:gd name="connsiteX28" fmla="*/ 292870 w 1598802"/>
                  <a:gd name="connsiteY28" fmla="*/ 134804 h 1667042"/>
                  <a:gd name="connsiteX29" fmla="*/ 335967 w 1598802"/>
                  <a:gd name="connsiteY29" fmla="*/ 132103 h 1667042"/>
                  <a:gd name="connsiteX30" fmla="*/ 426053 w 1598802"/>
                  <a:gd name="connsiteY30" fmla="*/ 211698 h 1667042"/>
                  <a:gd name="connsiteX31" fmla="*/ 578656 w 1598802"/>
                  <a:gd name="connsiteY31" fmla="*/ 781218 h 1667042"/>
                  <a:gd name="connsiteX32" fmla="*/ 614705 w 1598802"/>
                  <a:gd name="connsiteY32" fmla="*/ 781218 h 1667042"/>
                  <a:gd name="connsiteX33" fmla="*/ 614705 w 1598802"/>
                  <a:gd name="connsiteY33" fmla="*/ 108744 h 1667042"/>
                  <a:gd name="connsiteX34" fmla="*/ 723449 w 1598802"/>
                  <a:gd name="connsiteY34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56814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55573 w 1598802"/>
                  <a:gd name="connsiteY14" fmla="*/ 1345488 h 1667042"/>
                  <a:gd name="connsiteX15" fmla="*/ 1139728 w 1598802"/>
                  <a:gd name="connsiteY15" fmla="*/ 1396532 h 1667042"/>
                  <a:gd name="connsiteX16" fmla="*/ 731622 w 1598802"/>
                  <a:gd name="connsiteY16" fmla="*/ 1667042 h 1667042"/>
                  <a:gd name="connsiteX17" fmla="*/ 688759 w 1598802"/>
                  <a:gd name="connsiteY17" fmla="*/ 1667042 h 1667042"/>
                  <a:gd name="connsiteX18" fmla="*/ 245847 w 1598802"/>
                  <a:gd name="connsiteY18" fmla="*/ 1224130 h 1667042"/>
                  <a:gd name="connsiteX19" fmla="*/ 245847 w 1598802"/>
                  <a:gd name="connsiteY19" fmla="*/ 1081255 h 1667042"/>
                  <a:gd name="connsiteX20" fmla="*/ 250890 w 1598802"/>
                  <a:gd name="connsiteY20" fmla="*/ 1031236 h 1667042"/>
                  <a:gd name="connsiteX21" fmla="*/ 11123 w 1598802"/>
                  <a:gd name="connsiteY21" fmla="*/ 615948 h 1667042"/>
                  <a:gd name="connsiteX22" fmla="*/ 41475 w 1598802"/>
                  <a:gd name="connsiteY22" fmla="*/ 502673 h 1667042"/>
                  <a:gd name="connsiteX23" fmla="*/ 72686 w 1598802"/>
                  <a:gd name="connsiteY23" fmla="*/ 492178 h 1667042"/>
                  <a:gd name="connsiteX24" fmla="*/ 154750 w 1598802"/>
                  <a:gd name="connsiteY24" fmla="*/ 533025 h 1667042"/>
                  <a:gd name="connsiteX25" fmla="*/ 343923 w 1598802"/>
                  <a:gd name="connsiteY25" fmla="*/ 860684 h 1667042"/>
                  <a:gd name="connsiteX26" fmla="*/ 369200 w 1598802"/>
                  <a:gd name="connsiteY26" fmla="*/ 839828 h 1667042"/>
                  <a:gd name="connsiteX27" fmla="*/ 215975 w 1598802"/>
                  <a:gd name="connsiteY27" fmla="*/ 267988 h 1667042"/>
                  <a:gd name="connsiteX28" fmla="*/ 292870 w 1598802"/>
                  <a:gd name="connsiteY28" fmla="*/ 134804 h 1667042"/>
                  <a:gd name="connsiteX29" fmla="*/ 335967 w 1598802"/>
                  <a:gd name="connsiteY29" fmla="*/ 132103 h 1667042"/>
                  <a:gd name="connsiteX30" fmla="*/ 426053 w 1598802"/>
                  <a:gd name="connsiteY30" fmla="*/ 211698 h 1667042"/>
                  <a:gd name="connsiteX31" fmla="*/ 578656 w 1598802"/>
                  <a:gd name="connsiteY31" fmla="*/ 781218 h 1667042"/>
                  <a:gd name="connsiteX32" fmla="*/ 614705 w 1598802"/>
                  <a:gd name="connsiteY32" fmla="*/ 781218 h 1667042"/>
                  <a:gd name="connsiteX33" fmla="*/ 614705 w 1598802"/>
                  <a:gd name="connsiteY33" fmla="*/ 108744 h 1667042"/>
                  <a:gd name="connsiteX34" fmla="*/ 723449 w 1598802"/>
                  <a:gd name="connsiteY34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56814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55573 w 1598802"/>
                  <a:gd name="connsiteY14" fmla="*/ 1345488 h 1667042"/>
                  <a:gd name="connsiteX15" fmla="*/ 1139728 w 1598802"/>
                  <a:gd name="connsiteY15" fmla="*/ 1396532 h 1667042"/>
                  <a:gd name="connsiteX16" fmla="*/ 731622 w 1598802"/>
                  <a:gd name="connsiteY16" fmla="*/ 1667042 h 1667042"/>
                  <a:gd name="connsiteX17" fmla="*/ 688759 w 1598802"/>
                  <a:gd name="connsiteY17" fmla="*/ 1667042 h 1667042"/>
                  <a:gd name="connsiteX18" fmla="*/ 245847 w 1598802"/>
                  <a:gd name="connsiteY18" fmla="*/ 1224130 h 1667042"/>
                  <a:gd name="connsiteX19" fmla="*/ 245847 w 1598802"/>
                  <a:gd name="connsiteY19" fmla="*/ 1081255 h 1667042"/>
                  <a:gd name="connsiteX20" fmla="*/ 250890 w 1598802"/>
                  <a:gd name="connsiteY20" fmla="*/ 1031236 h 1667042"/>
                  <a:gd name="connsiteX21" fmla="*/ 11123 w 1598802"/>
                  <a:gd name="connsiteY21" fmla="*/ 615948 h 1667042"/>
                  <a:gd name="connsiteX22" fmla="*/ 41475 w 1598802"/>
                  <a:gd name="connsiteY22" fmla="*/ 502673 h 1667042"/>
                  <a:gd name="connsiteX23" fmla="*/ 72686 w 1598802"/>
                  <a:gd name="connsiteY23" fmla="*/ 492178 h 1667042"/>
                  <a:gd name="connsiteX24" fmla="*/ 154750 w 1598802"/>
                  <a:gd name="connsiteY24" fmla="*/ 533025 h 1667042"/>
                  <a:gd name="connsiteX25" fmla="*/ 343923 w 1598802"/>
                  <a:gd name="connsiteY25" fmla="*/ 860684 h 1667042"/>
                  <a:gd name="connsiteX26" fmla="*/ 369200 w 1598802"/>
                  <a:gd name="connsiteY26" fmla="*/ 839828 h 1667042"/>
                  <a:gd name="connsiteX27" fmla="*/ 215975 w 1598802"/>
                  <a:gd name="connsiteY27" fmla="*/ 267988 h 1667042"/>
                  <a:gd name="connsiteX28" fmla="*/ 292870 w 1598802"/>
                  <a:gd name="connsiteY28" fmla="*/ 134804 h 1667042"/>
                  <a:gd name="connsiteX29" fmla="*/ 335967 w 1598802"/>
                  <a:gd name="connsiteY29" fmla="*/ 132103 h 1667042"/>
                  <a:gd name="connsiteX30" fmla="*/ 426053 w 1598802"/>
                  <a:gd name="connsiteY30" fmla="*/ 211698 h 1667042"/>
                  <a:gd name="connsiteX31" fmla="*/ 578656 w 1598802"/>
                  <a:gd name="connsiteY31" fmla="*/ 781218 h 1667042"/>
                  <a:gd name="connsiteX32" fmla="*/ 614705 w 1598802"/>
                  <a:gd name="connsiteY32" fmla="*/ 781218 h 1667042"/>
                  <a:gd name="connsiteX33" fmla="*/ 614705 w 1598802"/>
                  <a:gd name="connsiteY33" fmla="*/ 108744 h 1667042"/>
                  <a:gd name="connsiteX34" fmla="*/ 723449 w 1598802"/>
                  <a:gd name="connsiteY34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56814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39728 w 1598802"/>
                  <a:gd name="connsiteY14" fmla="*/ 1396532 h 1667042"/>
                  <a:gd name="connsiteX15" fmla="*/ 731622 w 1598802"/>
                  <a:gd name="connsiteY15" fmla="*/ 1667042 h 1667042"/>
                  <a:gd name="connsiteX16" fmla="*/ 688759 w 1598802"/>
                  <a:gd name="connsiteY16" fmla="*/ 1667042 h 1667042"/>
                  <a:gd name="connsiteX17" fmla="*/ 245847 w 1598802"/>
                  <a:gd name="connsiteY17" fmla="*/ 1224130 h 1667042"/>
                  <a:gd name="connsiteX18" fmla="*/ 245847 w 1598802"/>
                  <a:gd name="connsiteY18" fmla="*/ 1081255 h 1667042"/>
                  <a:gd name="connsiteX19" fmla="*/ 250890 w 1598802"/>
                  <a:gd name="connsiteY19" fmla="*/ 1031236 h 1667042"/>
                  <a:gd name="connsiteX20" fmla="*/ 11123 w 1598802"/>
                  <a:gd name="connsiteY20" fmla="*/ 615948 h 1667042"/>
                  <a:gd name="connsiteX21" fmla="*/ 41475 w 1598802"/>
                  <a:gd name="connsiteY21" fmla="*/ 502673 h 1667042"/>
                  <a:gd name="connsiteX22" fmla="*/ 72686 w 1598802"/>
                  <a:gd name="connsiteY22" fmla="*/ 492178 h 1667042"/>
                  <a:gd name="connsiteX23" fmla="*/ 154750 w 1598802"/>
                  <a:gd name="connsiteY23" fmla="*/ 533025 h 1667042"/>
                  <a:gd name="connsiteX24" fmla="*/ 343923 w 1598802"/>
                  <a:gd name="connsiteY24" fmla="*/ 860684 h 1667042"/>
                  <a:gd name="connsiteX25" fmla="*/ 369200 w 1598802"/>
                  <a:gd name="connsiteY25" fmla="*/ 839828 h 1667042"/>
                  <a:gd name="connsiteX26" fmla="*/ 215975 w 1598802"/>
                  <a:gd name="connsiteY26" fmla="*/ 267988 h 1667042"/>
                  <a:gd name="connsiteX27" fmla="*/ 292870 w 1598802"/>
                  <a:gd name="connsiteY27" fmla="*/ 134804 h 1667042"/>
                  <a:gd name="connsiteX28" fmla="*/ 335967 w 1598802"/>
                  <a:gd name="connsiteY28" fmla="*/ 132103 h 1667042"/>
                  <a:gd name="connsiteX29" fmla="*/ 426053 w 1598802"/>
                  <a:gd name="connsiteY29" fmla="*/ 211698 h 1667042"/>
                  <a:gd name="connsiteX30" fmla="*/ 578656 w 1598802"/>
                  <a:gd name="connsiteY30" fmla="*/ 781218 h 1667042"/>
                  <a:gd name="connsiteX31" fmla="*/ 614705 w 1598802"/>
                  <a:gd name="connsiteY31" fmla="*/ 781218 h 1667042"/>
                  <a:gd name="connsiteX32" fmla="*/ 614705 w 1598802"/>
                  <a:gd name="connsiteY32" fmla="*/ 108744 h 1667042"/>
                  <a:gd name="connsiteX33" fmla="*/ 723449 w 1598802"/>
                  <a:gd name="connsiteY33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56814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39728 w 1598802"/>
                  <a:gd name="connsiteY14" fmla="*/ 1396532 h 1667042"/>
                  <a:gd name="connsiteX15" fmla="*/ 731622 w 1598802"/>
                  <a:gd name="connsiteY15" fmla="*/ 1667042 h 1667042"/>
                  <a:gd name="connsiteX16" fmla="*/ 688759 w 1598802"/>
                  <a:gd name="connsiteY16" fmla="*/ 1667042 h 1667042"/>
                  <a:gd name="connsiteX17" fmla="*/ 245847 w 1598802"/>
                  <a:gd name="connsiteY17" fmla="*/ 1224130 h 1667042"/>
                  <a:gd name="connsiteX18" fmla="*/ 245847 w 1598802"/>
                  <a:gd name="connsiteY18" fmla="*/ 1081255 h 1667042"/>
                  <a:gd name="connsiteX19" fmla="*/ 250890 w 1598802"/>
                  <a:gd name="connsiteY19" fmla="*/ 1031236 h 1667042"/>
                  <a:gd name="connsiteX20" fmla="*/ 11123 w 1598802"/>
                  <a:gd name="connsiteY20" fmla="*/ 615948 h 1667042"/>
                  <a:gd name="connsiteX21" fmla="*/ 41475 w 1598802"/>
                  <a:gd name="connsiteY21" fmla="*/ 502673 h 1667042"/>
                  <a:gd name="connsiteX22" fmla="*/ 72686 w 1598802"/>
                  <a:gd name="connsiteY22" fmla="*/ 492178 h 1667042"/>
                  <a:gd name="connsiteX23" fmla="*/ 154750 w 1598802"/>
                  <a:gd name="connsiteY23" fmla="*/ 533025 h 1667042"/>
                  <a:gd name="connsiteX24" fmla="*/ 343923 w 1598802"/>
                  <a:gd name="connsiteY24" fmla="*/ 860684 h 1667042"/>
                  <a:gd name="connsiteX25" fmla="*/ 369200 w 1598802"/>
                  <a:gd name="connsiteY25" fmla="*/ 839828 h 1667042"/>
                  <a:gd name="connsiteX26" fmla="*/ 215975 w 1598802"/>
                  <a:gd name="connsiteY26" fmla="*/ 267988 h 1667042"/>
                  <a:gd name="connsiteX27" fmla="*/ 292870 w 1598802"/>
                  <a:gd name="connsiteY27" fmla="*/ 134804 h 1667042"/>
                  <a:gd name="connsiteX28" fmla="*/ 335967 w 1598802"/>
                  <a:gd name="connsiteY28" fmla="*/ 132103 h 1667042"/>
                  <a:gd name="connsiteX29" fmla="*/ 426053 w 1598802"/>
                  <a:gd name="connsiteY29" fmla="*/ 211698 h 1667042"/>
                  <a:gd name="connsiteX30" fmla="*/ 578656 w 1598802"/>
                  <a:gd name="connsiteY30" fmla="*/ 781218 h 1667042"/>
                  <a:gd name="connsiteX31" fmla="*/ 614705 w 1598802"/>
                  <a:gd name="connsiteY31" fmla="*/ 781218 h 1667042"/>
                  <a:gd name="connsiteX32" fmla="*/ 614705 w 1598802"/>
                  <a:gd name="connsiteY32" fmla="*/ 108744 h 1667042"/>
                  <a:gd name="connsiteX33" fmla="*/ 723449 w 1598802"/>
                  <a:gd name="connsiteY33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49671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39728 w 1598802"/>
                  <a:gd name="connsiteY14" fmla="*/ 1396532 h 1667042"/>
                  <a:gd name="connsiteX15" fmla="*/ 731622 w 1598802"/>
                  <a:gd name="connsiteY15" fmla="*/ 1667042 h 1667042"/>
                  <a:gd name="connsiteX16" fmla="*/ 688759 w 1598802"/>
                  <a:gd name="connsiteY16" fmla="*/ 1667042 h 1667042"/>
                  <a:gd name="connsiteX17" fmla="*/ 245847 w 1598802"/>
                  <a:gd name="connsiteY17" fmla="*/ 1224130 h 1667042"/>
                  <a:gd name="connsiteX18" fmla="*/ 245847 w 1598802"/>
                  <a:gd name="connsiteY18" fmla="*/ 1081255 h 1667042"/>
                  <a:gd name="connsiteX19" fmla="*/ 250890 w 1598802"/>
                  <a:gd name="connsiteY19" fmla="*/ 1031236 h 1667042"/>
                  <a:gd name="connsiteX20" fmla="*/ 11123 w 1598802"/>
                  <a:gd name="connsiteY20" fmla="*/ 615948 h 1667042"/>
                  <a:gd name="connsiteX21" fmla="*/ 41475 w 1598802"/>
                  <a:gd name="connsiteY21" fmla="*/ 502673 h 1667042"/>
                  <a:gd name="connsiteX22" fmla="*/ 72686 w 1598802"/>
                  <a:gd name="connsiteY22" fmla="*/ 492178 h 1667042"/>
                  <a:gd name="connsiteX23" fmla="*/ 154750 w 1598802"/>
                  <a:gd name="connsiteY23" fmla="*/ 533025 h 1667042"/>
                  <a:gd name="connsiteX24" fmla="*/ 343923 w 1598802"/>
                  <a:gd name="connsiteY24" fmla="*/ 860684 h 1667042"/>
                  <a:gd name="connsiteX25" fmla="*/ 369200 w 1598802"/>
                  <a:gd name="connsiteY25" fmla="*/ 839828 h 1667042"/>
                  <a:gd name="connsiteX26" fmla="*/ 215975 w 1598802"/>
                  <a:gd name="connsiteY26" fmla="*/ 267988 h 1667042"/>
                  <a:gd name="connsiteX27" fmla="*/ 292870 w 1598802"/>
                  <a:gd name="connsiteY27" fmla="*/ 134804 h 1667042"/>
                  <a:gd name="connsiteX28" fmla="*/ 335967 w 1598802"/>
                  <a:gd name="connsiteY28" fmla="*/ 132103 h 1667042"/>
                  <a:gd name="connsiteX29" fmla="*/ 426053 w 1598802"/>
                  <a:gd name="connsiteY29" fmla="*/ 211698 h 1667042"/>
                  <a:gd name="connsiteX30" fmla="*/ 578656 w 1598802"/>
                  <a:gd name="connsiteY30" fmla="*/ 781218 h 1667042"/>
                  <a:gd name="connsiteX31" fmla="*/ 614705 w 1598802"/>
                  <a:gd name="connsiteY31" fmla="*/ 781218 h 1667042"/>
                  <a:gd name="connsiteX32" fmla="*/ 614705 w 1598802"/>
                  <a:gd name="connsiteY32" fmla="*/ 108744 h 1667042"/>
                  <a:gd name="connsiteX33" fmla="*/ 723449 w 1598802"/>
                  <a:gd name="connsiteY33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49671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39728 w 1598802"/>
                  <a:gd name="connsiteY14" fmla="*/ 1396532 h 1667042"/>
                  <a:gd name="connsiteX15" fmla="*/ 731622 w 1598802"/>
                  <a:gd name="connsiteY15" fmla="*/ 1667042 h 1667042"/>
                  <a:gd name="connsiteX16" fmla="*/ 688759 w 1598802"/>
                  <a:gd name="connsiteY16" fmla="*/ 1667042 h 1667042"/>
                  <a:gd name="connsiteX17" fmla="*/ 245847 w 1598802"/>
                  <a:gd name="connsiteY17" fmla="*/ 1224130 h 1667042"/>
                  <a:gd name="connsiteX18" fmla="*/ 245847 w 1598802"/>
                  <a:gd name="connsiteY18" fmla="*/ 1081255 h 1667042"/>
                  <a:gd name="connsiteX19" fmla="*/ 250890 w 1598802"/>
                  <a:gd name="connsiteY19" fmla="*/ 1031236 h 1667042"/>
                  <a:gd name="connsiteX20" fmla="*/ 11123 w 1598802"/>
                  <a:gd name="connsiteY20" fmla="*/ 615948 h 1667042"/>
                  <a:gd name="connsiteX21" fmla="*/ 41475 w 1598802"/>
                  <a:gd name="connsiteY21" fmla="*/ 502673 h 1667042"/>
                  <a:gd name="connsiteX22" fmla="*/ 72686 w 1598802"/>
                  <a:gd name="connsiteY22" fmla="*/ 492178 h 1667042"/>
                  <a:gd name="connsiteX23" fmla="*/ 154750 w 1598802"/>
                  <a:gd name="connsiteY23" fmla="*/ 533025 h 1667042"/>
                  <a:gd name="connsiteX24" fmla="*/ 343923 w 1598802"/>
                  <a:gd name="connsiteY24" fmla="*/ 860684 h 1667042"/>
                  <a:gd name="connsiteX25" fmla="*/ 369200 w 1598802"/>
                  <a:gd name="connsiteY25" fmla="*/ 839828 h 1667042"/>
                  <a:gd name="connsiteX26" fmla="*/ 215975 w 1598802"/>
                  <a:gd name="connsiteY26" fmla="*/ 267988 h 1667042"/>
                  <a:gd name="connsiteX27" fmla="*/ 292870 w 1598802"/>
                  <a:gd name="connsiteY27" fmla="*/ 134804 h 1667042"/>
                  <a:gd name="connsiteX28" fmla="*/ 335967 w 1598802"/>
                  <a:gd name="connsiteY28" fmla="*/ 132103 h 1667042"/>
                  <a:gd name="connsiteX29" fmla="*/ 426053 w 1598802"/>
                  <a:gd name="connsiteY29" fmla="*/ 211698 h 1667042"/>
                  <a:gd name="connsiteX30" fmla="*/ 578656 w 1598802"/>
                  <a:gd name="connsiteY30" fmla="*/ 781218 h 1667042"/>
                  <a:gd name="connsiteX31" fmla="*/ 614705 w 1598802"/>
                  <a:gd name="connsiteY31" fmla="*/ 781218 h 1667042"/>
                  <a:gd name="connsiteX32" fmla="*/ 614705 w 1598802"/>
                  <a:gd name="connsiteY32" fmla="*/ 108744 h 1667042"/>
                  <a:gd name="connsiteX33" fmla="*/ 723449 w 1598802"/>
                  <a:gd name="connsiteY33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0112 w 1598802"/>
                  <a:gd name="connsiteY9" fmla="*/ 1040146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39728 w 1598802"/>
                  <a:gd name="connsiteY14" fmla="*/ 1396532 h 1667042"/>
                  <a:gd name="connsiteX15" fmla="*/ 731622 w 1598802"/>
                  <a:gd name="connsiteY15" fmla="*/ 1667042 h 1667042"/>
                  <a:gd name="connsiteX16" fmla="*/ 688759 w 1598802"/>
                  <a:gd name="connsiteY16" fmla="*/ 1667042 h 1667042"/>
                  <a:gd name="connsiteX17" fmla="*/ 245847 w 1598802"/>
                  <a:gd name="connsiteY17" fmla="*/ 1224130 h 1667042"/>
                  <a:gd name="connsiteX18" fmla="*/ 245847 w 1598802"/>
                  <a:gd name="connsiteY18" fmla="*/ 1081255 h 1667042"/>
                  <a:gd name="connsiteX19" fmla="*/ 250890 w 1598802"/>
                  <a:gd name="connsiteY19" fmla="*/ 1031236 h 1667042"/>
                  <a:gd name="connsiteX20" fmla="*/ 11123 w 1598802"/>
                  <a:gd name="connsiteY20" fmla="*/ 615948 h 1667042"/>
                  <a:gd name="connsiteX21" fmla="*/ 41475 w 1598802"/>
                  <a:gd name="connsiteY21" fmla="*/ 502673 h 1667042"/>
                  <a:gd name="connsiteX22" fmla="*/ 72686 w 1598802"/>
                  <a:gd name="connsiteY22" fmla="*/ 492178 h 1667042"/>
                  <a:gd name="connsiteX23" fmla="*/ 154750 w 1598802"/>
                  <a:gd name="connsiteY23" fmla="*/ 533025 h 1667042"/>
                  <a:gd name="connsiteX24" fmla="*/ 343923 w 1598802"/>
                  <a:gd name="connsiteY24" fmla="*/ 860684 h 1667042"/>
                  <a:gd name="connsiteX25" fmla="*/ 369200 w 1598802"/>
                  <a:gd name="connsiteY25" fmla="*/ 839828 h 1667042"/>
                  <a:gd name="connsiteX26" fmla="*/ 215975 w 1598802"/>
                  <a:gd name="connsiteY26" fmla="*/ 267988 h 1667042"/>
                  <a:gd name="connsiteX27" fmla="*/ 292870 w 1598802"/>
                  <a:gd name="connsiteY27" fmla="*/ 134804 h 1667042"/>
                  <a:gd name="connsiteX28" fmla="*/ 335967 w 1598802"/>
                  <a:gd name="connsiteY28" fmla="*/ 132103 h 1667042"/>
                  <a:gd name="connsiteX29" fmla="*/ 426053 w 1598802"/>
                  <a:gd name="connsiteY29" fmla="*/ 211698 h 1667042"/>
                  <a:gd name="connsiteX30" fmla="*/ 578656 w 1598802"/>
                  <a:gd name="connsiteY30" fmla="*/ 781218 h 1667042"/>
                  <a:gd name="connsiteX31" fmla="*/ 614705 w 1598802"/>
                  <a:gd name="connsiteY31" fmla="*/ 781218 h 1667042"/>
                  <a:gd name="connsiteX32" fmla="*/ 614705 w 1598802"/>
                  <a:gd name="connsiteY32" fmla="*/ 108744 h 1667042"/>
                  <a:gd name="connsiteX33" fmla="*/ 723449 w 1598802"/>
                  <a:gd name="connsiteY33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90112 w 1598802"/>
                  <a:gd name="connsiteY8" fmla="*/ 1040146 h 1667042"/>
                  <a:gd name="connsiteX9" fmla="*/ 1156573 w 1598802"/>
                  <a:gd name="connsiteY9" fmla="*/ 1045642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80587 w 1598802"/>
                  <a:gd name="connsiteY8" fmla="*/ 1030621 h 1667042"/>
                  <a:gd name="connsiteX9" fmla="*/ 1156573 w 1598802"/>
                  <a:gd name="connsiteY9" fmla="*/ 1045642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56573 w 1598802"/>
                  <a:gd name="connsiteY9" fmla="*/ 1045642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69200 w 1598802"/>
                  <a:gd name="connsiteY23" fmla="*/ 839828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78656 w 1598802"/>
                  <a:gd name="connsiteY28" fmla="*/ 781218 h 1667042"/>
                  <a:gd name="connsiteX29" fmla="*/ 614705 w 1598802"/>
                  <a:gd name="connsiteY29" fmla="*/ 781218 h 1667042"/>
                  <a:gd name="connsiteX30" fmla="*/ 614705 w 1598802"/>
                  <a:gd name="connsiteY30" fmla="*/ 108744 h 1667042"/>
                  <a:gd name="connsiteX31" fmla="*/ 723449 w 1598802"/>
                  <a:gd name="connsiteY31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78656 w 1598802"/>
                  <a:gd name="connsiteY28" fmla="*/ 781218 h 1667042"/>
                  <a:gd name="connsiteX29" fmla="*/ 614705 w 1598802"/>
                  <a:gd name="connsiteY29" fmla="*/ 781218 h 1667042"/>
                  <a:gd name="connsiteX30" fmla="*/ 614705 w 1598802"/>
                  <a:gd name="connsiteY30" fmla="*/ 108744 h 1667042"/>
                  <a:gd name="connsiteX31" fmla="*/ 723449 w 1598802"/>
                  <a:gd name="connsiteY31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78656 w 1598802"/>
                  <a:gd name="connsiteY28" fmla="*/ 781218 h 1667042"/>
                  <a:gd name="connsiteX29" fmla="*/ 614705 w 1598802"/>
                  <a:gd name="connsiteY29" fmla="*/ 781218 h 1667042"/>
                  <a:gd name="connsiteX30" fmla="*/ 614705 w 1598802"/>
                  <a:gd name="connsiteY30" fmla="*/ 108744 h 1667042"/>
                  <a:gd name="connsiteX31" fmla="*/ 723449 w 1598802"/>
                  <a:gd name="connsiteY31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96216 w 1598802"/>
                  <a:gd name="connsiteY28" fmla="*/ 785609 h 1667042"/>
                  <a:gd name="connsiteX29" fmla="*/ 614705 w 1598802"/>
                  <a:gd name="connsiteY29" fmla="*/ 781218 h 1667042"/>
                  <a:gd name="connsiteX30" fmla="*/ 614705 w 1598802"/>
                  <a:gd name="connsiteY30" fmla="*/ 108744 h 1667042"/>
                  <a:gd name="connsiteX31" fmla="*/ 723449 w 1598802"/>
                  <a:gd name="connsiteY31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96216 w 1598802"/>
                  <a:gd name="connsiteY28" fmla="*/ 785609 h 1667042"/>
                  <a:gd name="connsiteX29" fmla="*/ 614705 w 1598802"/>
                  <a:gd name="connsiteY29" fmla="*/ 108744 h 1667042"/>
                  <a:gd name="connsiteX30" fmla="*/ 723449 w 1598802"/>
                  <a:gd name="connsiteY30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89632 w 1598802"/>
                  <a:gd name="connsiteY28" fmla="*/ 787805 h 1667042"/>
                  <a:gd name="connsiteX29" fmla="*/ 614705 w 1598802"/>
                  <a:gd name="connsiteY29" fmla="*/ 108744 h 1667042"/>
                  <a:gd name="connsiteX30" fmla="*/ 723449 w 1598802"/>
                  <a:gd name="connsiteY30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89632 w 1598802"/>
                  <a:gd name="connsiteY28" fmla="*/ 787805 h 1667042"/>
                  <a:gd name="connsiteX29" fmla="*/ 614705 w 1598802"/>
                  <a:gd name="connsiteY29" fmla="*/ 108744 h 1667042"/>
                  <a:gd name="connsiteX30" fmla="*/ 723449 w 1598802"/>
                  <a:gd name="connsiteY30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61235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51911 w 1598802"/>
                  <a:gd name="connsiteY6" fmla="*/ 914682 h 1667042"/>
                  <a:gd name="connsiteX7" fmla="*/ 1068681 w 1598802"/>
                  <a:gd name="connsiteY7" fmla="*/ 1016334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250890 w 1598802"/>
                  <a:gd name="connsiteY17" fmla="*/ 1031236 h 1667042"/>
                  <a:gd name="connsiteX18" fmla="*/ 11123 w 1598802"/>
                  <a:gd name="connsiteY18" fmla="*/ 615948 h 1667042"/>
                  <a:gd name="connsiteX19" fmla="*/ 41475 w 1598802"/>
                  <a:gd name="connsiteY19" fmla="*/ 502673 h 1667042"/>
                  <a:gd name="connsiteX20" fmla="*/ 72686 w 1598802"/>
                  <a:gd name="connsiteY20" fmla="*/ 492178 h 1667042"/>
                  <a:gd name="connsiteX21" fmla="*/ 154750 w 1598802"/>
                  <a:gd name="connsiteY21" fmla="*/ 533025 h 1667042"/>
                  <a:gd name="connsiteX22" fmla="*/ 356030 w 1598802"/>
                  <a:gd name="connsiteY22" fmla="*/ 852997 h 1667042"/>
                  <a:gd name="connsiteX23" fmla="*/ 215975 w 1598802"/>
                  <a:gd name="connsiteY23" fmla="*/ 267988 h 1667042"/>
                  <a:gd name="connsiteX24" fmla="*/ 292870 w 1598802"/>
                  <a:gd name="connsiteY24" fmla="*/ 134804 h 1667042"/>
                  <a:gd name="connsiteX25" fmla="*/ 335967 w 1598802"/>
                  <a:gd name="connsiteY25" fmla="*/ 132103 h 1667042"/>
                  <a:gd name="connsiteX26" fmla="*/ 426053 w 1598802"/>
                  <a:gd name="connsiteY26" fmla="*/ 211698 h 1667042"/>
                  <a:gd name="connsiteX27" fmla="*/ 589632 w 1598802"/>
                  <a:gd name="connsiteY27" fmla="*/ 787805 h 1667042"/>
                  <a:gd name="connsiteX28" fmla="*/ 614705 w 1598802"/>
                  <a:gd name="connsiteY28" fmla="*/ 108744 h 1667042"/>
                  <a:gd name="connsiteX29" fmla="*/ 723449 w 1598802"/>
                  <a:gd name="connsiteY29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51911 w 1598802"/>
                  <a:gd name="connsiteY6" fmla="*/ 914682 h 1667042"/>
                  <a:gd name="connsiteX7" fmla="*/ 1068681 w 1598802"/>
                  <a:gd name="connsiteY7" fmla="*/ 1016334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250890 w 1598802"/>
                  <a:gd name="connsiteY17" fmla="*/ 1031236 h 1667042"/>
                  <a:gd name="connsiteX18" fmla="*/ 11123 w 1598802"/>
                  <a:gd name="connsiteY18" fmla="*/ 615948 h 1667042"/>
                  <a:gd name="connsiteX19" fmla="*/ 41475 w 1598802"/>
                  <a:gd name="connsiteY19" fmla="*/ 502673 h 1667042"/>
                  <a:gd name="connsiteX20" fmla="*/ 72686 w 1598802"/>
                  <a:gd name="connsiteY20" fmla="*/ 492178 h 1667042"/>
                  <a:gd name="connsiteX21" fmla="*/ 154750 w 1598802"/>
                  <a:gd name="connsiteY21" fmla="*/ 533025 h 1667042"/>
                  <a:gd name="connsiteX22" fmla="*/ 356030 w 1598802"/>
                  <a:gd name="connsiteY22" fmla="*/ 852997 h 1667042"/>
                  <a:gd name="connsiteX23" fmla="*/ 215975 w 1598802"/>
                  <a:gd name="connsiteY23" fmla="*/ 267988 h 1667042"/>
                  <a:gd name="connsiteX24" fmla="*/ 292870 w 1598802"/>
                  <a:gd name="connsiteY24" fmla="*/ 134804 h 1667042"/>
                  <a:gd name="connsiteX25" fmla="*/ 335967 w 1598802"/>
                  <a:gd name="connsiteY25" fmla="*/ 132103 h 1667042"/>
                  <a:gd name="connsiteX26" fmla="*/ 426053 w 1598802"/>
                  <a:gd name="connsiteY26" fmla="*/ 211698 h 1667042"/>
                  <a:gd name="connsiteX27" fmla="*/ 589632 w 1598802"/>
                  <a:gd name="connsiteY27" fmla="*/ 787805 h 1667042"/>
                  <a:gd name="connsiteX28" fmla="*/ 614705 w 1598802"/>
                  <a:gd name="connsiteY28" fmla="*/ 108744 h 1667042"/>
                  <a:gd name="connsiteX29" fmla="*/ 723449 w 1598802"/>
                  <a:gd name="connsiteY29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51911 w 1598802"/>
                  <a:gd name="connsiteY6" fmla="*/ 914682 h 1667042"/>
                  <a:gd name="connsiteX7" fmla="*/ 1068681 w 1598802"/>
                  <a:gd name="connsiteY7" fmla="*/ 1016334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250890 w 1598802"/>
                  <a:gd name="connsiteY17" fmla="*/ 1031236 h 1667042"/>
                  <a:gd name="connsiteX18" fmla="*/ 11123 w 1598802"/>
                  <a:gd name="connsiteY18" fmla="*/ 615948 h 1667042"/>
                  <a:gd name="connsiteX19" fmla="*/ 41475 w 1598802"/>
                  <a:gd name="connsiteY19" fmla="*/ 502673 h 1667042"/>
                  <a:gd name="connsiteX20" fmla="*/ 72686 w 1598802"/>
                  <a:gd name="connsiteY20" fmla="*/ 492178 h 1667042"/>
                  <a:gd name="connsiteX21" fmla="*/ 154750 w 1598802"/>
                  <a:gd name="connsiteY21" fmla="*/ 533025 h 1667042"/>
                  <a:gd name="connsiteX22" fmla="*/ 356030 w 1598802"/>
                  <a:gd name="connsiteY22" fmla="*/ 852997 h 1667042"/>
                  <a:gd name="connsiteX23" fmla="*/ 215975 w 1598802"/>
                  <a:gd name="connsiteY23" fmla="*/ 267988 h 1667042"/>
                  <a:gd name="connsiteX24" fmla="*/ 292870 w 1598802"/>
                  <a:gd name="connsiteY24" fmla="*/ 134804 h 1667042"/>
                  <a:gd name="connsiteX25" fmla="*/ 335967 w 1598802"/>
                  <a:gd name="connsiteY25" fmla="*/ 132103 h 1667042"/>
                  <a:gd name="connsiteX26" fmla="*/ 426053 w 1598802"/>
                  <a:gd name="connsiteY26" fmla="*/ 211698 h 1667042"/>
                  <a:gd name="connsiteX27" fmla="*/ 589632 w 1598802"/>
                  <a:gd name="connsiteY27" fmla="*/ 787805 h 1667042"/>
                  <a:gd name="connsiteX28" fmla="*/ 614705 w 1598802"/>
                  <a:gd name="connsiteY28" fmla="*/ 108744 h 1667042"/>
                  <a:gd name="connsiteX29" fmla="*/ 723449 w 1598802"/>
                  <a:gd name="connsiteY29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68681 w 1598802"/>
                  <a:gd name="connsiteY7" fmla="*/ 1016334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250890 w 1598802"/>
                  <a:gd name="connsiteY17" fmla="*/ 1031236 h 1667042"/>
                  <a:gd name="connsiteX18" fmla="*/ 11123 w 1598802"/>
                  <a:gd name="connsiteY18" fmla="*/ 615948 h 1667042"/>
                  <a:gd name="connsiteX19" fmla="*/ 41475 w 1598802"/>
                  <a:gd name="connsiteY19" fmla="*/ 502673 h 1667042"/>
                  <a:gd name="connsiteX20" fmla="*/ 72686 w 1598802"/>
                  <a:gd name="connsiteY20" fmla="*/ 492178 h 1667042"/>
                  <a:gd name="connsiteX21" fmla="*/ 154750 w 1598802"/>
                  <a:gd name="connsiteY21" fmla="*/ 533025 h 1667042"/>
                  <a:gd name="connsiteX22" fmla="*/ 356030 w 1598802"/>
                  <a:gd name="connsiteY22" fmla="*/ 852997 h 1667042"/>
                  <a:gd name="connsiteX23" fmla="*/ 215975 w 1598802"/>
                  <a:gd name="connsiteY23" fmla="*/ 267988 h 1667042"/>
                  <a:gd name="connsiteX24" fmla="*/ 292870 w 1598802"/>
                  <a:gd name="connsiteY24" fmla="*/ 134804 h 1667042"/>
                  <a:gd name="connsiteX25" fmla="*/ 335967 w 1598802"/>
                  <a:gd name="connsiteY25" fmla="*/ 132103 h 1667042"/>
                  <a:gd name="connsiteX26" fmla="*/ 426053 w 1598802"/>
                  <a:gd name="connsiteY26" fmla="*/ 211698 h 1667042"/>
                  <a:gd name="connsiteX27" fmla="*/ 589632 w 1598802"/>
                  <a:gd name="connsiteY27" fmla="*/ 787805 h 1667042"/>
                  <a:gd name="connsiteX28" fmla="*/ 614705 w 1598802"/>
                  <a:gd name="connsiteY28" fmla="*/ 108744 h 1667042"/>
                  <a:gd name="connsiteX29" fmla="*/ 723449 w 1598802"/>
                  <a:gd name="connsiteY29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250890 w 1598802"/>
                  <a:gd name="connsiteY17" fmla="*/ 1031236 h 1667042"/>
                  <a:gd name="connsiteX18" fmla="*/ 11123 w 1598802"/>
                  <a:gd name="connsiteY18" fmla="*/ 615948 h 1667042"/>
                  <a:gd name="connsiteX19" fmla="*/ 41475 w 1598802"/>
                  <a:gd name="connsiteY19" fmla="*/ 502673 h 1667042"/>
                  <a:gd name="connsiteX20" fmla="*/ 72686 w 1598802"/>
                  <a:gd name="connsiteY20" fmla="*/ 492178 h 1667042"/>
                  <a:gd name="connsiteX21" fmla="*/ 154750 w 1598802"/>
                  <a:gd name="connsiteY21" fmla="*/ 533025 h 1667042"/>
                  <a:gd name="connsiteX22" fmla="*/ 356030 w 1598802"/>
                  <a:gd name="connsiteY22" fmla="*/ 852997 h 1667042"/>
                  <a:gd name="connsiteX23" fmla="*/ 215975 w 1598802"/>
                  <a:gd name="connsiteY23" fmla="*/ 267988 h 1667042"/>
                  <a:gd name="connsiteX24" fmla="*/ 292870 w 1598802"/>
                  <a:gd name="connsiteY24" fmla="*/ 134804 h 1667042"/>
                  <a:gd name="connsiteX25" fmla="*/ 335967 w 1598802"/>
                  <a:gd name="connsiteY25" fmla="*/ 132103 h 1667042"/>
                  <a:gd name="connsiteX26" fmla="*/ 426053 w 1598802"/>
                  <a:gd name="connsiteY26" fmla="*/ 211698 h 1667042"/>
                  <a:gd name="connsiteX27" fmla="*/ 589632 w 1598802"/>
                  <a:gd name="connsiteY27" fmla="*/ 787805 h 1667042"/>
                  <a:gd name="connsiteX28" fmla="*/ 614705 w 1598802"/>
                  <a:gd name="connsiteY28" fmla="*/ 108744 h 1667042"/>
                  <a:gd name="connsiteX29" fmla="*/ 723449 w 1598802"/>
                  <a:gd name="connsiteY29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15975 w 1598802"/>
                  <a:gd name="connsiteY22" fmla="*/ 267988 h 1667042"/>
                  <a:gd name="connsiteX23" fmla="*/ 292870 w 1598802"/>
                  <a:gd name="connsiteY23" fmla="*/ 134804 h 1667042"/>
                  <a:gd name="connsiteX24" fmla="*/ 335967 w 1598802"/>
                  <a:gd name="connsiteY24" fmla="*/ 132103 h 1667042"/>
                  <a:gd name="connsiteX25" fmla="*/ 426053 w 1598802"/>
                  <a:gd name="connsiteY25" fmla="*/ 211698 h 1667042"/>
                  <a:gd name="connsiteX26" fmla="*/ 589632 w 1598802"/>
                  <a:gd name="connsiteY26" fmla="*/ 787805 h 1667042"/>
                  <a:gd name="connsiteX27" fmla="*/ 614705 w 1598802"/>
                  <a:gd name="connsiteY27" fmla="*/ 108744 h 1667042"/>
                  <a:gd name="connsiteX28" fmla="*/ 723449 w 1598802"/>
                  <a:gd name="connsiteY28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15975 w 1598802"/>
                  <a:gd name="connsiteY22" fmla="*/ 267988 h 1667042"/>
                  <a:gd name="connsiteX23" fmla="*/ 292870 w 1598802"/>
                  <a:gd name="connsiteY23" fmla="*/ 134804 h 1667042"/>
                  <a:gd name="connsiteX24" fmla="*/ 426053 w 1598802"/>
                  <a:gd name="connsiteY24" fmla="*/ 211698 h 1667042"/>
                  <a:gd name="connsiteX25" fmla="*/ 589632 w 1598802"/>
                  <a:gd name="connsiteY25" fmla="*/ 787805 h 1667042"/>
                  <a:gd name="connsiteX26" fmla="*/ 614705 w 1598802"/>
                  <a:gd name="connsiteY26" fmla="*/ 108744 h 1667042"/>
                  <a:gd name="connsiteX27" fmla="*/ 723449 w 1598802"/>
                  <a:gd name="connsiteY27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15975 w 1598802"/>
                  <a:gd name="connsiteY22" fmla="*/ 267988 h 1667042"/>
                  <a:gd name="connsiteX23" fmla="*/ 279700 w 1598802"/>
                  <a:gd name="connsiteY23" fmla="*/ 123829 h 1667042"/>
                  <a:gd name="connsiteX24" fmla="*/ 426053 w 1598802"/>
                  <a:gd name="connsiteY24" fmla="*/ 211698 h 1667042"/>
                  <a:gd name="connsiteX25" fmla="*/ 589632 w 1598802"/>
                  <a:gd name="connsiteY25" fmla="*/ 787805 h 1667042"/>
                  <a:gd name="connsiteX26" fmla="*/ 614705 w 1598802"/>
                  <a:gd name="connsiteY26" fmla="*/ 108744 h 1667042"/>
                  <a:gd name="connsiteX27" fmla="*/ 723449 w 1598802"/>
                  <a:gd name="connsiteY27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15975 w 1598802"/>
                  <a:gd name="connsiteY22" fmla="*/ 267988 h 1667042"/>
                  <a:gd name="connsiteX23" fmla="*/ 279700 w 1598802"/>
                  <a:gd name="connsiteY23" fmla="*/ 123829 h 1667042"/>
                  <a:gd name="connsiteX24" fmla="*/ 426053 w 1598802"/>
                  <a:gd name="connsiteY24" fmla="*/ 211698 h 1667042"/>
                  <a:gd name="connsiteX25" fmla="*/ 589632 w 1598802"/>
                  <a:gd name="connsiteY25" fmla="*/ 787805 h 1667042"/>
                  <a:gd name="connsiteX26" fmla="*/ 614705 w 1598802"/>
                  <a:gd name="connsiteY26" fmla="*/ 108744 h 1667042"/>
                  <a:gd name="connsiteX27" fmla="*/ 723449 w 1598802"/>
                  <a:gd name="connsiteY27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24755 w 1598802"/>
                  <a:gd name="connsiteY22" fmla="*/ 263598 h 1667042"/>
                  <a:gd name="connsiteX23" fmla="*/ 279700 w 1598802"/>
                  <a:gd name="connsiteY23" fmla="*/ 123829 h 1667042"/>
                  <a:gd name="connsiteX24" fmla="*/ 426053 w 1598802"/>
                  <a:gd name="connsiteY24" fmla="*/ 211698 h 1667042"/>
                  <a:gd name="connsiteX25" fmla="*/ 589632 w 1598802"/>
                  <a:gd name="connsiteY25" fmla="*/ 787805 h 1667042"/>
                  <a:gd name="connsiteX26" fmla="*/ 614705 w 1598802"/>
                  <a:gd name="connsiteY26" fmla="*/ 108744 h 1667042"/>
                  <a:gd name="connsiteX27" fmla="*/ 723449 w 1598802"/>
                  <a:gd name="connsiteY27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24755 w 1598802"/>
                  <a:gd name="connsiteY22" fmla="*/ 263598 h 1667042"/>
                  <a:gd name="connsiteX23" fmla="*/ 279700 w 1598802"/>
                  <a:gd name="connsiteY23" fmla="*/ 123829 h 1667042"/>
                  <a:gd name="connsiteX24" fmla="*/ 412883 w 1598802"/>
                  <a:gd name="connsiteY24" fmla="*/ 213894 h 1667042"/>
                  <a:gd name="connsiteX25" fmla="*/ 589632 w 1598802"/>
                  <a:gd name="connsiteY25" fmla="*/ 787805 h 1667042"/>
                  <a:gd name="connsiteX26" fmla="*/ 614705 w 1598802"/>
                  <a:gd name="connsiteY26" fmla="*/ 108744 h 1667042"/>
                  <a:gd name="connsiteX27" fmla="*/ 723449 w 1598802"/>
                  <a:gd name="connsiteY27" fmla="*/ 0 h 1667042"/>
                  <a:gd name="connsiteX0" fmla="*/ 723449 w 1598802"/>
                  <a:gd name="connsiteY0" fmla="*/ 2 h 1667044"/>
                  <a:gd name="connsiteX1" fmla="*/ 832193 w 1598802"/>
                  <a:gd name="connsiteY1" fmla="*/ 108746 h 1667044"/>
                  <a:gd name="connsiteX2" fmla="*/ 850260 w 1598802"/>
                  <a:gd name="connsiteY2" fmla="*/ 781220 h 1667044"/>
                  <a:gd name="connsiteX3" fmla="*/ 1013838 w 1598802"/>
                  <a:gd name="connsiteY3" fmla="*/ 211699 h 1667044"/>
                  <a:gd name="connsiteX4" fmla="*/ 1147022 w 1598802"/>
                  <a:gd name="connsiteY4" fmla="*/ 134805 h 1667044"/>
                  <a:gd name="connsiteX5" fmla="*/ 122391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13838 w 1598802"/>
                  <a:gd name="connsiteY3" fmla="*/ 211699 h 1667044"/>
                  <a:gd name="connsiteX4" fmla="*/ 1147022 w 1598802"/>
                  <a:gd name="connsiteY4" fmla="*/ 134805 h 1667044"/>
                  <a:gd name="connsiteX5" fmla="*/ 122391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13838 w 1598802"/>
                  <a:gd name="connsiteY3" fmla="*/ 211699 h 1667044"/>
                  <a:gd name="connsiteX4" fmla="*/ 1147022 w 1598802"/>
                  <a:gd name="connsiteY4" fmla="*/ 134805 h 1667044"/>
                  <a:gd name="connsiteX5" fmla="*/ 122391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2391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1466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14669 w 1598802"/>
                  <a:gd name="connsiteY27" fmla="*/ 2 h 1667044"/>
                  <a:gd name="connsiteX0" fmla="*/ 71466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0921 w 1598802"/>
                  <a:gd name="connsiteY23" fmla="*/ 126026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14669 w 1598802"/>
                  <a:gd name="connsiteY27" fmla="*/ 2 h 1667044"/>
                  <a:gd name="connsiteX0" fmla="*/ 71466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0921 w 1598802"/>
                  <a:gd name="connsiteY23" fmla="*/ 126026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14669 w 1598802"/>
                  <a:gd name="connsiteY27" fmla="*/ 2 h 1667044"/>
                  <a:gd name="connsiteX0" fmla="*/ 711834 w 1595967"/>
                  <a:gd name="connsiteY0" fmla="*/ 2 h 1667044"/>
                  <a:gd name="connsiteX1" fmla="*/ 811798 w 1595967"/>
                  <a:gd name="connsiteY1" fmla="*/ 113136 h 1667044"/>
                  <a:gd name="connsiteX2" fmla="*/ 847425 w 1595967"/>
                  <a:gd name="connsiteY2" fmla="*/ 781220 h 1667044"/>
                  <a:gd name="connsiteX3" fmla="*/ 1024172 w 1595967"/>
                  <a:gd name="connsiteY3" fmla="*/ 213894 h 1667044"/>
                  <a:gd name="connsiteX4" fmla="*/ 1144187 w 1595967"/>
                  <a:gd name="connsiteY4" fmla="*/ 134805 h 1667044"/>
                  <a:gd name="connsiteX5" fmla="*/ 1203521 w 1595967"/>
                  <a:gd name="connsiteY5" fmla="*/ 267989 h 1667044"/>
                  <a:gd name="connsiteX6" fmla="*/ 1071025 w 1595967"/>
                  <a:gd name="connsiteY6" fmla="*/ 804936 h 1667044"/>
                  <a:gd name="connsiteX7" fmla="*/ 1070236 w 1595967"/>
                  <a:gd name="connsiteY7" fmla="*/ 992192 h 1667044"/>
                  <a:gd name="connsiteX8" fmla="*/ 1177550 w 1595967"/>
                  <a:gd name="connsiteY8" fmla="*/ 1036119 h 1667044"/>
                  <a:gd name="connsiteX9" fmla="*/ 1394972 w 1595967"/>
                  <a:gd name="connsiteY9" fmla="*/ 900179 h 1667044"/>
                  <a:gd name="connsiteX10" fmla="*/ 1582722 w 1595967"/>
                  <a:gd name="connsiteY10" fmla="*/ 950954 h 1667044"/>
                  <a:gd name="connsiteX11" fmla="*/ 1508135 w 1595967"/>
                  <a:gd name="connsiteY11" fmla="*/ 1136322 h 1667044"/>
                  <a:gd name="connsiteX12" fmla="*/ 1136893 w 1595967"/>
                  <a:gd name="connsiteY12" fmla="*/ 1396534 h 1667044"/>
                  <a:gd name="connsiteX13" fmla="*/ 728787 w 1595967"/>
                  <a:gd name="connsiteY13" fmla="*/ 1667044 h 1667044"/>
                  <a:gd name="connsiteX14" fmla="*/ 685924 w 1595967"/>
                  <a:gd name="connsiteY14" fmla="*/ 1667044 h 1667044"/>
                  <a:gd name="connsiteX15" fmla="*/ 243012 w 1595967"/>
                  <a:gd name="connsiteY15" fmla="*/ 1224132 h 1667044"/>
                  <a:gd name="connsiteX16" fmla="*/ 243012 w 1595967"/>
                  <a:gd name="connsiteY16" fmla="*/ 1081257 h 1667044"/>
                  <a:gd name="connsiteX17" fmla="*/ 8288 w 1595967"/>
                  <a:gd name="connsiteY17" fmla="*/ 615950 h 1667044"/>
                  <a:gd name="connsiteX18" fmla="*/ 38640 w 1595967"/>
                  <a:gd name="connsiteY18" fmla="*/ 502675 h 1667044"/>
                  <a:gd name="connsiteX19" fmla="*/ 151915 w 1595967"/>
                  <a:gd name="connsiteY19" fmla="*/ 533027 h 1667044"/>
                  <a:gd name="connsiteX20" fmla="*/ 353195 w 1595967"/>
                  <a:gd name="connsiteY20" fmla="*/ 852999 h 1667044"/>
                  <a:gd name="connsiteX21" fmla="*/ 221920 w 1595967"/>
                  <a:gd name="connsiteY21" fmla="*/ 263600 h 1667044"/>
                  <a:gd name="connsiteX22" fmla="*/ 268086 w 1595967"/>
                  <a:gd name="connsiteY22" fmla="*/ 126026 h 1667044"/>
                  <a:gd name="connsiteX23" fmla="*/ 410048 w 1595967"/>
                  <a:gd name="connsiteY23" fmla="*/ 213896 h 1667044"/>
                  <a:gd name="connsiteX24" fmla="*/ 586797 w 1595967"/>
                  <a:gd name="connsiteY24" fmla="*/ 787807 h 1667044"/>
                  <a:gd name="connsiteX25" fmla="*/ 620650 w 1595967"/>
                  <a:gd name="connsiteY25" fmla="*/ 110942 h 1667044"/>
                  <a:gd name="connsiteX26" fmla="*/ 711834 w 1595967"/>
                  <a:gd name="connsiteY26" fmla="*/ 2 h 1667044"/>
                  <a:gd name="connsiteX0" fmla="*/ 711728 w 1595861"/>
                  <a:gd name="connsiteY0" fmla="*/ 2 h 1667044"/>
                  <a:gd name="connsiteX1" fmla="*/ 811692 w 1595861"/>
                  <a:gd name="connsiteY1" fmla="*/ 113136 h 1667044"/>
                  <a:gd name="connsiteX2" fmla="*/ 847319 w 1595861"/>
                  <a:gd name="connsiteY2" fmla="*/ 781220 h 1667044"/>
                  <a:gd name="connsiteX3" fmla="*/ 1024066 w 1595861"/>
                  <a:gd name="connsiteY3" fmla="*/ 213894 h 1667044"/>
                  <a:gd name="connsiteX4" fmla="*/ 1144081 w 1595861"/>
                  <a:gd name="connsiteY4" fmla="*/ 134805 h 1667044"/>
                  <a:gd name="connsiteX5" fmla="*/ 1203415 w 1595861"/>
                  <a:gd name="connsiteY5" fmla="*/ 267989 h 1667044"/>
                  <a:gd name="connsiteX6" fmla="*/ 1070919 w 1595861"/>
                  <a:gd name="connsiteY6" fmla="*/ 804936 h 1667044"/>
                  <a:gd name="connsiteX7" fmla="*/ 1070130 w 1595861"/>
                  <a:gd name="connsiteY7" fmla="*/ 992192 h 1667044"/>
                  <a:gd name="connsiteX8" fmla="*/ 1177444 w 1595861"/>
                  <a:gd name="connsiteY8" fmla="*/ 1036119 h 1667044"/>
                  <a:gd name="connsiteX9" fmla="*/ 1394866 w 1595861"/>
                  <a:gd name="connsiteY9" fmla="*/ 900179 h 1667044"/>
                  <a:gd name="connsiteX10" fmla="*/ 1582616 w 1595861"/>
                  <a:gd name="connsiteY10" fmla="*/ 950954 h 1667044"/>
                  <a:gd name="connsiteX11" fmla="*/ 1508029 w 1595861"/>
                  <a:gd name="connsiteY11" fmla="*/ 1136322 h 1667044"/>
                  <a:gd name="connsiteX12" fmla="*/ 1136787 w 1595861"/>
                  <a:gd name="connsiteY12" fmla="*/ 1396534 h 1667044"/>
                  <a:gd name="connsiteX13" fmla="*/ 728681 w 1595861"/>
                  <a:gd name="connsiteY13" fmla="*/ 1667044 h 1667044"/>
                  <a:gd name="connsiteX14" fmla="*/ 685818 w 1595861"/>
                  <a:gd name="connsiteY14" fmla="*/ 1667044 h 1667044"/>
                  <a:gd name="connsiteX15" fmla="*/ 242906 w 1595861"/>
                  <a:gd name="connsiteY15" fmla="*/ 1224132 h 1667044"/>
                  <a:gd name="connsiteX16" fmla="*/ 242906 w 1595861"/>
                  <a:gd name="connsiteY16" fmla="*/ 1081257 h 1667044"/>
                  <a:gd name="connsiteX17" fmla="*/ 8182 w 1595861"/>
                  <a:gd name="connsiteY17" fmla="*/ 615950 h 1667044"/>
                  <a:gd name="connsiteX18" fmla="*/ 38534 w 1595861"/>
                  <a:gd name="connsiteY18" fmla="*/ 502675 h 1667044"/>
                  <a:gd name="connsiteX19" fmla="*/ 147418 w 1595861"/>
                  <a:gd name="connsiteY19" fmla="*/ 537418 h 1667044"/>
                  <a:gd name="connsiteX20" fmla="*/ 353089 w 1595861"/>
                  <a:gd name="connsiteY20" fmla="*/ 852999 h 1667044"/>
                  <a:gd name="connsiteX21" fmla="*/ 221814 w 1595861"/>
                  <a:gd name="connsiteY21" fmla="*/ 263600 h 1667044"/>
                  <a:gd name="connsiteX22" fmla="*/ 267980 w 1595861"/>
                  <a:gd name="connsiteY22" fmla="*/ 126026 h 1667044"/>
                  <a:gd name="connsiteX23" fmla="*/ 409942 w 1595861"/>
                  <a:gd name="connsiteY23" fmla="*/ 213896 h 1667044"/>
                  <a:gd name="connsiteX24" fmla="*/ 586691 w 1595861"/>
                  <a:gd name="connsiteY24" fmla="*/ 787807 h 1667044"/>
                  <a:gd name="connsiteX25" fmla="*/ 620544 w 1595861"/>
                  <a:gd name="connsiteY25" fmla="*/ 110942 h 1667044"/>
                  <a:gd name="connsiteX26" fmla="*/ 711728 w 1595861"/>
                  <a:gd name="connsiteY26" fmla="*/ 2 h 1667044"/>
                  <a:gd name="connsiteX0" fmla="*/ 713979 w 1598112"/>
                  <a:gd name="connsiteY0" fmla="*/ 2 h 1667044"/>
                  <a:gd name="connsiteX1" fmla="*/ 813943 w 1598112"/>
                  <a:gd name="connsiteY1" fmla="*/ 113136 h 1667044"/>
                  <a:gd name="connsiteX2" fmla="*/ 849570 w 1598112"/>
                  <a:gd name="connsiteY2" fmla="*/ 781220 h 1667044"/>
                  <a:gd name="connsiteX3" fmla="*/ 1026317 w 1598112"/>
                  <a:gd name="connsiteY3" fmla="*/ 213894 h 1667044"/>
                  <a:gd name="connsiteX4" fmla="*/ 1146332 w 1598112"/>
                  <a:gd name="connsiteY4" fmla="*/ 134805 h 1667044"/>
                  <a:gd name="connsiteX5" fmla="*/ 1205666 w 1598112"/>
                  <a:gd name="connsiteY5" fmla="*/ 267989 h 1667044"/>
                  <a:gd name="connsiteX6" fmla="*/ 1073170 w 1598112"/>
                  <a:gd name="connsiteY6" fmla="*/ 804936 h 1667044"/>
                  <a:gd name="connsiteX7" fmla="*/ 1072381 w 1598112"/>
                  <a:gd name="connsiteY7" fmla="*/ 992192 h 1667044"/>
                  <a:gd name="connsiteX8" fmla="*/ 1179695 w 1598112"/>
                  <a:gd name="connsiteY8" fmla="*/ 1036119 h 1667044"/>
                  <a:gd name="connsiteX9" fmla="*/ 1397117 w 1598112"/>
                  <a:gd name="connsiteY9" fmla="*/ 900179 h 1667044"/>
                  <a:gd name="connsiteX10" fmla="*/ 1584867 w 1598112"/>
                  <a:gd name="connsiteY10" fmla="*/ 950954 h 1667044"/>
                  <a:gd name="connsiteX11" fmla="*/ 1510280 w 1598112"/>
                  <a:gd name="connsiteY11" fmla="*/ 1136322 h 1667044"/>
                  <a:gd name="connsiteX12" fmla="*/ 1139038 w 1598112"/>
                  <a:gd name="connsiteY12" fmla="*/ 1396534 h 1667044"/>
                  <a:gd name="connsiteX13" fmla="*/ 730932 w 1598112"/>
                  <a:gd name="connsiteY13" fmla="*/ 1667044 h 1667044"/>
                  <a:gd name="connsiteX14" fmla="*/ 688069 w 1598112"/>
                  <a:gd name="connsiteY14" fmla="*/ 1667044 h 1667044"/>
                  <a:gd name="connsiteX15" fmla="*/ 245157 w 1598112"/>
                  <a:gd name="connsiteY15" fmla="*/ 1224132 h 1667044"/>
                  <a:gd name="connsiteX16" fmla="*/ 245157 w 1598112"/>
                  <a:gd name="connsiteY16" fmla="*/ 1081257 h 1667044"/>
                  <a:gd name="connsiteX17" fmla="*/ 10433 w 1598112"/>
                  <a:gd name="connsiteY17" fmla="*/ 615950 h 1667044"/>
                  <a:gd name="connsiteX18" fmla="*/ 40785 w 1598112"/>
                  <a:gd name="connsiteY18" fmla="*/ 502675 h 1667044"/>
                  <a:gd name="connsiteX19" fmla="*/ 149669 w 1598112"/>
                  <a:gd name="connsiteY19" fmla="*/ 537418 h 1667044"/>
                  <a:gd name="connsiteX20" fmla="*/ 355340 w 1598112"/>
                  <a:gd name="connsiteY20" fmla="*/ 852999 h 1667044"/>
                  <a:gd name="connsiteX21" fmla="*/ 224065 w 1598112"/>
                  <a:gd name="connsiteY21" fmla="*/ 263600 h 1667044"/>
                  <a:gd name="connsiteX22" fmla="*/ 270231 w 1598112"/>
                  <a:gd name="connsiteY22" fmla="*/ 126026 h 1667044"/>
                  <a:gd name="connsiteX23" fmla="*/ 412193 w 1598112"/>
                  <a:gd name="connsiteY23" fmla="*/ 213896 h 1667044"/>
                  <a:gd name="connsiteX24" fmla="*/ 588942 w 1598112"/>
                  <a:gd name="connsiteY24" fmla="*/ 787807 h 1667044"/>
                  <a:gd name="connsiteX25" fmla="*/ 622795 w 1598112"/>
                  <a:gd name="connsiteY25" fmla="*/ 110942 h 1667044"/>
                  <a:gd name="connsiteX26" fmla="*/ 713979 w 1598112"/>
                  <a:gd name="connsiteY26" fmla="*/ 2 h 1667044"/>
                  <a:gd name="connsiteX0" fmla="*/ 713979 w 1598112"/>
                  <a:gd name="connsiteY0" fmla="*/ 2 h 1667044"/>
                  <a:gd name="connsiteX1" fmla="*/ 813943 w 1598112"/>
                  <a:gd name="connsiteY1" fmla="*/ 113136 h 1667044"/>
                  <a:gd name="connsiteX2" fmla="*/ 849570 w 1598112"/>
                  <a:gd name="connsiteY2" fmla="*/ 781220 h 1667044"/>
                  <a:gd name="connsiteX3" fmla="*/ 1026317 w 1598112"/>
                  <a:gd name="connsiteY3" fmla="*/ 213894 h 1667044"/>
                  <a:gd name="connsiteX4" fmla="*/ 1146332 w 1598112"/>
                  <a:gd name="connsiteY4" fmla="*/ 134805 h 1667044"/>
                  <a:gd name="connsiteX5" fmla="*/ 1205666 w 1598112"/>
                  <a:gd name="connsiteY5" fmla="*/ 267989 h 1667044"/>
                  <a:gd name="connsiteX6" fmla="*/ 1073170 w 1598112"/>
                  <a:gd name="connsiteY6" fmla="*/ 804936 h 1667044"/>
                  <a:gd name="connsiteX7" fmla="*/ 1072381 w 1598112"/>
                  <a:gd name="connsiteY7" fmla="*/ 992192 h 1667044"/>
                  <a:gd name="connsiteX8" fmla="*/ 1170916 w 1598112"/>
                  <a:gd name="connsiteY8" fmla="*/ 1029534 h 1667044"/>
                  <a:gd name="connsiteX9" fmla="*/ 1397117 w 1598112"/>
                  <a:gd name="connsiteY9" fmla="*/ 900179 h 1667044"/>
                  <a:gd name="connsiteX10" fmla="*/ 1584867 w 1598112"/>
                  <a:gd name="connsiteY10" fmla="*/ 950954 h 1667044"/>
                  <a:gd name="connsiteX11" fmla="*/ 1510280 w 1598112"/>
                  <a:gd name="connsiteY11" fmla="*/ 1136322 h 1667044"/>
                  <a:gd name="connsiteX12" fmla="*/ 1139038 w 1598112"/>
                  <a:gd name="connsiteY12" fmla="*/ 1396534 h 1667044"/>
                  <a:gd name="connsiteX13" fmla="*/ 730932 w 1598112"/>
                  <a:gd name="connsiteY13" fmla="*/ 1667044 h 1667044"/>
                  <a:gd name="connsiteX14" fmla="*/ 688069 w 1598112"/>
                  <a:gd name="connsiteY14" fmla="*/ 1667044 h 1667044"/>
                  <a:gd name="connsiteX15" fmla="*/ 245157 w 1598112"/>
                  <a:gd name="connsiteY15" fmla="*/ 1224132 h 1667044"/>
                  <a:gd name="connsiteX16" fmla="*/ 245157 w 1598112"/>
                  <a:gd name="connsiteY16" fmla="*/ 1081257 h 1667044"/>
                  <a:gd name="connsiteX17" fmla="*/ 10433 w 1598112"/>
                  <a:gd name="connsiteY17" fmla="*/ 615950 h 1667044"/>
                  <a:gd name="connsiteX18" fmla="*/ 40785 w 1598112"/>
                  <a:gd name="connsiteY18" fmla="*/ 502675 h 1667044"/>
                  <a:gd name="connsiteX19" fmla="*/ 149669 w 1598112"/>
                  <a:gd name="connsiteY19" fmla="*/ 537418 h 1667044"/>
                  <a:gd name="connsiteX20" fmla="*/ 355340 w 1598112"/>
                  <a:gd name="connsiteY20" fmla="*/ 852999 h 1667044"/>
                  <a:gd name="connsiteX21" fmla="*/ 224065 w 1598112"/>
                  <a:gd name="connsiteY21" fmla="*/ 263600 h 1667044"/>
                  <a:gd name="connsiteX22" fmla="*/ 270231 w 1598112"/>
                  <a:gd name="connsiteY22" fmla="*/ 126026 h 1667044"/>
                  <a:gd name="connsiteX23" fmla="*/ 412193 w 1598112"/>
                  <a:gd name="connsiteY23" fmla="*/ 213896 h 1667044"/>
                  <a:gd name="connsiteX24" fmla="*/ 588942 w 1598112"/>
                  <a:gd name="connsiteY24" fmla="*/ 787807 h 1667044"/>
                  <a:gd name="connsiteX25" fmla="*/ 622795 w 1598112"/>
                  <a:gd name="connsiteY25" fmla="*/ 110942 h 1667044"/>
                  <a:gd name="connsiteX26" fmla="*/ 713979 w 1598112"/>
                  <a:gd name="connsiteY26" fmla="*/ 2 h 1667044"/>
                  <a:gd name="connsiteX0" fmla="*/ 713979 w 1587883"/>
                  <a:gd name="connsiteY0" fmla="*/ 2 h 1667044"/>
                  <a:gd name="connsiteX1" fmla="*/ 813943 w 1587883"/>
                  <a:gd name="connsiteY1" fmla="*/ 113136 h 1667044"/>
                  <a:gd name="connsiteX2" fmla="*/ 849570 w 1587883"/>
                  <a:gd name="connsiteY2" fmla="*/ 781220 h 1667044"/>
                  <a:gd name="connsiteX3" fmla="*/ 1026317 w 1587883"/>
                  <a:gd name="connsiteY3" fmla="*/ 213894 h 1667044"/>
                  <a:gd name="connsiteX4" fmla="*/ 1146332 w 1587883"/>
                  <a:gd name="connsiteY4" fmla="*/ 134805 h 1667044"/>
                  <a:gd name="connsiteX5" fmla="*/ 1205666 w 1587883"/>
                  <a:gd name="connsiteY5" fmla="*/ 267989 h 1667044"/>
                  <a:gd name="connsiteX6" fmla="*/ 1073170 w 1587883"/>
                  <a:gd name="connsiteY6" fmla="*/ 804936 h 1667044"/>
                  <a:gd name="connsiteX7" fmla="*/ 1072381 w 1587883"/>
                  <a:gd name="connsiteY7" fmla="*/ 992192 h 1667044"/>
                  <a:gd name="connsiteX8" fmla="*/ 1170916 w 1587883"/>
                  <a:gd name="connsiteY8" fmla="*/ 1029534 h 1667044"/>
                  <a:gd name="connsiteX9" fmla="*/ 1397117 w 1587883"/>
                  <a:gd name="connsiteY9" fmla="*/ 900179 h 1667044"/>
                  <a:gd name="connsiteX10" fmla="*/ 1584867 w 1587883"/>
                  <a:gd name="connsiteY10" fmla="*/ 950954 h 1667044"/>
                  <a:gd name="connsiteX11" fmla="*/ 1490526 w 1587883"/>
                  <a:gd name="connsiteY11" fmla="*/ 1120958 h 1667044"/>
                  <a:gd name="connsiteX12" fmla="*/ 1139038 w 1587883"/>
                  <a:gd name="connsiteY12" fmla="*/ 1396534 h 1667044"/>
                  <a:gd name="connsiteX13" fmla="*/ 730932 w 1587883"/>
                  <a:gd name="connsiteY13" fmla="*/ 1667044 h 1667044"/>
                  <a:gd name="connsiteX14" fmla="*/ 688069 w 1587883"/>
                  <a:gd name="connsiteY14" fmla="*/ 1667044 h 1667044"/>
                  <a:gd name="connsiteX15" fmla="*/ 245157 w 1587883"/>
                  <a:gd name="connsiteY15" fmla="*/ 1224132 h 1667044"/>
                  <a:gd name="connsiteX16" fmla="*/ 245157 w 1587883"/>
                  <a:gd name="connsiteY16" fmla="*/ 1081257 h 1667044"/>
                  <a:gd name="connsiteX17" fmla="*/ 10433 w 1587883"/>
                  <a:gd name="connsiteY17" fmla="*/ 615950 h 1667044"/>
                  <a:gd name="connsiteX18" fmla="*/ 40785 w 1587883"/>
                  <a:gd name="connsiteY18" fmla="*/ 502675 h 1667044"/>
                  <a:gd name="connsiteX19" fmla="*/ 149669 w 1587883"/>
                  <a:gd name="connsiteY19" fmla="*/ 537418 h 1667044"/>
                  <a:gd name="connsiteX20" fmla="*/ 355340 w 1587883"/>
                  <a:gd name="connsiteY20" fmla="*/ 852999 h 1667044"/>
                  <a:gd name="connsiteX21" fmla="*/ 224065 w 1587883"/>
                  <a:gd name="connsiteY21" fmla="*/ 263600 h 1667044"/>
                  <a:gd name="connsiteX22" fmla="*/ 270231 w 1587883"/>
                  <a:gd name="connsiteY22" fmla="*/ 126026 h 1667044"/>
                  <a:gd name="connsiteX23" fmla="*/ 412193 w 1587883"/>
                  <a:gd name="connsiteY23" fmla="*/ 213896 h 1667044"/>
                  <a:gd name="connsiteX24" fmla="*/ 588942 w 1587883"/>
                  <a:gd name="connsiteY24" fmla="*/ 787807 h 1667044"/>
                  <a:gd name="connsiteX25" fmla="*/ 622795 w 1587883"/>
                  <a:gd name="connsiteY25" fmla="*/ 110942 h 1667044"/>
                  <a:gd name="connsiteX26" fmla="*/ 713979 w 1587883"/>
                  <a:gd name="connsiteY26" fmla="*/ 2 h 1667044"/>
                  <a:gd name="connsiteX0" fmla="*/ 713979 w 1555959"/>
                  <a:gd name="connsiteY0" fmla="*/ 2 h 1667044"/>
                  <a:gd name="connsiteX1" fmla="*/ 813943 w 1555959"/>
                  <a:gd name="connsiteY1" fmla="*/ 113136 h 1667044"/>
                  <a:gd name="connsiteX2" fmla="*/ 849570 w 1555959"/>
                  <a:gd name="connsiteY2" fmla="*/ 781220 h 1667044"/>
                  <a:gd name="connsiteX3" fmla="*/ 1026317 w 1555959"/>
                  <a:gd name="connsiteY3" fmla="*/ 213894 h 1667044"/>
                  <a:gd name="connsiteX4" fmla="*/ 1146332 w 1555959"/>
                  <a:gd name="connsiteY4" fmla="*/ 134805 h 1667044"/>
                  <a:gd name="connsiteX5" fmla="*/ 1205666 w 1555959"/>
                  <a:gd name="connsiteY5" fmla="*/ 267989 h 1667044"/>
                  <a:gd name="connsiteX6" fmla="*/ 1073170 w 1555959"/>
                  <a:gd name="connsiteY6" fmla="*/ 804936 h 1667044"/>
                  <a:gd name="connsiteX7" fmla="*/ 1072381 w 1555959"/>
                  <a:gd name="connsiteY7" fmla="*/ 992192 h 1667044"/>
                  <a:gd name="connsiteX8" fmla="*/ 1170916 w 1555959"/>
                  <a:gd name="connsiteY8" fmla="*/ 1029534 h 1667044"/>
                  <a:gd name="connsiteX9" fmla="*/ 1397117 w 1555959"/>
                  <a:gd name="connsiteY9" fmla="*/ 900179 h 1667044"/>
                  <a:gd name="connsiteX10" fmla="*/ 1549748 w 1555959"/>
                  <a:gd name="connsiteY10" fmla="*/ 935590 h 1667044"/>
                  <a:gd name="connsiteX11" fmla="*/ 1490526 w 1555959"/>
                  <a:gd name="connsiteY11" fmla="*/ 1120958 h 1667044"/>
                  <a:gd name="connsiteX12" fmla="*/ 1139038 w 1555959"/>
                  <a:gd name="connsiteY12" fmla="*/ 1396534 h 1667044"/>
                  <a:gd name="connsiteX13" fmla="*/ 730932 w 1555959"/>
                  <a:gd name="connsiteY13" fmla="*/ 1667044 h 1667044"/>
                  <a:gd name="connsiteX14" fmla="*/ 688069 w 1555959"/>
                  <a:gd name="connsiteY14" fmla="*/ 1667044 h 1667044"/>
                  <a:gd name="connsiteX15" fmla="*/ 245157 w 1555959"/>
                  <a:gd name="connsiteY15" fmla="*/ 1224132 h 1667044"/>
                  <a:gd name="connsiteX16" fmla="*/ 245157 w 1555959"/>
                  <a:gd name="connsiteY16" fmla="*/ 1081257 h 1667044"/>
                  <a:gd name="connsiteX17" fmla="*/ 10433 w 1555959"/>
                  <a:gd name="connsiteY17" fmla="*/ 615950 h 1667044"/>
                  <a:gd name="connsiteX18" fmla="*/ 40785 w 1555959"/>
                  <a:gd name="connsiteY18" fmla="*/ 502675 h 1667044"/>
                  <a:gd name="connsiteX19" fmla="*/ 149669 w 1555959"/>
                  <a:gd name="connsiteY19" fmla="*/ 537418 h 1667044"/>
                  <a:gd name="connsiteX20" fmla="*/ 355340 w 1555959"/>
                  <a:gd name="connsiteY20" fmla="*/ 852999 h 1667044"/>
                  <a:gd name="connsiteX21" fmla="*/ 224065 w 1555959"/>
                  <a:gd name="connsiteY21" fmla="*/ 263600 h 1667044"/>
                  <a:gd name="connsiteX22" fmla="*/ 270231 w 1555959"/>
                  <a:gd name="connsiteY22" fmla="*/ 126026 h 1667044"/>
                  <a:gd name="connsiteX23" fmla="*/ 412193 w 1555959"/>
                  <a:gd name="connsiteY23" fmla="*/ 213896 h 1667044"/>
                  <a:gd name="connsiteX24" fmla="*/ 588942 w 1555959"/>
                  <a:gd name="connsiteY24" fmla="*/ 787807 h 1667044"/>
                  <a:gd name="connsiteX25" fmla="*/ 622795 w 1555959"/>
                  <a:gd name="connsiteY25" fmla="*/ 110942 h 1667044"/>
                  <a:gd name="connsiteX26" fmla="*/ 713979 w 1555959"/>
                  <a:gd name="connsiteY26" fmla="*/ 2 h 1667044"/>
                  <a:gd name="connsiteX0" fmla="*/ 713979 w 1561641"/>
                  <a:gd name="connsiteY0" fmla="*/ 2 h 1667044"/>
                  <a:gd name="connsiteX1" fmla="*/ 813943 w 1561641"/>
                  <a:gd name="connsiteY1" fmla="*/ 113136 h 1667044"/>
                  <a:gd name="connsiteX2" fmla="*/ 849570 w 1561641"/>
                  <a:gd name="connsiteY2" fmla="*/ 781220 h 1667044"/>
                  <a:gd name="connsiteX3" fmla="*/ 1026317 w 1561641"/>
                  <a:gd name="connsiteY3" fmla="*/ 213894 h 1667044"/>
                  <a:gd name="connsiteX4" fmla="*/ 1146332 w 1561641"/>
                  <a:gd name="connsiteY4" fmla="*/ 134805 h 1667044"/>
                  <a:gd name="connsiteX5" fmla="*/ 1205666 w 1561641"/>
                  <a:gd name="connsiteY5" fmla="*/ 267989 h 1667044"/>
                  <a:gd name="connsiteX6" fmla="*/ 1073170 w 1561641"/>
                  <a:gd name="connsiteY6" fmla="*/ 804936 h 1667044"/>
                  <a:gd name="connsiteX7" fmla="*/ 1072381 w 1561641"/>
                  <a:gd name="connsiteY7" fmla="*/ 992192 h 1667044"/>
                  <a:gd name="connsiteX8" fmla="*/ 1170916 w 1561641"/>
                  <a:gd name="connsiteY8" fmla="*/ 1029534 h 1667044"/>
                  <a:gd name="connsiteX9" fmla="*/ 1397117 w 1561641"/>
                  <a:gd name="connsiteY9" fmla="*/ 900179 h 1667044"/>
                  <a:gd name="connsiteX10" fmla="*/ 1549748 w 1561641"/>
                  <a:gd name="connsiteY10" fmla="*/ 935590 h 1667044"/>
                  <a:gd name="connsiteX11" fmla="*/ 1490526 w 1561641"/>
                  <a:gd name="connsiteY11" fmla="*/ 1120958 h 1667044"/>
                  <a:gd name="connsiteX12" fmla="*/ 1139038 w 1561641"/>
                  <a:gd name="connsiteY12" fmla="*/ 1396534 h 1667044"/>
                  <a:gd name="connsiteX13" fmla="*/ 730932 w 1561641"/>
                  <a:gd name="connsiteY13" fmla="*/ 1667044 h 1667044"/>
                  <a:gd name="connsiteX14" fmla="*/ 688069 w 1561641"/>
                  <a:gd name="connsiteY14" fmla="*/ 1667044 h 1667044"/>
                  <a:gd name="connsiteX15" fmla="*/ 245157 w 1561641"/>
                  <a:gd name="connsiteY15" fmla="*/ 1224132 h 1667044"/>
                  <a:gd name="connsiteX16" fmla="*/ 245157 w 1561641"/>
                  <a:gd name="connsiteY16" fmla="*/ 1081257 h 1667044"/>
                  <a:gd name="connsiteX17" fmla="*/ 10433 w 1561641"/>
                  <a:gd name="connsiteY17" fmla="*/ 615950 h 1667044"/>
                  <a:gd name="connsiteX18" fmla="*/ 40785 w 1561641"/>
                  <a:gd name="connsiteY18" fmla="*/ 502675 h 1667044"/>
                  <a:gd name="connsiteX19" fmla="*/ 149669 w 1561641"/>
                  <a:gd name="connsiteY19" fmla="*/ 537418 h 1667044"/>
                  <a:gd name="connsiteX20" fmla="*/ 355340 w 1561641"/>
                  <a:gd name="connsiteY20" fmla="*/ 852999 h 1667044"/>
                  <a:gd name="connsiteX21" fmla="*/ 224065 w 1561641"/>
                  <a:gd name="connsiteY21" fmla="*/ 263600 h 1667044"/>
                  <a:gd name="connsiteX22" fmla="*/ 270231 w 1561641"/>
                  <a:gd name="connsiteY22" fmla="*/ 126026 h 1667044"/>
                  <a:gd name="connsiteX23" fmla="*/ 412193 w 1561641"/>
                  <a:gd name="connsiteY23" fmla="*/ 213896 h 1667044"/>
                  <a:gd name="connsiteX24" fmla="*/ 588942 w 1561641"/>
                  <a:gd name="connsiteY24" fmla="*/ 787807 h 1667044"/>
                  <a:gd name="connsiteX25" fmla="*/ 622795 w 1561641"/>
                  <a:gd name="connsiteY25" fmla="*/ 110942 h 1667044"/>
                  <a:gd name="connsiteX26" fmla="*/ 713979 w 1561641"/>
                  <a:gd name="connsiteY26" fmla="*/ 2 h 1667044"/>
                  <a:gd name="connsiteX0" fmla="*/ 713979 w 1557053"/>
                  <a:gd name="connsiteY0" fmla="*/ 2 h 1667044"/>
                  <a:gd name="connsiteX1" fmla="*/ 813943 w 1557053"/>
                  <a:gd name="connsiteY1" fmla="*/ 113136 h 1667044"/>
                  <a:gd name="connsiteX2" fmla="*/ 849570 w 1557053"/>
                  <a:gd name="connsiteY2" fmla="*/ 781220 h 1667044"/>
                  <a:gd name="connsiteX3" fmla="*/ 1026317 w 1557053"/>
                  <a:gd name="connsiteY3" fmla="*/ 213894 h 1667044"/>
                  <a:gd name="connsiteX4" fmla="*/ 1146332 w 1557053"/>
                  <a:gd name="connsiteY4" fmla="*/ 134805 h 1667044"/>
                  <a:gd name="connsiteX5" fmla="*/ 1205666 w 1557053"/>
                  <a:gd name="connsiteY5" fmla="*/ 267989 h 1667044"/>
                  <a:gd name="connsiteX6" fmla="*/ 1073170 w 1557053"/>
                  <a:gd name="connsiteY6" fmla="*/ 804936 h 1667044"/>
                  <a:gd name="connsiteX7" fmla="*/ 1072381 w 1557053"/>
                  <a:gd name="connsiteY7" fmla="*/ 992192 h 1667044"/>
                  <a:gd name="connsiteX8" fmla="*/ 1170916 w 1557053"/>
                  <a:gd name="connsiteY8" fmla="*/ 1029534 h 1667044"/>
                  <a:gd name="connsiteX9" fmla="*/ 1381753 w 1557053"/>
                  <a:gd name="connsiteY9" fmla="*/ 913349 h 1667044"/>
                  <a:gd name="connsiteX10" fmla="*/ 1549748 w 1557053"/>
                  <a:gd name="connsiteY10" fmla="*/ 935590 h 1667044"/>
                  <a:gd name="connsiteX11" fmla="*/ 1490526 w 1557053"/>
                  <a:gd name="connsiteY11" fmla="*/ 1120958 h 1667044"/>
                  <a:gd name="connsiteX12" fmla="*/ 1139038 w 1557053"/>
                  <a:gd name="connsiteY12" fmla="*/ 1396534 h 1667044"/>
                  <a:gd name="connsiteX13" fmla="*/ 730932 w 1557053"/>
                  <a:gd name="connsiteY13" fmla="*/ 1667044 h 1667044"/>
                  <a:gd name="connsiteX14" fmla="*/ 688069 w 1557053"/>
                  <a:gd name="connsiteY14" fmla="*/ 1667044 h 1667044"/>
                  <a:gd name="connsiteX15" fmla="*/ 245157 w 1557053"/>
                  <a:gd name="connsiteY15" fmla="*/ 1224132 h 1667044"/>
                  <a:gd name="connsiteX16" fmla="*/ 245157 w 1557053"/>
                  <a:gd name="connsiteY16" fmla="*/ 1081257 h 1667044"/>
                  <a:gd name="connsiteX17" fmla="*/ 10433 w 1557053"/>
                  <a:gd name="connsiteY17" fmla="*/ 615950 h 1667044"/>
                  <a:gd name="connsiteX18" fmla="*/ 40785 w 1557053"/>
                  <a:gd name="connsiteY18" fmla="*/ 502675 h 1667044"/>
                  <a:gd name="connsiteX19" fmla="*/ 149669 w 1557053"/>
                  <a:gd name="connsiteY19" fmla="*/ 537418 h 1667044"/>
                  <a:gd name="connsiteX20" fmla="*/ 355340 w 1557053"/>
                  <a:gd name="connsiteY20" fmla="*/ 852999 h 1667044"/>
                  <a:gd name="connsiteX21" fmla="*/ 224065 w 1557053"/>
                  <a:gd name="connsiteY21" fmla="*/ 263600 h 1667044"/>
                  <a:gd name="connsiteX22" fmla="*/ 270231 w 1557053"/>
                  <a:gd name="connsiteY22" fmla="*/ 126026 h 1667044"/>
                  <a:gd name="connsiteX23" fmla="*/ 412193 w 1557053"/>
                  <a:gd name="connsiteY23" fmla="*/ 213896 h 1667044"/>
                  <a:gd name="connsiteX24" fmla="*/ 588942 w 1557053"/>
                  <a:gd name="connsiteY24" fmla="*/ 787807 h 1667044"/>
                  <a:gd name="connsiteX25" fmla="*/ 622795 w 1557053"/>
                  <a:gd name="connsiteY25" fmla="*/ 110942 h 1667044"/>
                  <a:gd name="connsiteX26" fmla="*/ 713979 w 1557053"/>
                  <a:gd name="connsiteY26" fmla="*/ 2 h 1667044"/>
                  <a:gd name="connsiteX0" fmla="*/ 713979 w 1559893"/>
                  <a:gd name="connsiteY0" fmla="*/ 2 h 1667044"/>
                  <a:gd name="connsiteX1" fmla="*/ 813943 w 1559893"/>
                  <a:gd name="connsiteY1" fmla="*/ 113136 h 1667044"/>
                  <a:gd name="connsiteX2" fmla="*/ 849570 w 1559893"/>
                  <a:gd name="connsiteY2" fmla="*/ 781220 h 1667044"/>
                  <a:gd name="connsiteX3" fmla="*/ 1026317 w 1559893"/>
                  <a:gd name="connsiteY3" fmla="*/ 213894 h 1667044"/>
                  <a:gd name="connsiteX4" fmla="*/ 1146332 w 1559893"/>
                  <a:gd name="connsiteY4" fmla="*/ 134805 h 1667044"/>
                  <a:gd name="connsiteX5" fmla="*/ 1205666 w 1559893"/>
                  <a:gd name="connsiteY5" fmla="*/ 267989 h 1667044"/>
                  <a:gd name="connsiteX6" fmla="*/ 1073170 w 1559893"/>
                  <a:gd name="connsiteY6" fmla="*/ 804936 h 1667044"/>
                  <a:gd name="connsiteX7" fmla="*/ 1072381 w 1559893"/>
                  <a:gd name="connsiteY7" fmla="*/ 992192 h 1667044"/>
                  <a:gd name="connsiteX8" fmla="*/ 1170916 w 1559893"/>
                  <a:gd name="connsiteY8" fmla="*/ 1029534 h 1667044"/>
                  <a:gd name="connsiteX9" fmla="*/ 1381753 w 1559893"/>
                  <a:gd name="connsiteY9" fmla="*/ 913349 h 1667044"/>
                  <a:gd name="connsiteX10" fmla="*/ 1549748 w 1559893"/>
                  <a:gd name="connsiteY10" fmla="*/ 935590 h 1667044"/>
                  <a:gd name="connsiteX11" fmla="*/ 1490526 w 1559893"/>
                  <a:gd name="connsiteY11" fmla="*/ 1120958 h 1667044"/>
                  <a:gd name="connsiteX12" fmla="*/ 1139038 w 1559893"/>
                  <a:gd name="connsiteY12" fmla="*/ 1396534 h 1667044"/>
                  <a:gd name="connsiteX13" fmla="*/ 730932 w 1559893"/>
                  <a:gd name="connsiteY13" fmla="*/ 1667044 h 1667044"/>
                  <a:gd name="connsiteX14" fmla="*/ 688069 w 1559893"/>
                  <a:gd name="connsiteY14" fmla="*/ 1667044 h 1667044"/>
                  <a:gd name="connsiteX15" fmla="*/ 245157 w 1559893"/>
                  <a:gd name="connsiteY15" fmla="*/ 1224132 h 1667044"/>
                  <a:gd name="connsiteX16" fmla="*/ 245157 w 1559893"/>
                  <a:gd name="connsiteY16" fmla="*/ 1081257 h 1667044"/>
                  <a:gd name="connsiteX17" fmla="*/ 10433 w 1559893"/>
                  <a:gd name="connsiteY17" fmla="*/ 615950 h 1667044"/>
                  <a:gd name="connsiteX18" fmla="*/ 40785 w 1559893"/>
                  <a:gd name="connsiteY18" fmla="*/ 502675 h 1667044"/>
                  <a:gd name="connsiteX19" fmla="*/ 149669 w 1559893"/>
                  <a:gd name="connsiteY19" fmla="*/ 537418 h 1667044"/>
                  <a:gd name="connsiteX20" fmla="*/ 355340 w 1559893"/>
                  <a:gd name="connsiteY20" fmla="*/ 852999 h 1667044"/>
                  <a:gd name="connsiteX21" fmla="*/ 224065 w 1559893"/>
                  <a:gd name="connsiteY21" fmla="*/ 263600 h 1667044"/>
                  <a:gd name="connsiteX22" fmla="*/ 270231 w 1559893"/>
                  <a:gd name="connsiteY22" fmla="*/ 126026 h 1667044"/>
                  <a:gd name="connsiteX23" fmla="*/ 412193 w 1559893"/>
                  <a:gd name="connsiteY23" fmla="*/ 213896 h 1667044"/>
                  <a:gd name="connsiteX24" fmla="*/ 588942 w 1559893"/>
                  <a:gd name="connsiteY24" fmla="*/ 787807 h 1667044"/>
                  <a:gd name="connsiteX25" fmla="*/ 622795 w 1559893"/>
                  <a:gd name="connsiteY25" fmla="*/ 110942 h 1667044"/>
                  <a:gd name="connsiteX26" fmla="*/ 713979 w 1559893"/>
                  <a:gd name="connsiteY26" fmla="*/ 2 h 1667044"/>
                  <a:gd name="connsiteX0" fmla="*/ 714509 w 1560423"/>
                  <a:gd name="connsiteY0" fmla="*/ 2 h 1667044"/>
                  <a:gd name="connsiteX1" fmla="*/ 814473 w 1560423"/>
                  <a:gd name="connsiteY1" fmla="*/ 113136 h 1667044"/>
                  <a:gd name="connsiteX2" fmla="*/ 850100 w 1560423"/>
                  <a:gd name="connsiteY2" fmla="*/ 781220 h 1667044"/>
                  <a:gd name="connsiteX3" fmla="*/ 1026847 w 1560423"/>
                  <a:gd name="connsiteY3" fmla="*/ 213894 h 1667044"/>
                  <a:gd name="connsiteX4" fmla="*/ 1146862 w 1560423"/>
                  <a:gd name="connsiteY4" fmla="*/ 134805 h 1667044"/>
                  <a:gd name="connsiteX5" fmla="*/ 1206196 w 1560423"/>
                  <a:gd name="connsiteY5" fmla="*/ 267989 h 1667044"/>
                  <a:gd name="connsiteX6" fmla="*/ 1073700 w 1560423"/>
                  <a:gd name="connsiteY6" fmla="*/ 804936 h 1667044"/>
                  <a:gd name="connsiteX7" fmla="*/ 1072911 w 1560423"/>
                  <a:gd name="connsiteY7" fmla="*/ 992192 h 1667044"/>
                  <a:gd name="connsiteX8" fmla="*/ 1171446 w 1560423"/>
                  <a:gd name="connsiteY8" fmla="*/ 1029534 h 1667044"/>
                  <a:gd name="connsiteX9" fmla="*/ 1382283 w 1560423"/>
                  <a:gd name="connsiteY9" fmla="*/ 913349 h 1667044"/>
                  <a:gd name="connsiteX10" fmla="*/ 1550278 w 1560423"/>
                  <a:gd name="connsiteY10" fmla="*/ 935590 h 1667044"/>
                  <a:gd name="connsiteX11" fmla="*/ 1491056 w 1560423"/>
                  <a:gd name="connsiteY11" fmla="*/ 1120958 h 1667044"/>
                  <a:gd name="connsiteX12" fmla="*/ 1139568 w 1560423"/>
                  <a:gd name="connsiteY12" fmla="*/ 1396534 h 1667044"/>
                  <a:gd name="connsiteX13" fmla="*/ 731462 w 1560423"/>
                  <a:gd name="connsiteY13" fmla="*/ 1667044 h 1667044"/>
                  <a:gd name="connsiteX14" fmla="*/ 688599 w 1560423"/>
                  <a:gd name="connsiteY14" fmla="*/ 1667044 h 1667044"/>
                  <a:gd name="connsiteX15" fmla="*/ 245687 w 1560423"/>
                  <a:gd name="connsiteY15" fmla="*/ 1224132 h 1667044"/>
                  <a:gd name="connsiteX16" fmla="*/ 245687 w 1560423"/>
                  <a:gd name="connsiteY16" fmla="*/ 1081257 h 1667044"/>
                  <a:gd name="connsiteX17" fmla="*/ 10963 w 1560423"/>
                  <a:gd name="connsiteY17" fmla="*/ 615950 h 1667044"/>
                  <a:gd name="connsiteX18" fmla="*/ 39121 w 1560423"/>
                  <a:gd name="connsiteY18" fmla="*/ 498284 h 1667044"/>
                  <a:gd name="connsiteX19" fmla="*/ 150199 w 1560423"/>
                  <a:gd name="connsiteY19" fmla="*/ 537418 h 1667044"/>
                  <a:gd name="connsiteX20" fmla="*/ 355870 w 1560423"/>
                  <a:gd name="connsiteY20" fmla="*/ 852999 h 1667044"/>
                  <a:gd name="connsiteX21" fmla="*/ 224595 w 1560423"/>
                  <a:gd name="connsiteY21" fmla="*/ 263600 h 1667044"/>
                  <a:gd name="connsiteX22" fmla="*/ 270761 w 1560423"/>
                  <a:gd name="connsiteY22" fmla="*/ 126026 h 1667044"/>
                  <a:gd name="connsiteX23" fmla="*/ 412723 w 1560423"/>
                  <a:gd name="connsiteY23" fmla="*/ 213896 h 1667044"/>
                  <a:gd name="connsiteX24" fmla="*/ 589472 w 1560423"/>
                  <a:gd name="connsiteY24" fmla="*/ 787807 h 1667044"/>
                  <a:gd name="connsiteX25" fmla="*/ 623325 w 1560423"/>
                  <a:gd name="connsiteY25" fmla="*/ 110942 h 1667044"/>
                  <a:gd name="connsiteX26" fmla="*/ 714509 w 1560423"/>
                  <a:gd name="connsiteY26" fmla="*/ 2 h 1667044"/>
                  <a:gd name="connsiteX0" fmla="*/ 714509 w 1560423"/>
                  <a:gd name="connsiteY0" fmla="*/ 2 h 1667044"/>
                  <a:gd name="connsiteX1" fmla="*/ 814473 w 1560423"/>
                  <a:gd name="connsiteY1" fmla="*/ 113136 h 1667044"/>
                  <a:gd name="connsiteX2" fmla="*/ 850100 w 1560423"/>
                  <a:gd name="connsiteY2" fmla="*/ 781220 h 1667044"/>
                  <a:gd name="connsiteX3" fmla="*/ 1026847 w 1560423"/>
                  <a:gd name="connsiteY3" fmla="*/ 213894 h 1667044"/>
                  <a:gd name="connsiteX4" fmla="*/ 1146862 w 1560423"/>
                  <a:gd name="connsiteY4" fmla="*/ 134805 h 1667044"/>
                  <a:gd name="connsiteX5" fmla="*/ 1206196 w 1560423"/>
                  <a:gd name="connsiteY5" fmla="*/ 267989 h 1667044"/>
                  <a:gd name="connsiteX6" fmla="*/ 1073700 w 1560423"/>
                  <a:gd name="connsiteY6" fmla="*/ 804936 h 1667044"/>
                  <a:gd name="connsiteX7" fmla="*/ 1072911 w 1560423"/>
                  <a:gd name="connsiteY7" fmla="*/ 992192 h 1667044"/>
                  <a:gd name="connsiteX8" fmla="*/ 1171446 w 1560423"/>
                  <a:gd name="connsiteY8" fmla="*/ 1029534 h 1667044"/>
                  <a:gd name="connsiteX9" fmla="*/ 1382283 w 1560423"/>
                  <a:gd name="connsiteY9" fmla="*/ 913349 h 1667044"/>
                  <a:gd name="connsiteX10" fmla="*/ 1550278 w 1560423"/>
                  <a:gd name="connsiteY10" fmla="*/ 935590 h 1667044"/>
                  <a:gd name="connsiteX11" fmla="*/ 1491056 w 1560423"/>
                  <a:gd name="connsiteY11" fmla="*/ 1120958 h 1667044"/>
                  <a:gd name="connsiteX12" fmla="*/ 1139568 w 1560423"/>
                  <a:gd name="connsiteY12" fmla="*/ 1396534 h 1667044"/>
                  <a:gd name="connsiteX13" fmla="*/ 731462 w 1560423"/>
                  <a:gd name="connsiteY13" fmla="*/ 1667044 h 1667044"/>
                  <a:gd name="connsiteX14" fmla="*/ 688599 w 1560423"/>
                  <a:gd name="connsiteY14" fmla="*/ 1667044 h 1667044"/>
                  <a:gd name="connsiteX15" fmla="*/ 245687 w 1560423"/>
                  <a:gd name="connsiteY15" fmla="*/ 1224132 h 1667044"/>
                  <a:gd name="connsiteX16" fmla="*/ 245687 w 1560423"/>
                  <a:gd name="connsiteY16" fmla="*/ 1081257 h 1667044"/>
                  <a:gd name="connsiteX17" fmla="*/ 10963 w 1560423"/>
                  <a:gd name="connsiteY17" fmla="*/ 615950 h 1667044"/>
                  <a:gd name="connsiteX18" fmla="*/ 39121 w 1560423"/>
                  <a:gd name="connsiteY18" fmla="*/ 498284 h 1667044"/>
                  <a:gd name="connsiteX19" fmla="*/ 150199 w 1560423"/>
                  <a:gd name="connsiteY19" fmla="*/ 537418 h 1667044"/>
                  <a:gd name="connsiteX20" fmla="*/ 355870 w 1560423"/>
                  <a:gd name="connsiteY20" fmla="*/ 852999 h 1667044"/>
                  <a:gd name="connsiteX21" fmla="*/ 224595 w 1560423"/>
                  <a:gd name="connsiteY21" fmla="*/ 263600 h 1667044"/>
                  <a:gd name="connsiteX22" fmla="*/ 270761 w 1560423"/>
                  <a:gd name="connsiteY22" fmla="*/ 126026 h 1667044"/>
                  <a:gd name="connsiteX23" fmla="*/ 412723 w 1560423"/>
                  <a:gd name="connsiteY23" fmla="*/ 213896 h 1667044"/>
                  <a:gd name="connsiteX24" fmla="*/ 589472 w 1560423"/>
                  <a:gd name="connsiteY24" fmla="*/ 787807 h 1667044"/>
                  <a:gd name="connsiteX25" fmla="*/ 623325 w 1560423"/>
                  <a:gd name="connsiteY25" fmla="*/ 110942 h 1667044"/>
                  <a:gd name="connsiteX26" fmla="*/ 714509 w 1560423"/>
                  <a:gd name="connsiteY26" fmla="*/ 2 h 1667044"/>
                  <a:gd name="connsiteX0" fmla="*/ 714509 w 1560423"/>
                  <a:gd name="connsiteY0" fmla="*/ 2 h 1667044"/>
                  <a:gd name="connsiteX1" fmla="*/ 814473 w 1560423"/>
                  <a:gd name="connsiteY1" fmla="*/ 113136 h 1667044"/>
                  <a:gd name="connsiteX2" fmla="*/ 850100 w 1560423"/>
                  <a:gd name="connsiteY2" fmla="*/ 781220 h 1667044"/>
                  <a:gd name="connsiteX3" fmla="*/ 1026847 w 1560423"/>
                  <a:gd name="connsiteY3" fmla="*/ 213894 h 1667044"/>
                  <a:gd name="connsiteX4" fmla="*/ 1146862 w 1560423"/>
                  <a:gd name="connsiteY4" fmla="*/ 134805 h 1667044"/>
                  <a:gd name="connsiteX5" fmla="*/ 1206196 w 1560423"/>
                  <a:gd name="connsiteY5" fmla="*/ 267989 h 1667044"/>
                  <a:gd name="connsiteX6" fmla="*/ 1073700 w 1560423"/>
                  <a:gd name="connsiteY6" fmla="*/ 804936 h 1667044"/>
                  <a:gd name="connsiteX7" fmla="*/ 1072911 w 1560423"/>
                  <a:gd name="connsiteY7" fmla="*/ 992192 h 1667044"/>
                  <a:gd name="connsiteX8" fmla="*/ 1171446 w 1560423"/>
                  <a:gd name="connsiteY8" fmla="*/ 1029534 h 1667044"/>
                  <a:gd name="connsiteX9" fmla="*/ 1382283 w 1560423"/>
                  <a:gd name="connsiteY9" fmla="*/ 913349 h 1667044"/>
                  <a:gd name="connsiteX10" fmla="*/ 1550278 w 1560423"/>
                  <a:gd name="connsiteY10" fmla="*/ 935590 h 1667044"/>
                  <a:gd name="connsiteX11" fmla="*/ 1491056 w 1560423"/>
                  <a:gd name="connsiteY11" fmla="*/ 1120958 h 1667044"/>
                  <a:gd name="connsiteX12" fmla="*/ 1139568 w 1560423"/>
                  <a:gd name="connsiteY12" fmla="*/ 1396534 h 1667044"/>
                  <a:gd name="connsiteX13" fmla="*/ 731462 w 1560423"/>
                  <a:gd name="connsiteY13" fmla="*/ 1667044 h 1667044"/>
                  <a:gd name="connsiteX14" fmla="*/ 688599 w 1560423"/>
                  <a:gd name="connsiteY14" fmla="*/ 1667044 h 1667044"/>
                  <a:gd name="connsiteX15" fmla="*/ 245687 w 1560423"/>
                  <a:gd name="connsiteY15" fmla="*/ 1224132 h 1667044"/>
                  <a:gd name="connsiteX16" fmla="*/ 245687 w 1560423"/>
                  <a:gd name="connsiteY16" fmla="*/ 1081257 h 1667044"/>
                  <a:gd name="connsiteX17" fmla="*/ 10963 w 1560423"/>
                  <a:gd name="connsiteY17" fmla="*/ 615950 h 1667044"/>
                  <a:gd name="connsiteX18" fmla="*/ 39121 w 1560423"/>
                  <a:gd name="connsiteY18" fmla="*/ 498284 h 1667044"/>
                  <a:gd name="connsiteX19" fmla="*/ 150199 w 1560423"/>
                  <a:gd name="connsiteY19" fmla="*/ 537418 h 1667044"/>
                  <a:gd name="connsiteX20" fmla="*/ 355870 w 1560423"/>
                  <a:gd name="connsiteY20" fmla="*/ 852999 h 1667044"/>
                  <a:gd name="connsiteX21" fmla="*/ 224595 w 1560423"/>
                  <a:gd name="connsiteY21" fmla="*/ 263600 h 1667044"/>
                  <a:gd name="connsiteX22" fmla="*/ 277346 w 1560423"/>
                  <a:gd name="connsiteY22" fmla="*/ 119441 h 1667044"/>
                  <a:gd name="connsiteX23" fmla="*/ 412723 w 1560423"/>
                  <a:gd name="connsiteY23" fmla="*/ 213896 h 1667044"/>
                  <a:gd name="connsiteX24" fmla="*/ 589472 w 1560423"/>
                  <a:gd name="connsiteY24" fmla="*/ 787807 h 1667044"/>
                  <a:gd name="connsiteX25" fmla="*/ 623325 w 1560423"/>
                  <a:gd name="connsiteY25" fmla="*/ 110942 h 1667044"/>
                  <a:gd name="connsiteX26" fmla="*/ 714509 w 1560423"/>
                  <a:gd name="connsiteY26" fmla="*/ 2 h 1667044"/>
                  <a:gd name="connsiteX0" fmla="*/ 714509 w 1560423"/>
                  <a:gd name="connsiteY0" fmla="*/ 2 h 1667044"/>
                  <a:gd name="connsiteX1" fmla="*/ 814473 w 1560423"/>
                  <a:gd name="connsiteY1" fmla="*/ 113136 h 1667044"/>
                  <a:gd name="connsiteX2" fmla="*/ 850100 w 1560423"/>
                  <a:gd name="connsiteY2" fmla="*/ 781220 h 1667044"/>
                  <a:gd name="connsiteX3" fmla="*/ 1026847 w 1560423"/>
                  <a:gd name="connsiteY3" fmla="*/ 213894 h 1667044"/>
                  <a:gd name="connsiteX4" fmla="*/ 1146862 w 1560423"/>
                  <a:gd name="connsiteY4" fmla="*/ 134805 h 1667044"/>
                  <a:gd name="connsiteX5" fmla="*/ 1206196 w 1560423"/>
                  <a:gd name="connsiteY5" fmla="*/ 267989 h 1667044"/>
                  <a:gd name="connsiteX6" fmla="*/ 1073700 w 1560423"/>
                  <a:gd name="connsiteY6" fmla="*/ 804936 h 1667044"/>
                  <a:gd name="connsiteX7" fmla="*/ 1072911 w 1560423"/>
                  <a:gd name="connsiteY7" fmla="*/ 992192 h 1667044"/>
                  <a:gd name="connsiteX8" fmla="*/ 1171446 w 1560423"/>
                  <a:gd name="connsiteY8" fmla="*/ 1029534 h 1667044"/>
                  <a:gd name="connsiteX9" fmla="*/ 1382283 w 1560423"/>
                  <a:gd name="connsiteY9" fmla="*/ 913349 h 1667044"/>
                  <a:gd name="connsiteX10" fmla="*/ 1550278 w 1560423"/>
                  <a:gd name="connsiteY10" fmla="*/ 935590 h 1667044"/>
                  <a:gd name="connsiteX11" fmla="*/ 1491056 w 1560423"/>
                  <a:gd name="connsiteY11" fmla="*/ 1120958 h 1667044"/>
                  <a:gd name="connsiteX12" fmla="*/ 1139568 w 1560423"/>
                  <a:gd name="connsiteY12" fmla="*/ 1396534 h 1667044"/>
                  <a:gd name="connsiteX13" fmla="*/ 731462 w 1560423"/>
                  <a:gd name="connsiteY13" fmla="*/ 1667044 h 1667044"/>
                  <a:gd name="connsiteX14" fmla="*/ 688599 w 1560423"/>
                  <a:gd name="connsiteY14" fmla="*/ 1667044 h 1667044"/>
                  <a:gd name="connsiteX15" fmla="*/ 245687 w 1560423"/>
                  <a:gd name="connsiteY15" fmla="*/ 1224132 h 1667044"/>
                  <a:gd name="connsiteX16" fmla="*/ 245687 w 1560423"/>
                  <a:gd name="connsiteY16" fmla="*/ 1081257 h 1667044"/>
                  <a:gd name="connsiteX17" fmla="*/ 10963 w 1560423"/>
                  <a:gd name="connsiteY17" fmla="*/ 615950 h 1667044"/>
                  <a:gd name="connsiteX18" fmla="*/ 39121 w 1560423"/>
                  <a:gd name="connsiteY18" fmla="*/ 498284 h 1667044"/>
                  <a:gd name="connsiteX19" fmla="*/ 150199 w 1560423"/>
                  <a:gd name="connsiteY19" fmla="*/ 537418 h 1667044"/>
                  <a:gd name="connsiteX20" fmla="*/ 355870 w 1560423"/>
                  <a:gd name="connsiteY20" fmla="*/ 852999 h 1667044"/>
                  <a:gd name="connsiteX21" fmla="*/ 224595 w 1560423"/>
                  <a:gd name="connsiteY21" fmla="*/ 263600 h 1667044"/>
                  <a:gd name="connsiteX22" fmla="*/ 277346 w 1560423"/>
                  <a:gd name="connsiteY22" fmla="*/ 119441 h 1667044"/>
                  <a:gd name="connsiteX23" fmla="*/ 412723 w 1560423"/>
                  <a:gd name="connsiteY23" fmla="*/ 213896 h 1667044"/>
                  <a:gd name="connsiteX24" fmla="*/ 589472 w 1560423"/>
                  <a:gd name="connsiteY24" fmla="*/ 787807 h 1667044"/>
                  <a:gd name="connsiteX25" fmla="*/ 623325 w 1560423"/>
                  <a:gd name="connsiteY25" fmla="*/ 110942 h 1667044"/>
                  <a:gd name="connsiteX26" fmla="*/ 714509 w 1560423"/>
                  <a:gd name="connsiteY26" fmla="*/ 2 h 1667044"/>
                  <a:gd name="connsiteX0" fmla="*/ 714509 w 1560423"/>
                  <a:gd name="connsiteY0" fmla="*/ 2 h 1667044"/>
                  <a:gd name="connsiteX1" fmla="*/ 814473 w 1560423"/>
                  <a:gd name="connsiteY1" fmla="*/ 113136 h 1667044"/>
                  <a:gd name="connsiteX2" fmla="*/ 850100 w 1560423"/>
                  <a:gd name="connsiteY2" fmla="*/ 781220 h 1667044"/>
                  <a:gd name="connsiteX3" fmla="*/ 1026847 w 1560423"/>
                  <a:gd name="connsiteY3" fmla="*/ 213894 h 1667044"/>
                  <a:gd name="connsiteX4" fmla="*/ 1146862 w 1560423"/>
                  <a:gd name="connsiteY4" fmla="*/ 134805 h 1667044"/>
                  <a:gd name="connsiteX5" fmla="*/ 1206196 w 1560423"/>
                  <a:gd name="connsiteY5" fmla="*/ 267989 h 1667044"/>
                  <a:gd name="connsiteX6" fmla="*/ 1073700 w 1560423"/>
                  <a:gd name="connsiteY6" fmla="*/ 804936 h 1667044"/>
                  <a:gd name="connsiteX7" fmla="*/ 1072911 w 1560423"/>
                  <a:gd name="connsiteY7" fmla="*/ 992192 h 1667044"/>
                  <a:gd name="connsiteX8" fmla="*/ 1171446 w 1560423"/>
                  <a:gd name="connsiteY8" fmla="*/ 1029534 h 1667044"/>
                  <a:gd name="connsiteX9" fmla="*/ 1382283 w 1560423"/>
                  <a:gd name="connsiteY9" fmla="*/ 913349 h 1667044"/>
                  <a:gd name="connsiteX10" fmla="*/ 1550278 w 1560423"/>
                  <a:gd name="connsiteY10" fmla="*/ 935590 h 1667044"/>
                  <a:gd name="connsiteX11" fmla="*/ 1491056 w 1560423"/>
                  <a:gd name="connsiteY11" fmla="*/ 1120958 h 1667044"/>
                  <a:gd name="connsiteX12" fmla="*/ 1139568 w 1560423"/>
                  <a:gd name="connsiteY12" fmla="*/ 1396534 h 1667044"/>
                  <a:gd name="connsiteX13" fmla="*/ 731462 w 1560423"/>
                  <a:gd name="connsiteY13" fmla="*/ 1667044 h 1667044"/>
                  <a:gd name="connsiteX14" fmla="*/ 688599 w 1560423"/>
                  <a:gd name="connsiteY14" fmla="*/ 1667044 h 1667044"/>
                  <a:gd name="connsiteX15" fmla="*/ 245687 w 1560423"/>
                  <a:gd name="connsiteY15" fmla="*/ 1224132 h 1667044"/>
                  <a:gd name="connsiteX16" fmla="*/ 245687 w 1560423"/>
                  <a:gd name="connsiteY16" fmla="*/ 1081257 h 1667044"/>
                  <a:gd name="connsiteX17" fmla="*/ 10963 w 1560423"/>
                  <a:gd name="connsiteY17" fmla="*/ 615950 h 1667044"/>
                  <a:gd name="connsiteX18" fmla="*/ 39121 w 1560423"/>
                  <a:gd name="connsiteY18" fmla="*/ 498284 h 1667044"/>
                  <a:gd name="connsiteX19" fmla="*/ 150199 w 1560423"/>
                  <a:gd name="connsiteY19" fmla="*/ 537418 h 1667044"/>
                  <a:gd name="connsiteX20" fmla="*/ 355870 w 1560423"/>
                  <a:gd name="connsiteY20" fmla="*/ 852999 h 1667044"/>
                  <a:gd name="connsiteX21" fmla="*/ 224595 w 1560423"/>
                  <a:gd name="connsiteY21" fmla="*/ 263600 h 1667044"/>
                  <a:gd name="connsiteX22" fmla="*/ 277346 w 1560423"/>
                  <a:gd name="connsiteY22" fmla="*/ 119441 h 1667044"/>
                  <a:gd name="connsiteX23" fmla="*/ 412723 w 1560423"/>
                  <a:gd name="connsiteY23" fmla="*/ 213896 h 1667044"/>
                  <a:gd name="connsiteX24" fmla="*/ 589472 w 1560423"/>
                  <a:gd name="connsiteY24" fmla="*/ 787807 h 1667044"/>
                  <a:gd name="connsiteX25" fmla="*/ 623325 w 1560423"/>
                  <a:gd name="connsiteY25" fmla="*/ 110942 h 1667044"/>
                  <a:gd name="connsiteX26" fmla="*/ 714509 w 1560423"/>
                  <a:gd name="connsiteY26" fmla="*/ 2 h 1667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560423" h="1667044">
                    <a:moveTo>
                      <a:pt x="714509" y="2"/>
                    </a:moveTo>
                    <a:cubicBezTo>
                      <a:pt x="770510" y="368"/>
                      <a:pt x="814473" y="53078"/>
                      <a:pt x="814473" y="113136"/>
                    </a:cubicBezTo>
                    <a:cubicBezTo>
                      <a:pt x="820495" y="337294"/>
                      <a:pt x="814704" y="764427"/>
                      <a:pt x="850100" y="781220"/>
                    </a:cubicBezTo>
                    <a:cubicBezTo>
                      <a:pt x="885496" y="798013"/>
                      <a:pt x="972321" y="403734"/>
                      <a:pt x="1026847" y="213894"/>
                    </a:cubicBezTo>
                    <a:cubicBezTo>
                      <a:pt x="1042391" y="155882"/>
                      <a:pt x="1092826" y="121399"/>
                      <a:pt x="1146862" y="134805"/>
                    </a:cubicBezTo>
                    <a:cubicBezTo>
                      <a:pt x="1200898" y="148211"/>
                      <a:pt x="1221740" y="209977"/>
                      <a:pt x="1206196" y="267989"/>
                    </a:cubicBezTo>
                    <a:lnTo>
                      <a:pt x="1073700" y="804936"/>
                    </a:lnTo>
                    <a:cubicBezTo>
                      <a:pt x="1070062" y="858332"/>
                      <a:pt x="1056620" y="954759"/>
                      <a:pt x="1072911" y="992192"/>
                    </a:cubicBezTo>
                    <a:cubicBezTo>
                      <a:pt x="1089202" y="1029625"/>
                      <a:pt x="1146911" y="1045164"/>
                      <a:pt x="1171446" y="1029534"/>
                    </a:cubicBezTo>
                    <a:lnTo>
                      <a:pt x="1382283" y="913349"/>
                    </a:lnTo>
                    <a:cubicBezTo>
                      <a:pt x="1445519" y="876839"/>
                      <a:pt x="1525564" y="892209"/>
                      <a:pt x="1550278" y="935590"/>
                    </a:cubicBezTo>
                    <a:cubicBezTo>
                      <a:pt x="1574992" y="978971"/>
                      <a:pt x="1554292" y="1084449"/>
                      <a:pt x="1491056" y="1120958"/>
                    </a:cubicBezTo>
                    <a:lnTo>
                      <a:pt x="1139568" y="1396534"/>
                    </a:lnTo>
                    <a:cubicBezTo>
                      <a:pt x="1072331" y="1555502"/>
                      <a:pt x="914923" y="1667044"/>
                      <a:pt x="731462" y="1667044"/>
                    </a:cubicBezTo>
                    <a:lnTo>
                      <a:pt x="688599" y="1667044"/>
                    </a:lnTo>
                    <a:cubicBezTo>
                      <a:pt x="443985" y="1667044"/>
                      <a:pt x="245687" y="1468746"/>
                      <a:pt x="245687" y="1224132"/>
                    </a:cubicBezTo>
                    <a:lnTo>
                      <a:pt x="245687" y="1081257"/>
                    </a:lnTo>
                    <a:lnTo>
                      <a:pt x="10963" y="615950"/>
                    </a:lnTo>
                    <a:cubicBezTo>
                      <a:pt x="-11936" y="576289"/>
                      <a:pt x="2746" y="515763"/>
                      <a:pt x="39121" y="498284"/>
                    </a:cubicBezTo>
                    <a:cubicBezTo>
                      <a:pt x="75496" y="480805"/>
                      <a:pt x="97773" y="479031"/>
                      <a:pt x="150199" y="537418"/>
                    </a:cubicBezTo>
                    <a:cubicBezTo>
                      <a:pt x="202625" y="595805"/>
                      <a:pt x="332497" y="872295"/>
                      <a:pt x="355870" y="852999"/>
                    </a:cubicBezTo>
                    <a:cubicBezTo>
                      <a:pt x="379243" y="833703"/>
                      <a:pt x="271280" y="458603"/>
                      <a:pt x="224595" y="263600"/>
                    </a:cubicBezTo>
                    <a:cubicBezTo>
                      <a:pt x="209051" y="205588"/>
                      <a:pt x="230627" y="132115"/>
                      <a:pt x="277346" y="119441"/>
                    </a:cubicBezTo>
                    <a:cubicBezTo>
                      <a:pt x="324065" y="106767"/>
                      <a:pt x="363263" y="105063"/>
                      <a:pt x="412723" y="213896"/>
                    </a:cubicBezTo>
                    <a:cubicBezTo>
                      <a:pt x="467249" y="405932"/>
                      <a:pt x="554372" y="804966"/>
                      <a:pt x="589472" y="787807"/>
                    </a:cubicBezTo>
                    <a:cubicBezTo>
                      <a:pt x="624572" y="770648"/>
                      <a:pt x="614967" y="337296"/>
                      <a:pt x="623325" y="110942"/>
                    </a:cubicBezTo>
                    <a:cubicBezTo>
                      <a:pt x="623325" y="50884"/>
                      <a:pt x="658508" y="-364"/>
                      <a:pt x="714509" y="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ＭＳ Ｐゴシック" charset="-128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1ED4072F-F55D-E796-C2D5-E1663D123EBE}"/>
                  </a:ext>
                </a:extLst>
              </p:cNvPr>
              <p:cNvSpPr/>
              <p:nvPr/>
            </p:nvSpPr>
            <p:spPr>
              <a:xfrm rot="1800000" flipH="1">
                <a:off x="5189859" y="2335038"/>
                <a:ext cx="790959" cy="845004"/>
              </a:xfrm>
              <a:custGeom>
                <a:avLst/>
                <a:gdLst>
                  <a:gd name="connsiteX0" fmla="*/ 723449 w 1674729"/>
                  <a:gd name="connsiteY0" fmla="*/ 0 h 1667042"/>
                  <a:gd name="connsiteX1" fmla="*/ 832193 w 1674729"/>
                  <a:gd name="connsiteY1" fmla="*/ 108744 h 1667042"/>
                  <a:gd name="connsiteX2" fmla="*/ 832193 w 1674729"/>
                  <a:gd name="connsiteY2" fmla="*/ 781218 h 1667042"/>
                  <a:gd name="connsiteX3" fmla="*/ 861235 w 1674729"/>
                  <a:gd name="connsiteY3" fmla="*/ 781218 h 1667042"/>
                  <a:gd name="connsiteX4" fmla="*/ 1013838 w 1674729"/>
                  <a:gd name="connsiteY4" fmla="*/ 211697 h 1667042"/>
                  <a:gd name="connsiteX5" fmla="*/ 1147022 w 1674729"/>
                  <a:gd name="connsiteY5" fmla="*/ 134803 h 1667042"/>
                  <a:gd name="connsiteX6" fmla="*/ 1223916 w 1674729"/>
                  <a:gd name="connsiteY6" fmla="*/ 267987 h 1667042"/>
                  <a:gd name="connsiteX7" fmla="*/ 1054692 w 1674729"/>
                  <a:gd name="connsiteY7" fmla="*/ 899539 h 1667042"/>
                  <a:gd name="connsiteX8" fmla="*/ 1051911 w 1674729"/>
                  <a:gd name="connsiteY8" fmla="*/ 914682 h 1667042"/>
                  <a:gd name="connsiteX9" fmla="*/ 1097255 w 1674729"/>
                  <a:gd name="connsiteY9" fmla="*/ 1056814 h 1667042"/>
                  <a:gd name="connsiteX10" fmla="*/ 1108948 w 1674729"/>
                  <a:gd name="connsiteY10" fmla="*/ 1067074 h 1667042"/>
                  <a:gd name="connsiteX11" fmla="*/ 1476388 w 1674729"/>
                  <a:gd name="connsiteY11" fmla="*/ 854933 h 1667042"/>
                  <a:gd name="connsiteX12" fmla="*/ 1656994 w 1674729"/>
                  <a:gd name="connsiteY12" fmla="*/ 903326 h 1667042"/>
                  <a:gd name="connsiteX13" fmla="*/ 1608601 w 1674729"/>
                  <a:gd name="connsiteY13" fmla="*/ 1083932 h 1667042"/>
                  <a:gd name="connsiteX14" fmla="*/ 1155573 w 1674729"/>
                  <a:gd name="connsiteY14" fmla="*/ 1345488 h 1667042"/>
                  <a:gd name="connsiteX15" fmla="*/ 1139728 w 1674729"/>
                  <a:gd name="connsiteY15" fmla="*/ 1396532 h 1667042"/>
                  <a:gd name="connsiteX16" fmla="*/ 731622 w 1674729"/>
                  <a:gd name="connsiteY16" fmla="*/ 1667042 h 1667042"/>
                  <a:gd name="connsiteX17" fmla="*/ 688759 w 1674729"/>
                  <a:gd name="connsiteY17" fmla="*/ 1667042 h 1667042"/>
                  <a:gd name="connsiteX18" fmla="*/ 245847 w 1674729"/>
                  <a:gd name="connsiteY18" fmla="*/ 1224130 h 1667042"/>
                  <a:gd name="connsiteX19" fmla="*/ 245847 w 1674729"/>
                  <a:gd name="connsiteY19" fmla="*/ 1081255 h 1667042"/>
                  <a:gd name="connsiteX20" fmla="*/ 250890 w 1674729"/>
                  <a:gd name="connsiteY20" fmla="*/ 1031236 h 1667042"/>
                  <a:gd name="connsiteX21" fmla="*/ 11123 w 1674729"/>
                  <a:gd name="connsiteY21" fmla="*/ 615948 h 1667042"/>
                  <a:gd name="connsiteX22" fmla="*/ 41475 w 1674729"/>
                  <a:gd name="connsiteY22" fmla="*/ 502673 h 1667042"/>
                  <a:gd name="connsiteX23" fmla="*/ 72686 w 1674729"/>
                  <a:gd name="connsiteY23" fmla="*/ 492178 h 1667042"/>
                  <a:gd name="connsiteX24" fmla="*/ 154750 w 1674729"/>
                  <a:gd name="connsiteY24" fmla="*/ 533025 h 1667042"/>
                  <a:gd name="connsiteX25" fmla="*/ 343923 w 1674729"/>
                  <a:gd name="connsiteY25" fmla="*/ 860684 h 1667042"/>
                  <a:gd name="connsiteX26" fmla="*/ 369200 w 1674729"/>
                  <a:gd name="connsiteY26" fmla="*/ 839828 h 1667042"/>
                  <a:gd name="connsiteX27" fmla="*/ 215975 w 1674729"/>
                  <a:gd name="connsiteY27" fmla="*/ 267988 h 1667042"/>
                  <a:gd name="connsiteX28" fmla="*/ 292870 w 1674729"/>
                  <a:gd name="connsiteY28" fmla="*/ 134804 h 1667042"/>
                  <a:gd name="connsiteX29" fmla="*/ 335967 w 1674729"/>
                  <a:gd name="connsiteY29" fmla="*/ 132103 h 1667042"/>
                  <a:gd name="connsiteX30" fmla="*/ 426053 w 1674729"/>
                  <a:gd name="connsiteY30" fmla="*/ 211698 h 1667042"/>
                  <a:gd name="connsiteX31" fmla="*/ 578656 w 1674729"/>
                  <a:gd name="connsiteY31" fmla="*/ 781218 h 1667042"/>
                  <a:gd name="connsiteX32" fmla="*/ 614705 w 1674729"/>
                  <a:gd name="connsiteY32" fmla="*/ 781218 h 1667042"/>
                  <a:gd name="connsiteX33" fmla="*/ 614705 w 1674729"/>
                  <a:gd name="connsiteY33" fmla="*/ 108744 h 1667042"/>
                  <a:gd name="connsiteX34" fmla="*/ 723449 w 1674729"/>
                  <a:gd name="connsiteY34" fmla="*/ 0 h 1667042"/>
                  <a:gd name="connsiteX0" fmla="*/ 723449 w 1674117"/>
                  <a:gd name="connsiteY0" fmla="*/ 0 h 1667042"/>
                  <a:gd name="connsiteX1" fmla="*/ 832193 w 1674117"/>
                  <a:gd name="connsiteY1" fmla="*/ 108744 h 1667042"/>
                  <a:gd name="connsiteX2" fmla="*/ 832193 w 1674117"/>
                  <a:gd name="connsiteY2" fmla="*/ 781218 h 1667042"/>
                  <a:gd name="connsiteX3" fmla="*/ 861235 w 1674117"/>
                  <a:gd name="connsiteY3" fmla="*/ 781218 h 1667042"/>
                  <a:gd name="connsiteX4" fmla="*/ 1013838 w 1674117"/>
                  <a:gd name="connsiteY4" fmla="*/ 211697 h 1667042"/>
                  <a:gd name="connsiteX5" fmla="*/ 1147022 w 1674117"/>
                  <a:gd name="connsiteY5" fmla="*/ 134803 h 1667042"/>
                  <a:gd name="connsiteX6" fmla="*/ 1223916 w 1674117"/>
                  <a:gd name="connsiteY6" fmla="*/ 267987 h 1667042"/>
                  <a:gd name="connsiteX7" fmla="*/ 1054692 w 1674117"/>
                  <a:gd name="connsiteY7" fmla="*/ 899539 h 1667042"/>
                  <a:gd name="connsiteX8" fmla="*/ 1051911 w 1674117"/>
                  <a:gd name="connsiteY8" fmla="*/ 914682 h 1667042"/>
                  <a:gd name="connsiteX9" fmla="*/ 1097255 w 1674117"/>
                  <a:gd name="connsiteY9" fmla="*/ 1056814 h 1667042"/>
                  <a:gd name="connsiteX10" fmla="*/ 1108948 w 1674117"/>
                  <a:gd name="connsiteY10" fmla="*/ 1067074 h 1667042"/>
                  <a:gd name="connsiteX11" fmla="*/ 1397807 w 1674117"/>
                  <a:gd name="connsiteY11" fmla="*/ 900177 h 1667042"/>
                  <a:gd name="connsiteX12" fmla="*/ 1656994 w 1674117"/>
                  <a:gd name="connsiteY12" fmla="*/ 903326 h 1667042"/>
                  <a:gd name="connsiteX13" fmla="*/ 1608601 w 1674117"/>
                  <a:gd name="connsiteY13" fmla="*/ 1083932 h 1667042"/>
                  <a:gd name="connsiteX14" fmla="*/ 1155573 w 1674117"/>
                  <a:gd name="connsiteY14" fmla="*/ 1345488 h 1667042"/>
                  <a:gd name="connsiteX15" fmla="*/ 1139728 w 1674117"/>
                  <a:gd name="connsiteY15" fmla="*/ 1396532 h 1667042"/>
                  <a:gd name="connsiteX16" fmla="*/ 731622 w 1674117"/>
                  <a:gd name="connsiteY16" fmla="*/ 1667042 h 1667042"/>
                  <a:gd name="connsiteX17" fmla="*/ 688759 w 1674117"/>
                  <a:gd name="connsiteY17" fmla="*/ 1667042 h 1667042"/>
                  <a:gd name="connsiteX18" fmla="*/ 245847 w 1674117"/>
                  <a:gd name="connsiteY18" fmla="*/ 1224130 h 1667042"/>
                  <a:gd name="connsiteX19" fmla="*/ 245847 w 1674117"/>
                  <a:gd name="connsiteY19" fmla="*/ 1081255 h 1667042"/>
                  <a:gd name="connsiteX20" fmla="*/ 250890 w 1674117"/>
                  <a:gd name="connsiteY20" fmla="*/ 1031236 h 1667042"/>
                  <a:gd name="connsiteX21" fmla="*/ 11123 w 1674117"/>
                  <a:gd name="connsiteY21" fmla="*/ 615948 h 1667042"/>
                  <a:gd name="connsiteX22" fmla="*/ 41475 w 1674117"/>
                  <a:gd name="connsiteY22" fmla="*/ 502673 h 1667042"/>
                  <a:gd name="connsiteX23" fmla="*/ 72686 w 1674117"/>
                  <a:gd name="connsiteY23" fmla="*/ 492178 h 1667042"/>
                  <a:gd name="connsiteX24" fmla="*/ 154750 w 1674117"/>
                  <a:gd name="connsiteY24" fmla="*/ 533025 h 1667042"/>
                  <a:gd name="connsiteX25" fmla="*/ 343923 w 1674117"/>
                  <a:gd name="connsiteY25" fmla="*/ 860684 h 1667042"/>
                  <a:gd name="connsiteX26" fmla="*/ 369200 w 1674117"/>
                  <a:gd name="connsiteY26" fmla="*/ 839828 h 1667042"/>
                  <a:gd name="connsiteX27" fmla="*/ 215975 w 1674117"/>
                  <a:gd name="connsiteY27" fmla="*/ 267988 h 1667042"/>
                  <a:gd name="connsiteX28" fmla="*/ 292870 w 1674117"/>
                  <a:gd name="connsiteY28" fmla="*/ 134804 h 1667042"/>
                  <a:gd name="connsiteX29" fmla="*/ 335967 w 1674117"/>
                  <a:gd name="connsiteY29" fmla="*/ 132103 h 1667042"/>
                  <a:gd name="connsiteX30" fmla="*/ 426053 w 1674117"/>
                  <a:gd name="connsiteY30" fmla="*/ 211698 h 1667042"/>
                  <a:gd name="connsiteX31" fmla="*/ 578656 w 1674117"/>
                  <a:gd name="connsiteY31" fmla="*/ 781218 h 1667042"/>
                  <a:gd name="connsiteX32" fmla="*/ 614705 w 1674117"/>
                  <a:gd name="connsiteY32" fmla="*/ 781218 h 1667042"/>
                  <a:gd name="connsiteX33" fmla="*/ 614705 w 1674117"/>
                  <a:gd name="connsiteY33" fmla="*/ 108744 h 1667042"/>
                  <a:gd name="connsiteX34" fmla="*/ 723449 w 1674117"/>
                  <a:gd name="connsiteY34" fmla="*/ 0 h 1667042"/>
                  <a:gd name="connsiteX0" fmla="*/ 723449 w 1659290"/>
                  <a:gd name="connsiteY0" fmla="*/ 0 h 1667042"/>
                  <a:gd name="connsiteX1" fmla="*/ 832193 w 1659290"/>
                  <a:gd name="connsiteY1" fmla="*/ 108744 h 1667042"/>
                  <a:gd name="connsiteX2" fmla="*/ 832193 w 1659290"/>
                  <a:gd name="connsiteY2" fmla="*/ 781218 h 1667042"/>
                  <a:gd name="connsiteX3" fmla="*/ 861235 w 1659290"/>
                  <a:gd name="connsiteY3" fmla="*/ 781218 h 1667042"/>
                  <a:gd name="connsiteX4" fmla="*/ 1013838 w 1659290"/>
                  <a:gd name="connsiteY4" fmla="*/ 211697 h 1667042"/>
                  <a:gd name="connsiteX5" fmla="*/ 1147022 w 1659290"/>
                  <a:gd name="connsiteY5" fmla="*/ 134803 h 1667042"/>
                  <a:gd name="connsiteX6" fmla="*/ 1223916 w 1659290"/>
                  <a:gd name="connsiteY6" fmla="*/ 267987 h 1667042"/>
                  <a:gd name="connsiteX7" fmla="*/ 1054692 w 1659290"/>
                  <a:gd name="connsiteY7" fmla="*/ 899539 h 1667042"/>
                  <a:gd name="connsiteX8" fmla="*/ 1051911 w 1659290"/>
                  <a:gd name="connsiteY8" fmla="*/ 914682 h 1667042"/>
                  <a:gd name="connsiteX9" fmla="*/ 1097255 w 1659290"/>
                  <a:gd name="connsiteY9" fmla="*/ 1056814 h 1667042"/>
                  <a:gd name="connsiteX10" fmla="*/ 1108948 w 1659290"/>
                  <a:gd name="connsiteY10" fmla="*/ 1067074 h 1667042"/>
                  <a:gd name="connsiteX11" fmla="*/ 1397807 w 1659290"/>
                  <a:gd name="connsiteY11" fmla="*/ 900177 h 1667042"/>
                  <a:gd name="connsiteX12" fmla="*/ 1656994 w 1659290"/>
                  <a:gd name="connsiteY12" fmla="*/ 903326 h 1667042"/>
                  <a:gd name="connsiteX13" fmla="*/ 1510970 w 1659290"/>
                  <a:gd name="connsiteY13" fmla="*/ 1136320 h 1667042"/>
                  <a:gd name="connsiteX14" fmla="*/ 1155573 w 1659290"/>
                  <a:gd name="connsiteY14" fmla="*/ 1345488 h 1667042"/>
                  <a:gd name="connsiteX15" fmla="*/ 1139728 w 1659290"/>
                  <a:gd name="connsiteY15" fmla="*/ 1396532 h 1667042"/>
                  <a:gd name="connsiteX16" fmla="*/ 731622 w 1659290"/>
                  <a:gd name="connsiteY16" fmla="*/ 1667042 h 1667042"/>
                  <a:gd name="connsiteX17" fmla="*/ 688759 w 1659290"/>
                  <a:gd name="connsiteY17" fmla="*/ 1667042 h 1667042"/>
                  <a:gd name="connsiteX18" fmla="*/ 245847 w 1659290"/>
                  <a:gd name="connsiteY18" fmla="*/ 1224130 h 1667042"/>
                  <a:gd name="connsiteX19" fmla="*/ 245847 w 1659290"/>
                  <a:gd name="connsiteY19" fmla="*/ 1081255 h 1667042"/>
                  <a:gd name="connsiteX20" fmla="*/ 250890 w 1659290"/>
                  <a:gd name="connsiteY20" fmla="*/ 1031236 h 1667042"/>
                  <a:gd name="connsiteX21" fmla="*/ 11123 w 1659290"/>
                  <a:gd name="connsiteY21" fmla="*/ 615948 h 1667042"/>
                  <a:gd name="connsiteX22" fmla="*/ 41475 w 1659290"/>
                  <a:gd name="connsiteY22" fmla="*/ 502673 h 1667042"/>
                  <a:gd name="connsiteX23" fmla="*/ 72686 w 1659290"/>
                  <a:gd name="connsiteY23" fmla="*/ 492178 h 1667042"/>
                  <a:gd name="connsiteX24" fmla="*/ 154750 w 1659290"/>
                  <a:gd name="connsiteY24" fmla="*/ 533025 h 1667042"/>
                  <a:gd name="connsiteX25" fmla="*/ 343923 w 1659290"/>
                  <a:gd name="connsiteY25" fmla="*/ 860684 h 1667042"/>
                  <a:gd name="connsiteX26" fmla="*/ 369200 w 1659290"/>
                  <a:gd name="connsiteY26" fmla="*/ 839828 h 1667042"/>
                  <a:gd name="connsiteX27" fmla="*/ 215975 w 1659290"/>
                  <a:gd name="connsiteY27" fmla="*/ 267988 h 1667042"/>
                  <a:gd name="connsiteX28" fmla="*/ 292870 w 1659290"/>
                  <a:gd name="connsiteY28" fmla="*/ 134804 h 1667042"/>
                  <a:gd name="connsiteX29" fmla="*/ 335967 w 1659290"/>
                  <a:gd name="connsiteY29" fmla="*/ 132103 h 1667042"/>
                  <a:gd name="connsiteX30" fmla="*/ 426053 w 1659290"/>
                  <a:gd name="connsiteY30" fmla="*/ 211698 h 1667042"/>
                  <a:gd name="connsiteX31" fmla="*/ 578656 w 1659290"/>
                  <a:gd name="connsiteY31" fmla="*/ 781218 h 1667042"/>
                  <a:gd name="connsiteX32" fmla="*/ 614705 w 1659290"/>
                  <a:gd name="connsiteY32" fmla="*/ 781218 h 1667042"/>
                  <a:gd name="connsiteX33" fmla="*/ 614705 w 1659290"/>
                  <a:gd name="connsiteY33" fmla="*/ 108744 h 1667042"/>
                  <a:gd name="connsiteX34" fmla="*/ 723449 w 1659290"/>
                  <a:gd name="connsiteY34" fmla="*/ 0 h 1667042"/>
                  <a:gd name="connsiteX0" fmla="*/ 723449 w 1593259"/>
                  <a:gd name="connsiteY0" fmla="*/ 0 h 1667042"/>
                  <a:gd name="connsiteX1" fmla="*/ 832193 w 1593259"/>
                  <a:gd name="connsiteY1" fmla="*/ 108744 h 1667042"/>
                  <a:gd name="connsiteX2" fmla="*/ 832193 w 1593259"/>
                  <a:gd name="connsiteY2" fmla="*/ 781218 h 1667042"/>
                  <a:gd name="connsiteX3" fmla="*/ 861235 w 1593259"/>
                  <a:gd name="connsiteY3" fmla="*/ 781218 h 1667042"/>
                  <a:gd name="connsiteX4" fmla="*/ 1013838 w 1593259"/>
                  <a:gd name="connsiteY4" fmla="*/ 211697 h 1667042"/>
                  <a:gd name="connsiteX5" fmla="*/ 1147022 w 1593259"/>
                  <a:gd name="connsiteY5" fmla="*/ 134803 h 1667042"/>
                  <a:gd name="connsiteX6" fmla="*/ 1223916 w 1593259"/>
                  <a:gd name="connsiteY6" fmla="*/ 267987 h 1667042"/>
                  <a:gd name="connsiteX7" fmla="*/ 1054692 w 1593259"/>
                  <a:gd name="connsiteY7" fmla="*/ 899539 h 1667042"/>
                  <a:gd name="connsiteX8" fmla="*/ 1051911 w 1593259"/>
                  <a:gd name="connsiteY8" fmla="*/ 914682 h 1667042"/>
                  <a:gd name="connsiteX9" fmla="*/ 1097255 w 1593259"/>
                  <a:gd name="connsiteY9" fmla="*/ 1056814 h 1667042"/>
                  <a:gd name="connsiteX10" fmla="*/ 1108948 w 1593259"/>
                  <a:gd name="connsiteY10" fmla="*/ 1067074 h 1667042"/>
                  <a:gd name="connsiteX11" fmla="*/ 1397807 w 1593259"/>
                  <a:gd name="connsiteY11" fmla="*/ 900177 h 1667042"/>
                  <a:gd name="connsiteX12" fmla="*/ 1587938 w 1593259"/>
                  <a:gd name="connsiteY12" fmla="*/ 946189 h 1667042"/>
                  <a:gd name="connsiteX13" fmla="*/ 1510970 w 1593259"/>
                  <a:gd name="connsiteY13" fmla="*/ 1136320 h 1667042"/>
                  <a:gd name="connsiteX14" fmla="*/ 1155573 w 1593259"/>
                  <a:gd name="connsiteY14" fmla="*/ 1345488 h 1667042"/>
                  <a:gd name="connsiteX15" fmla="*/ 1139728 w 1593259"/>
                  <a:gd name="connsiteY15" fmla="*/ 1396532 h 1667042"/>
                  <a:gd name="connsiteX16" fmla="*/ 731622 w 1593259"/>
                  <a:gd name="connsiteY16" fmla="*/ 1667042 h 1667042"/>
                  <a:gd name="connsiteX17" fmla="*/ 688759 w 1593259"/>
                  <a:gd name="connsiteY17" fmla="*/ 1667042 h 1667042"/>
                  <a:gd name="connsiteX18" fmla="*/ 245847 w 1593259"/>
                  <a:gd name="connsiteY18" fmla="*/ 1224130 h 1667042"/>
                  <a:gd name="connsiteX19" fmla="*/ 245847 w 1593259"/>
                  <a:gd name="connsiteY19" fmla="*/ 1081255 h 1667042"/>
                  <a:gd name="connsiteX20" fmla="*/ 250890 w 1593259"/>
                  <a:gd name="connsiteY20" fmla="*/ 1031236 h 1667042"/>
                  <a:gd name="connsiteX21" fmla="*/ 11123 w 1593259"/>
                  <a:gd name="connsiteY21" fmla="*/ 615948 h 1667042"/>
                  <a:gd name="connsiteX22" fmla="*/ 41475 w 1593259"/>
                  <a:gd name="connsiteY22" fmla="*/ 502673 h 1667042"/>
                  <a:gd name="connsiteX23" fmla="*/ 72686 w 1593259"/>
                  <a:gd name="connsiteY23" fmla="*/ 492178 h 1667042"/>
                  <a:gd name="connsiteX24" fmla="*/ 154750 w 1593259"/>
                  <a:gd name="connsiteY24" fmla="*/ 533025 h 1667042"/>
                  <a:gd name="connsiteX25" fmla="*/ 343923 w 1593259"/>
                  <a:gd name="connsiteY25" fmla="*/ 860684 h 1667042"/>
                  <a:gd name="connsiteX26" fmla="*/ 369200 w 1593259"/>
                  <a:gd name="connsiteY26" fmla="*/ 839828 h 1667042"/>
                  <a:gd name="connsiteX27" fmla="*/ 215975 w 1593259"/>
                  <a:gd name="connsiteY27" fmla="*/ 267988 h 1667042"/>
                  <a:gd name="connsiteX28" fmla="*/ 292870 w 1593259"/>
                  <a:gd name="connsiteY28" fmla="*/ 134804 h 1667042"/>
                  <a:gd name="connsiteX29" fmla="*/ 335967 w 1593259"/>
                  <a:gd name="connsiteY29" fmla="*/ 132103 h 1667042"/>
                  <a:gd name="connsiteX30" fmla="*/ 426053 w 1593259"/>
                  <a:gd name="connsiteY30" fmla="*/ 211698 h 1667042"/>
                  <a:gd name="connsiteX31" fmla="*/ 578656 w 1593259"/>
                  <a:gd name="connsiteY31" fmla="*/ 781218 h 1667042"/>
                  <a:gd name="connsiteX32" fmla="*/ 614705 w 1593259"/>
                  <a:gd name="connsiteY32" fmla="*/ 781218 h 1667042"/>
                  <a:gd name="connsiteX33" fmla="*/ 614705 w 1593259"/>
                  <a:gd name="connsiteY33" fmla="*/ 108744 h 1667042"/>
                  <a:gd name="connsiteX34" fmla="*/ 723449 w 1593259"/>
                  <a:gd name="connsiteY34" fmla="*/ 0 h 1667042"/>
                  <a:gd name="connsiteX0" fmla="*/ 723449 w 1594161"/>
                  <a:gd name="connsiteY0" fmla="*/ 0 h 1667042"/>
                  <a:gd name="connsiteX1" fmla="*/ 832193 w 1594161"/>
                  <a:gd name="connsiteY1" fmla="*/ 108744 h 1667042"/>
                  <a:gd name="connsiteX2" fmla="*/ 832193 w 1594161"/>
                  <a:gd name="connsiteY2" fmla="*/ 781218 h 1667042"/>
                  <a:gd name="connsiteX3" fmla="*/ 861235 w 1594161"/>
                  <a:gd name="connsiteY3" fmla="*/ 781218 h 1667042"/>
                  <a:gd name="connsiteX4" fmla="*/ 1013838 w 1594161"/>
                  <a:gd name="connsiteY4" fmla="*/ 211697 h 1667042"/>
                  <a:gd name="connsiteX5" fmla="*/ 1147022 w 1594161"/>
                  <a:gd name="connsiteY5" fmla="*/ 134803 h 1667042"/>
                  <a:gd name="connsiteX6" fmla="*/ 1223916 w 1594161"/>
                  <a:gd name="connsiteY6" fmla="*/ 267987 h 1667042"/>
                  <a:gd name="connsiteX7" fmla="*/ 1054692 w 1594161"/>
                  <a:gd name="connsiteY7" fmla="*/ 899539 h 1667042"/>
                  <a:gd name="connsiteX8" fmla="*/ 1051911 w 1594161"/>
                  <a:gd name="connsiteY8" fmla="*/ 914682 h 1667042"/>
                  <a:gd name="connsiteX9" fmla="*/ 1097255 w 1594161"/>
                  <a:gd name="connsiteY9" fmla="*/ 1056814 h 1667042"/>
                  <a:gd name="connsiteX10" fmla="*/ 1108948 w 1594161"/>
                  <a:gd name="connsiteY10" fmla="*/ 1067074 h 1667042"/>
                  <a:gd name="connsiteX11" fmla="*/ 1397807 w 1594161"/>
                  <a:gd name="connsiteY11" fmla="*/ 900177 h 1667042"/>
                  <a:gd name="connsiteX12" fmla="*/ 1587938 w 1594161"/>
                  <a:gd name="connsiteY12" fmla="*/ 946189 h 1667042"/>
                  <a:gd name="connsiteX13" fmla="*/ 1510970 w 1594161"/>
                  <a:gd name="connsiteY13" fmla="*/ 1136320 h 1667042"/>
                  <a:gd name="connsiteX14" fmla="*/ 1155573 w 1594161"/>
                  <a:gd name="connsiteY14" fmla="*/ 1345488 h 1667042"/>
                  <a:gd name="connsiteX15" fmla="*/ 1139728 w 1594161"/>
                  <a:gd name="connsiteY15" fmla="*/ 1396532 h 1667042"/>
                  <a:gd name="connsiteX16" fmla="*/ 731622 w 1594161"/>
                  <a:gd name="connsiteY16" fmla="*/ 1667042 h 1667042"/>
                  <a:gd name="connsiteX17" fmla="*/ 688759 w 1594161"/>
                  <a:gd name="connsiteY17" fmla="*/ 1667042 h 1667042"/>
                  <a:gd name="connsiteX18" fmla="*/ 245847 w 1594161"/>
                  <a:gd name="connsiteY18" fmla="*/ 1224130 h 1667042"/>
                  <a:gd name="connsiteX19" fmla="*/ 245847 w 1594161"/>
                  <a:gd name="connsiteY19" fmla="*/ 1081255 h 1667042"/>
                  <a:gd name="connsiteX20" fmla="*/ 250890 w 1594161"/>
                  <a:gd name="connsiteY20" fmla="*/ 1031236 h 1667042"/>
                  <a:gd name="connsiteX21" fmla="*/ 11123 w 1594161"/>
                  <a:gd name="connsiteY21" fmla="*/ 615948 h 1667042"/>
                  <a:gd name="connsiteX22" fmla="*/ 41475 w 1594161"/>
                  <a:gd name="connsiteY22" fmla="*/ 502673 h 1667042"/>
                  <a:gd name="connsiteX23" fmla="*/ 72686 w 1594161"/>
                  <a:gd name="connsiteY23" fmla="*/ 492178 h 1667042"/>
                  <a:gd name="connsiteX24" fmla="*/ 154750 w 1594161"/>
                  <a:gd name="connsiteY24" fmla="*/ 533025 h 1667042"/>
                  <a:gd name="connsiteX25" fmla="*/ 343923 w 1594161"/>
                  <a:gd name="connsiteY25" fmla="*/ 860684 h 1667042"/>
                  <a:gd name="connsiteX26" fmla="*/ 369200 w 1594161"/>
                  <a:gd name="connsiteY26" fmla="*/ 839828 h 1667042"/>
                  <a:gd name="connsiteX27" fmla="*/ 215975 w 1594161"/>
                  <a:gd name="connsiteY27" fmla="*/ 267988 h 1667042"/>
                  <a:gd name="connsiteX28" fmla="*/ 292870 w 1594161"/>
                  <a:gd name="connsiteY28" fmla="*/ 134804 h 1667042"/>
                  <a:gd name="connsiteX29" fmla="*/ 335967 w 1594161"/>
                  <a:gd name="connsiteY29" fmla="*/ 132103 h 1667042"/>
                  <a:gd name="connsiteX30" fmla="*/ 426053 w 1594161"/>
                  <a:gd name="connsiteY30" fmla="*/ 211698 h 1667042"/>
                  <a:gd name="connsiteX31" fmla="*/ 578656 w 1594161"/>
                  <a:gd name="connsiteY31" fmla="*/ 781218 h 1667042"/>
                  <a:gd name="connsiteX32" fmla="*/ 614705 w 1594161"/>
                  <a:gd name="connsiteY32" fmla="*/ 781218 h 1667042"/>
                  <a:gd name="connsiteX33" fmla="*/ 614705 w 1594161"/>
                  <a:gd name="connsiteY33" fmla="*/ 108744 h 1667042"/>
                  <a:gd name="connsiteX34" fmla="*/ 723449 w 1594161"/>
                  <a:gd name="connsiteY34" fmla="*/ 0 h 1667042"/>
                  <a:gd name="connsiteX0" fmla="*/ 723449 w 1596962"/>
                  <a:gd name="connsiteY0" fmla="*/ 0 h 1667042"/>
                  <a:gd name="connsiteX1" fmla="*/ 832193 w 1596962"/>
                  <a:gd name="connsiteY1" fmla="*/ 108744 h 1667042"/>
                  <a:gd name="connsiteX2" fmla="*/ 832193 w 1596962"/>
                  <a:gd name="connsiteY2" fmla="*/ 781218 h 1667042"/>
                  <a:gd name="connsiteX3" fmla="*/ 861235 w 1596962"/>
                  <a:gd name="connsiteY3" fmla="*/ 781218 h 1667042"/>
                  <a:gd name="connsiteX4" fmla="*/ 1013838 w 1596962"/>
                  <a:gd name="connsiteY4" fmla="*/ 211697 h 1667042"/>
                  <a:gd name="connsiteX5" fmla="*/ 1147022 w 1596962"/>
                  <a:gd name="connsiteY5" fmla="*/ 134803 h 1667042"/>
                  <a:gd name="connsiteX6" fmla="*/ 1223916 w 1596962"/>
                  <a:gd name="connsiteY6" fmla="*/ 267987 h 1667042"/>
                  <a:gd name="connsiteX7" fmla="*/ 1054692 w 1596962"/>
                  <a:gd name="connsiteY7" fmla="*/ 899539 h 1667042"/>
                  <a:gd name="connsiteX8" fmla="*/ 1051911 w 1596962"/>
                  <a:gd name="connsiteY8" fmla="*/ 914682 h 1667042"/>
                  <a:gd name="connsiteX9" fmla="*/ 1097255 w 1596962"/>
                  <a:gd name="connsiteY9" fmla="*/ 1056814 h 1667042"/>
                  <a:gd name="connsiteX10" fmla="*/ 1108948 w 1596962"/>
                  <a:gd name="connsiteY10" fmla="*/ 1067074 h 1667042"/>
                  <a:gd name="connsiteX11" fmla="*/ 1397807 w 1596962"/>
                  <a:gd name="connsiteY11" fmla="*/ 900177 h 1667042"/>
                  <a:gd name="connsiteX12" fmla="*/ 1587938 w 1596962"/>
                  <a:gd name="connsiteY12" fmla="*/ 946189 h 1667042"/>
                  <a:gd name="connsiteX13" fmla="*/ 1510970 w 1596962"/>
                  <a:gd name="connsiteY13" fmla="*/ 1136320 h 1667042"/>
                  <a:gd name="connsiteX14" fmla="*/ 1155573 w 1596962"/>
                  <a:gd name="connsiteY14" fmla="*/ 1345488 h 1667042"/>
                  <a:gd name="connsiteX15" fmla="*/ 1139728 w 1596962"/>
                  <a:gd name="connsiteY15" fmla="*/ 1396532 h 1667042"/>
                  <a:gd name="connsiteX16" fmla="*/ 731622 w 1596962"/>
                  <a:gd name="connsiteY16" fmla="*/ 1667042 h 1667042"/>
                  <a:gd name="connsiteX17" fmla="*/ 688759 w 1596962"/>
                  <a:gd name="connsiteY17" fmla="*/ 1667042 h 1667042"/>
                  <a:gd name="connsiteX18" fmla="*/ 245847 w 1596962"/>
                  <a:gd name="connsiteY18" fmla="*/ 1224130 h 1667042"/>
                  <a:gd name="connsiteX19" fmla="*/ 245847 w 1596962"/>
                  <a:gd name="connsiteY19" fmla="*/ 1081255 h 1667042"/>
                  <a:gd name="connsiteX20" fmla="*/ 250890 w 1596962"/>
                  <a:gd name="connsiteY20" fmla="*/ 1031236 h 1667042"/>
                  <a:gd name="connsiteX21" fmla="*/ 11123 w 1596962"/>
                  <a:gd name="connsiteY21" fmla="*/ 615948 h 1667042"/>
                  <a:gd name="connsiteX22" fmla="*/ 41475 w 1596962"/>
                  <a:gd name="connsiteY22" fmla="*/ 502673 h 1667042"/>
                  <a:gd name="connsiteX23" fmla="*/ 72686 w 1596962"/>
                  <a:gd name="connsiteY23" fmla="*/ 492178 h 1667042"/>
                  <a:gd name="connsiteX24" fmla="*/ 154750 w 1596962"/>
                  <a:gd name="connsiteY24" fmla="*/ 533025 h 1667042"/>
                  <a:gd name="connsiteX25" fmla="*/ 343923 w 1596962"/>
                  <a:gd name="connsiteY25" fmla="*/ 860684 h 1667042"/>
                  <a:gd name="connsiteX26" fmla="*/ 369200 w 1596962"/>
                  <a:gd name="connsiteY26" fmla="*/ 839828 h 1667042"/>
                  <a:gd name="connsiteX27" fmla="*/ 215975 w 1596962"/>
                  <a:gd name="connsiteY27" fmla="*/ 267988 h 1667042"/>
                  <a:gd name="connsiteX28" fmla="*/ 292870 w 1596962"/>
                  <a:gd name="connsiteY28" fmla="*/ 134804 h 1667042"/>
                  <a:gd name="connsiteX29" fmla="*/ 335967 w 1596962"/>
                  <a:gd name="connsiteY29" fmla="*/ 132103 h 1667042"/>
                  <a:gd name="connsiteX30" fmla="*/ 426053 w 1596962"/>
                  <a:gd name="connsiteY30" fmla="*/ 211698 h 1667042"/>
                  <a:gd name="connsiteX31" fmla="*/ 578656 w 1596962"/>
                  <a:gd name="connsiteY31" fmla="*/ 781218 h 1667042"/>
                  <a:gd name="connsiteX32" fmla="*/ 614705 w 1596962"/>
                  <a:gd name="connsiteY32" fmla="*/ 781218 h 1667042"/>
                  <a:gd name="connsiteX33" fmla="*/ 614705 w 1596962"/>
                  <a:gd name="connsiteY33" fmla="*/ 108744 h 1667042"/>
                  <a:gd name="connsiteX34" fmla="*/ 723449 w 1596962"/>
                  <a:gd name="connsiteY34" fmla="*/ 0 h 1667042"/>
                  <a:gd name="connsiteX0" fmla="*/ 723449 w 1599061"/>
                  <a:gd name="connsiteY0" fmla="*/ 0 h 1667042"/>
                  <a:gd name="connsiteX1" fmla="*/ 832193 w 1599061"/>
                  <a:gd name="connsiteY1" fmla="*/ 108744 h 1667042"/>
                  <a:gd name="connsiteX2" fmla="*/ 832193 w 1599061"/>
                  <a:gd name="connsiteY2" fmla="*/ 781218 h 1667042"/>
                  <a:gd name="connsiteX3" fmla="*/ 861235 w 1599061"/>
                  <a:gd name="connsiteY3" fmla="*/ 781218 h 1667042"/>
                  <a:gd name="connsiteX4" fmla="*/ 1013838 w 1599061"/>
                  <a:gd name="connsiteY4" fmla="*/ 211697 h 1667042"/>
                  <a:gd name="connsiteX5" fmla="*/ 1147022 w 1599061"/>
                  <a:gd name="connsiteY5" fmla="*/ 134803 h 1667042"/>
                  <a:gd name="connsiteX6" fmla="*/ 1223916 w 1599061"/>
                  <a:gd name="connsiteY6" fmla="*/ 267987 h 1667042"/>
                  <a:gd name="connsiteX7" fmla="*/ 1054692 w 1599061"/>
                  <a:gd name="connsiteY7" fmla="*/ 899539 h 1667042"/>
                  <a:gd name="connsiteX8" fmla="*/ 1051911 w 1599061"/>
                  <a:gd name="connsiteY8" fmla="*/ 914682 h 1667042"/>
                  <a:gd name="connsiteX9" fmla="*/ 1097255 w 1599061"/>
                  <a:gd name="connsiteY9" fmla="*/ 1056814 h 1667042"/>
                  <a:gd name="connsiteX10" fmla="*/ 1108948 w 1599061"/>
                  <a:gd name="connsiteY10" fmla="*/ 1067074 h 1667042"/>
                  <a:gd name="connsiteX11" fmla="*/ 1397807 w 1599061"/>
                  <a:gd name="connsiteY11" fmla="*/ 900177 h 1667042"/>
                  <a:gd name="connsiteX12" fmla="*/ 1590319 w 1599061"/>
                  <a:gd name="connsiteY12" fmla="*/ 953333 h 1667042"/>
                  <a:gd name="connsiteX13" fmla="*/ 1510970 w 1599061"/>
                  <a:gd name="connsiteY13" fmla="*/ 1136320 h 1667042"/>
                  <a:gd name="connsiteX14" fmla="*/ 1155573 w 1599061"/>
                  <a:gd name="connsiteY14" fmla="*/ 1345488 h 1667042"/>
                  <a:gd name="connsiteX15" fmla="*/ 1139728 w 1599061"/>
                  <a:gd name="connsiteY15" fmla="*/ 1396532 h 1667042"/>
                  <a:gd name="connsiteX16" fmla="*/ 731622 w 1599061"/>
                  <a:gd name="connsiteY16" fmla="*/ 1667042 h 1667042"/>
                  <a:gd name="connsiteX17" fmla="*/ 688759 w 1599061"/>
                  <a:gd name="connsiteY17" fmla="*/ 1667042 h 1667042"/>
                  <a:gd name="connsiteX18" fmla="*/ 245847 w 1599061"/>
                  <a:gd name="connsiteY18" fmla="*/ 1224130 h 1667042"/>
                  <a:gd name="connsiteX19" fmla="*/ 245847 w 1599061"/>
                  <a:gd name="connsiteY19" fmla="*/ 1081255 h 1667042"/>
                  <a:gd name="connsiteX20" fmla="*/ 250890 w 1599061"/>
                  <a:gd name="connsiteY20" fmla="*/ 1031236 h 1667042"/>
                  <a:gd name="connsiteX21" fmla="*/ 11123 w 1599061"/>
                  <a:gd name="connsiteY21" fmla="*/ 615948 h 1667042"/>
                  <a:gd name="connsiteX22" fmla="*/ 41475 w 1599061"/>
                  <a:gd name="connsiteY22" fmla="*/ 502673 h 1667042"/>
                  <a:gd name="connsiteX23" fmla="*/ 72686 w 1599061"/>
                  <a:gd name="connsiteY23" fmla="*/ 492178 h 1667042"/>
                  <a:gd name="connsiteX24" fmla="*/ 154750 w 1599061"/>
                  <a:gd name="connsiteY24" fmla="*/ 533025 h 1667042"/>
                  <a:gd name="connsiteX25" fmla="*/ 343923 w 1599061"/>
                  <a:gd name="connsiteY25" fmla="*/ 860684 h 1667042"/>
                  <a:gd name="connsiteX26" fmla="*/ 369200 w 1599061"/>
                  <a:gd name="connsiteY26" fmla="*/ 839828 h 1667042"/>
                  <a:gd name="connsiteX27" fmla="*/ 215975 w 1599061"/>
                  <a:gd name="connsiteY27" fmla="*/ 267988 h 1667042"/>
                  <a:gd name="connsiteX28" fmla="*/ 292870 w 1599061"/>
                  <a:gd name="connsiteY28" fmla="*/ 134804 h 1667042"/>
                  <a:gd name="connsiteX29" fmla="*/ 335967 w 1599061"/>
                  <a:gd name="connsiteY29" fmla="*/ 132103 h 1667042"/>
                  <a:gd name="connsiteX30" fmla="*/ 426053 w 1599061"/>
                  <a:gd name="connsiteY30" fmla="*/ 211698 h 1667042"/>
                  <a:gd name="connsiteX31" fmla="*/ 578656 w 1599061"/>
                  <a:gd name="connsiteY31" fmla="*/ 781218 h 1667042"/>
                  <a:gd name="connsiteX32" fmla="*/ 614705 w 1599061"/>
                  <a:gd name="connsiteY32" fmla="*/ 781218 h 1667042"/>
                  <a:gd name="connsiteX33" fmla="*/ 614705 w 1599061"/>
                  <a:gd name="connsiteY33" fmla="*/ 108744 h 1667042"/>
                  <a:gd name="connsiteX34" fmla="*/ 723449 w 1599061"/>
                  <a:gd name="connsiteY34" fmla="*/ 0 h 1667042"/>
                  <a:gd name="connsiteX0" fmla="*/ 723449 w 1602893"/>
                  <a:gd name="connsiteY0" fmla="*/ 0 h 1667042"/>
                  <a:gd name="connsiteX1" fmla="*/ 832193 w 1602893"/>
                  <a:gd name="connsiteY1" fmla="*/ 108744 h 1667042"/>
                  <a:gd name="connsiteX2" fmla="*/ 832193 w 1602893"/>
                  <a:gd name="connsiteY2" fmla="*/ 781218 h 1667042"/>
                  <a:gd name="connsiteX3" fmla="*/ 861235 w 1602893"/>
                  <a:gd name="connsiteY3" fmla="*/ 781218 h 1667042"/>
                  <a:gd name="connsiteX4" fmla="*/ 1013838 w 1602893"/>
                  <a:gd name="connsiteY4" fmla="*/ 211697 h 1667042"/>
                  <a:gd name="connsiteX5" fmla="*/ 1147022 w 1602893"/>
                  <a:gd name="connsiteY5" fmla="*/ 134803 h 1667042"/>
                  <a:gd name="connsiteX6" fmla="*/ 1223916 w 1602893"/>
                  <a:gd name="connsiteY6" fmla="*/ 267987 h 1667042"/>
                  <a:gd name="connsiteX7" fmla="*/ 1054692 w 1602893"/>
                  <a:gd name="connsiteY7" fmla="*/ 899539 h 1667042"/>
                  <a:gd name="connsiteX8" fmla="*/ 1051911 w 1602893"/>
                  <a:gd name="connsiteY8" fmla="*/ 914682 h 1667042"/>
                  <a:gd name="connsiteX9" fmla="*/ 1097255 w 1602893"/>
                  <a:gd name="connsiteY9" fmla="*/ 1056814 h 1667042"/>
                  <a:gd name="connsiteX10" fmla="*/ 1108948 w 1602893"/>
                  <a:gd name="connsiteY10" fmla="*/ 1067074 h 1667042"/>
                  <a:gd name="connsiteX11" fmla="*/ 1397807 w 1602893"/>
                  <a:gd name="connsiteY11" fmla="*/ 900177 h 1667042"/>
                  <a:gd name="connsiteX12" fmla="*/ 1590319 w 1602893"/>
                  <a:gd name="connsiteY12" fmla="*/ 953333 h 1667042"/>
                  <a:gd name="connsiteX13" fmla="*/ 1510970 w 1602893"/>
                  <a:gd name="connsiteY13" fmla="*/ 1136320 h 1667042"/>
                  <a:gd name="connsiteX14" fmla="*/ 1155573 w 1602893"/>
                  <a:gd name="connsiteY14" fmla="*/ 1345488 h 1667042"/>
                  <a:gd name="connsiteX15" fmla="*/ 1139728 w 1602893"/>
                  <a:gd name="connsiteY15" fmla="*/ 1396532 h 1667042"/>
                  <a:gd name="connsiteX16" fmla="*/ 731622 w 1602893"/>
                  <a:gd name="connsiteY16" fmla="*/ 1667042 h 1667042"/>
                  <a:gd name="connsiteX17" fmla="*/ 688759 w 1602893"/>
                  <a:gd name="connsiteY17" fmla="*/ 1667042 h 1667042"/>
                  <a:gd name="connsiteX18" fmla="*/ 245847 w 1602893"/>
                  <a:gd name="connsiteY18" fmla="*/ 1224130 h 1667042"/>
                  <a:gd name="connsiteX19" fmla="*/ 245847 w 1602893"/>
                  <a:gd name="connsiteY19" fmla="*/ 1081255 h 1667042"/>
                  <a:gd name="connsiteX20" fmla="*/ 250890 w 1602893"/>
                  <a:gd name="connsiteY20" fmla="*/ 1031236 h 1667042"/>
                  <a:gd name="connsiteX21" fmla="*/ 11123 w 1602893"/>
                  <a:gd name="connsiteY21" fmla="*/ 615948 h 1667042"/>
                  <a:gd name="connsiteX22" fmla="*/ 41475 w 1602893"/>
                  <a:gd name="connsiteY22" fmla="*/ 502673 h 1667042"/>
                  <a:gd name="connsiteX23" fmla="*/ 72686 w 1602893"/>
                  <a:gd name="connsiteY23" fmla="*/ 492178 h 1667042"/>
                  <a:gd name="connsiteX24" fmla="*/ 154750 w 1602893"/>
                  <a:gd name="connsiteY24" fmla="*/ 533025 h 1667042"/>
                  <a:gd name="connsiteX25" fmla="*/ 343923 w 1602893"/>
                  <a:gd name="connsiteY25" fmla="*/ 860684 h 1667042"/>
                  <a:gd name="connsiteX26" fmla="*/ 369200 w 1602893"/>
                  <a:gd name="connsiteY26" fmla="*/ 839828 h 1667042"/>
                  <a:gd name="connsiteX27" fmla="*/ 215975 w 1602893"/>
                  <a:gd name="connsiteY27" fmla="*/ 267988 h 1667042"/>
                  <a:gd name="connsiteX28" fmla="*/ 292870 w 1602893"/>
                  <a:gd name="connsiteY28" fmla="*/ 134804 h 1667042"/>
                  <a:gd name="connsiteX29" fmla="*/ 335967 w 1602893"/>
                  <a:gd name="connsiteY29" fmla="*/ 132103 h 1667042"/>
                  <a:gd name="connsiteX30" fmla="*/ 426053 w 1602893"/>
                  <a:gd name="connsiteY30" fmla="*/ 211698 h 1667042"/>
                  <a:gd name="connsiteX31" fmla="*/ 578656 w 1602893"/>
                  <a:gd name="connsiteY31" fmla="*/ 781218 h 1667042"/>
                  <a:gd name="connsiteX32" fmla="*/ 614705 w 1602893"/>
                  <a:gd name="connsiteY32" fmla="*/ 781218 h 1667042"/>
                  <a:gd name="connsiteX33" fmla="*/ 614705 w 1602893"/>
                  <a:gd name="connsiteY33" fmla="*/ 108744 h 1667042"/>
                  <a:gd name="connsiteX34" fmla="*/ 723449 w 1602893"/>
                  <a:gd name="connsiteY34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56814 h 1667042"/>
                  <a:gd name="connsiteX10" fmla="*/ 1108948 w 1598802"/>
                  <a:gd name="connsiteY10" fmla="*/ 1067074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55573 w 1598802"/>
                  <a:gd name="connsiteY14" fmla="*/ 1345488 h 1667042"/>
                  <a:gd name="connsiteX15" fmla="*/ 1139728 w 1598802"/>
                  <a:gd name="connsiteY15" fmla="*/ 1396532 h 1667042"/>
                  <a:gd name="connsiteX16" fmla="*/ 731622 w 1598802"/>
                  <a:gd name="connsiteY16" fmla="*/ 1667042 h 1667042"/>
                  <a:gd name="connsiteX17" fmla="*/ 688759 w 1598802"/>
                  <a:gd name="connsiteY17" fmla="*/ 1667042 h 1667042"/>
                  <a:gd name="connsiteX18" fmla="*/ 245847 w 1598802"/>
                  <a:gd name="connsiteY18" fmla="*/ 1224130 h 1667042"/>
                  <a:gd name="connsiteX19" fmla="*/ 245847 w 1598802"/>
                  <a:gd name="connsiteY19" fmla="*/ 1081255 h 1667042"/>
                  <a:gd name="connsiteX20" fmla="*/ 250890 w 1598802"/>
                  <a:gd name="connsiteY20" fmla="*/ 1031236 h 1667042"/>
                  <a:gd name="connsiteX21" fmla="*/ 11123 w 1598802"/>
                  <a:gd name="connsiteY21" fmla="*/ 615948 h 1667042"/>
                  <a:gd name="connsiteX22" fmla="*/ 41475 w 1598802"/>
                  <a:gd name="connsiteY22" fmla="*/ 502673 h 1667042"/>
                  <a:gd name="connsiteX23" fmla="*/ 72686 w 1598802"/>
                  <a:gd name="connsiteY23" fmla="*/ 492178 h 1667042"/>
                  <a:gd name="connsiteX24" fmla="*/ 154750 w 1598802"/>
                  <a:gd name="connsiteY24" fmla="*/ 533025 h 1667042"/>
                  <a:gd name="connsiteX25" fmla="*/ 343923 w 1598802"/>
                  <a:gd name="connsiteY25" fmla="*/ 860684 h 1667042"/>
                  <a:gd name="connsiteX26" fmla="*/ 369200 w 1598802"/>
                  <a:gd name="connsiteY26" fmla="*/ 839828 h 1667042"/>
                  <a:gd name="connsiteX27" fmla="*/ 215975 w 1598802"/>
                  <a:gd name="connsiteY27" fmla="*/ 267988 h 1667042"/>
                  <a:gd name="connsiteX28" fmla="*/ 292870 w 1598802"/>
                  <a:gd name="connsiteY28" fmla="*/ 134804 h 1667042"/>
                  <a:gd name="connsiteX29" fmla="*/ 335967 w 1598802"/>
                  <a:gd name="connsiteY29" fmla="*/ 132103 h 1667042"/>
                  <a:gd name="connsiteX30" fmla="*/ 426053 w 1598802"/>
                  <a:gd name="connsiteY30" fmla="*/ 211698 h 1667042"/>
                  <a:gd name="connsiteX31" fmla="*/ 578656 w 1598802"/>
                  <a:gd name="connsiteY31" fmla="*/ 781218 h 1667042"/>
                  <a:gd name="connsiteX32" fmla="*/ 614705 w 1598802"/>
                  <a:gd name="connsiteY32" fmla="*/ 781218 h 1667042"/>
                  <a:gd name="connsiteX33" fmla="*/ 614705 w 1598802"/>
                  <a:gd name="connsiteY33" fmla="*/ 108744 h 1667042"/>
                  <a:gd name="connsiteX34" fmla="*/ 723449 w 1598802"/>
                  <a:gd name="connsiteY34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56814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55573 w 1598802"/>
                  <a:gd name="connsiteY14" fmla="*/ 1345488 h 1667042"/>
                  <a:gd name="connsiteX15" fmla="*/ 1139728 w 1598802"/>
                  <a:gd name="connsiteY15" fmla="*/ 1396532 h 1667042"/>
                  <a:gd name="connsiteX16" fmla="*/ 731622 w 1598802"/>
                  <a:gd name="connsiteY16" fmla="*/ 1667042 h 1667042"/>
                  <a:gd name="connsiteX17" fmla="*/ 688759 w 1598802"/>
                  <a:gd name="connsiteY17" fmla="*/ 1667042 h 1667042"/>
                  <a:gd name="connsiteX18" fmla="*/ 245847 w 1598802"/>
                  <a:gd name="connsiteY18" fmla="*/ 1224130 h 1667042"/>
                  <a:gd name="connsiteX19" fmla="*/ 245847 w 1598802"/>
                  <a:gd name="connsiteY19" fmla="*/ 1081255 h 1667042"/>
                  <a:gd name="connsiteX20" fmla="*/ 250890 w 1598802"/>
                  <a:gd name="connsiteY20" fmla="*/ 1031236 h 1667042"/>
                  <a:gd name="connsiteX21" fmla="*/ 11123 w 1598802"/>
                  <a:gd name="connsiteY21" fmla="*/ 615948 h 1667042"/>
                  <a:gd name="connsiteX22" fmla="*/ 41475 w 1598802"/>
                  <a:gd name="connsiteY22" fmla="*/ 502673 h 1667042"/>
                  <a:gd name="connsiteX23" fmla="*/ 72686 w 1598802"/>
                  <a:gd name="connsiteY23" fmla="*/ 492178 h 1667042"/>
                  <a:gd name="connsiteX24" fmla="*/ 154750 w 1598802"/>
                  <a:gd name="connsiteY24" fmla="*/ 533025 h 1667042"/>
                  <a:gd name="connsiteX25" fmla="*/ 343923 w 1598802"/>
                  <a:gd name="connsiteY25" fmla="*/ 860684 h 1667042"/>
                  <a:gd name="connsiteX26" fmla="*/ 369200 w 1598802"/>
                  <a:gd name="connsiteY26" fmla="*/ 839828 h 1667042"/>
                  <a:gd name="connsiteX27" fmla="*/ 215975 w 1598802"/>
                  <a:gd name="connsiteY27" fmla="*/ 267988 h 1667042"/>
                  <a:gd name="connsiteX28" fmla="*/ 292870 w 1598802"/>
                  <a:gd name="connsiteY28" fmla="*/ 134804 h 1667042"/>
                  <a:gd name="connsiteX29" fmla="*/ 335967 w 1598802"/>
                  <a:gd name="connsiteY29" fmla="*/ 132103 h 1667042"/>
                  <a:gd name="connsiteX30" fmla="*/ 426053 w 1598802"/>
                  <a:gd name="connsiteY30" fmla="*/ 211698 h 1667042"/>
                  <a:gd name="connsiteX31" fmla="*/ 578656 w 1598802"/>
                  <a:gd name="connsiteY31" fmla="*/ 781218 h 1667042"/>
                  <a:gd name="connsiteX32" fmla="*/ 614705 w 1598802"/>
                  <a:gd name="connsiteY32" fmla="*/ 781218 h 1667042"/>
                  <a:gd name="connsiteX33" fmla="*/ 614705 w 1598802"/>
                  <a:gd name="connsiteY33" fmla="*/ 108744 h 1667042"/>
                  <a:gd name="connsiteX34" fmla="*/ 723449 w 1598802"/>
                  <a:gd name="connsiteY34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56814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55573 w 1598802"/>
                  <a:gd name="connsiteY14" fmla="*/ 1345488 h 1667042"/>
                  <a:gd name="connsiteX15" fmla="*/ 1139728 w 1598802"/>
                  <a:gd name="connsiteY15" fmla="*/ 1396532 h 1667042"/>
                  <a:gd name="connsiteX16" fmla="*/ 731622 w 1598802"/>
                  <a:gd name="connsiteY16" fmla="*/ 1667042 h 1667042"/>
                  <a:gd name="connsiteX17" fmla="*/ 688759 w 1598802"/>
                  <a:gd name="connsiteY17" fmla="*/ 1667042 h 1667042"/>
                  <a:gd name="connsiteX18" fmla="*/ 245847 w 1598802"/>
                  <a:gd name="connsiteY18" fmla="*/ 1224130 h 1667042"/>
                  <a:gd name="connsiteX19" fmla="*/ 245847 w 1598802"/>
                  <a:gd name="connsiteY19" fmla="*/ 1081255 h 1667042"/>
                  <a:gd name="connsiteX20" fmla="*/ 250890 w 1598802"/>
                  <a:gd name="connsiteY20" fmla="*/ 1031236 h 1667042"/>
                  <a:gd name="connsiteX21" fmla="*/ 11123 w 1598802"/>
                  <a:gd name="connsiteY21" fmla="*/ 615948 h 1667042"/>
                  <a:gd name="connsiteX22" fmla="*/ 41475 w 1598802"/>
                  <a:gd name="connsiteY22" fmla="*/ 502673 h 1667042"/>
                  <a:gd name="connsiteX23" fmla="*/ 72686 w 1598802"/>
                  <a:gd name="connsiteY23" fmla="*/ 492178 h 1667042"/>
                  <a:gd name="connsiteX24" fmla="*/ 154750 w 1598802"/>
                  <a:gd name="connsiteY24" fmla="*/ 533025 h 1667042"/>
                  <a:gd name="connsiteX25" fmla="*/ 343923 w 1598802"/>
                  <a:gd name="connsiteY25" fmla="*/ 860684 h 1667042"/>
                  <a:gd name="connsiteX26" fmla="*/ 369200 w 1598802"/>
                  <a:gd name="connsiteY26" fmla="*/ 839828 h 1667042"/>
                  <a:gd name="connsiteX27" fmla="*/ 215975 w 1598802"/>
                  <a:gd name="connsiteY27" fmla="*/ 267988 h 1667042"/>
                  <a:gd name="connsiteX28" fmla="*/ 292870 w 1598802"/>
                  <a:gd name="connsiteY28" fmla="*/ 134804 h 1667042"/>
                  <a:gd name="connsiteX29" fmla="*/ 335967 w 1598802"/>
                  <a:gd name="connsiteY29" fmla="*/ 132103 h 1667042"/>
                  <a:gd name="connsiteX30" fmla="*/ 426053 w 1598802"/>
                  <a:gd name="connsiteY30" fmla="*/ 211698 h 1667042"/>
                  <a:gd name="connsiteX31" fmla="*/ 578656 w 1598802"/>
                  <a:gd name="connsiteY31" fmla="*/ 781218 h 1667042"/>
                  <a:gd name="connsiteX32" fmla="*/ 614705 w 1598802"/>
                  <a:gd name="connsiteY32" fmla="*/ 781218 h 1667042"/>
                  <a:gd name="connsiteX33" fmla="*/ 614705 w 1598802"/>
                  <a:gd name="connsiteY33" fmla="*/ 108744 h 1667042"/>
                  <a:gd name="connsiteX34" fmla="*/ 723449 w 1598802"/>
                  <a:gd name="connsiteY34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56814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39728 w 1598802"/>
                  <a:gd name="connsiteY14" fmla="*/ 1396532 h 1667042"/>
                  <a:gd name="connsiteX15" fmla="*/ 731622 w 1598802"/>
                  <a:gd name="connsiteY15" fmla="*/ 1667042 h 1667042"/>
                  <a:gd name="connsiteX16" fmla="*/ 688759 w 1598802"/>
                  <a:gd name="connsiteY16" fmla="*/ 1667042 h 1667042"/>
                  <a:gd name="connsiteX17" fmla="*/ 245847 w 1598802"/>
                  <a:gd name="connsiteY17" fmla="*/ 1224130 h 1667042"/>
                  <a:gd name="connsiteX18" fmla="*/ 245847 w 1598802"/>
                  <a:gd name="connsiteY18" fmla="*/ 1081255 h 1667042"/>
                  <a:gd name="connsiteX19" fmla="*/ 250890 w 1598802"/>
                  <a:gd name="connsiteY19" fmla="*/ 1031236 h 1667042"/>
                  <a:gd name="connsiteX20" fmla="*/ 11123 w 1598802"/>
                  <a:gd name="connsiteY20" fmla="*/ 615948 h 1667042"/>
                  <a:gd name="connsiteX21" fmla="*/ 41475 w 1598802"/>
                  <a:gd name="connsiteY21" fmla="*/ 502673 h 1667042"/>
                  <a:gd name="connsiteX22" fmla="*/ 72686 w 1598802"/>
                  <a:gd name="connsiteY22" fmla="*/ 492178 h 1667042"/>
                  <a:gd name="connsiteX23" fmla="*/ 154750 w 1598802"/>
                  <a:gd name="connsiteY23" fmla="*/ 533025 h 1667042"/>
                  <a:gd name="connsiteX24" fmla="*/ 343923 w 1598802"/>
                  <a:gd name="connsiteY24" fmla="*/ 860684 h 1667042"/>
                  <a:gd name="connsiteX25" fmla="*/ 369200 w 1598802"/>
                  <a:gd name="connsiteY25" fmla="*/ 839828 h 1667042"/>
                  <a:gd name="connsiteX26" fmla="*/ 215975 w 1598802"/>
                  <a:gd name="connsiteY26" fmla="*/ 267988 h 1667042"/>
                  <a:gd name="connsiteX27" fmla="*/ 292870 w 1598802"/>
                  <a:gd name="connsiteY27" fmla="*/ 134804 h 1667042"/>
                  <a:gd name="connsiteX28" fmla="*/ 335967 w 1598802"/>
                  <a:gd name="connsiteY28" fmla="*/ 132103 h 1667042"/>
                  <a:gd name="connsiteX29" fmla="*/ 426053 w 1598802"/>
                  <a:gd name="connsiteY29" fmla="*/ 211698 h 1667042"/>
                  <a:gd name="connsiteX30" fmla="*/ 578656 w 1598802"/>
                  <a:gd name="connsiteY30" fmla="*/ 781218 h 1667042"/>
                  <a:gd name="connsiteX31" fmla="*/ 614705 w 1598802"/>
                  <a:gd name="connsiteY31" fmla="*/ 781218 h 1667042"/>
                  <a:gd name="connsiteX32" fmla="*/ 614705 w 1598802"/>
                  <a:gd name="connsiteY32" fmla="*/ 108744 h 1667042"/>
                  <a:gd name="connsiteX33" fmla="*/ 723449 w 1598802"/>
                  <a:gd name="connsiteY33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56814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39728 w 1598802"/>
                  <a:gd name="connsiteY14" fmla="*/ 1396532 h 1667042"/>
                  <a:gd name="connsiteX15" fmla="*/ 731622 w 1598802"/>
                  <a:gd name="connsiteY15" fmla="*/ 1667042 h 1667042"/>
                  <a:gd name="connsiteX16" fmla="*/ 688759 w 1598802"/>
                  <a:gd name="connsiteY16" fmla="*/ 1667042 h 1667042"/>
                  <a:gd name="connsiteX17" fmla="*/ 245847 w 1598802"/>
                  <a:gd name="connsiteY17" fmla="*/ 1224130 h 1667042"/>
                  <a:gd name="connsiteX18" fmla="*/ 245847 w 1598802"/>
                  <a:gd name="connsiteY18" fmla="*/ 1081255 h 1667042"/>
                  <a:gd name="connsiteX19" fmla="*/ 250890 w 1598802"/>
                  <a:gd name="connsiteY19" fmla="*/ 1031236 h 1667042"/>
                  <a:gd name="connsiteX20" fmla="*/ 11123 w 1598802"/>
                  <a:gd name="connsiteY20" fmla="*/ 615948 h 1667042"/>
                  <a:gd name="connsiteX21" fmla="*/ 41475 w 1598802"/>
                  <a:gd name="connsiteY21" fmla="*/ 502673 h 1667042"/>
                  <a:gd name="connsiteX22" fmla="*/ 72686 w 1598802"/>
                  <a:gd name="connsiteY22" fmla="*/ 492178 h 1667042"/>
                  <a:gd name="connsiteX23" fmla="*/ 154750 w 1598802"/>
                  <a:gd name="connsiteY23" fmla="*/ 533025 h 1667042"/>
                  <a:gd name="connsiteX24" fmla="*/ 343923 w 1598802"/>
                  <a:gd name="connsiteY24" fmla="*/ 860684 h 1667042"/>
                  <a:gd name="connsiteX25" fmla="*/ 369200 w 1598802"/>
                  <a:gd name="connsiteY25" fmla="*/ 839828 h 1667042"/>
                  <a:gd name="connsiteX26" fmla="*/ 215975 w 1598802"/>
                  <a:gd name="connsiteY26" fmla="*/ 267988 h 1667042"/>
                  <a:gd name="connsiteX27" fmla="*/ 292870 w 1598802"/>
                  <a:gd name="connsiteY27" fmla="*/ 134804 h 1667042"/>
                  <a:gd name="connsiteX28" fmla="*/ 335967 w 1598802"/>
                  <a:gd name="connsiteY28" fmla="*/ 132103 h 1667042"/>
                  <a:gd name="connsiteX29" fmla="*/ 426053 w 1598802"/>
                  <a:gd name="connsiteY29" fmla="*/ 211698 h 1667042"/>
                  <a:gd name="connsiteX30" fmla="*/ 578656 w 1598802"/>
                  <a:gd name="connsiteY30" fmla="*/ 781218 h 1667042"/>
                  <a:gd name="connsiteX31" fmla="*/ 614705 w 1598802"/>
                  <a:gd name="connsiteY31" fmla="*/ 781218 h 1667042"/>
                  <a:gd name="connsiteX32" fmla="*/ 614705 w 1598802"/>
                  <a:gd name="connsiteY32" fmla="*/ 108744 h 1667042"/>
                  <a:gd name="connsiteX33" fmla="*/ 723449 w 1598802"/>
                  <a:gd name="connsiteY33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49671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39728 w 1598802"/>
                  <a:gd name="connsiteY14" fmla="*/ 1396532 h 1667042"/>
                  <a:gd name="connsiteX15" fmla="*/ 731622 w 1598802"/>
                  <a:gd name="connsiteY15" fmla="*/ 1667042 h 1667042"/>
                  <a:gd name="connsiteX16" fmla="*/ 688759 w 1598802"/>
                  <a:gd name="connsiteY16" fmla="*/ 1667042 h 1667042"/>
                  <a:gd name="connsiteX17" fmla="*/ 245847 w 1598802"/>
                  <a:gd name="connsiteY17" fmla="*/ 1224130 h 1667042"/>
                  <a:gd name="connsiteX18" fmla="*/ 245847 w 1598802"/>
                  <a:gd name="connsiteY18" fmla="*/ 1081255 h 1667042"/>
                  <a:gd name="connsiteX19" fmla="*/ 250890 w 1598802"/>
                  <a:gd name="connsiteY19" fmla="*/ 1031236 h 1667042"/>
                  <a:gd name="connsiteX20" fmla="*/ 11123 w 1598802"/>
                  <a:gd name="connsiteY20" fmla="*/ 615948 h 1667042"/>
                  <a:gd name="connsiteX21" fmla="*/ 41475 w 1598802"/>
                  <a:gd name="connsiteY21" fmla="*/ 502673 h 1667042"/>
                  <a:gd name="connsiteX22" fmla="*/ 72686 w 1598802"/>
                  <a:gd name="connsiteY22" fmla="*/ 492178 h 1667042"/>
                  <a:gd name="connsiteX23" fmla="*/ 154750 w 1598802"/>
                  <a:gd name="connsiteY23" fmla="*/ 533025 h 1667042"/>
                  <a:gd name="connsiteX24" fmla="*/ 343923 w 1598802"/>
                  <a:gd name="connsiteY24" fmla="*/ 860684 h 1667042"/>
                  <a:gd name="connsiteX25" fmla="*/ 369200 w 1598802"/>
                  <a:gd name="connsiteY25" fmla="*/ 839828 h 1667042"/>
                  <a:gd name="connsiteX26" fmla="*/ 215975 w 1598802"/>
                  <a:gd name="connsiteY26" fmla="*/ 267988 h 1667042"/>
                  <a:gd name="connsiteX27" fmla="*/ 292870 w 1598802"/>
                  <a:gd name="connsiteY27" fmla="*/ 134804 h 1667042"/>
                  <a:gd name="connsiteX28" fmla="*/ 335967 w 1598802"/>
                  <a:gd name="connsiteY28" fmla="*/ 132103 h 1667042"/>
                  <a:gd name="connsiteX29" fmla="*/ 426053 w 1598802"/>
                  <a:gd name="connsiteY29" fmla="*/ 211698 h 1667042"/>
                  <a:gd name="connsiteX30" fmla="*/ 578656 w 1598802"/>
                  <a:gd name="connsiteY30" fmla="*/ 781218 h 1667042"/>
                  <a:gd name="connsiteX31" fmla="*/ 614705 w 1598802"/>
                  <a:gd name="connsiteY31" fmla="*/ 781218 h 1667042"/>
                  <a:gd name="connsiteX32" fmla="*/ 614705 w 1598802"/>
                  <a:gd name="connsiteY32" fmla="*/ 108744 h 1667042"/>
                  <a:gd name="connsiteX33" fmla="*/ 723449 w 1598802"/>
                  <a:gd name="connsiteY33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49671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39728 w 1598802"/>
                  <a:gd name="connsiteY14" fmla="*/ 1396532 h 1667042"/>
                  <a:gd name="connsiteX15" fmla="*/ 731622 w 1598802"/>
                  <a:gd name="connsiteY15" fmla="*/ 1667042 h 1667042"/>
                  <a:gd name="connsiteX16" fmla="*/ 688759 w 1598802"/>
                  <a:gd name="connsiteY16" fmla="*/ 1667042 h 1667042"/>
                  <a:gd name="connsiteX17" fmla="*/ 245847 w 1598802"/>
                  <a:gd name="connsiteY17" fmla="*/ 1224130 h 1667042"/>
                  <a:gd name="connsiteX18" fmla="*/ 245847 w 1598802"/>
                  <a:gd name="connsiteY18" fmla="*/ 1081255 h 1667042"/>
                  <a:gd name="connsiteX19" fmla="*/ 250890 w 1598802"/>
                  <a:gd name="connsiteY19" fmla="*/ 1031236 h 1667042"/>
                  <a:gd name="connsiteX20" fmla="*/ 11123 w 1598802"/>
                  <a:gd name="connsiteY20" fmla="*/ 615948 h 1667042"/>
                  <a:gd name="connsiteX21" fmla="*/ 41475 w 1598802"/>
                  <a:gd name="connsiteY21" fmla="*/ 502673 h 1667042"/>
                  <a:gd name="connsiteX22" fmla="*/ 72686 w 1598802"/>
                  <a:gd name="connsiteY22" fmla="*/ 492178 h 1667042"/>
                  <a:gd name="connsiteX23" fmla="*/ 154750 w 1598802"/>
                  <a:gd name="connsiteY23" fmla="*/ 533025 h 1667042"/>
                  <a:gd name="connsiteX24" fmla="*/ 343923 w 1598802"/>
                  <a:gd name="connsiteY24" fmla="*/ 860684 h 1667042"/>
                  <a:gd name="connsiteX25" fmla="*/ 369200 w 1598802"/>
                  <a:gd name="connsiteY25" fmla="*/ 839828 h 1667042"/>
                  <a:gd name="connsiteX26" fmla="*/ 215975 w 1598802"/>
                  <a:gd name="connsiteY26" fmla="*/ 267988 h 1667042"/>
                  <a:gd name="connsiteX27" fmla="*/ 292870 w 1598802"/>
                  <a:gd name="connsiteY27" fmla="*/ 134804 h 1667042"/>
                  <a:gd name="connsiteX28" fmla="*/ 335967 w 1598802"/>
                  <a:gd name="connsiteY28" fmla="*/ 132103 h 1667042"/>
                  <a:gd name="connsiteX29" fmla="*/ 426053 w 1598802"/>
                  <a:gd name="connsiteY29" fmla="*/ 211698 h 1667042"/>
                  <a:gd name="connsiteX30" fmla="*/ 578656 w 1598802"/>
                  <a:gd name="connsiteY30" fmla="*/ 781218 h 1667042"/>
                  <a:gd name="connsiteX31" fmla="*/ 614705 w 1598802"/>
                  <a:gd name="connsiteY31" fmla="*/ 781218 h 1667042"/>
                  <a:gd name="connsiteX32" fmla="*/ 614705 w 1598802"/>
                  <a:gd name="connsiteY32" fmla="*/ 108744 h 1667042"/>
                  <a:gd name="connsiteX33" fmla="*/ 723449 w 1598802"/>
                  <a:gd name="connsiteY33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0112 w 1598802"/>
                  <a:gd name="connsiteY9" fmla="*/ 1040146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39728 w 1598802"/>
                  <a:gd name="connsiteY14" fmla="*/ 1396532 h 1667042"/>
                  <a:gd name="connsiteX15" fmla="*/ 731622 w 1598802"/>
                  <a:gd name="connsiteY15" fmla="*/ 1667042 h 1667042"/>
                  <a:gd name="connsiteX16" fmla="*/ 688759 w 1598802"/>
                  <a:gd name="connsiteY16" fmla="*/ 1667042 h 1667042"/>
                  <a:gd name="connsiteX17" fmla="*/ 245847 w 1598802"/>
                  <a:gd name="connsiteY17" fmla="*/ 1224130 h 1667042"/>
                  <a:gd name="connsiteX18" fmla="*/ 245847 w 1598802"/>
                  <a:gd name="connsiteY18" fmla="*/ 1081255 h 1667042"/>
                  <a:gd name="connsiteX19" fmla="*/ 250890 w 1598802"/>
                  <a:gd name="connsiteY19" fmla="*/ 1031236 h 1667042"/>
                  <a:gd name="connsiteX20" fmla="*/ 11123 w 1598802"/>
                  <a:gd name="connsiteY20" fmla="*/ 615948 h 1667042"/>
                  <a:gd name="connsiteX21" fmla="*/ 41475 w 1598802"/>
                  <a:gd name="connsiteY21" fmla="*/ 502673 h 1667042"/>
                  <a:gd name="connsiteX22" fmla="*/ 72686 w 1598802"/>
                  <a:gd name="connsiteY22" fmla="*/ 492178 h 1667042"/>
                  <a:gd name="connsiteX23" fmla="*/ 154750 w 1598802"/>
                  <a:gd name="connsiteY23" fmla="*/ 533025 h 1667042"/>
                  <a:gd name="connsiteX24" fmla="*/ 343923 w 1598802"/>
                  <a:gd name="connsiteY24" fmla="*/ 860684 h 1667042"/>
                  <a:gd name="connsiteX25" fmla="*/ 369200 w 1598802"/>
                  <a:gd name="connsiteY25" fmla="*/ 839828 h 1667042"/>
                  <a:gd name="connsiteX26" fmla="*/ 215975 w 1598802"/>
                  <a:gd name="connsiteY26" fmla="*/ 267988 h 1667042"/>
                  <a:gd name="connsiteX27" fmla="*/ 292870 w 1598802"/>
                  <a:gd name="connsiteY27" fmla="*/ 134804 h 1667042"/>
                  <a:gd name="connsiteX28" fmla="*/ 335967 w 1598802"/>
                  <a:gd name="connsiteY28" fmla="*/ 132103 h 1667042"/>
                  <a:gd name="connsiteX29" fmla="*/ 426053 w 1598802"/>
                  <a:gd name="connsiteY29" fmla="*/ 211698 h 1667042"/>
                  <a:gd name="connsiteX30" fmla="*/ 578656 w 1598802"/>
                  <a:gd name="connsiteY30" fmla="*/ 781218 h 1667042"/>
                  <a:gd name="connsiteX31" fmla="*/ 614705 w 1598802"/>
                  <a:gd name="connsiteY31" fmla="*/ 781218 h 1667042"/>
                  <a:gd name="connsiteX32" fmla="*/ 614705 w 1598802"/>
                  <a:gd name="connsiteY32" fmla="*/ 108744 h 1667042"/>
                  <a:gd name="connsiteX33" fmla="*/ 723449 w 1598802"/>
                  <a:gd name="connsiteY33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90112 w 1598802"/>
                  <a:gd name="connsiteY8" fmla="*/ 1040146 h 1667042"/>
                  <a:gd name="connsiteX9" fmla="*/ 1156573 w 1598802"/>
                  <a:gd name="connsiteY9" fmla="*/ 1045642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80587 w 1598802"/>
                  <a:gd name="connsiteY8" fmla="*/ 1030621 h 1667042"/>
                  <a:gd name="connsiteX9" fmla="*/ 1156573 w 1598802"/>
                  <a:gd name="connsiteY9" fmla="*/ 1045642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56573 w 1598802"/>
                  <a:gd name="connsiteY9" fmla="*/ 1045642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69200 w 1598802"/>
                  <a:gd name="connsiteY23" fmla="*/ 839828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78656 w 1598802"/>
                  <a:gd name="connsiteY28" fmla="*/ 781218 h 1667042"/>
                  <a:gd name="connsiteX29" fmla="*/ 614705 w 1598802"/>
                  <a:gd name="connsiteY29" fmla="*/ 781218 h 1667042"/>
                  <a:gd name="connsiteX30" fmla="*/ 614705 w 1598802"/>
                  <a:gd name="connsiteY30" fmla="*/ 108744 h 1667042"/>
                  <a:gd name="connsiteX31" fmla="*/ 723449 w 1598802"/>
                  <a:gd name="connsiteY31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78656 w 1598802"/>
                  <a:gd name="connsiteY28" fmla="*/ 781218 h 1667042"/>
                  <a:gd name="connsiteX29" fmla="*/ 614705 w 1598802"/>
                  <a:gd name="connsiteY29" fmla="*/ 781218 h 1667042"/>
                  <a:gd name="connsiteX30" fmla="*/ 614705 w 1598802"/>
                  <a:gd name="connsiteY30" fmla="*/ 108744 h 1667042"/>
                  <a:gd name="connsiteX31" fmla="*/ 723449 w 1598802"/>
                  <a:gd name="connsiteY31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78656 w 1598802"/>
                  <a:gd name="connsiteY28" fmla="*/ 781218 h 1667042"/>
                  <a:gd name="connsiteX29" fmla="*/ 614705 w 1598802"/>
                  <a:gd name="connsiteY29" fmla="*/ 781218 h 1667042"/>
                  <a:gd name="connsiteX30" fmla="*/ 614705 w 1598802"/>
                  <a:gd name="connsiteY30" fmla="*/ 108744 h 1667042"/>
                  <a:gd name="connsiteX31" fmla="*/ 723449 w 1598802"/>
                  <a:gd name="connsiteY31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96216 w 1598802"/>
                  <a:gd name="connsiteY28" fmla="*/ 785609 h 1667042"/>
                  <a:gd name="connsiteX29" fmla="*/ 614705 w 1598802"/>
                  <a:gd name="connsiteY29" fmla="*/ 781218 h 1667042"/>
                  <a:gd name="connsiteX30" fmla="*/ 614705 w 1598802"/>
                  <a:gd name="connsiteY30" fmla="*/ 108744 h 1667042"/>
                  <a:gd name="connsiteX31" fmla="*/ 723449 w 1598802"/>
                  <a:gd name="connsiteY31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96216 w 1598802"/>
                  <a:gd name="connsiteY28" fmla="*/ 785609 h 1667042"/>
                  <a:gd name="connsiteX29" fmla="*/ 614705 w 1598802"/>
                  <a:gd name="connsiteY29" fmla="*/ 108744 h 1667042"/>
                  <a:gd name="connsiteX30" fmla="*/ 723449 w 1598802"/>
                  <a:gd name="connsiteY30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89632 w 1598802"/>
                  <a:gd name="connsiteY28" fmla="*/ 787805 h 1667042"/>
                  <a:gd name="connsiteX29" fmla="*/ 614705 w 1598802"/>
                  <a:gd name="connsiteY29" fmla="*/ 108744 h 1667042"/>
                  <a:gd name="connsiteX30" fmla="*/ 723449 w 1598802"/>
                  <a:gd name="connsiteY30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89632 w 1598802"/>
                  <a:gd name="connsiteY28" fmla="*/ 787805 h 1667042"/>
                  <a:gd name="connsiteX29" fmla="*/ 614705 w 1598802"/>
                  <a:gd name="connsiteY29" fmla="*/ 108744 h 1667042"/>
                  <a:gd name="connsiteX30" fmla="*/ 723449 w 1598802"/>
                  <a:gd name="connsiteY30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61235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51911 w 1598802"/>
                  <a:gd name="connsiteY6" fmla="*/ 914682 h 1667042"/>
                  <a:gd name="connsiteX7" fmla="*/ 1068681 w 1598802"/>
                  <a:gd name="connsiteY7" fmla="*/ 1016334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250890 w 1598802"/>
                  <a:gd name="connsiteY17" fmla="*/ 1031236 h 1667042"/>
                  <a:gd name="connsiteX18" fmla="*/ 11123 w 1598802"/>
                  <a:gd name="connsiteY18" fmla="*/ 615948 h 1667042"/>
                  <a:gd name="connsiteX19" fmla="*/ 41475 w 1598802"/>
                  <a:gd name="connsiteY19" fmla="*/ 502673 h 1667042"/>
                  <a:gd name="connsiteX20" fmla="*/ 72686 w 1598802"/>
                  <a:gd name="connsiteY20" fmla="*/ 492178 h 1667042"/>
                  <a:gd name="connsiteX21" fmla="*/ 154750 w 1598802"/>
                  <a:gd name="connsiteY21" fmla="*/ 533025 h 1667042"/>
                  <a:gd name="connsiteX22" fmla="*/ 356030 w 1598802"/>
                  <a:gd name="connsiteY22" fmla="*/ 852997 h 1667042"/>
                  <a:gd name="connsiteX23" fmla="*/ 215975 w 1598802"/>
                  <a:gd name="connsiteY23" fmla="*/ 267988 h 1667042"/>
                  <a:gd name="connsiteX24" fmla="*/ 292870 w 1598802"/>
                  <a:gd name="connsiteY24" fmla="*/ 134804 h 1667042"/>
                  <a:gd name="connsiteX25" fmla="*/ 335967 w 1598802"/>
                  <a:gd name="connsiteY25" fmla="*/ 132103 h 1667042"/>
                  <a:gd name="connsiteX26" fmla="*/ 426053 w 1598802"/>
                  <a:gd name="connsiteY26" fmla="*/ 211698 h 1667042"/>
                  <a:gd name="connsiteX27" fmla="*/ 589632 w 1598802"/>
                  <a:gd name="connsiteY27" fmla="*/ 787805 h 1667042"/>
                  <a:gd name="connsiteX28" fmla="*/ 614705 w 1598802"/>
                  <a:gd name="connsiteY28" fmla="*/ 108744 h 1667042"/>
                  <a:gd name="connsiteX29" fmla="*/ 723449 w 1598802"/>
                  <a:gd name="connsiteY29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51911 w 1598802"/>
                  <a:gd name="connsiteY6" fmla="*/ 914682 h 1667042"/>
                  <a:gd name="connsiteX7" fmla="*/ 1068681 w 1598802"/>
                  <a:gd name="connsiteY7" fmla="*/ 1016334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250890 w 1598802"/>
                  <a:gd name="connsiteY17" fmla="*/ 1031236 h 1667042"/>
                  <a:gd name="connsiteX18" fmla="*/ 11123 w 1598802"/>
                  <a:gd name="connsiteY18" fmla="*/ 615948 h 1667042"/>
                  <a:gd name="connsiteX19" fmla="*/ 41475 w 1598802"/>
                  <a:gd name="connsiteY19" fmla="*/ 502673 h 1667042"/>
                  <a:gd name="connsiteX20" fmla="*/ 72686 w 1598802"/>
                  <a:gd name="connsiteY20" fmla="*/ 492178 h 1667042"/>
                  <a:gd name="connsiteX21" fmla="*/ 154750 w 1598802"/>
                  <a:gd name="connsiteY21" fmla="*/ 533025 h 1667042"/>
                  <a:gd name="connsiteX22" fmla="*/ 356030 w 1598802"/>
                  <a:gd name="connsiteY22" fmla="*/ 852997 h 1667042"/>
                  <a:gd name="connsiteX23" fmla="*/ 215975 w 1598802"/>
                  <a:gd name="connsiteY23" fmla="*/ 267988 h 1667042"/>
                  <a:gd name="connsiteX24" fmla="*/ 292870 w 1598802"/>
                  <a:gd name="connsiteY24" fmla="*/ 134804 h 1667042"/>
                  <a:gd name="connsiteX25" fmla="*/ 335967 w 1598802"/>
                  <a:gd name="connsiteY25" fmla="*/ 132103 h 1667042"/>
                  <a:gd name="connsiteX26" fmla="*/ 426053 w 1598802"/>
                  <a:gd name="connsiteY26" fmla="*/ 211698 h 1667042"/>
                  <a:gd name="connsiteX27" fmla="*/ 589632 w 1598802"/>
                  <a:gd name="connsiteY27" fmla="*/ 787805 h 1667042"/>
                  <a:gd name="connsiteX28" fmla="*/ 614705 w 1598802"/>
                  <a:gd name="connsiteY28" fmla="*/ 108744 h 1667042"/>
                  <a:gd name="connsiteX29" fmla="*/ 723449 w 1598802"/>
                  <a:gd name="connsiteY29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51911 w 1598802"/>
                  <a:gd name="connsiteY6" fmla="*/ 914682 h 1667042"/>
                  <a:gd name="connsiteX7" fmla="*/ 1068681 w 1598802"/>
                  <a:gd name="connsiteY7" fmla="*/ 1016334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250890 w 1598802"/>
                  <a:gd name="connsiteY17" fmla="*/ 1031236 h 1667042"/>
                  <a:gd name="connsiteX18" fmla="*/ 11123 w 1598802"/>
                  <a:gd name="connsiteY18" fmla="*/ 615948 h 1667042"/>
                  <a:gd name="connsiteX19" fmla="*/ 41475 w 1598802"/>
                  <a:gd name="connsiteY19" fmla="*/ 502673 h 1667042"/>
                  <a:gd name="connsiteX20" fmla="*/ 72686 w 1598802"/>
                  <a:gd name="connsiteY20" fmla="*/ 492178 h 1667042"/>
                  <a:gd name="connsiteX21" fmla="*/ 154750 w 1598802"/>
                  <a:gd name="connsiteY21" fmla="*/ 533025 h 1667042"/>
                  <a:gd name="connsiteX22" fmla="*/ 356030 w 1598802"/>
                  <a:gd name="connsiteY22" fmla="*/ 852997 h 1667042"/>
                  <a:gd name="connsiteX23" fmla="*/ 215975 w 1598802"/>
                  <a:gd name="connsiteY23" fmla="*/ 267988 h 1667042"/>
                  <a:gd name="connsiteX24" fmla="*/ 292870 w 1598802"/>
                  <a:gd name="connsiteY24" fmla="*/ 134804 h 1667042"/>
                  <a:gd name="connsiteX25" fmla="*/ 335967 w 1598802"/>
                  <a:gd name="connsiteY25" fmla="*/ 132103 h 1667042"/>
                  <a:gd name="connsiteX26" fmla="*/ 426053 w 1598802"/>
                  <a:gd name="connsiteY26" fmla="*/ 211698 h 1667042"/>
                  <a:gd name="connsiteX27" fmla="*/ 589632 w 1598802"/>
                  <a:gd name="connsiteY27" fmla="*/ 787805 h 1667042"/>
                  <a:gd name="connsiteX28" fmla="*/ 614705 w 1598802"/>
                  <a:gd name="connsiteY28" fmla="*/ 108744 h 1667042"/>
                  <a:gd name="connsiteX29" fmla="*/ 723449 w 1598802"/>
                  <a:gd name="connsiteY29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68681 w 1598802"/>
                  <a:gd name="connsiteY7" fmla="*/ 1016334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250890 w 1598802"/>
                  <a:gd name="connsiteY17" fmla="*/ 1031236 h 1667042"/>
                  <a:gd name="connsiteX18" fmla="*/ 11123 w 1598802"/>
                  <a:gd name="connsiteY18" fmla="*/ 615948 h 1667042"/>
                  <a:gd name="connsiteX19" fmla="*/ 41475 w 1598802"/>
                  <a:gd name="connsiteY19" fmla="*/ 502673 h 1667042"/>
                  <a:gd name="connsiteX20" fmla="*/ 72686 w 1598802"/>
                  <a:gd name="connsiteY20" fmla="*/ 492178 h 1667042"/>
                  <a:gd name="connsiteX21" fmla="*/ 154750 w 1598802"/>
                  <a:gd name="connsiteY21" fmla="*/ 533025 h 1667042"/>
                  <a:gd name="connsiteX22" fmla="*/ 356030 w 1598802"/>
                  <a:gd name="connsiteY22" fmla="*/ 852997 h 1667042"/>
                  <a:gd name="connsiteX23" fmla="*/ 215975 w 1598802"/>
                  <a:gd name="connsiteY23" fmla="*/ 267988 h 1667042"/>
                  <a:gd name="connsiteX24" fmla="*/ 292870 w 1598802"/>
                  <a:gd name="connsiteY24" fmla="*/ 134804 h 1667042"/>
                  <a:gd name="connsiteX25" fmla="*/ 335967 w 1598802"/>
                  <a:gd name="connsiteY25" fmla="*/ 132103 h 1667042"/>
                  <a:gd name="connsiteX26" fmla="*/ 426053 w 1598802"/>
                  <a:gd name="connsiteY26" fmla="*/ 211698 h 1667042"/>
                  <a:gd name="connsiteX27" fmla="*/ 589632 w 1598802"/>
                  <a:gd name="connsiteY27" fmla="*/ 787805 h 1667042"/>
                  <a:gd name="connsiteX28" fmla="*/ 614705 w 1598802"/>
                  <a:gd name="connsiteY28" fmla="*/ 108744 h 1667042"/>
                  <a:gd name="connsiteX29" fmla="*/ 723449 w 1598802"/>
                  <a:gd name="connsiteY29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250890 w 1598802"/>
                  <a:gd name="connsiteY17" fmla="*/ 1031236 h 1667042"/>
                  <a:gd name="connsiteX18" fmla="*/ 11123 w 1598802"/>
                  <a:gd name="connsiteY18" fmla="*/ 615948 h 1667042"/>
                  <a:gd name="connsiteX19" fmla="*/ 41475 w 1598802"/>
                  <a:gd name="connsiteY19" fmla="*/ 502673 h 1667042"/>
                  <a:gd name="connsiteX20" fmla="*/ 72686 w 1598802"/>
                  <a:gd name="connsiteY20" fmla="*/ 492178 h 1667042"/>
                  <a:gd name="connsiteX21" fmla="*/ 154750 w 1598802"/>
                  <a:gd name="connsiteY21" fmla="*/ 533025 h 1667042"/>
                  <a:gd name="connsiteX22" fmla="*/ 356030 w 1598802"/>
                  <a:gd name="connsiteY22" fmla="*/ 852997 h 1667042"/>
                  <a:gd name="connsiteX23" fmla="*/ 215975 w 1598802"/>
                  <a:gd name="connsiteY23" fmla="*/ 267988 h 1667042"/>
                  <a:gd name="connsiteX24" fmla="*/ 292870 w 1598802"/>
                  <a:gd name="connsiteY24" fmla="*/ 134804 h 1667042"/>
                  <a:gd name="connsiteX25" fmla="*/ 335967 w 1598802"/>
                  <a:gd name="connsiteY25" fmla="*/ 132103 h 1667042"/>
                  <a:gd name="connsiteX26" fmla="*/ 426053 w 1598802"/>
                  <a:gd name="connsiteY26" fmla="*/ 211698 h 1667042"/>
                  <a:gd name="connsiteX27" fmla="*/ 589632 w 1598802"/>
                  <a:gd name="connsiteY27" fmla="*/ 787805 h 1667042"/>
                  <a:gd name="connsiteX28" fmla="*/ 614705 w 1598802"/>
                  <a:gd name="connsiteY28" fmla="*/ 108744 h 1667042"/>
                  <a:gd name="connsiteX29" fmla="*/ 723449 w 1598802"/>
                  <a:gd name="connsiteY29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15975 w 1598802"/>
                  <a:gd name="connsiteY22" fmla="*/ 267988 h 1667042"/>
                  <a:gd name="connsiteX23" fmla="*/ 292870 w 1598802"/>
                  <a:gd name="connsiteY23" fmla="*/ 134804 h 1667042"/>
                  <a:gd name="connsiteX24" fmla="*/ 335967 w 1598802"/>
                  <a:gd name="connsiteY24" fmla="*/ 132103 h 1667042"/>
                  <a:gd name="connsiteX25" fmla="*/ 426053 w 1598802"/>
                  <a:gd name="connsiteY25" fmla="*/ 211698 h 1667042"/>
                  <a:gd name="connsiteX26" fmla="*/ 589632 w 1598802"/>
                  <a:gd name="connsiteY26" fmla="*/ 787805 h 1667042"/>
                  <a:gd name="connsiteX27" fmla="*/ 614705 w 1598802"/>
                  <a:gd name="connsiteY27" fmla="*/ 108744 h 1667042"/>
                  <a:gd name="connsiteX28" fmla="*/ 723449 w 1598802"/>
                  <a:gd name="connsiteY28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15975 w 1598802"/>
                  <a:gd name="connsiteY22" fmla="*/ 267988 h 1667042"/>
                  <a:gd name="connsiteX23" fmla="*/ 292870 w 1598802"/>
                  <a:gd name="connsiteY23" fmla="*/ 134804 h 1667042"/>
                  <a:gd name="connsiteX24" fmla="*/ 426053 w 1598802"/>
                  <a:gd name="connsiteY24" fmla="*/ 211698 h 1667042"/>
                  <a:gd name="connsiteX25" fmla="*/ 589632 w 1598802"/>
                  <a:gd name="connsiteY25" fmla="*/ 787805 h 1667042"/>
                  <a:gd name="connsiteX26" fmla="*/ 614705 w 1598802"/>
                  <a:gd name="connsiteY26" fmla="*/ 108744 h 1667042"/>
                  <a:gd name="connsiteX27" fmla="*/ 723449 w 1598802"/>
                  <a:gd name="connsiteY27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15975 w 1598802"/>
                  <a:gd name="connsiteY22" fmla="*/ 267988 h 1667042"/>
                  <a:gd name="connsiteX23" fmla="*/ 279700 w 1598802"/>
                  <a:gd name="connsiteY23" fmla="*/ 123829 h 1667042"/>
                  <a:gd name="connsiteX24" fmla="*/ 426053 w 1598802"/>
                  <a:gd name="connsiteY24" fmla="*/ 211698 h 1667042"/>
                  <a:gd name="connsiteX25" fmla="*/ 589632 w 1598802"/>
                  <a:gd name="connsiteY25" fmla="*/ 787805 h 1667042"/>
                  <a:gd name="connsiteX26" fmla="*/ 614705 w 1598802"/>
                  <a:gd name="connsiteY26" fmla="*/ 108744 h 1667042"/>
                  <a:gd name="connsiteX27" fmla="*/ 723449 w 1598802"/>
                  <a:gd name="connsiteY27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15975 w 1598802"/>
                  <a:gd name="connsiteY22" fmla="*/ 267988 h 1667042"/>
                  <a:gd name="connsiteX23" fmla="*/ 279700 w 1598802"/>
                  <a:gd name="connsiteY23" fmla="*/ 123829 h 1667042"/>
                  <a:gd name="connsiteX24" fmla="*/ 426053 w 1598802"/>
                  <a:gd name="connsiteY24" fmla="*/ 211698 h 1667042"/>
                  <a:gd name="connsiteX25" fmla="*/ 589632 w 1598802"/>
                  <a:gd name="connsiteY25" fmla="*/ 787805 h 1667042"/>
                  <a:gd name="connsiteX26" fmla="*/ 614705 w 1598802"/>
                  <a:gd name="connsiteY26" fmla="*/ 108744 h 1667042"/>
                  <a:gd name="connsiteX27" fmla="*/ 723449 w 1598802"/>
                  <a:gd name="connsiteY27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24755 w 1598802"/>
                  <a:gd name="connsiteY22" fmla="*/ 263598 h 1667042"/>
                  <a:gd name="connsiteX23" fmla="*/ 279700 w 1598802"/>
                  <a:gd name="connsiteY23" fmla="*/ 123829 h 1667042"/>
                  <a:gd name="connsiteX24" fmla="*/ 426053 w 1598802"/>
                  <a:gd name="connsiteY24" fmla="*/ 211698 h 1667042"/>
                  <a:gd name="connsiteX25" fmla="*/ 589632 w 1598802"/>
                  <a:gd name="connsiteY25" fmla="*/ 787805 h 1667042"/>
                  <a:gd name="connsiteX26" fmla="*/ 614705 w 1598802"/>
                  <a:gd name="connsiteY26" fmla="*/ 108744 h 1667042"/>
                  <a:gd name="connsiteX27" fmla="*/ 723449 w 1598802"/>
                  <a:gd name="connsiteY27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24755 w 1598802"/>
                  <a:gd name="connsiteY22" fmla="*/ 263598 h 1667042"/>
                  <a:gd name="connsiteX23" fmla="*/ 279700 w 1598802"/>
                  <a:gd name="connsiteY23" fmla="*/ 123829 h 1667042"/>
                  <a:gd name="connsiteX24" fmla="*/ 412883 w 1598802"/>
                  <a:gd name="connsiteY24" fmla="*/ 213894 h 1667042"/>
                  <a:gd name="connsiteX25" fmla="*/ 589632 w 1598802"/>
                  <a:gd name="connsiteY25" fmla="*/ 787805 h 1667042"/>
                  <a:gd name="connsiteX26" fmla="*/ 614705 w 1598802"/>
                  <a:gd name="connsiteY26" fmla="*/ 108744 h 1667042"/>
                  <a:gd name="connsiteX27" fmla="*/ 723449 w 1598802"/>
                  <a:gd name="connsiteY27" fmla="*/ 0 h 1667042"/>
                  <a:gd name="connsiteX0" fmla="*/ 723449 w 1598802"/>
                  <a:gd name="connsiteY0" fmla="*/ 2 h 1667044"/>
                  <a:gd name="connsiteX1" fmla="*/ 832193 w 1598802"/>
                  <a:gd name="connsiteY1" fmla="*/ 108746 h 1667044"/>
                  <a:gd name="connsiteX2" fmla="*/ 850260 w 1598802"/>
                  <a:gd name="connsiteY2" fmla="*/ 781220 h 1667044"/>
                  <a:gd name="connsiteX3" fmla="*/ 1013838 w 1598802"/>
                  <a:gd name="connsiteY3" fmla="*/ 211699 h 1667044"/>
                  <a:gd name="connsiteX4" fmla="*/ 1147022 w 1598802"/>
                  <a:gd name="connsiteY4" fmla="*/ 134805 h 1667044"/>
                  <a:gd name="connsiteX5" fmla="*/ 122391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13838 w 1598802"/>
                  <a:gd name="connsiteY3" fmla="*/ 211699 h 1667044"/>
                  <a:gd name="connsiteX4" fmla="*/ 1147022 w 1598802"/>
                  <a:gd name="connsiteY4" fmla="*/ 134805 h 1667044"/>
                  <a:gd name="connsiteX5" fmla="*/ 122391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13838 w 1598802"/>
                  <a:gd name="connsiteY3" fmla="*/ 211699 h 1667044"/>
                  <a:gd name="connsiteX4" fmla="*/ 1147022 w 1598802"/>
                  <a:gd name="connsiteY4" fmla="*/ 134805 h 1667044"/>
                  <a:gd name="connsiteX5" fmla="*/ 122391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2391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1466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14669 w 1598802"/>
                  <a:gd name="connsiteY27" fmla="*/ 2 h 1667044"/>
                  <a:gd name="connsiteX0" fmla="*/ 71466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0921 w 1598802"/>
                  <a:gd name="connsiteY23" fmla="*/ 126026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14669 w 1598802"/>
                  <a:gd name="connsiteY27" fmla="*/ 2 h 1667044"/>
                  <a:gd name="connsiteX0" fmla="*/ 71466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0921 w 1598802"/>
                  <a:gd name="connsiteY23" fmla="*/ 126026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14669 w 1598802"/>
                  <a:gd name="connsiteY27" fmla="*/ 2 h 1667044"/>
                  <a:gd name="connsiteX0" fmla="*/ 711834 w 1595967"/>
                  <a:gd name="connsiteY0" fmla="*/ 2 h 1667044"/>
                  <a:gd name="connsiteX1" fmla="*/ 811798 w 1595967"/>
                  <a:gd name="connsiteY1" fmla="*/ 113136 h 1667044"/>
                  <a:gd name="connsiteX2" fmla="*/ 847425 w 1595967"/>
                  <a:gd name="connsiteY2" fmla="*/ 781220 h 1667044"/>
                  <a:gd name="connsiteX3" fmla="*/ 1024172 w 1595967"/>
                  <a:gd name="connsiteY3" fmla="*/ 213894 h 1667044"/>
                  <a:gd name="connsiteX4" fmla="*/ 1144187 w 1595967"/>
                  <a:gd name="connsiteY4" fmla="*/ 134805 h 1667044"/>
                  <a:gd name="connsiteX5" fmla="*/ 1203521 w 1595967"/>
                  <a:gd name="connsiteY5" fmla="*/ 267989 h 1667044"/>
                  <a:gd name="connsiteX6" fmla="*/ 1071025 w 1595967"/>
                  <a:gd name="connsiteY6" fmla="*/ 804936 h 1667044"/>
                  <a:gd name="connsiteX7" fmla="*/ 1070236 w 1595967"/>
                  <a:gd name="connsiteY7" fmla="*/ 992192 h 1667044"/>
                  <a:gd name="connsiteX8" fmla="*/ 1177550 w 1595967"/>
                  <a:gd name="connsiteY8" fmla="*/ 1036119 h 1667044"/>
                  <a:gd name="connsiteX9" fmla="*/ 1394972 w 1595967"/>
                  <a:gd name="connsiteY9" fmla="*/ 900179 h 1667044"/>
                  <a:gd name="connsiteX10" fmla="*/ 1582722 w 1595967"/>
                  <a:gd name="connsiteY10" fmla="*/ 950954 h 1667044"/>
                  <a:gd name="connsiteX11" fmla="*/ 1508135 w 1595967"/>
                  <a:gd name="connsiteY11" fmla="*/ 1136322 h 1667044"/>
                  <a:gd name="connsiteX12" fmla="*/ 1136893 w 1595967"/>
                  <a:gd name="connsiteY12" fmla="*/ 1396534 h 1667044"/>
                  <a:gd name="connsiteX13" fmla="*/ 728787 w 1595967"/>
                  <a:gd name="connsiteY13" fmla="*/ 1667044 h 1667044"/>
                  <a:gd name="connsiteX14" fmla="*/ 685924 w 1595967"/>
                  <a:gd name="connsiteY14" fmla="*/ 1667044 h 1667044"/>
                  <a:gd name="connsiteX15" fmla="*/ 243012 w 1595967"/>
                  <a:gd name="connsiteY15" fmla="*/ 1224132 h 1667044"/>
                  <a:gd name="connsiteX16" fmla="*/ 243012 w 1595967"/>
                  <a:gd name="connsiteY16" fmla="*/ 1081257 h 1667044"/>
                  <a:gd name="connsiteX17" fmla="*/ 8288 w 1595967"/>
                  <a:gd name="connsiteY17" fmla="*/ 615950 h 1667044"/>
                  <a:gd name="connsiteX18" fmla="*/ 38640 w 1595967"/>
                  <a:gd name="connsiteY18" fmla="*/ 502675 h 1667044"/>
                  <a:gd name="connsiteX19" fmla="*/ 151915 w 1595967"/>
                  <a:gd name="connsiteY19" fmla="*/ 533027 h 1667044"/>
                  <a:gd name="connsiteX20" fmla="*/ 353195 w 1595967"/>
                  <a:gd name="connsiteY20" fmla="*/ 852999 h 1667044"/>
                  <a:gd name="connsiteX21" fmla="*/ 221920 w 1595967"/>
                  <a:gd name="connsiteY21" fmla="*/ 263600 h 1667044"/>
                  <a:gd name="connsiteX22" fmla="*/ 268086 w 1595967"/>
                  <a:gd name="connsiteY22" fmla="*/ 126026 h 1667044"/>
                  <a:gd name="connsiteX23" fmla="*/ 410048 w 1595967"/>
                  <a:gd name="connsiteY23" fmla="*/ 213896 h 1667044"/>
                  <a:gd name="connsiteX24" fmla="*/ 586797 w 1595967"/>
                  <a:gd name="connsiteY24" fmla="*/ 787807 h 1667044"/>
                  <a:gd name="connsiteX25" fmla="*/ 620650 w 1595967"/>
                  <a:gd name="connsiteY25" fmla="*/ 110942 h 1667044"/>
                  <a:gd name="connsiteX26" fmla="*/ 711834 w 1595967"/>
                  <a:gd name="connsiteY26" fmla="*/ 2 h 1667044"/>
                  <a:gd name="connsiteX0" fmla="*/ 711728 w 1595861"/>
                  <a:gd name="connsiteY0" fmla="*/ 2 h 1667044"/>
                  <a:gd name="connsiteX1" fmla="*/ 811692 w 1595861"/>
                  <a:gd name="connsiteY1" fmla="*/ 113136 h 1667044"/>
                  <a:gd name="connsiteX2" fmla="*/ 847319 w 1595861"/>
                  <a:gd name="connsiteY2" fmla="*/ 781220 h 1667044"/>
                  <a:gd name="connsiteX3" fmla="*/ 1024066 w 1595861"/>
                  <a:gd name="connsiteY3" fmla="*/ 213894 h 1667044"/>
                  <a:gd name="connsiteX4" fmla="*/ 1144081 w 1595861"/>
                  <a:gd name="connsiteY4" fmla="*/ 134805 h 1667044"/>
                  <a:gd name="connsiteX5" fmla="*/ 1203415 w 1595861"/>
                  <a:gd name="connsiteY5" fmla="*/ 267989 h 1667044"/>
                  <a:gd name="connsiteX6" fmla="*/ 1070919 w 1595861"/>
                  <a:gd name="connsiteY6" fmla="*/ 804936 h 1667044"/>
                  <a:gd name="connsiteX7" fmla="*/ 1070130 w 1595861"/>
                  <a:gd name="connsiteY7" fmla="*/ 992192 h 1667044"/>
                  <a:gd name="connsiteX8" fmla="*/ 1177444 w 1595861"/>
                  <a:gd name="connsiteY8" fmla="*/ 1036119 h 1667044"/>
                  <a:gd name="connsiteX9" fmla="*/ 1394866 w 1595861"/>
                  <a:gd name="connsiteY9" fmla="*/ 900179 h 1667044"/>
                  <a:gd name="connsiteX10" fmla="*/ 1582616 w 1595861"/>
                  <a:gd name="connsiteY10" fmla="*/ 950954 h 1667044"/>
                  <a:gd name="connsiteX11" fmla="*/ 1508029 w 1595861"/>
                  <a:gd name="connsiteY11" fmla="*/ 1136322 h 1667044"/>
                  <a:gd name="connsiteX12" fmla="*/ 1136787 w 1595861"/>
                  <a:gd name="connsiteY12" fmla="*/ 1396534 h 1667044"/>
                  <a:gd name="connsiteX13" fmla="*/ 728681 w 1595861"/>
                  <a:gd name="connsiteY13" fmla="*/ 1667044 h 1667044"/>
                  <a:gd name="connsiteX14" fmla="*/ 685818 w 1595861"/>
                  <a:gd name="connsiteY14" fmla="*/ 1667044 h 1667044"/>
                  <a:gd name="connsiteX15" fmla="*/ 242906 w 1595861"/>
                  <a:gd name="connsiteY15" fmla="*/ 1224132 h 1667044"/>
                  <a:gd name="connsiteX16" fmla="*/ 242906 w 1595861"/>
                  <a:gd name="connsiteY16" fmla="*/ 1081257 h 1667044"/>
                  <a:gd name="connsiteX17" fmla="*/ 8182 w 1595861"/>
                  <a:gd name="connsiteY17" fmla="*/ 615950 h 1667044"/>
                  <a:gd name="connsiteX18" fmla="*/ 38534 w 1595861"/>
                  <a:gd name="connsiteY18" fmla="*/ 502675 h 1667044"/>
                  <a:gd name="connsiteX19" fmla="*/ 147418 w 1595861"/>
                  <a:gd name="connsiteY19" fmla="*/ 537418 h 1667044"/>
                  <a:gd name="connsiteX20" fmla="*/ 353089 w 1595861"/>
                  <a:gd name="connsiteY20" fmla="*/ 852999 h 1667044"/>
                  <a:gd name="connsiteX21" fmla="*/ 221814 w 1595861"/>
                  <a:gd name="connsiteY21" fmla="*/ 263600 h 1667044"/>
                  <a:gd name="connsiteX22" fmla="*/ 267980 w 1595861"/>
                  <a:gd name="connsiteY22" fmla="*/ 126026 h 1667044"/>
                  <a:gd name="connsiteX23" fmla="*/ 409942 w 1595861"/>
                  <a:gd name="connsiteY23" fmla="*/ 213896 h 1667044"/>
                  <a:gd name="connsiteX24" fmla="*/ 586691 w 1595861"/>
                  <a:gd name="connsiteY24" fmla="*/ 787807 h 1667044"/>
                  <a:gd name="connsiteX25" fmla="*/ 620544 w 1595861"/>
                  <a:gd name="connsiteY25" fmla="*/ 110942 h 1667044"/>
                  <a:gd name="connsiteX26" fmla="*/ 711728 w 1595861"/>
                  <a:gd name="connsiteY26" fmla="*/ 2 h 1667044"/>
                  <a:gd name="connsiteX0" fmla="*/ 713979 w 1598112"/>
                  <a:gd name="connsiteY0" fmla="*/ 2 h 1667044"/>
                  <a:gd name="connsiteX1" fmla="*/ 813943 w 1598112"/>
                  <a:gd name="connsiteY1" fmla="*/ 113136 h 1667044"/>
                  <a:gd name="connsiteX2" fmla="*/ 849570 w 1598112"/>
                  <a:gd name="connsiteY2" fmla="*/ 781220 h 1667044"/>
                  <a:gd name="connsiteX3" fmla="*/ 1026317 w 1598112"/>
                  <a:gd name="connsiteY3" fmla="*/ 213894 h 1667044"/>
                  <a:gd name="connsiteX4" fmla="*/ 1146332 w 1598112"/>
                  <a:gd name="connsiteY4" fmla="*/ 134805 h 1667044"/>
                  <a:gd name="connsiteX5" fmla="*/ 1205666 w 1598112"/>
                  <a:gd name="connsiteY5" fmla="*/ 267989 h 1667044"/>
                  <a:gd name="connsiteX6" fmla="*/ 1073170 w 1598112"/>
                  <a:gd name="connsiteY6" fmla="*/ 804936 h 1667044"/>
                  <a:gd name="connsiteX7" fmla="*/ 1072381 w 1598112"/>
                  <a:gd name="connsiteY7" fmla="*/ 992192 h 1667044"/>
                  <a:gd name="connsiteX8" fmla="*/ 1179695 w 1598112"/>
                  <a:gd name="connsiteY8" fmla="*/ 1036119 h 1667044"/>
                  <a:gd name="connsiteX9" fmla="*/ 1397117 w 1598112"/>
                  <a:gd name="connsiteY9" fmla="*/ 900179 h 1667044"/>
                  <a:gd name="connsiteX10" fmla="*/ 1584867 w 1598112"/>
                  <a:gd name="connsiteY10" fmla="*/ 950954 h 1667044"/>
                  <a:gd name="connsiteX11" fmla="*/ 1510280 w 1598112"/>
                  <a:gd name="connsiteY11" fmla="*/ 1136322 h 1667044"/>
                  <a:gd name="connsiteX12" fmla="*/ 1139038 w 1598112"/>
                  <a:gd name="connsiteY12" fmla="*/ 1396534 h 1667044"/>
                  <a:gd name="connsiteX13" fmla="*/ 730932 w 1598112"/>
                  <a:gd name="connsiteY13" fmla="*/ 1667044 h 1667044"/>
                  <a:gd name="connsiteX14" fmla="*/ 688069 w 1598112"/>
                  <a:gd name="connsiteY14" fmla="*/ 1667044 h 1667044"/>
                  <a:gd name="connsiteX15" fmla="*/ 245157 w 1598112"/>
                  <a:gd name="connsiteY15" fmla="*/ 1224132 h 1667044"/>
                  <a:gd name="connsiteX16" fmla="*/ 245157 w 1598112"/>
                  <a:gd name="connsiteY16" fmla="*/ 1081257 h 1667044"/>
                  <a:gd name="connsiteX17" fmla="*/ 10433 w 1598112"/>
                  <a:gd name="connsiteY17" fmla="*/ 615950 h 1667044"/>
                  <a:gd name="connsiteX18" fmla="*/ 40785 w 1598112"/>
                  <a:gd name="connsiteY18" fmla="*/ 502675 h 1667044"/>
                  <a:gd name="connsiteX19" fmla="*/ 149669 w 1598112"/>
                  <a:gd name="connsiteY19" fmla="*/ 537418 h 1667044"/>
                  <a:gd name="connsiteX20" fmla="*/ 355340 w 1598112"/>
                  <a:gd name="connsiteY20" fmla="*/ 852999 h 1667044"/>
                  <a:gd name="connsiteX21" fmla="*/ 224065 w 1598112"/>
                  <a:gd name="connsiteY21" fmla="*/ 263600 h 1667044"/>
                  <a:gd name="connsiteX22" fmla="*/ 270231 w 1598112"/>
                  <a:gd name="connsiteY22" fmla="*/ 126026 h 1667044"/>
                  <a:gd name="connsiteX23" fmla="*/ 412193 w 1598112"/>
                  <a:gd name="connsiteY23" fmla="*/ 213896 h 1667044"/>
                  <a:gd name="connsiteX24" fmla="*/ 588942 w 1598112"/>
                  <a:gd name="connsiteY24" fmla="*/ 787807 h 1667044"/>
                  <a:gd name="connsiteX25" fmla="*/ 622795 w 1598112"/>
                  <a:gd name="connsiteY25" fmla="*/ 110942 h 1667044"/>
                  <a:gd name="connsiteX26" fmla="*/ 713979 w 1598112"/>
                  <a:gd name="connsiteY26" fmla="*/ 2 h 1667044"/>
                  <a:gd name="connsiteX0" fmla="*/ 713979 w 1598112"/>
                  <a:gd name="connsiteY0" fmla="*/ 2 h 1667044"/>
                  <a:gd name="connsiteX1" fmla="*/ 813943 w 1598112"/>
                  <a:gd name="connsiteY1" fmla="*/ 113136 h 1667044"/>
                  <a:gd name="connsiteX2" fmla="*/ 849570 w 1598112"/>
                  <a:gd name="connsiteY2" fmla="*/ 781220 h 1667044"/>
                  <a:gd name="connsiteX3" fmla="*/ 1026317 w 1598112"/>
                  <a:gd name="connsiteY3" fmla="*/ 213894 h 1667044"/>
                  <a:gd name="connsiteX4" fmla="*/ 1146332 w 1598112"/>
                  <a:gd name="connsiteY4" fmla="*/ 134805 h 1667044"/>
                  <a:gd name="connsiteX5" fmla="*/ 1205666 w 1598112"/>
                  <a:gd name="connsiteY5" fmla="*/ 267989 h 1667044"/>
                  <a:gd name="connsiteX6" fmla="*/ 1073170 w 1598112"/>
                  <a:gd name="connsiteY6" fmla="*/ 804936 h 1667044"/>
                  <a:gd name="connsiteX7" fmla="*/ 1072381 w 1598112"/>
                  <a:gd name="connsiteY7" fmla="*/ 992192 h 1667044"/>
                  <a:gd name="connsiteX8" fmla="*/ 1170916 w 1598112"/>
                  <a:gd name="connsiteY8" fmla="*/ 1029534 h 1667044"/>
                  <a:gd name="connsiteX9" fmla="*/ 1397117 w 1598112"/>
                  <a:gd name="connsiteY9" fmla="*/ 900179 h 1667044"/>
                  <a:gd name="connsiteX10" fmla="*/ 1584867 w 1598112"/>
                  <a:gd name="connsiteY10" fmla="*/ 950954 h 1667044"/>
                  <a:gd name="connsiteX11" fmla="*/ 1510280 w 1598112"/>
                  <a:gd name="connsiteY11" fmla="*/ 1136322 h 1667044"/>
                  <a:gd name="connsiteX12" fmla="*/ 1139038 w 1598112"/>
                  <a:gd name="connsiteY12" fmla="*/ 1396534 h 1667044"/>
                  <a:gd name="connsiteX13" fmla="*/ 730932 w 1598112"/>
                  <a:gd name="connsiteY13" fmla="*/ 1667044 h 1667044"/>
                  <a:gd name="connsiteX14" fmla="*/ 688069 w 1598112"/>
                  <a:gd name="connsiteY14" fmla="*/ 1667044 h 1667044"/>
                  <a:gd name="connsiteX15" fmla="*/ 245157 w 1598112"/>
                  <a:gd name="connsiteY15" fmla="*/ 1224132 h 1667044"/>
                  <a:gd name="connsiteX16" fmla="*/ 245157 w 1598112"/>
                  <a:gd name="connsiteY16" fmla="*/ 1081257 h 1667044"/>
                  <a:gd name="connsiteX17" fmla="*/ 10433 w 1598112"/>
                  <a:gd name="connsiteY17" fmla="*/ 615950 h 1667044"/>
                  <a:gd name="connsiteX18" fmla="*/ 40785 w 1598112"/>
                  <a:gd name="connsiteY18" fmla="*/ 502675 h 1667044"/>
                  <a:gd name="connsiteX19" fmla="*/ 149669 w 1598112"/>
                  <a:gd name="connsiteY19" fmla="*/ 537418 h 1667044"/>
                  <a:gd name="connsiteX20" fmla="*/ 355340 w 1598112"/>
                  <a:gd name="connsiteY20" fmla="*/ 852999 h 1667044"/>
                  <a:gd name="connsiteX21" fmla="*/ 224065 w 1598112"/>
                  <a:gd name="connsiteY21" fmla="*/ 263600 h 1667044"/>
                  <a:gd name="connsiteX22" fmla="*/ 270231 w 1598112"/>
                  <a:gd name="connsiteY22" fmla="*/ 126026 h 1667044"/>
                  <a:gd name="connsiteX23" fmla="*/ 412193 w 1598112"/>
                  <a:gd name="connsiteY23" fmla="*/ 213896 h 1667044"/>
                  <a:gd name="connsiteX24" fmla="*/ 588942 w 1598112"/>
                  <a:gd name="connsiteY24" fmla="*/ 787807 h 1667044"/>
                  <a:gd name="connsiteX25" fmla="*/ 622795 w 1598112"/>
                  <a:gd name="connsiteY25" fmla="*/ 110942 h 1667044"/>
                  <a:gd name="connsiteX26" fmla="*/ 713979 w 1598112"/>
                  <a:gd name="connsiteY26" fmla="*/ 2 h 1667044"/>
                  <a:gd name="connsiteX0" fmla="*/ 713979 w 1587883"/>
                  <a:gd name="connsiteY0" fmla="*/ 2 h 1667044"/>
                  <a:gd name="connsiteX1" fmla="*/ 813943 w 1587883"/>
                  <a:gd name="connsiteY1" fmla="*/ 113136 h 1667044"/>
                  <a:gd name="connsiteX2" fmla="*/ 849570 w 1587883"/>
                  <a:gd name="connsiteY2" fmla="*/ 781220 h 1667044"/>
                  <a:gd name="connsiteX3" fmla="*/ 1026317 w 1587883"/>
                  <a:gd name="connsiteY3" fmla="*/ 213894 h 1667044"/>
                  <a:gd name="connsiteX4" fmla="*/ 1146332 w 1587883"/>
                  <a:gd name="connsiteY4" fmla="*/ 134805 h 1667044"/>
                  <a:gd name="connsiteX5" fmla="*/ 1205666 w 1587883"/>
                  <a:gd name="connsiteY5" fmla="*/ 267989 h 1667044"/>
                  <a:gd name="connsiteX6" fmla="*/ 1073170 w 1587883"/>
                  <a:gd name="connsiteY6" fmla="*/ 804936 h 1667044"/>
                  <a:gd name="connsiteX7" fmla="*/ 1072381 w 1587883"/>
                  <a:gd name="connsiteY7" fmla="*/ 992192 h 1667044"/>
                  <a:gd name="connsiteX8" fmla="*/ 1170916 w 1587883"/>
                  <a:gd name="connsiteY8" fmla="*/ 1029534 h 1667044"/>
                  <a:gd name="connsiteX9" fmla="*/ 1397117 w 1587883"/>
                  <a:gd name="connsiteY9" fmla="*/ 900179 h 1667044"/>
                  <a:gd name="connsiteX10" fmla="*/ 1584867 w 1587883"/>
                  <a:gd name="connsiteY10" fmla="*/ 950954 h 1667044"/>
                  <a:gd name="connsiteX11" fmla="*/ 1490526 w 1587883"/>
                  <a:gd name="connsiteY11" fmla="*/ 1120958 h 1667044"/>
                  <a:gd name="connsiteX12" fmla="*/ 1139038 w 1587883"/>
                  <a:gd name="connsiteY12" fmla="*/ 1396534 h 1667044"/>
                  <a:gd name="connsiteX13" fmla="*/ 730932 w 1587883"/>
                  <a:gd name="connsiteY13" fmla="*/ 1667044 h 1667044"/>
                  <a:gd name="connsiteX14" fmla="*/ 688069 w 1587883"/>
                  <a:gd name="connsiteY14" fmla="*/ 1667044 h 1667044"/>
                  <a:gd name="connsiteX15" fmla="*/ 245157 w 1587883"/>
                  <a:gd name="connsiteY15" fmla="*/ 1224132 h 1667044"/>
                  <a:gd name="connsiteX16" fmla="*/ 245157 w 1587883"/>
                  <a:gd name="connsiteY16" fmla="*/ 1081257 h 1667044"/>
                  <a:gd name="connsiteX17" fmla="*/ 10433 w 1587883"/>
                  <a:gd name="connsiteY17" fmla="*/ 615950 h 1667044"/>
                  <a:gd name="connsiteX18" fmla="*/ 40785 w 1587883"/>
                  <a:gd name="connsiteY18" fmla="*/ 502675 h 1667044"/>
                  <a:gd name="connsiteX19" fmla="*/ 149669 w 1587883"/>
                  <a:gd name="connsiteY19" fmla="*/ 537418 h 1667044"/>
                  <a:gd name="connsiteX20" fmla="*/ 355340 w 1587883"/>
                  <a:gd name="connsiteY20" fmla="*/ 852999 h 1667044"/>
                  <a:gd name="connsiteX21" fmla="*/ 224065 w 1587883"/>
                  <a:gd name="connsiteY21" fmla="*/ 263600 h 1667044"/>
                  <a:gd name="connsiteX22" fmla="*/ 270231 w 1587883"/>
                  <a:gd name="connsiteY22" fmla="*/ 126026 h 1667044"/>
                  <a:gd name="connsiteX23" fmla="*/ 412193 w 1587883"/>
                  <a:gd name="connsiteY23" fmla="*/ 213896 h 1667044"/>
                  <a:gd name="connsiteX24" fmla="*/ 588942 w 1587883"/>
                  <a:gd name="connsiteY24" fmla="*/ 787807 h 1667044"/>
                  <a:gd name="connsiteX25" fmla="*/ 622795 w 1587883"/>
                  <a:gd name="connsiteY25" fmla="*/ 110942 h 1667044"/>
                  <a:gd name="connsiteX26" fmla="*/ 713979 w 1587883"/>
                  <a:gd name="connsiteY26" fmla="*/ 2 h 1667044"/>
                  <a:gd name="connsiteX0" fmla="*/ 713979 w 1555959"/>
                  <a:gd name="connsiteY0" fmla="*/ 2 h 1667044"/>
                  <a:gd name="connsiteX1" fmla="*/ 813943 w 1555959"/>
                  <a:gd name="connsiteY1" fmla="*/ 113136 h 1667044"/>
                  <a:gd name="connsiteX2" fmla="*/ 849570 w 1555959"/>
                  <a:gd name="connsiteY2" fmla="*/ 781220 h 1667044"/>
                  <a:gd name="connsiteX3" fmla="*/ 1026317 w 1555959"/>
                  <a:gd name="connsiteY3" fmla="*/ 213894 h 1667044"/>
                  <a:gd name="connsiteX4" fmla="*/ 1146332 w 1555959"/>
                  <a:gd name="connsiteY4" fmla="*/ 134805 h 1667044"/>
                  <a:gd name="connsiteX5" fmla="*/ 1205666 w 1555959"/>
                  <a:gd name="connsiteY5" fmla="*/ 267989 h 1667044"/>
                  <a:gd name="connsiteX6" fmla="*/ 1073170 w 1555959"/>
                  <a:gd name="connsiteY6" fmla="*/ 804936 h 1667044"/>
                  <a:gd name="connsiteX7" fmla="*/ 1072381 w 1555959"/>
                  <a:gd name="connsiteY7" fmla="*/ 992192 h 1667044"/>
                  <a:gd name="connsiteX8" fmla="*/ 1170916 w 1555959"/>
                  <a:gd name="connsiteY8" fmla="*/ 1029534 h 1667044"/>
                  <a:gd name="connsiteX9" fmla="*/ 1397117 w 1555959"/>
                  <a:gd name="connsiteY9" fmla="*/ 900179 h 1667044"/>
                  <a:gd name="connsiteX10" fmla="*/ 1549748 w 1555959"/>
                  <a:gd name="connsiteY10" fmla="*/ 935590 h 1667044"/>
                  <a:gd name="connsiteX11" fmla="*/ 1490526 w 1555959"/>
                  <a:gd name="connsiteY11" fmla="*/ 1120958 h 1667044"/>
                  <a:gd name="connsiteX12" fmla="*/ 1139038 w 1555959"/>
                  <a:gd name="connsiteY12" fmla="*/ 1396534 h 1667044"/>
                  <a:gd name="connsiteX13" fmla="*/ 730932 w 1555959"/>
                  <a:gd name="connsiteY13" fmla="*/ 1667044 h 1667044"/>
                  <a:gd name="connsiteX14" fmla="*/ 688069 w 1555959"/>
                  <a:gd name="connsiteY14" fmla="*/ 1667044 h 1667044"/>
                  <a:gd name="connsiteX15" fmla="*/ 245157 w 1555959"/>
                  <a:gd name="connsiteY15" fmla="*/ 1224132 h 1667044"/>
                  <a:gd name="connsiteX16" fmla="*/ 245157 w 1555959"/>
                  <a:gd name="connsiteY16" fmla="*/ 1081257 h 1667044"/>
                  <a:gd name="connsiteX17" fmla="*/ 10433 w 1555959"/>
                  <a:gd name="connsiteY17" fmla="*/ 615950 h 1667044"/>
                  <a:gd name="connsiteX18" fmla="*/ 40785 w 1555959"/>
                  <a:gd name="connsiteY18" fmla="*/ 502675 h 1667044"/>
                  <a:gd name="connsiteX19" fmla="*/ 149669 w 1555959"/>
                  <a:gd name="connsiteY19" fmla="*/ 537418 h 1667044"/>
                  <a:gd name="connsiteX20" fmla="*/ 355340 w 1555959"/>
                  <a:gd name="connsiteY20" fmla="*/ 852999 h 1667044"/>
                  <a:gd name="connsiteX21" fmla="*/ 224065 w 1555959"/>
                  <a:gd name="connsiteY21" fmla="*/ 263600 h 1667044"/>
                  <a:gd name="connsiteX22" fmla="*/ 270231 w 1555959"/>
                  <a:gd name="connsiteY22" fmla="*/ 126026 h 1667044"/>
                  <a:gd name="connsiteX23" fmla="*/ 412193 w 1555959"/>
                  <a:gd name="connsiteY23" fmla="*/ 213896 h 1667044"/>
                  <a:gd name="connsiteX24" fmla="*/ 588942 w 1555959"/>
                  <a:gd name="connsiteY24" fmla="*/ 787807 h 1667044"/>
                  <a:gd name="connsiteX25" fmla="*/ 622795 w 1555959"/>
                  <a:gd name="connsiteY25" fmla="*/ 110942 h 1667044"/>
                  <a:gd name="connsiteX26" fmla="*/ 713979 w 1555959"/>
                  <a:gd name="connsiteY26" fmla="*/ 2 h 1667044"/>
                  <a:gd name="connsiteX0" fmla="*/ 713979 w 1561641"/>
                  <a:gd name="connsiteY0" fmla="*/ 2 h 1667044"/>
                  <a:gd name="connsiteX1" fmla="*/ 813943 w 1561641"/>
                  <a:gd name="connsiteY1" fmla="*/ 113136 h 1667044"/>
                  <a:gd name="connsiteX2" fmla="*/ 849570 w 1561641"/>
                  <a:gd name="connsiteY2" fmla="*/ 781220 h 1667044"/>
                  <a:gd name="connsiteX3" fmla="*/ 1026317 w 1561641"/>
                  <a:gd name="connsiteY3" fmla="*/ 213894 h 1667044"/>
                  <a:gd name="connsiteX4" fmla="*/ 1146332 w 1561641"/>
                  <a:gd name="connsiteY4" fmla="*/ 134805 h 1667044"/>
                  <a:gd name="connsiteX5" fmla="*/ 1205666 w 1561641"/>
                  <a:gd name="connsiteY5" fmla="*/ 267989 h 1667044"/>
                  <a:gd name="connsiteX6" fmla="*/ 1073170 w 1561641"/>
                  <a:gd name="connsiteY6" fmla="*/ 804936 h 1667044"/>
                  <a:gd name="connsiteX7" fmla="*/ 1072381 w 1561641"/>
                  <a:gd name="connsiteY7" fmla="*/ 992192 h 1667044"/>
                  <a:gd name="connsiteX8" fmla="*/ 1170916 w 1561641"/>
                  <a:gd name="connsiteY8" fmla="*/ 1029534 h 1667044"/>
                  <a:gd name="connsiteX9" fmla="*/ 1397117 w 1561641"/>
                  <a:gd name="connsiteY9" fmla="*/ 900179 h 1667044"/>
                  <a:gd name="connsiteX10" fmla="*/ 1549748 w 1561641"/>
                  <a:gd name="connsiteY10" fmla="*/ 935590 h 1667044"/>
                  <a:gd name="connsiteX11" fmla="*/ 1490526 w 1561641"/>
                  <a:gd name="connsiteY11" fmla="*/ 1120958 h 1667044"/>
                  <a:gd name="connsiteX12" fmla="*/ 1139038 w 1561641"/>
                  <a:gd name="connsiteY12" fmla="*/ 1396534 h 1667044"/>
                  <a:gd name="connsiteX13" fmla="*/ 730932 w 1561641"/>
                  <a:gd name="connsiteY13" fmla="*/ 1667044 h 1667044"/>
                  <a:gd name="connsiteX14" fmla="*/ 688069 w 1561641"/>
                  <a:gd name="connsiteY14" fmla="*/ 1667044 h 1667044"/>
                  <a:gd name="connsiteX15" fmla="*/ 245157 w 1561641"/>
                  <a:gd name="connsiteY15" fmla="*/ 1224132 h 1667044"/>
                  <a:gd name="connsiteX16" fmla="*/ 245157 w 1561641"/>
                  <a:gd name="connsiteY16" fmla="*/ 1081257 h 1667044"/>
                  <a:gd name="connsiteX17" fmla="*/ 10433 w 1561641"/>
                  <a:gd name="connsiteY17" fmla="*/ 615950 h 1667044"/>
                  <a:gd name="connsiteX18" fmla="*/ 40785 w 1561641"/>
                  <a:gd name="connsiteY18" fmla="*/ 502675 h 1667044"/>
                  <a:gd name="connsiteX19" fmla="*/ 149669 w 1561641"/>
                  <a:gd name="connsiteY19" fmla="*/ 537418 h 1667044"/>
                  <a:gd name="connsiteX20" fmla="*/ 355340 w 1561641"/>
                  <a:gd name="connsiteY20" fmla="*/ 852999 h 1667044"/>
                  <a:gd name="connsiteX21" fmla="*/ 224065 w 1561641"/>
                  <a:gd name="connsiteY21" fmla="*/ 263600 h 1667044"/>
                  <a:gd name="connsiteX22" fmla="*/ 270231 w 1561641"/>
                  <a:gd name="connsiteY22" fmla="*/ 126026 h 1667044"/>
                  <a:gd name="connsiteX23" fmla="*/ 412193 w 1561641"/>
                  <a:gd name="connsiteY23" fmla="*/ 213896 h 1667044"/>
                  <a:gd name="connsiteX24" fmla="*/ 588942 w 1561641"/>
                  <a:gd name="connsiteY24" fmla="*/ 787807 h 1667044"/>
                  <a:gd name="connsiteX25" fmla="*/ 622795 w 1561641"/>
                  <a:gd name="connsiteY25" fmla="*/ 110942 h 1667044"/>
                  <a:gd name="connsiteX26" fmla="*/ 713979 w 1561641"/>
                  <a:gd name="connsiteY26" fmla="*/ 2 h 1667044"/>
                  <a:gd name="connsiteX0" fmla="*/ 713979 w 1557053"/>
                  <a:gd name="connsiteY0" fmla="*/ 2 h 1667044"/>
                  <a:gd name="connsiteX1" fmla="*/ 813943 w 1557053"/>
                  <a:gd name="connsiteY1" fmla="*/ 113136 h 1667044"/>
                  <a:gd name="connsiteX2" fmla="*/ 849570 w 1557053"/>
                  <a:gd name="connsiteY2" fmla="*/ 781220 h 1667044"/>
                  <a:gd name="connsiteX3" fmla="*/ 1026317 w 1557053"/>
                  <a:gd name="connsiteY3" fmla="*/ 213894 h 1667044"/>
                  <a:gd name="connsiteX4" fmla="*/ 1146332 w 1557053"/>
                  <a:gd name="connsiteY4" fmla="*/ 134805 h 1667044"/>
                  <a:gd name="connsiteX5" fmla="*/ 1205666 w 1557053"/>
                  <a:gd name="connsiteY5" fmla="*/ 267989 h 1667044"/>
                  <a:gd name="connsiteX6" fmla="*/ 1073170 w 1557053"/>
                  <a:gd name="connsiteY6" fmla="*/ 804936 h 1667044"/>
                  <a:gd name="connsiteX7" fmla="*/ 1072381 w 1557053"/>
                  <a:gd name="connsiteY7" fmla="*/ 992192 h 1667044"/>
                  <a:gd name="connsiteX8" fmla="*/ 1170916 w 1557053"/>
                  <a:gd name="connsiteY8" fmla="*/ 1029534 h 1667044"/>
                  <a:gd name="connsiteX9" fmla="*/ 1381753 w 1557053"/>
                  <a:gd name="connsiteY9" fmla="*/ 913349 h 1667044"/>
                  <a:gd name="connsiteX10" fmla="*/ 1549748 w 1557053"/>
                  <a:gd name="connsiteY10" fmla="*/ 935590 h 1667044"/>
                  <a:gd name="connsiteX11" fmla="*/ 1490526 w 1557053"/>
                  <a:gd name="connsiteY11" fmla="*/ 1120958 h 1667044"/>
                  <a:gd name="connsiteX12" fmla="*/ 1139038 w 1557053"/>
                  <a:gd name="connsiteY12" fmla="*/ 1396534 h 1667044"/>
                  <a:gd name="connsiteX13" fmla="*/ 730932 w 1557053"/>
                  <a:gd name="connsiteY13" fmla="*/ 1667044 h 1667044"/>
                  <a:gd name="connsiteX14" fmla="*/ 688069 w 1557053"/>
                  <a:gd name="connsiteY14" fmla="*/ 1667044 h 1667044"/>
                  <a:gd name="connsiteX15" fmla="*/ 245157 w 1557053"/>
                  <a:gd name="connsiteY15" fmla="*/ 1224132 h 1667044"/>
                  <a:gd name="connsiteX16" fmla="*/ 245157 w 1557053"/>
                  <a:gd name="connsiteY16" fmla="*/ 1081257 h 1667044"/>
                  <a:gd name="connsiteX17" fmla="*/ 10433 w 1557053"/>
                  <a:gd name="connsiteY17" fmla="*/ 615950 h 1667044"/>
                  <a:gd name="connsiteX18" fmla="*/ 40785 w 1557053"/>
                  <a:gd name="connsiteY18" fmla="*/ 502675 h 1667044"/>
                  <a:gd name="connsiteX19" fmla="*/ 149669 w 1557053"/>
                  <a:gd name="connsiteY19" fmla="*/ 537418 h 1667044"/>
                  <a:gd name="connsiteX20" fmla="*/ 355340 w 1557053"/>
                  <a:gd name="connsiteY20" fmla="*/ 852999 h 1667044"/>
                  <a:gd name="connsiteX21" fmla="*/ 224065 w 1557053"/>
                  <a:gd name="connsiteY21" fmla="*/ 263600 h 1667044"/>
                  <a:gd name="connsiteX22" fmla="*/ 270231 w 1557053"/>
                  <a:gd name="connsiteY22" fmla="*/ 126026 h 1667044"/>
                  <a:gd name="connsiteX23" fmla="*/ 412193 w 1557053"/>
                  <a:gd name="connsiteY23" fmla="*/ 213896 h 1667044"/>
                  <a:gd name="connsiteX24" fmla="*/ 588942 w 1557053"/>
                  <a:gd name="connsiteY24" fmla="*/ 787807 h 1667044"/>
                  <a:gd name="connsiteX25" fmla="*/ 622795 w 1557053"/>
                  <a:gd name="connsiteY25" fmla="*/ 110942 h 1667044"/>
                  <a:gd name="connsiteX26" fmla="*/ 713979 w 1557053"/>
                  <a:gd name="connsiteY26" fmla="*/ 2 h 1667044"/>
                  <a:gd name="connsiteX0" fmla="*/ 713979 w 1559893"/>
                  <a:gd name="connsiteY0" fmla="*/ 2 h 1667044"/>
                  <a:gd name="connsiteX1" fmla="*/ 813943 w 1559893"/>
                  <a:gd name="connsiteY1" fmla="*/ 113136 h 1667044"/>
                  <a:gd name="connsiteX2" fmla="*/ 849570 w 1559893"/>
                  <a:gd name="connsiteY2" fmla="*/ 781220 h 1667044"/>
                  <a:gd name="connsiteX3" fmla="*/ 1026317 w 1559893"/>
                  <a:gd name="connsiteY3" fmla="*/ 213894 h 1667044"/>
                  <a:gd name="connsiteX4" fmla="*/ 1146332 w 1559893"/>
                  <a:gd name="connsiteY4" fmla="*/ 134805 h 1667044"/>
                  <a:gd name="connsiteX5" fmla="*/ 1205666 w 1559893"/>
                  <a:gd name="connsiteY5" fmla="*/ 267989 h 1667044"/>
                  <a:gd name="connsiteX6" fmla="*/ 1073170 w 1559893"/>
                  <a:gd name="connsiteY6" fmla="*/ 804936 h 1667044"/>
                  <a:gd name="connsiteX7" fmla="*/ 1072381 w 1559893"/>
                  <a:gd name="connsiteY7" fmla="*/ 992192 h 1667044"/>
                  <a:gd name="connsiteX8" fmla="*/ 1170916 w 1559893"/>
                  <a:gd name="connsiteY8" fmla="*/ 1029534 h 1667044"/>
                  <a:gd name="connsiteX9" fmla="*/ 1381753 w 1559893"/>
                  <a:gd name="connsiteY9" fmla="*/ 913349 h 1667044"/>
                  <a:gd name="connsiteX10" fmla="*/ 1549748 w 1559893"/>
                  <a:gd name="connsiteY10" fmla="*/ 935590 h 1667044"/>
                  <a:gd name="connsiteX11" fmla="*/ 1490526 w 1559893"/>
                  <a:gd name="connsiteY11" fmla="*/ 1120958 h 1667044"/>
                  <a:gd name="connsiteX12" fmla="*/ 1139038 w 1559893"/>
                  <a:gd name="connsiteY12" fmla="*/ 1396534 h 1667044"/>
                  <a:gd name="connsiteX13" fmla="*/ 730932 w 1559893"/>
                  <a:gd name="connsiteY13" fmla="*/ 1667044 h 1667044"/>
                  <a:gd name="connsiteX14" fmla="*/ 688069 w 1559893"/>
                  <a:gd name="connsiteY14" fmla="*/ 1667044 h 1667044"/>
                  <a:gd name="connsiteX15" fmla="*/ 245157 w 1559893"/>
                  <a:gd name="connsiteY15" fmla="*/ 1224132 h 1667044"/>
                  <a:gd name="connsiteX16" fmla="*/ 245157 w 1559893"/>
                  <a:gd name="connsiteY16" fmla="*/ 1081257 h 1667044"/>
                  <a:gd name="connsiteX17" fmla="*/ 10433 w 1559893"/>
                  <a:gd name="connsiteY17" fmla="*/ 615950 h 1667044"/>
                  <a:gd name="connsiteX18" fmla="*/ 40785 w 1559893"/>
                  <a:gd name="connsiteY18" fmla="*/ 502675 h 1667044"/>
                  <a:gd name="connsiteX19" fmla="*/ 149669 w 1559893"/>
                  <a:gd name="connsiteY19" fmla="*/ 537418 h 1667044"/>
                  <a:gd name="connsiteX20" fmla="*/ 355340 w 1559893"/>
                  <a:gd name="connsiteY20" fmla="*/ 852999 h 1667044"/>
                  <a:gd name="connsiteX21" fmla="*/ 224065 w 1559893"/>
                  <a:gd name="connsiteY21" fmla="*/ 263600 h 1667044"/>
                  <a:gd name="connsiteX22" fmla="*/ 270231 w 1559893"/>
                  <a:gd name="connsiteY22" fmla="*/ 126026 h 1667044"/>
                  <a:gd name="connsiteX23" fmla="*/ 412193 w 1559893"/>
                  <a:gd name="connsiteY23" fmla="*/ 213896 h 1667044"/>
                  <a:gd name="connsiteX24" fmla="*/ 588942 w 1559893"/>
                  <a:gd name="connsiteY24" fmla="*/ 787807 h 1667044"/>
                  <a:gd name="connsiteX25" fmla="*/ 622795 w 1559893"/>
                  <a:gd name="connsiteY25" fmla="*/ 110942 h 1667044"/>
                  <a:gd name="connsiteX26" fmla="*/ 713979 w 1559893"/>
                  <a:gd name="connsiteY26" fmla="*/ 2 h 1667044"/>
                  <a:gd name="connsiteX0" fmla="*/ 714509 w 1560423"/>
                  <a:gd name="connsiteY0" fmla="*/ 2 h 1667044"/>
                  <a:gd name="connsiteX1" fmla="*/ 814473 w 1560423"/>
                  <a:gd name="connsiteY1" fmla="*/ 113136 h 1667044"/>
                  <a:gd name="connsiteX2" fmla="*/ 850100 w 1560423"/>
                  <a:gd name="connsiteY2" fmla="*/ 781220 h 1667044"/>
                  <a:gd name="connsiteX3" fmla="*/ 1026847 w 1560423"/>
                  <a:gd name="connsiteY3" fmla="*/ 213894 h 1667044"/>
                  <a:gd name="connsiteX4" fmla="*/ 1146862 w 1560423"/>
                  <a:gd name="connsiteY4" fmla="*/ 134805 h 1667044"/>
                  <a:gd name="connsiteX5" fmla="*/ 1206196 w 1560423"/>
                  <a:gd name="connsiteY5" fmla="*/ 267989 h 1667044"/>
                  <a:gd name="connsiteX6" fmla="*/ 1073700 w 1560423"/>
                  <a:gd name="connsiteY6" fmla="*/ 804936 h 1667044"/>
                  <a:gd name="connsiteX7" fmla="*/ 1072911 w 1560423"/>
                  <a:gd name="connsiteY7" fmla="*/ 992192 h 1667044"/>
                  <a:gd name="connsiteX8" fmla="*/ 1171446 w 1560423"/>
                  <a:gd name="connsiteY8" fmla="*/ 1029534 h 1667044"/>
                  <a:gd name="connsiteX9" fmla="*/ 1382283 w 1560423"/>
                  <a:gd name="connsiteY9" fmla="*/ 913349 h 1667044"/>
                  <a:gd name="connsiteX10" fmla="*/ 1550278 w 1560423"/>
                  <a:gd name="connsiteY10" fmla="*/ 935590 h 1667044"/>
                  <a:gd name="connsiteX11" fmla="*/ 1491056 w 1560423"/>
                  <a:gd name="connsiteY11" fmla="*/ 1120958 h 1667044"/>
                  <a:gd name="connsiteX12" fmla="*/ 1139568 w 1560423"/>
                  <a:gd name="connsiteY12" fmla="*/ 1396534 h 1667044"/>
                  <a:gd name="connsiteX13" fmla="*/ 731462 w 1560423"/>
                  <a:gd name="connsiteY13" fmla="*/ 1667044 h 1667044"/>
                  <a:gd name="connsiteX14" fmla="*/ 688599 w 1560423"/>
                  <a:gd name="connsiteY14" fmla="*/ 1667044 h 1667044"/>
                  <a:gd name="connsiteX15" fmla="*/ 245687 w 1560423"/>
                  <a:gd name="connsiteY15" fmla="*/ 1224132 h 1667044"/>
                  <a:gd name="connsiteX16" fmla="*/ 245687 w 1560423"/>
                  <a:gd name="connsiteY16" fmla="*/ 1081257 h 1667044"/>
                  <a:gd name="connsiteX17" fmla="*/ 10963 w 1560423"/>
                  <a:gd name="connsiteY17" fmla="*/ 615950 h 1667044"/>
                  <a:gd name="connsiteX18" fmla="*/ 39121 w 1560423"/>
                  <a:gd name="connsiteY18" fmla="*/ 498284 h 1667044"/>
                  <a:gd name="connsiteX19" fmla="*/ 150199 w 1560423"/>
                  <a:gd name="connsiteY19" fmla="*/ 537418 h 1667044"/>
                  <a:gd name="connsiteX20" fmla="*/ 355870 w 1560423"/>
                  <a:gd name="connsiteY20" fmla="*/ 852999 h 1667044"/>
                  <a:gd name="connsiteX21" fmla="*/ 224595 w 1560423"/>
                  <a:gd name="connsiteY21" fmla="*/ 263600 h 1667044"/>
                  <a:gd name="connsiteX22" fmla="*/ 270761 w 1560423"/>
                  <a:gd name="connsiteY22" fmla="*/ 126026 h 1667044"/>
                  <a:gd name="connsiteX23" fmla="*/ 412723 w 1560423"/>
                  <a:gd name="connsiteY23" fmla="*/ 213896 h 1667044"/>
                  <a:gd name="connsiteX24" fmla="*/ 589472 w 1560423"/>
                  <a:gd name="connsiteY24" fmla="*/ 787807 h 1667044"/>
                  <a:gd name="connsiteX25" fmla="*/ 623325 w 1560423"/>
                  <a:gd name="connsiteY25" fmla="*/ 110942 h 1667044"/>
                  <a:gd name="connsiteX26" fmla="*/ 714509 w 1560423"/>
                  <a:gd name="connsiteY26" fmla="*/ 2 h 1667044"/>
                  <a:gd name="connsiteX0" fmla="*/ 714509 w 1560423"/>
                  <a:gd name="connsiteY0" fmla="*/ 2 h 1667044"/>
                  <a:gd name="connsiteX1" fmla="*/ 814473 w 1560423"/>
                  <a:gd name="connsiteY1" fmla="*/ 113136 h 1667044"/>
                  <a:gd name="connsiteX2" fmla="*/ 850100 w 1560423"/>
                  <a:gd name="connsiteY2" fmla="*/ 781220 h 1667044"/>
                  <a:gd name="connsiteX3" fmla="*/ 1026847 w 1560423"/>
                  <a:gd name="connsiteY3" fmla="*/ 213894 h 1667044"/>
                  <a:gd name="connsiteX4" fmla="*/ 1146862 w 1560423"/>
                  <a:gd name="connsiteY4" fmla="*/ 134805 h 1667044"/>
                  <a:gd name="connsiteX5" fmla="*/ 1206196 w 1560423"/>
                  <a:gd name="connsiteY5" fmla="*/ 267989 h 1667044"/>
                  <a:gd name="connsiteX6" fmla="*/ 1073700 w 1560423"/>
                  <a:gd name="connsiteY6" fmla="*/ 804936 h 1667044"/>
                  <a:gd name="connsiteX7" fmla="*/ 1072911 w 1560423"/>
                  <a:gd name="connsiteY7" fmla="*/ 992192 h 1667044"/>
                  <a:gd name="connsiteX8" fmla="*/ 1171446 w 1560423"/>
                  <a:gd name="connsiteY8" fmla="*/ 1029534 h 1667044"/>
                  <a:gd name="connsiteX9" fmla="*/ 1382283 w 1560423"/>
                  <a:gd name="connsiteY9" fmla="*/ 913349 h 1667044"/>
                  <a:gd name="connsiteX10" fmla="*/ 1550278 w 1560423"/>
                  <a:gd name="connsiteY10" fmla="*/ 935590 h 1667044"/>
                  <a:gd name="connsiteX11" fmla="*/ 1491056 w 1560423"/>
                  <a:gd name="connsiteY11" fmla="*/ 1120958 h 1667044"/>
                  <a:gd name="connsiteX12" fmla="*/ 1139568 w 1560423"/>
                  <a:gd name="connsiteY12" fmla="*/ 1396534 h 1667044"/>
                  <a:gd name="connsiteX13" fmla="*/ 731462 w 1560423"/>
                  <a:gd name="connsiteY13" fmla="*/ 1667044 h 1667044"/>
                  <a:gd name="connsiteX14" fmla="*/ 688599 w 1560423"/>
                  <a:gd name="connsiteY14" fmla="*/ 1667044 h 1667044"/>
                  <a:gd name="connsiteX15" fmla="*/ 245687 w 1560423"/>
                  <a:gd name="connsiteY15" fmla="*/ 1224132 h 1667044"/>
                  <a:gd name="connsiteX16" fmla="*/ 245687 w 1560423"/>
                  <a:gd name="connsiteY16" fmla="*/ 1081257 h 1667044"/>
                  <a:gd name="connsiteX17" fmla="*/ 10963 w 1560423"/>
                  <a:gd name="connsiteY17" fmla="*/ 615950 h 1667044"/>
                  <a:gd name="connsiteX18" fmla="*/ 39121 w 1560423"/>
                  <a:gd name="connsiteY18" fmla="*/ 498284 h 1667044"/>
                  <a:gd name="connsiteX19" fmla="*/ 150199 w 1560423"/>
                  <a:gd name="connsiteY19" fmla="*/ 537418 h 1667044"/>
                  <a:gd name="connsiteX20" fmla="*/ 355870 w 1560423"/>
                  <a:gd name="connsiteY20" fmla="*/ 852999 h 1667044"/>
                  <a:gd name="connsiteX21" fmla="*/ 224595 w 1560423"/>
                  <a:gd name="connsiteY21" fmla="*/ 263600 h 1667044"/>
                  <a:gd name="connsiteX22" fmla="*/ 270761 w 1560423"/>
                  <a:gd name="connsiteY22" fmla="*/ 126026 h 1667044"/>
                  <a:gd name="connsiteX23" fmla="*/ 412723 w 1560423"/>
                  <a:gd name="connsiteY23" fmla="*/ 213896 h 1667044"/>
                  <a:gd name="connsiteX24" fmla="*/ 589472 w 1560423"/>
                  <a:gd name="connsiteY24" fmla="*/ 787807 h 1667044"/>
                  <a:gd name="connsiteX25" fmla="*/ 623325 w 1560423"/>
                  <a:gd name="connsiteY25" fmla="*/ 110942 h 1667044"/>
                  <a:gd name="connsiteX26" fmla="*/ 714509 w 1560423"/>
                  <a:gd name="connsiteY26" fmla="*/ 2 h 1667044"/>
                  <a:gd name="connsiteX0" fmla="*/ 714509 w 1560423"/>
                  <a:gd name="connsiteY0" fmla="*/ 2 h 1667044"/>
                  <a:gd name="connsiteX1" fmla="*/ 814473 w 1560423"/>
                  <a:gd name="connsiteY1" fmla="*/ 113136 h 1667044"/>
                  <a:gd name="connsiteX2" fmla="*/ 850100 w 1560423"/>
                  <a:gd name="connsiteY2" fmla="*/ 781220 h 1667044"/>
                  <a:gd name="connsiteX3" fmla="*/ 1026847 w 1560423"/>
                  <a:gd name="connsiteY3" fmla="*/ 213894 h 1667044"/>
                  <a:gd name="connsiteX4" fmla="*/ 1146862 w 1560423"/>
                  <a:gd name="connsiteY4" fmla="*/ 134805 h 1667044"/>
                  <a:gd name="connsiteX5" fmla="*/ 1206196 w 1560423"/>
                  <a:gd name="connsiteY5" fmla="*/ 267989 h 1667044"/>
                  <a:gd name="connsiteX6" fmla="*/ 1073700 w 1560423"/>
                  <a:gd name="connsiteY6" fmla="*/ 804936 h 1667044"/>
                  <a:gd name="connsiteX7" fmla="*/ 1072911 w 1560423"/>
                  <a:gd name="connsiteY7" fmla="*/ 992192 h 1667044"/>
                  <a:gd name="connsiteX8" fmla="*/ 1171446 w 1560423"/>
                  <a:gd name="connsiteY8" fmla="*/ 1029534 h 1667044"/>
                  <a:gd name="connsiteX9" fmla="*/ 1382283 w 1560423"/>
                  <a:gd name="connsiteY9" fmla="*/ 913349 h 1667044"/>
                  <a:gd name="connsiteX10" fmla="*/ 1550278 w 1560423"/>
                  <a:gd name="connsiteY10" fmla="*/ 935590 h 1667044"/>
                  <a:gd name="connsiteX11" fmla="*/ 1491056 w 1560423"/>
                  <a:gd name="connsiteY11" fmla="*/ 1120958 h 1667044"/>
                  <a:gd name="connsiteX12" fmla="*/ 1139568 w 1560423"/>
                  <a:gd name="connsiteY12" fmla="*/ 1396534 h 1667044"/>
                  <a:gd name="connsiteX13" fmla="*/ 731462 w 1560423"/>
                  <a:gd name="connsiteY13" fmla="*/ 1667044 h 1667044"/>
                  <a:gd name="connsiteX14" fmla="*/ 688599 w 1560423"/>
                  <a:gd name="connsiteY14" fmla="*/ 1667044 h 1667044"/>
                  <a:gd name="connsiteX15" fmla="*/ 245687 w 1560423"/>
                  <a:gd name="connsiteY15" fmla="*/ 1224132 h 1667044"/>
                  <a:gd name="connsiteX16" fmla="*/ 245687 w 1560423"/>
                  <a:gd name="connsiteY16" fmla="*/ 1081257 h 1667044"/>
                  <a:gd name="connsiteX17" fmla="*/ 10963 w 1560423"/>
                  <a:gd name="connsiteY17" fmla="*/ 615950 h 1667044"/>
                  <a:gd name="connsiteX18" fmla="*/ 39121 w 1560423"/>
                  <a:gd name="connsiteY18" fmla="*/ 498284 h 1667044"/>
                  <a:gd name="connsiteX19" fmla="*/ 150199 w 1560423"/>
                  <a:gd name="connsiteY19" fmla="*/ 537418 h 1667044"/>
                  <a:gd name="connsiteX20" fmla="*/ 355870 w 1560423"/>
                  <a:gd name="connsiteY20" fmla="*/ 852999 h 1667044"/>
                  <a:gd name="connsiteX21" fmla="*/ 224595 w 1560423"/>
                  <a:gd name="connsiteY21" fmla="*/ 263600 h 1667044"/>
                  <a:gd name="connsiteX22" fmla="*/ 277346 w 1560423"/>
                  <a:gd name="connsiteY22" fmla="*/ 119441 h 1667044"/>
                  <a:gd name="connsiteX23" fmla="*/ 412723 w 1560423"/>
                  <a:gd name="connsiteY23" fmla="*/ 213896 h 1667044"/>
                  <a:gd name="connsiteX24" fmla="*/ 589472 w 1560423"/>
                  <a:gd name="connsiteY24" fmla="*/ 787807 h 1667044"/>
                  <a:gd name="connsiteX25" fmla="*/ 623325 w 1560423"/>
                  <a:gd name="connsiteY25" fmla="*/ 110942 h 1667044"/>
                  <a:gd name="connsiteX26" fmla="*/ 714509 w 1560423"/>
                  <a:gd name="connsiteY26" fmla="*/ 2 h 1667044"/>
                  <a:gd name="connsiteX0" fmla="*/ 714509 w 1560423"/>
                  <a:gd name="connsiteY0" fmla="*/ 2 h 1667044"/>
                  <a:gd name="connsiteX1" fmla="*/ 814473 w 1560423"/>
                  <a:gd name="connsiteY1" fmla="*/ 113136 h 1667044"/>
                  <a:gd name="connsiteX2" fmla="*/ 850100 w 1560423"/>
                  <a:gd name="connsiteY2" fmla="*/ 781220 h 1667044"/>
                  <a:gd name="connsiteX3" fmla="*/ 1026847 w 1560423"/>
                  <a:gd name="connsiteY3" fmla="*/ 213894 h 1667044"/>
                  <a:gd name="connsiteX4" fmla="*/ 1146862 w 1560423"/>
                  <a:gd name="connsiteY4" fmla="*/ 134805 h 1667044"/>
                  <a:gd name="connsiteX5" fmla="*/ 1206196 w 1560423"/>
                  <a:gd name="connsiteY5" fmla="*/ 267989 h 1667044"/>
                  <a:gd name="connsiteX6" fmla="*/ 1073700 w 1560423"/>
                  <a:gd name="connsiteY6" fmla="*/ 804936 h 1667044"/>
                  <a:gd name="connsiteX7" fmla="*/ 1072911 w 1560423"/>
                  <a:gd name="connsiteY7" fmla="*/ 992192 h 1667044"/>
                  <a:gd name="connsiteX8" fmla="*/ 1171446 w 1560423"/>
                  <a:gd name="connsiteY8" fmla="*/ 1029534 h 1667044"/>
                  <a:gd name="connsiteX9" fmla="*/ 1382283 w 1560423"/>
                  <a:gd name="connsiteY9" fmla="*/ 913349 h 1667044"/>
                  <a:gd name="connsiteX10" fmla="*/ 1550278 w 1560423"/>
                  <a:gd name="connsiteY10" fmla="*/ 935590 h 1667044"/>
                  <a:gd name="connsiteX11" fmla="*/ 1491056 w 1560423"/>
                  <a:gd name="connsiteY11" fmla="*/ 1120958 h 1667044"/>
                  <a:gd name="connsiteX12" fmla="*/ 1139568 w 1560423"/>
                  <a:gd name="connsiteY12" fmla="*/ 1396534 h 1667044"/>
                  <a:gd name="connsiteX13" fmla="*/ 731462 w 1560423"/>
                  <a:gd name="connsiteY13" fmla="*/ 1667044 h 1667044"/>
                  <a:gd name="connsiteX14" fmla="*/ 688599 w 1560423"/>
                  <a:gd name="connsiteY14" fmla="*/ 1667044 h 1667044"/>
                  <a:gd name="connsiteX15" fmla="*/ 245687 w 1560423"/>
                  <a:gd name="connsiteY15" fmla="*/ 1224132 h 1667044"/>
                  <a:gd name="connsiteX16" fmla="*/ 245687 w 1560423"/>
                  <a:gd name="connsiteY16" fmla="*/ 1081257 h 1667044"/>
                  <a:gd name="connsiteX17" fmla="*/ 10963 w 1560423"/>
                  <a:gd name="connsiteY17" fmla="*/ 615950 h 1667044"/>
                  <a:gd name="connsiteX18" fmla="*/ 39121 w 1560423"/>
                  <a:gd name="connsiteY18" fmla="*/ 498284 h 1667044"/>
                  <a:gd name="connsiteX19" fmla="*/ 150199 w 1560423"/>
                  <a:gd name="connsiteY19" fmla="*/ 537418 h 1667044"/>
                  <a:gd name="connsiteX20" fmla="*/ 355870 w 1560423"/>
                  <a:gd name="connsiteY20" fmla="*/ 852999 h 1667044"/>
                  <a:gd name="connsiteX21" fmla="*/ 224595 w 1560423"/>
                  <a:gd name="connsiteY21" fmla="*/ 263600 h 1667044"/>
                  <a:gd name="connsiteX22" fmla="*/ 277346 w 1560423"/>
                  <a:gd name="connsiteY22" fmla="*/ 119441 h 1667044"/>
                  <a:gd name="connsiteX23" fmla="*/ 412723 w 1560423"/>
                  <a:gd name="connsiteY23" fmla="*/ 213896 h 1667044"/>
                  <a:gd name="connsiteX24" fmla="*/ 589472 w 1560423"/>
                  <a:gd name="connsiteY24" fmla="*/ 787807 h 1667044"/>
                  <a:gd name="connsiteX25" fmla="*/ 623325 w 1560423"/>
                  <a:gd name="connsiteY25" fmla="*/ 110942 h 1667044"/>
                  <a:gd name="connsiteX26" fmla="*/ 714509 w 1560423"/>
                  <a:gd name="connsiteY26" fmla="*/ 2 h 1667044"/>
                  <a:gd name="connsiteX0" fmla="*/ 714509 w 1560423"/>
                  <a:gd name="connsiteY0" fmla="*/ 2 h 1667044"/>
                  <a:gd name="connsiteX1" fmla="*/ 814473 w 1560423"/>
                  <a:gd name="connsiteY1" fmla="*/ 113136 h 1667044"/>
                  <a:gd name="connsiteX2" fmla="*/ 850100 w 1560423"/>
                  <a:gd name="connsiteY2" fmla="*/ 781220 h 1667044"/>
                  <a:gd name="connsiteX3" fmla="*/ 1026847 w 1560423"/>
                  <a:gd name="connsiteY3" fmla="*/ 213894 h 1667044"/>
                  <a:gd name="connsiteX4" fmla="*/ 1146862 w 1560423"/>
                  <a:gd name="connsiteY4" fmla="*/ 134805 h 1667044"/>
                  <a:gd name="connsiteX5" fmla="*/ 1206196 w 1560423"/>
                  <a:gd name="connsiteY5" fmla="*/ 267989 h 1667044"/>
                  <a:gd name="connsiteX6" fmla="*/ 1073700 w 1560423"/>
                  <a:gd name="connsiteY6" fmla="*/ 804936 h 1667044"/>
                  <a:gd name="connsiteX7" fmla="*/ 1072911 w 1560423"/>
                  <a:gd name="connsiteY7" fmla="*/ 992192 h 1667044"/>
                  <a:gd name="connsiteX8" fmla="*/ 1171446 w 1560423"/>
                  <a:gd name="connsiteY8" fmla="*/ 1029534 h 1667044"/>
                  <a:gd name="connsiteX9" fmla="*/ 1382283 w 1560423"/>
                  <a:gd name="connsiteY9" fmla="*/ 913349 h 1667044"/>
                  <a:gd name="connsiteX10" fmla="*/ 1550278 w 1560423"/>
                  <a:gd name="connsiteY10" fmla="*/ 935590 h 1667044"/>
                  <a:gd name="connsiteX11" fmla="*/ 1491056 w 1560423"/>
                  <a:gd name="connsiteY11" fmla="*/ 1120958 h 1667044"/>
                  <a:gd name="connsiteX12" fmla="*/ 1139568 w 1560423"/>
                  <a:gd name="connsiteY12" fmla="*/ 1396534 h 1667044"/>
                  <a:gd name="connsiteX13" fmla="*/ 731462 w 1560423"/>
                  <a:gd name="connsiteY13" fmla="*/ 1667044 h 1667044"/>
                  <a:gd name="connsiteX14" fmla="*/ 688599 w 1560423"/>
                  <a:gd name="connsiteY14" fmla="*/ 1667044 h 1667044"/>
                  <a:gd name="connsiteX15" fmla="*/ 245687 w 1560423"/>
                  <a:gd name="connsiteY15" fmla="*/ 1224132 h 1667044"/>
                  <a:gd name="connsiteX16" fmla="*/ 245687 w 1560423"/>
                  <a:gd name="connsiteY16" fmla="*/ 1081257 h 1667044"/>
                  <a:gd name="connsiteX17" fmla="*/ 10963 w 1560423"/>
                  <a:gd name="connsiteY17" fmla="*/ 615950 h 1667044"/>
                  <a:gd name="connsiteX18" fmla="*/ 39121 w 1560423"/>
                  <a:gd name="connsiteY18" fmla="*/ 498284 h 1667044"/>
                  <a:gd name="connsiteX19" fmla="*/ 150199 w 1560423"/>
                  <a:gd name="connsiteY19" fmla="*/ 537418 h 1667044"/>
                  <a:gd name="connsiteX20" fmla="*/ 355870 w 1560423"/>
                  <a:gd name="connsiteY20" fmla="*/ 852999 h 1667044"/>
                  <a:gd name="connsiteX21" fmla="*/ 224595 w 1560423"/>
                  <a:gd name="connsiteY21" fmla="*/ 263600 h 1667044"/>
                  <a:gd name="connsiteX22" fmla="*/ 277346 w 1560423"/>
                  <a:gd name="connsiteY22" fmla="*/ 119441 h 1667044"/>
                  <a:gd name="connsiteX23" fmla="*/ 412723 w 1560423"/>
                  <a:gd name="connsiteY23" fmla="*/ 213896 h 1667044"/>
                  <a:gd name="connsiteX24" fmla="*/ 589472 w 1560423"/>
                  <a:gd name="connsiteY24" fmla="*/ 787807 h 1667044"/>
                  <a:gd name="connsiteX25" fmla="*/ 623325 w 1560423"/>
                  <a:gd name="connsiteY25" fmla="*/ 110942 h 1667044"/>
                  <a:gd name="connsiteX26" fmla="*/ 714509 w 1560423"/>
                  <a:gd name="connsiteY26" fmla="*/ 2 h 1667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560423" h="1667044">
                    <a:moveTo>
                      <a:pt x="714509" y="2"/>
                    </a:moveTo>
                    <a:cubicBezTo>
                      <a:pt x="770510" y="368"/>
                      <a:pt x="814473" y="53078"/>
                      <a:pt x="814473" y="113136"/>
                    </a:cubicBezTo>
                    <a:cubicBezTo>
                      <a:pt x="820495" y="337294"/>
                      <a:pt x="814704" y="764427"/>
                      <a:pt x="850100" y="781220"/>
                    </a:cubicBezTo>
                    <a:cubicBezTo>
                      <a:pt x="885496" y="798013"/>
                      <a:pt x="972321" y="403734"/>
                      <a:pt x="1026847" y="213894"/>
                    </a:cubicBezTo>
                    <a:cubicBezTo>
                      <a:pt x="1042391" y="155882"/>
                      <a:pt x="1092826" y="121399"/>
                      <a:pt x="1146862" y="134805"/>
                    </a:cubicBezTo>
                    <a:cubicBezTo>
                      <a:pt x="1200898" y="148211"/>
                      <a:pt x="1221740" y="209977"/>
                      <a:pt x="1206196" y="267989"/>
                    </a:cubicBezTo>
                    <a:lnTo>
                      <a:pt x="1073700" y="804936"/>
                    </a:lnTo>
                    <a:cubicBezTo>
                      <a:pt x="1070062" y="858332"/>
                      <a:pt x="1056620" y="954759"/>
                      <a:pt x="1072911" y="992192"/>
                    </a:cubicBezTo>
                    <a:cubicBezTo>
                      <a:pt x="1089202" y="1029625"/>
                      <a:pt x="1146911" y="1045164"/>
                      <a:pt x="1171446" y="1029534"/>
                    </a:cubicBezTo>
                    <a:lnTo>
                      <a:pt x="1382283" y="913349"/>
                    </a:lnTo>
                    <a:cubicBezTo>
                      <a:pt x="1445519" y="876839"/>
                      <a:pt x="1525564" y="892209"/>
                      <a:pt x="1550278" y="935590"/>
                    </a:cubicBezTo>
                    <a:cubicBezTo>
                      <a:pt x="1574992" y="978971"/>
                      <a:pt x="1554292" y="1084449"/>
                      <a:pt x="1491056" y="1120958"/>
                    </a:cubicBezTo>
                    <a:lnTo>
                      <a:pt x="1139568" y="1396534"/>
                    </a:lnTo>
                    <a:cubicBezTo>
                      <a:pt x="1072331" y="1555502"/>
                      <a:pt x="914923" y="1667044"/>
                      <a:pt x="731462" y="1667044"/>
                    </a:cubicBezTo>
                    <a:lnTo>
                      <a:pt x="688599" y="1667044"/>
                    </a:lnTo>
                    <a:cubicBezTo>
                      <a:pt x="443985" y="1667044"/>
                      <a:pt x="245687" y="1468746"/>
                      <a:pt x="245687" y="1224132"/>
                    </a:cubicBezTo>
                    <a:lnTo>
                      <a:pt x="245687" y="1081257"/>
                    </a:lnTo>
                    <a:lnTo>
                      <a:pt x="10963" y="615950"/>
                    </a:lnTo>
                    <a:cubicBezTo>
                      <a:pt x="-11936" y="576289"/>
                      <a:pt x="2746" y="515763"/>
                      <a:pt x="39121" y="498284"/>
                    </a:cubicBezTo>
                    <a:cubicBezTo>
                      <a:pt x="75496" y="480805"/>
                      <a:pt x="97773" y="479031"/>
                      <a:pt x="150199" y="537418"/>
                    </a:cubicBezTo>
                    <a:cubicBezTo>
                      <a:pt x="202625" y="595805"/>
                      <a:pt x="332497" y="872295"/>
                      <a:pt x="355870" y="852999"/>
                    </a:cubicBezTo>
                    <a:cubicBezTo>
                      <a:pt x="379243" y="833703"/>
                      <a:pt x="271280" y="458603"/>
                      <a:pt x="224595" y="263600"/>
                    </a:cubicBezTo>
                    <a:cubicBezTo>
                      <a:pt x="209051" y="205588"/>
                      <a:pt x="230627" y="132115"/>
                      <a:pt x="277346" y="119441"/>
                    </a:cubicBezTo>
                    <a:cubicBezTo>
                      <a:pt x="324065" y="106767"/>
                      <a:pt x="363263" y="105063"/>
                      <a:pt x="412723" y="213896"/>
                    </a:cubicBezTo>
                    <a:cubicBezTo>
                      <a:pt x="467249" y="405932"/>
                      <a:pt x="554372" y="804966"/>
                      <a:pt x="589472" y="787807"/>
                    </a:cubicBezTo>
                    <a:cubicBezTo>
                      <a:pt x="624572" y="770648"/>
                      <a:pt x="614967" y="337296"/>
                      <a:pt x="623325" y="110942"/>
                    </a:cubicBezTo>
                    <a:cubicBezTo>
                      <a:pt x="623325" y="50884"/>
                      <a:pt x="658508" y="-364"/>
                      <a:pt x="714509" y="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ＭＳ Ｐゴシック" charset="-128"/>
                </a:endParaRPr>
              </a:p>
            </p:txBody>
          </p:sp>
        </p:grpSp>
        <p:sp>
          <p:nvSpPr>
            <p:cNvPr id="12" name="星: 12 pt 11">
              <a:extLst>
                <a:ext uri="{FF2B5EF4-FFF2-40B4-BE49-F238E27FC236}">
                  <a16:creationId xmlns:a16="http://schemas.microsoft.com/office/drawing/2014/main" id="{AE07C3D2-FEF4-52EF-09C5-E5BB8299ED92}"/>
                </a:ext>
              </a:extLst>
            </p:cNvPr>
            <p:cNvSpPr/>
            <p:nvPr/>
          </p:nvSpPr>
          <p:spPr>
            <a:xfrm>
              <a:off x="3879109" y="5342156"/>
              <a:ext cx="1538902" cy="738600"/>
            </a:xfrm>
            <a:prstGeom prst="star12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282290D4-4726-5671-FD8C-A10A4ACC2B2D}"/>
                </a:ext>
              </a:extLst>
            </p:cNvPr>
            <p:cNvSpPr txBox="1"/>
            <p:nvPr/>
          </p:nvSpPr>
          <p:spPr>
            <a:xfrm>
              <a:off x="3953929" y="5550378"/>
              <a:ext cx="137182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0"/>
                </a:spcAft>
                <a:buClr>
                  <a:srgbClr val="C00000"/>
                </a:buClr>
              </a:pPr>
              <a:r>
                <a:rPr lang="ja-JP" altLang="en-US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えっ</a:t>
              </a:r>
              <a:r>
                <a:rPr lang="en-US" altLang="ja-JP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!?</a:t>
              </a:r>
            </a:p>
          </p:txBody>
        </p:sp>
      </p:grpSp>
      <p:sp>
        <p:nvSpPr>
          <p:cNvPr id="205" name="フリーフォーム: 図形 204">
            <a:extLst>
              <a:ext uri="{FF2B5EF4-FFF2-40B4-BE49-F238E27FC236}">
                <a16:creationId xmlns:a16="http://schemas.microsoft.com/office/drawing/2014/main" id="{ABD1FFFE-759F-B27A-4999-0B5E01BD28A1}"/>
              </a:ext>
            </a:extLst>
          </p:cNvPr>
          <p:cNvSpPr/>
          <p:nvPr/>
        </p:nvSpPr>
        <p:spPr>
          <a:xfrm>
            <a:off x="815548" y="3249589"/>
            <a:ext cx="3007084" cy="1236893"/>
          </a:xfrm>
          <a:custGeom>
            <a:avLst/>
            <a:gdLst>
              <a:gd name="connsiteX0" fmla="*/ 206153 w 3007084"/>
              <a:gd name="connsiteY0" fmla="*/ 0 h 1236893"/>
              <a:gd name="connsiteX1" fmla="*/ 2553672 w 3007084"/>
              <a:gd name="connsiteY1" fmla="*/ 0 h 1236893"/>
              <a:gd name="connsiteX2" fmla="*/ 2759825 w 3007084"/>
              <a:gd name="connsiteY2" fmla="*/ 206153 h 1236893"/>
              <a:gd name="connsiteX3" fmla="*/ 2759825 w 3007084"/>
              <a:gd name="connsiteY3" fmla="*/ 619023 h 1236893"/>
              <a:gd name="connsiteX4" fmla="*/ 2823425 w 3007084"/>
              <a:gd name="connsiteY4" fmla="*/ 643905 h 1236893"/>
              <a:gd name="connsiteX5" fmla="*/ 3007084 w 3007084"/>
              <a:gd name="connsiteY5" fmla="*/ 892882 h 1236893"/>
              <a:gd name="connsiteX6" fmla="*/ 2813189 w 3007084"/>
              <a:gd name="connsiteY6" fmla="*/ 808698 h 1236893"/>
              <a:gd name="connsiteX7" fmla="*/ 2759825 w 3007084"/>
              <a:gd name="connsiteY7" fmla="*/ 797993 h 1236893"/>
              <a:gd name="connsiteX8" fmla="*/ 2759825 w 3007084"/>
              <a:gd name="connsiteY8" fmla="*/ 1030740 h 1236893"/>
              <a:gd name="connsiteX9" fmla="*/ 2553672 w 3007084"/>
              <a:gd name="connsiteY9" fmla="*/ 1236893 h 1236893"/>
              <a:gd name="connsiteX10" fmla="*/ 206153 w 3007084"/>
              <a:gd name="connsiteY10" fmla="*/ 1236893 h 1236893"/>
              <a:gd name="connsiteX11" fmla="*/ 0 w 3007084"/>
              <a:gd name="connsiteY11" fmla="*/ 1030740 h 1236893"/>
              <a:gd name="connsiteX12" fmla="*/ 0 w 3007084"/>
              <a:gd name="connsiteY12" fmla="*/ 206153 h 1236893"/>
              <a:gd name="connsiteX13" fmla="*/ 206153 w 3007084"/>
              <a:gd name="connsiteY13" fmla="*/ 0 h 1236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007084" h="1236893">
                <a:moveTo>
                  <a:pt x="206153" y="0"/>
                </a:moveTo>
                <a:lnTo>
                  <a:pt x="2553672" y="0"/>
                </a:lnTo>
                <a:cubicBezTo>
                  <a:pt x="2667527" y="0"/>
                  <a:pt x="2759825" y="92298"/>
                  <a:pt x="2759825" y="206153"/>
                </a:cubicBezTo>
                <a:lnTo>
                  <a:pt x="2759825" y="619023"/>
                </a:lnTo>
                <a:lnTo>
                  <a:pt x="2823425" y="643905"/>
                </a:lnTo>
                <a:cubicBezTo>
                  <a:pt x="2934232" y="697863"/>
                  <a:pt x="3007084" y="789240"/>
                  <a:pt x="3007084" y="892882"/>
                </a:cubicBezTo>
                <a:cubicBezTo>
                  <a:pt x="2949566" y="856309"/>
                  <a:pt x="2883775" y="827932"/>
                  <a:pt x="2813189" y="808698"/>
                </a:cubicBezTo>
                <a:lnTo>
                  <a:pt x="2759825" y="797993"/>
                </a:lnTo>
                <a:lnTo>
                  <a:pt x="2759825" y="1030740"/>
                </a:lnTo>
                <a:cubicBezTo>
                  <a:pt x="2759825" y="1144595"/>
                  <a:pt x="2667527" y="1236893"/>
                  <a:pt x="2553672" y="1236893"/>
                </a:cubicBezTo>
                <a:lnTo>
                  <a:pt x="206153" y="1236893"/>
                </a:lnTo>
                <a:cubicBezTo>
                  <a:pt x="92298" y="1236893"/>
                  <a:pt x="0" y="1144595"/>
                  <a:pt x="0" y="1030740"/>
                </a:cubicBezTo>
                <a:lnTo>
                  <a:pt x="0" y="206153"/>
                </a:lnTo>
                <a:cubicBezTo>
                  <a:pt x="0" y="92298"/>
                  <a:pt x="92298" y="0"/>
                  <a:pt x="206153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03" name="テキスト ボックス 202">
            <a:extLst>
              <a:ext uri="{FF2B5EF4-FFF2-40B4-BE49-F238E27FC236}">
                <a16:creationId xmlns:a16="http://schemas.microsoft.com/office/drawing/2014/main" id="{697FE37B-91AF-599A-C7D8-F51CFD72D9B7}"/>
              </a:ext>
            </a:extLst>
          </p:cNvPr>
          <p:cNvSpPr txBox="1"/>
          <p:nvPr/>
        </p:nvSpPr>
        <p:spPr>
          <a:xfrm>
            <a:off x="849768" y="3411380"/>
            <a:ext cx="2552391" cy="960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  <a:buClr>
                <a:srgbClr val="C00000"/>
              </a:buClr>
            </a:pP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明日の会議資料は</a:t>
            </a: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Aft>
                <a:spcPts val="0"/>
              </a:spcAft>
              <a:buClr>
                <a:srgbClr val="C00000"/>
              </a:buClr>
            </a:pPr>
            <a:r>
              <a:rPr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SNS</a:t>
            </a: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にアップすれば</a:t>
            </a: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Aft>
                <a:spcPts val="0"/>
              </a:spcAft>
              <a:buClr>
                <a:srgbClr val="C00000"/>
              </a:buClr>
            </a:pP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みんな見れるよね</a:t>
            </a: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0029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C38A6F-CB8C-4B4C-D2C7-C56F95B39D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953CFF2-859F-E742-069B-C195E2B2D94F}"/>
              </a:ext>
            </a:extLst>
          </p:cNvPr>
          <p:cNvSpPr txBox="1"/>
          <p:nvPr/>
        </p:nvSpPr>
        <p:spPr>
          <a:xfrm>
            <a:off x="428433" y="2076206"/>
            <a:ext cx="4436878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Clr>
                <a:srgbClr val="FFCC00"/>
              </a:buClr>
              <a:buFont typeface="Wingdings" panose="05000000000000000000" pitchFamily="2" charset="2"/>
              <a:buChar char="l"/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社内の資料や画面が写り込んだ写真、投稿していませんか？</a:t>
            </a:r>
          </a:p>
          <a:p>
            <a:pPr marL="285750" indent="-285750">
              <a:spcAft>
                <a:spcPts val="1800"/>
              </a:spcAft>
              <a:buClr>
                <a:srgbClr val="FFCC00"/>
              </a:buClr>
              <a:buFont typeface="Wingdings" panose="05000000000000000000" pitchFamily="2" charset="2"/>
              <a:buChar char="l"/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勤務先や業務内容を明かすことで、思わぬリスクが生じることも。</a:t>
            </a:r>
          </a:p>
          <a:p>
            <a:pPr marL="285750" indent="-285750">
              <a:spcAft>
                <a:spcPts val="1800"/>
              </a:spcAft>
              <a:buClr>
                <a:srgbClr val="FFCC00"/>
              </a:buClr>
              <a:buFont typeface="Wingdings" panose="05000000000000000000" pitchFamily="2" charset="2"/>
              <a:buChar char="l"/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社外秘・個人情報・顧客情報は、絶対に投稿しないでください。</a:t>
            </a: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2C27A876-9BF7-75FB-01B6-A3E2BF1F6335}"/>
              </a:ext>
            </a:extLst>
          </p:cNvPr>
          <p:cNvSpPr txBox="1"/>
          <p:nvPr/>
        </p:nvSpPr>
        <p:spPr>
          <a:xfrm>
            <a:off x="418601" y="6113182"/>
            <a:ext cx="9121642" cy="48913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情報漏えいは、会社を揺るがす事態に発展しかねません！</a:t>
            </a: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4A103A34-CF58-43AA-F604-CCDA4318468C}"/>
              </a:ext>
            </a:extLst>
          </p:cNvPr>
          <p:cNvGrpSpPr/>
          <p:nvPr/>
        </p:nvGrpSpPr>
        <p:grpSpPr>
          <a:xfrm>
            <a:off x="5133019" y="2037557"/>
            <a:ext cx="4458656" cy="3839287"/>
            <a:chOff x="5133019" y="2037557"/>
            <a:chExt cx="4458656" cy="3839287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39F3A8E1-43B4-AC23-F272-A0B2C123DEE6}"/>
                </a:ext>
              </a:extLst>
            </p:cNvPr>
            <p:cNvGrpSpPr/>
            <p:nvPr/>
          </p:nvGrpSpPr>
          <p:grpSpPr>
            <a:xfrm>
              <a:off x="6194880" y="3207207"/>
              <a:ext cx="1705796" cy="2669637"/>
              <a:chOff x="5857876" y="3727243"/>
              <a:chExt cx="1442674" cy="2257841"/>
            </a:xfrm>
          </p:grpSpPr>
          <p:grpSp>
            <p:nvGrpSpPr>
              <p:cNvPr id="3" name="グループ化 2">
                <a:extLst>
                  <a:ext uri="{FF2B5EF4-FFF2-40B4-BE49-F238E27FC236}">
                    <a16:creationId xmlns:a16="http://schemas.microsoft.com/office/drawing/2014/main" id="{2B440B15-0BD6-C61E-CAF5-9CDD4680A3DD}"/>
                  </a:ext>
                </a:extLst>
              </p:cNvPr>
              <p:cNvGrpSpPr/>
              <p:nvPr/>
            </p:nvGrpSpPr>
            <p:grpSpPr>
              <a:xfrm>
                <a:off x="6159752" y="3727243"/>
                <a:ext cx="1140798" cy="2257841"/>
                <a:chOff x="6172219" y="3227314"/>
                <a:chExt cx="1393393" cy="2757769"/>
              </a:xfrm>
            </p:grpSpPr>
            <p:grpSp>
              <p:nvGrpSpPr>
                <p:cNvPr id="67" name="グループ化 66">
                  <a:extLst>
                    <a:ext uri="{FF2B5EF4-FFF2-40B4-BE49-F238E27FC236}">
                      <a16:creationId xmlns:a16="http://schemas.microsoft.com/office/drawing/2014/main" id="{1EF1411F-9B75-5AD6-1F96-75F875997A04}"/>
                    </a:ext>
                  </a:extLst>
                </p:cNvPr>
                <p:cNvGrpSpPr/>
                <p:nvPr/>
              </p:nvGrpSpPr>
              <p:grpSpPr>
                <a:xfrm>
                  <a:off x="6209212" y="4375310"/>
                  <a:ext cx="1356400" cy="1609773"/>
                  <a:chOff x="7285006" y="4833216"/>
                  <a:chExt cx="1356400" cy="1609773"/>
                </a:xfrm>
              </p:grpSpPr>
              <p:sp>
                <p:nvSpPr>
                  <p:cNvPr id="86" name="フリーフォーム: 図形 85">
                    <a:extLst>
                      <a:ext uri="{FF2B5EF4-FFF2-40B4-BE49-F238E27FC236}">
                        <a16:creationId xmlns:a16="http://schemas.microsoft.com/office/drawing/2014/main" id="{6900BC94-F30A-D5E6-A826-2F8415033BE2}"/>
                      </a:ext>
                    </a:extLst>
                  </p:cNvPr>
                  <p:cNvSpPr/>
                  <p:nvPr/>
                </p:nvSpPr>
                <p:spPr>
                  <a:xfrm>
                    <a:off x="7606586" y="4833216"/>
                    <a:ext cx="600869" cy="48904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7" name="フリーフォーム: 図形 86">
                    <a:extLst>
                      <a:ext uri="{FF2B5EF4-FFF2-40B4-BE49-F238E27FC236}">
                        <a16:creationId xmlns:a16="http://schemas.microsoft.com/office/drawing/2014/main" id="{E0945BF3-B149-BEE9-41C2-8FAB38F0F764}"/>
                      </a:ext>
                    </a:extLst>
                  </p:cNvPr>
                  <p:cNvSpPr/>
                  <p:nvPr/>
                </p:nvSpPr>
                <p:spPr>
                  <a:xfrm>
                    <a:off x="8462805" y="5182051"/>
                    <a:ext cx="178601" cy="1260938"/>
                  </a:xfrm>
                  <a:custGeom>
                    <a:avLst/>
                    <a:gdLst>
                      <a:gd name="connsiteX0" fmla="*/ 0 w 139060"/>
                      <a:gd name="connsiteY0" fmla="*/ 0 h 916908"/>
                      <a:gd name="connsiteX1" fmla="*/ 24029 w 139060"/>
                      <a:gd name="connsiteY1" fmla="*/ 19826 h 916908"/>
                      <a:gd name="connsiteX2" fmla="*/ 139060 w 139060"/>
                      <a:gd name="connsiteY2" fmla="*/ 297535 h 916908"/>
                      <a:gd name="connsiteX3" fmla="*/ 139060 w 139060"/>
                      <a:gd name="connsiteY3" fmla="*/ 916908 h 916908"/>
                      <a:gd name="connsiteX4" fmla="*/ 0 w 139060"/>
                      <a:gd name="connsiteY4" fmla="*/ 916908 h 916908"/>
                      <a:gd name="connsiteX5" fmla="*/ 0 w 139060"/>
                      <a:gd name="connsiteY5" fmla="*/ 0 h 916908"/>
                      <a:gd name="connsiteX0" fmla="*/ 0 w 139060"/>
                      <a:gd name="connsiteY0" fmla="*/ 0 h 981582"/>
                      <a:gd name="connsiteX1" fmla="*/ 24029 w 139060"/>
                      <a:gd name="connsiteY1" fmla="*/ 19826 h 981582"/>
                      <a:gd name="connsiteX2" fmla="*/ 139060 w 139060"/>
                      <a:gd name="connsiteY2" fmla="*/ 297535 h 981582"/>
                      <a:gd name="connsiteX3" fmla="*/ 139060 w 139060"/>
                      <a:gd name="connsiteY3" fmla="*/ 916908 h 981582"/>
                      <a:gd name="connsiteX4" fmla="*/ 80526 w 139060"/>
                      <a:gd name="connsiteY4" fmla="*/ 981582 h 981582"/>
                      <a:gd name="connsiteX5" fmla="*/ 0 w 139060"/>
                      <a:gd name="connsiteY5" fmla="*/ 916908 h 981582"/>
                      <a:gd name="connsiteX6" fmla="*/ 0 w 139060"/>
                      <a:gd name="connsiteY6" fmla="*/ 0 h 981582"/>
                      <a:gd name="connsiteX0" fmla="*/ 80526 w 167486"/>
                      <a:gd name="connsiteY0" fmla="*/ 981582 h 1062796"/>
                      <a:gd name="connsiteX1" fmla="*/ 0 w 167486"/>
                      <a:gd name="connsiteY1" fmla="*/ 916908 h 1062796"/>
                      <a:gd name="connsiteX2" fmla="*/ 0 w 167486"/>
                      <a:gd name="connsiteY2" fmla="*/ 0 h 1062796"/>
                      <a:gd name="connsiteX3" fmla="*/ 24029 w 167486"/>
                      <a:gd name="connsiteY3" fmla="*/ 19826 h 1062796"/>
                      <a:gd name="connsiteX4" fmla="*/ 139060 w 167486"/>
                      <a:gd name="connsiteY4" fmla="*/ 297535 h 1062796"/>
                      <a:gd name="connsiteX5" fmla="*/ 139060 w 167486"/>
                      <a:gd name="connsiteY5" fmla="*/ 916908 h 1062796"/>
                      <a:gd name="connsiteX6" fmla="*/ 167486 w 167486"/>
                      <a:gd name="connsiteY6" fmla="*/ 1062796 h 1062796"/>
                      <a:gd name="connsiteX0" fmla="*/ 0 w 167486"/>
                      <a:gd name="connsiteY0" fmla="*/ 916908 h 1062796"/>
                      <a:gd name="connsiteX1" fmla="*/ 0 w 167486"/>
                      <a:gd name="connsiteY1" fmla="*/ 0 h 1062796"/>
                      <a:gd name="connsiteX2" fmla="*/ 24029 w 167486"/>
                      <a:gd name="connsiteY2" fmla="*/ 19826 h 1062796"/>
                      <a:gd name="connsiteX3" fmla="*/ 139060 w 167486"/>
                      <a:gd name="connsiteY3" fmla="*/ 297535 h 1062796"/>
                      <a:gd name="connsiteX4" fmla="*/ 139060 w 167486"/>
                      <a:gd name="connsiteY4" fmla="*/ 916908 h 1062796"/>
                      <a:gd name="connsiteX5" fmla="*/ 167486 w 167486"/>
                      <a:gd name="connsiteY5" fmla="*/ 1062796 h 1062796"/>
                      <a:gd name="connsiteX0" fmla="*/ 0 w 139060"/>
                      <a:gd name="connsiteY0" fmla="*/ 916908 h 916908"/>
                      <a:gd name="connsiteX1" fmla="*/ 0 w 139060"/>
                      <a:gd name="connsiteY1" fmla="*/ 0 h 916908"/>
                      <a:gd name="connsiteX2" fmla="*/ 24029 w 139060"/>
                      <a:gd name="connsiteY2" fmla="*/ 19826 h 916908"/>
                      <a:gd name="connsiteX3" fmla="*/ 139060 w 139060"/>
                      <a:gd name="connsiteY3" fmla="*/ 297535 h 916908"/>
                      <a:gd name="connsiteX4" fmla="*/ 139060 w 139060"/>
                      <a:gd name="connsiteY4" fmla="*/ 916908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9060" h="916908">
                        <a:moveTo>
                          <a:pt x="0" y="916908"/>
                        </a:moveTo>
                        <a:lnTo>
                          <a:pt x="0" y="0"/>
                        </a:lnTo>
                        <a:lnTo>
                          <a:pt x="24029" y="19826"/>
                        </a:lnTo>
                        <a:cubicBezTo>
                          <a:pt x="95101" y="90898"/>
                          <a:pt x="139060" y="189083"/>
                          <a:pt x="139060" y="297535"/>
                        </a:cubicBezTo>
                        <a:lnTo>
                          <a:pt x="139060" y="916908"/>
                        </a:lnTo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8" name="片側の 2 つの角を丸めた四角形 144">
                    <a:extLst>
                      <a:ext uri="{FF2B5EF4-FFF2-40B4-BE49-F238E27FC236}">
                        <a16:creationId xmlns:a16="http://schemas.microsoft.com/office/drawing/2014/main" id="{2EAE46D6-C7EE-88E8-B1C1-B77ADBAC3558}"/>
                      </a:ext>
                    </a:extLst>
                  </p:cNvPr>
                  <p:cNvSpPr/>
                  <p:nvPr/>
                </p:nvSpPr>
                <p:spPr>
                  <a:xfrm>
                    <a:off x="7285006" y="5131766"/>
                    <a:ext cx="1250966" cy="1311222"/>
                  </a:xfrm>
                  <a:custGeom>
                    <a:avLst/>
                    <a:gdLst>
                      <a:gd name="connsiteX0" fmla="*/ 146695 w 1024190"/>
                      <a:gd name="connsiteY0" fmla="*/ 0 h 1073524"/>
                      <a:gd name="connsiteX1" fmla="*/ 877495 w 1024190"/>
                      <a:gd name="connsiteY1" fmla="*/ 0 h 1073524"/>
                      <a:gd name="connsiteX2" fmla="*/ 1024190 w 1024190"/>
                      <a:gd name="connsiteY2" fmla="*/ 146695 h 1073524"/>
                      <a:gd name="connsiteX3" fmla="*/ 1024190 w 1024190"/>
                      <a:gd name="connsiteY3" fmla="*/ 1073524 h 1073524"/>
                      <a:gd name="connsiteX4" fmla="*/ 1024190 w 1024190"/>
                      <a:gd name="connsiteY4" fmla="*/ 1073524 h 1073524"/>
                      <a:gd name="connsiteX5" fmla="*/ 0 w 1024190"/>
                      <a:gd name="connsiteY5" fmla="*/ 1073524 h 1073524"/>
                      <a:gd name="connsiteX6" fmla="*/ 0 w 1024190"/>
                      <a:gd name="connsiteY6" fmla="*/ 1073524 h 1073524"/>
                      <a:gd name="connsiteX7" fmla="*/ 0 w 1024190"/>
                      <a:gd name="connsiteY7" fmla="*/ 146695 h 1073524"/>
                      <a:gd name="connsiteX8" fmla="*/ 146695 w 1024190"/>
                      <a:gd name="connsiteY8" fmla="*/ 0 h 1073524"/>
                      <a:gd name="connsiteX0" fmla="*/ 146695 w 1024190"/>
                      <a:gd name="connsiteY0" fmla="*/ 0 h 1165401"/>
                      <a:gd name="connsiteX1" fmla="*/ 877495 w 1024190"/>
                      <a:gd name="connsiteY1" fmla="*/ 0 h 1165401"/>
                      <a:gd name="connsiteX2" fmla="*/ 1024190 w 1024190"/>
                      <a:gd name="connsiteY2" fmla="*/ 146695 h 1165401"/>
                      <a:gd name="connsiteX3" fmla="*/ 1024190 w 1024190"/>
                      <a:gd name="connsiteY3" fmla="*/ 1073524 h 1165401"/>
                      <a:gd name="connsiteX4" fmla="*/ 1024190 w 1024190"/>
                      <a:gd name="connsiteY4" fmla="*/ 1073524 h 1165401"/>
                      <a:gd name="connsiteX5" fmla="*/ 272674 w 1024190"/>
                      <a:gd name="connsiteY5" fmla="*/ 1165391 h 1165401"/>
                      <a:gd name="connsiteX6" fmla="*/ 0 w 1024190"/>
                      <a:gd name="connsiteY6" fmla="*/ 1073524 h 1165401"/>
                      <a:gd name="connsiteX7" fmla="*/ 0 w 1024190"/>
                      <a:gd name="connsiteY7" fmla="*/ 1073524 h 1165401"/>
                      <a:gd name="connsiteX8" fmla="*/ 0 w 1024190"/>
                      <a:gd name="connsiteY8" fmla="*/ 146695 h 1165401"/>
                      <a:gd name="connsiteX9" fmla="*/ 146695 w 1024190"/>
                      <a:gd name="connsiteY9" fmla="*/ 0 h 1165401"/>
                      <a:gd name="connsiteX0" fmla="*/ 272674 w 1024190"/>
                      <a:gd name="connsiteY0" fmla="*/ 1165391 h 1256831"/>
                      <a:gd name="connsiteX1" fmla="*/ 0 w 1024190"/>
                      <a:gd name="connsiteY1" fmla="*/ 1073524 h 1256831"/>
                      <a:gd name="connsiteX2" fmla="*/ 0 w 1024190"/>
                      <a:gd name="connsiteY2" fmla="*/ 1073524 h 1256831"/>
                      <a:gd name="connsiteX3" fmla="*/ 0 w 1024190"/>
                      <a:gd name="connsiteY3" fmla="*/ 146695 h 1256831"/>
                      <a:gd name="connsiteX4" fmla="*/ 146695 w 1024190"/>
                      <a:gd name="connsiteY4" fmla="*/ 0 h 1256831"/>
                      <a:gd name="connsiteX5" fmla="*/ 877495 w 1024190"/>
                      <a:gd name="connsiteY5" fmla="*/ 0 h 1256831"/>
                      <a:gd name="connsiteX6" fmla="*/ 1024190 w 1024190"/>
                      <a:gd name="connsiteY6" fmla="*/ 146695 h 1256831"/>
                      <a:gd name="connsiteX7" fmla="*/ 1024190 w 1024190"/>
                      <a:gd name="connsiteY7" fmla="*/ 1073524 h 1256831"/>
                      <a:gd name="connsiteX8" fmla="*/ 1024190 w 1024190"/>
                      <a:gd name="connsiteY8" fmla="*/ 1073524 h 1256831"/>
                      <a:gd name="connsiteX9" fmla="*/ 364114 w 1024190"/>
                      <a:gd name="connsiteY9" fmla="*/ 1256831 h 1256831"/>
                      <a:gd name="connsiteX0" fmla="*/ 0 w 1024190"/>
                      <a:gd name="connsiteY0" fmla="*/ 1073524 h 1256831"/>
                      <a:gd name="connsiteX1" fmla="*/ 0 w 1024190"/>
                      <a:gd name="connsiteY1" fmla="*/ 1073524 h 1256831"/>
                      <a:gd name="connsiteX2" fmla="*/ 0 w 1024190"/>
                      <a:gd name="connsiteY2" fmla="*/ 146695 h 1256831"/>
                      <a:gd name="connsiteX3" fmla="*/ 146695 w 1024190"/>
                      <a:gd name="connsiteY3" fmla="*/ 0 h 1256831"/>
                      <a:gd name="connsiteX4" fmla="*/ 877495 w 1024190"/>
                      <a:gd name="connsiteY4" fmla="*/ 0 h 1256831"/>
                      <a:gd name="connsiteX5" fmla="*/ 1024190 w 1024190"/>
                      <a:gd name="connsiteY5" fmla="*/ 146695 h 1256831"/>
                      <a:gd name="connsiteX6" fmla="*/ 1024190 w 1024190"/>
                      <a:gd name="connsiteY6" fmla="*/ 1073524 h 1256831"/>
                      <a:gd name="connsiteX7" fmla="*/ 1024190 w 1024190"/>
                      <a:gd name="connsiteY7" fmla="*/ 1073524 h 1256831"/>
                      <a:gd name="connsiteX8" fmla="*/ 364114 w 1024190"/>
                      <a:gd name="connsiteY8" fmla="*/ 1256831 h 1256831"/>
                      <a:gd name="connsiteX0" fmla="*/ 0 w 1024190"/>
                      <a:gd name="connsiteY0" fmla="*/ 1073524 h 1073524"/>
                      <a:gd name="connsiteX1" fmla="*/ 0 w 1024190"/>
                      <a:gd name="connsiteY1" fmla="*/ 1073524 h 1073524"/>
                      <a:gd name="connsiteX2" fmla="*/ 0 w 1024190"/>
                      <a:gd name="connsiteY2" fmla="*/ 146695 h 1073524"/>
                      <a:gd name="connsiteX3" fmla="*/ 146695 w 1024190"/>
                      <a:gd name="connsiteY3" fmla="*/ 0 h 1073524"/>
                      <a:gd name="connsiteX4" fmla="*/ 877495 w 1024190"/>
                      <a:gd name="connsiteY4" fmla="*/ 0 h 1073524"/>
                      <a:gd name="connsiteX5" fmla="*/ 1024190 w 1024190"/>
                      <a:gd name="connsiteY5" fmla="*/ 146695 h 1073524"/>
                      <a:gd name="connsiteX6" fmla="*/ 1024190 w 1024190"/>
                      <a:gd name="connsiteY6" fmla="*/ 1073524 h 1073524"/>
                      <a:gd name="connsiteX7" fmla="*/ 1024190 w 1024190"/>
                      <a:gd name="connsiteY7" fmla="*/ 1073524 h 10735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024190" h="1073524">
                        <a:moveTo>
                          <a:pt x="0" y="1073524"/>
                        </a:moveTo>
                        <a:lnTo>
                          <a:pt x="0" y="1073524"/>
                        </a:lnTo>
                        <a:lnTo>
                          <a:pt x="0" y="146695"/>
                        </a:lnTo>
                        <a:cubicBezTo>
                          <a:pt x="0" y="65678"/>
                          <a:pt x="65678" y="0"/>
                          <a:pt x="146695" y="0"/>
                        </a:cubicBezTo>
                        <a:lnTo>
                          <a:pt x="877495" y="0"/>
                        </a:lnTo>
                        <a:cubicBezTo>
                          <a:pt x="958512" y="0"/>
                          <a:pt x="1024190" y="65678"/>
                          <a:pt x="1024190" y="146695"/>
                        </a:cubicBezTo>
                        <a:lnTo>
                          <a:pt x="1024190" y="1073524"/>
                        </a:lnTo>
                        <a:lnTo>
                          <a:pt x="1024190" y="1073524"/>
                        </a:lnTo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9" name="台形 88">
                    <a:extLst>
                      <a:ext uri="{FF2B5EF4-FFF2-40B4-BE49-F238E27FC236}">
                        <a16:creationId xmlns:a16="http://schemas.microsoft.com/office/drawing/2014/main" id="{A6661B18-2812-F212-5708-E79D172A5B1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629200" y="5140974"/>
                    <a:ext cx="572056" cy="792372"/>
                  </a:xfrm>
                  <a:prstGeom prst="trapezoid">
                    <a:avLst>
                      <a:gd name="adj" fmla="val 32076"/>
                    </a:avLst>
                  </a:pr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0" name="楕円 89">
                    <a:extLst>
                      <a:ext uri="{FF2B5EF4-FFF2-40B4-BE49-F238E27FC236}">
                        <a16:creationId xmlns:a16="http://schemas.microsoft.com/office/drawing/2014/main" id="{DAE80F0B-F261-F57D-15FF-45FCB0BA474E}"/>
                      </a:ext>
                    </a:extLst>
                  </p:cNvPr>
                  <p:cNvSpPr/>
                  <p:nvPr/>
                </p:nvSpPr>
                <p:spPr>
                  <a:xfrm>
                    <a:off x="7876904" y="6254750"/>
                    <a:ext cx="88900" cy="8890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1" name="台形 731">
                    <a:extLst>
                      <a:ext uri="{FF2B5EF4-FFF2-40B4-BE49-F238E27FC236}">
                        <a16:creationId xmlns:a16="http://schemas.microsoft.com/office/drawing/2014/main" id="{CEA701D0-AC62-F05F-9138-A92C8E74FC73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7809668" y="5264677"/>
                    <a:ext cx="201644" cy="828151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96509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9962 w 184781"/>
                      <a:gd name="connsiteY4" fmla="*/ 685660 h 685660"/>
                      <a:gd name="connsiteX5" fmla="*/ 0 w 184781"/>
                      <a:gd name="connsiteY5" fmla="*/ 551112 h 68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4781" h="685660">
                        <a:moveTo>
                          <a:pt x="0" y="551112"/>
                        </a:moveTo>
                        <a:lnTo>
                          <a:pt x="50098" y="0"/>
                        </a:lnTo>
                        <a:lnTo>
                          <a:pt x="134683" y="0"/>
                        </a:lnTo>
                        <a:lnTo>
                          <a:pt x="184781" y="551112"/>
                        </a:lnTo>
                        <a:lnTo>
                          <a:pt x="89962" y="685660"/>
                        </a:lnTo>
                        <a:lnTo>
                          <a:pt x="0" y="551112"/>
                        </a:lnTo>
                        <a:close/>
                      </a:path>
                    </a:pathLst>
                  </a:custGeom>
                  <a:pattFill prst="wdUpDiag">
                    <a:fgClr>
                      <a:srgbClr val="FF0000"/>
                    </a:fgClr>
                    <a:bgClr>
                      <a:srgbClr val="4472C4">
                        <a:lumMod val="5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92" name="グループ化 91">
                    <a:extLst>
                      <a:ext uri="{FF2B5EF4-FFF2-40B4-BE49-F238E27FC236}">
                        <a16:creationId xmlns:a16="http://schemas.microsoft.com/office/drawing/2014/main" id="{53B77D38-44E3-0AA6-BCDA-976E04399DF8}"/>
                      </a:ext>
                    </a:extLst>
                  </p:cNvPr>
                  <p:cNvGrpSpPr/>
                  <p:nvPr/>
                </p:nvGrpSpPr>
                <p:grpSpPr>
                  <a:xfrm>
                    <a:off x="7557545" y="5160205"/>
                    <a:ext cx="714918" cy="202452"/>
                    <a:chOff x="3151980" y="2770920"/>
                    <a:chExt cx="423862" cy="112796"/>
                  </a:xfrm>
                  <a:solidFill>
                    <a:srgbClr val="000000">
                      <a:alpha val="50196"/>
                    </a:srgbClr>
                  </a:solidFill>
                </p:grpSpPr>
                <p:sp>
                  <p:nvSpPr>
                    <p:cNvPr id="99" name="平行四辺形 98">
                      <a:extLst>
                        <a:ext uri="{FF2B5EF4-FFF2-40B4-BE49-F238E27FC236}">
                          <a16:creationId xmlns:a16="http://schemas.microsoft.com/office/drawing/2014/main" id="{0DB8EC7A-CB32-7EE7-FD91-002E8E091D1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0" name="平行四辺形 99">
                      <a:extLst>
                        <a:ext uri="{FF2B5EF4-FFF2-40B4-BE49-F238E27FC236}">
                          <a16:creationId xmlns:a16="http://schemas.microsoft.com/office/drawing/2014/main" id="{92C966B9-E6EB-D340-0760-4CAC4DD1DDD3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93" name="台形 92">
                    <a:extLst>
                      <a:ext uri="{FF2B5EF4-FFF2-40B4-BE49-F238E27FC236}">
                        <a16:creationId xmlns:a16="http://schemas.microsoft.com/office/drawing/2014/main" id="{C1F3E661-911F-8058-B23B-0F16CD5AD33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786831" y="5131766"/>
                    <a:ext cx="247318" cy="202452"/>
                  </a:xfrm>
                  <a:prstGeom prst="trapezoid">
                    <a:avLst>
                      <a:gd name="adj" fmla="val 27112"/>
                    </a:avLst>
                  </a:prstGeom>
                  <a:pattFill prst="wdUpDiag">
                    <a:fgClr>
                      <a:srgbClr val="FF0000"/>
                    </a:fgClr>
                    <a:bgClr>
                      <a:srgbClr val="4472C4">
                        <a:lumMod val="5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94" name="グループ化 93">
                    <a:extLst>
                      <a:ext uri="{FF2B5EF4-FFF2-40B4-BE49-F238E27FC236}">
                        <a16:creationId xmlns:a16="http://schemas.microsoft.com/office/drawing/2014/main" id="{9047B8FD-2386-9CBF-5324-68667D585E6F}"/>
                      </a:ext>
                    </a:extLst>
                  </p:cNvPr>
                  <p:cNvGrpSpPr/>
                  <p:nvPr/>
                </p:nvGrpSpPr>
                <p:grpSpPr>
                  <a:xfrm>
                    <a:off x="7539823" y="5131768"/>
                    <a:ext cx="750362" cy="202452"/>
                    <a:chOff x="3151980" y="2770920"/>
                    <a:chExt cx="423862" cy="112796"/>
                  </a:xfrm>
                  <a:solidFill>
                    <a:srgbClr val="5B9BD5">
                      <a:lumMod val="40000"/>
                      <a:lumOff val="60000"/>
                    </a:srgbClr>
                  </a:solidFill>
                </p:grpSpPr>
                <p:sp>
                  <p:nvSpPr>
                    <p:cNvPr id="97" name="平行四辺形 96">
                      <a:extLst>
                        <a:ext uri="{FF2B5EF4-FFF2-40B4-BE49-F238E27FC236}">
                          <a16:creationId xmlns:a16="http://schemas.microsoft.com/office/drawing/2014/main" id="{5AA43744-945F-31DC-C696-42AEAE6A04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8" name="平行四辺形 97">
                      <a:extLst>
                        <a:ext uri="{FF2B5EF4-FFF2-40B4-BE49-F238E27FC236}">
                          <a16:creationId xmlns:a16="http://schemas.microsoft.com/office/drawing/2014/main" id="{993BEB4B-A11D-8F20-EC93-E3DC7B057D7F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95" name="フリーフォーム: 図形 94">
                    <a:extLst>
                      <a:ext uri="{FF2B5EF4-FFF2-40B4-BE49-F238E27FC236}">
                        <a16:creationId xmlns:a16="http://schemas.microsoft.com/office/drawing/2014/main" id="{27F379DF-429A-608C-3532-C4ECBA07FC58}"/>
                      </a:ext>
                    </a:extLst>
                  </p:cNvPr>
                  <p:cNvSpPr/>
                  <p:nvPr/>
                </p:nvSpPr>
                <p:spPr>
                  <a:xfrm>
                    <a:off x="7489455" y="5150698"/>
                    <a:ext cx="842068" cy="94213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42131">
                        <a:moveTo>
                          <a:pt x="178616" y="0"/>
                        </a:moveTo>
                        <a:lnTo>
                          <a:pt x="421034" y="917300"/>
                        </a:lnTo>
                        <a:lnTo>
                          <a:pt x="663452" y="0"/>
                        </a:lnTo>
                        <a:lnTo>
                          <a:pt x="783052" y="1537"/>
                        </a:lnTo>
                        <a:lnTo>
                          <a:pt x="842068" y="239343"/>
                        </a:lnTo>
                        <a:lnTo>
                          <a:pt x="669230" y="317812"/>
                        </a:lnTo>
                        <a:lnTo>
                          <a:pt x="692225" y="618954"/>
                        </a:lnTo>
                        <a:lnTo>
                          <a:pt x="421034" y="942131"/>
                        </a:lnTo>
                        <a:lnTo>
                          <a:pt x="149843" y="618954"/>
                        </a:lnTo>
                        <a:lnTo>
                          <a:pt x="172838" y="317812"/>
                        </a:lnTo>
                        <a:lnTo>
                          <a:pt x="0" y="239343"/>
                        </a:lnTo>
                        <a:lnTo>
                          <a:pt x="59016" y="1537"/>
                        </a:lnTo>
                        <a:lnTo>
                          <a:pt x="178616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6" name="フリーフォーム: 図形 95">
                    <a:extLst>
                      <a:ext uri="{FF2B5EF4-FFF2-40B4-BE49-F238E27FC236}">
                        <a16:creationId xmlns:a16="http://schemas.microsoft.com/office/drawing/2014/main" id="{E986F6D4-92D0-0201-DF20-4F80029FC43D}"/>
                      </a:ext>
                    </a:extLst>
                  </p:cNvPr>
                  <p:cNvSpPr/>
                  <p:nvPr/>
                </p:nvSpPr>
                <p:spPr>
                  <a:xfrm>
                    <a:off x="7489455" y="5131765"/>
                    <a:ext cx="842068" cy="94213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42131">
                        <a:moveTo>
                          <a:pt x="178616" y="0"/>
                        </a:moveTo>
                        <a:lnTo>
                          <a:pt x="421034" y="917300"/>
                        </a:lnTo>
                        <a:lnTo>
                          <a:pt x="663452" y="0"/>
                        </a:lnTo>
                        <a:lnTo>
                          <a:pt x="783052" y="1537"/>
                        </a:lnTo>
                        <a:lnTo>
                          <a:pt x="842068" y="239343"/>
                        </a:lnTo>
                        <a:lnTo>
                          <a:pt x="669230" y="317812"/>
                        </a:lnTo>
                        <a:lnTo>
                          <a:pt x="692225" y="618954"/>
                        </a:lnTo>
                        <a:lnTo>
                          <a:pt x="421034" y="942131"/>
                        </a:lnTo>
                        <a:lnTo>
                          <a:pt x="149843" y="618954"/>
                        </a:lnTo>
                        <a:lnTo>
                          <a:pt x="172838" y="317812"/>
                        </a:lnTo>
                        <a:lnTo>
                          <a:pt x="0" y="239343"/>
                        </a:lnTo>
                        <a:lnTo>
                          <a:pt x="59016" y="1537"/>
                        </a:lnTo>
                        <a:lnTo>
                          <a:pt x="178616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8" name="グループ化 67">
                  <a:extLst>
                    <a:ext uri="{FF2B5EF4-FFF2-40B4-BE49-F238E27FC236}">
                      <a16:creationId xmlns:a16="http://schemas.microsoft.com/office/drawing/2014/main" id="{6E9A553D-2802-3E70-739D-45FEF65C057F}"/>
                    </a:ext>
                  </a:extLst>
                </p:cNvPr>
                <p:cNvGrpSpPr/>
                <p:nvPr/>
              </p:nvGrpSpPr>
              <p:grpSpPr>
                <a:xfrm>
                  <a:off x="6172219" y="3227314"/>
                  <a:ext cx="1306338" cy="1403518"/>
                  <a:chOff x="3059564" y="2343184"/>
                  <a:chExt cx="1306338" cy="1403518"/>
                </a:xfrm>
              </p:grpSpPr>
              <p:sp>
                <p:nvSpPr>
                  <p:cNvPr id="69" name="フリーフォーム: 図形 68">
                    <a:extLst>
                      <a:ext uri="{FF2B5EF4-FFF2-40B4-BE49-F238E27FC236}">
                        <a16:creationId xmlns:a16="http://schemas.microsoft.com/office/drawing/2014/main" id="{6EA50877-DD04-B917-9867-C1059A14C08D}"/>
                      </a:ext>
                    </a:extLst>
                  </p:cNvPr>
                  <p:cNvSpPr/>
                  <p:nvPr/>
                </p:nvSpPr>
                <p:spPr>
                  <a:xfrm>
                    <a:off x="3098183" y="2343184"/>
                    <a:ext cx="1240267" cy="1121822"/>
                  </a:xfrm>
                  <a:custGeom>
                    <a:avLst/>
                    <a:gdLst>
                      <a:gd name="connsiteX0" fmla="*/ 568386 w 1240267"/>
                      <a:gd name="connsiteY0" fmla="*/ 0 h 1121822"/>
                      <a:gd name="connsiteX1" fmla="*/ 789628 w 1240267"/>
                      <a:gd name="connsiteY1" fmla="*/ 44079 h 1121822"/>
                      <a:gd name="connsiteX2" fmla="*/ 861135 w 1240267"/>
                      <a:gd name="connsiteY2" fmla="*/ 82382 h 1121822"/>
                      <a:gd name="connsiteX3" fmla="*/ 882379 w 1240267"/>
                      <a:gd name="connsiteY3" fmla="*/ 79341 h 1121822"/>
                      <a:gd name="connsiteX4" fmla="*/ 1240267 w 1240267"/>
                      <a:gd name="connsiteY4" fmla="*/ 587512 h 1121822"/>
                      <a:gd name="connsiteX5" fmla="*/ 882379 w 1240267"/>
                      <a:gd name="connsiteY5" fmla="*/ 1095683 h 1121822"/>
                      <a:gd name="connsiteX6" fmla="*/ 810252 w 1240267"/>
                      <a:gd name="connsiteY6" fmla="*/ 1085359 h 1121822"/>
                      <a:gd name="connsiteX7" fmla="*/ 791138 w 1240267"/>
                      <a:gd name="connsiteY7" fmla="*/ 1076934 h 1121822"/>
                      <a:gd name="connsiteX8" fmla="*/ 789628 w 1240267"/>
                      <a:gd name="connsiteY8" fmla="*/ 1077743 h 1121822"/>
                      <a:gd name="connsiteX9" fmla="*/ 568386 w 1240267"/>
                      <a:gd name="connsiteY9" fmla="*/ 1121822 h 1121822"/>
                      <a:gd name="connsiteX10" fmla="*/ 0 w 1240267"/>
                      <a:gd name="connsiteY10" fmla="*/ 560911 h 1121822"/>
                      <a:gd name="connsiteX11" fmla="*/ 568386 w 1240267"/>
                      <a:gd name="connsiteY11" fmla="*/ 0 h 1121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240267" h="1121822">
                        <a:moveTo>
                          <a:pt x="568386" y="0"/>
                        </a:moveTo>
                        <a:cubicBezTo>
                          <a:pt x="646864" y="0"/>
                          <a:pt x="721627" y="15695"/>
                          <a:pt x="789628" y="44079"/>
                        </a:cubicBezTo>
                        <a:lnTo>
                          <a:pt x="861135" y="82382"/>
                        </a:lnTo>
                        <a:lnTo>
                          <a:pt x="882379" y="79341"/>
                        </a:lnTo>
                        <a:cubicBezTo>
                          <a:pt x="1080035" y="79341"/>
                          <a:pt x="1240267" y="306857"/>
                          <a:pt x="1240267" y="587512"/>
                        </a:cubicBezTo>
                        <a:cubicBezTo>
                          <a:pt x="1240267" y="868167"/>
                          <a:pt x="1080035" y="1095683"/>
                          <a:pt x="882379" y="1095683"/>
                        </a:cubicBezTo>
                        <a:cubicBezTo>
                          <a:pt x="857672" y="1095683"/>
                          <a:pt x="833550" y="1092128"/>
                          <a:pt x="810252" y="1085359"/>
                        </a:cubicBezTo>
                        <a:lnTo>
                          <a:pt x="791138" y="1076934"/>
                        </a:lnTo>
                        <a:lnTo>
                          <a:pt x="789628" y="1077743"/>
                        </a:lnTo>
                        <a:cubicBezTo>
                          <a:pt x="721627" y="1106127"/>
                          <a:pt x="646864" y="1121822"/>
                          <a:pt x="568386" y="1121822"/>
                        </a:cubicBezTo>
                        <a:cubicBezTo>
                          <a:pt x="254475" y="1121822"/>
                          <a:pt x="0" y="870694"/>
                          <a:pt x="0" y="560911"/>
                        </a:cubicBezTo>
                        <a:cubicBezTo>
                          <a:pt x="0" y="251128"/>
                          <a:pt x="254475" y="0"/>
                          <a:pt x="568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70" name="グループ化 69">
                    <a:extLst>
                      <a:ext uri="{FF2B5EF4-FFF2-40B4-BE49-F238E27FC236}">
                        <a16:creationId xmlns:a16="http://schemas.microsoft.com/office/drawing/2014/main" id="{3EF19C3A-CB59-AAD5-88E1-4912245D8E1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3059564" y="2962148"/>
                    <a:ext cx="275134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84" name="円/楕円 620">
                      <a:extLst>
                        <a:ext uri="{FF2B5EF4-FFF2-40B4-BE49-F238E27FC236}">
                          <a16:creationId xmlns:a16="http://schemas.microsoft.com/office/drawing/2014/main" id="{B62540C1-C555-C6E3-81F2-2CC0B1CF68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5" name="円/楕円 621">
                      <a:extLst>
                        <a:ext uri="{FF2B5EF4-FFF2-40B4-BE49-F238E27FC236}">
                          <a16:creationId xmlns:a16="http://schemas.microsoft.com/office/drawing/2014/main" id="{035BA434-86BB-9D9B-428C-5944B08FE0B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1" name="グループ化 70">
                    <a:extLst>
                      <a:ext uri="{FF2B5EF4-FFF2-40B4-BE49-F238E27FC236}">
                        <a16:creationId xmlns:a16="http://schemas.microsoft.com/office/drawing/2014/main" id="{E2C799DC-E976-E9F1-70B2-A0ECDCD5EDD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4090770" y="2962148"/>
                    <a:ext cx="275132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82" name="円/楕円 618">
                      <a:extLst>
                        <a:ext uri="{FF2B5EF4-FFF2-40B4-BE49-F238E27FC236}">
                          <a16:creationId xmlns:a16="http://schemas.microsoft.com/office/drawing/2014/main" id="{64AF09F3-3F18-083D-2222-19F53F0C8E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3" name="円/楕円 619">
                      <a:extLst>
                        <a:ext uri="{FF2B5EF4-FFF2-40B4-BE49-F238E27FC236}">
                          <a16:creationId xmlns:a16="http://schemas.microsoft.com/office/drawing/2014/main" id="{A1E724F5-2772-1A4B-9FCA-FEFFE7F087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2" name="フリーフォーム: 図形 71">
                    <a:extLst>
                      <a:ext uri="{FF2B5EF4-FFF2-40B4-BE49-F238E27FC236}">
                        <a16:creationId xmlns:a16="http://schemas.microsoft.com/office/drawing/2014/main" id="{E8412F99-0DC9-76A3-3A42-07036C4903FD}"/>
                      </a:ext>
                    </a:extLst>
                  </p:cNvPr>
                  <p:cNvSpPr/>
                  <p:nvPr/>
                </p:nvSpPr>
                <p:spPr>
                  <a:xfrm>
                    <a:off x="3183666" y="2451100"/>
                    <a:ext cx="1058134" cy="1295602"/>
                  </a:xfrm>
                  <a:custGeom>
                    <a:avLst/>
                    <a:gdLst>
                      <a:gd name="connsiteX0" fmla="*/ 515603 w 1031206"/>
                      <a:gd name="connsiteY0" fmla="*/ 0 h 1285260"/>
                      <a:gd name="connsiteX1" fmla="*/ 1031206 w 1031206"/>
                      <a:gd name="connsiteY1" fmla="*/ 619148 h 1285260"/>
                      <a:gd name="connsiteX2" fmla="*/ 803882 w 1031206"/>
                      <a:gd name="connsiteY2" fmla="*/ 1132555 h 1285260"/>
                      <a:gd name="connsiteX3" fmla="*/ 764133 w 1031206"/>
                      <a:gd name="connsiteY3" fmla="*/ 1158463 h 1285260"/>
                      <a:gd name="connsiteX4" fmla="*/ 750039 w 1031206"/>
                      <a:gd name="connsiteY4" fmla="*/ 1187134 h 1285260"/>
                      <a:gd name="connsiteX5" fmla="*/ 515603 w 1031206"/>
                      <a:gd name="connsiteY5" fmla="*/ 1285260 h 1285260"/>
                      <a:gd name="connsiteX6" fmla="*/ 281167 w 1031206"/>
                      <a:gd name="connsiteY6" fmla="*/ 1187134 h 1285260"/>
                      <a:gd name="connsiteX7" fmla="*/ 267074 w 1031206"/>
                      <a:gd name="connsiteY7" fmla="*/ 1158463 h 1285260"/>
                      <a:gd name="connsiteX8" fmla="*/ 227324 w 1031206"/>
                      <a:gd name="connsiteY8" fmla="*/ 1132555 h 1285260"/>
                      <a:gd name="connsiteX9" fmla="*/ 0 w 1031206"/>
                      <a:gd name="connsiteY9" fmla="*/ 619148 h 1285260"/>
                      <a:gd name="connsiteX10" fmla="*/ 515603 w 1031206"/>
                      <a:gd name="connsiteY10" fmla="*/ 0 h 1285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1206" h="1285260">
                        <a:moveTo>
                          <a:pt x="515603" y="0"/>
                        </a:moveTo>
                        <a:cubicBezTo>
                          <a:pt x="800363" y="0"/>
                          <a:pt x="1031206" y="277202"/>
                          <a:pt x="1031206" y="619148"/>
                        </a:cubicBezTo>
                        <a:cubicBezTo>
                          <a:pt x="1031206" y="832864"/>
                          <a:pt x="941033" y="1021290"/>
                          <a:pt x="803882" y="1132555"/>
                        </a:cubicBezTo>
                        <a:lnTo>
                          <a:pt x="764133" y="1158463"/>
                        </a:lnTo>
                        <a:lnTo>
                          <a:pt x="750039" y="1187134"/>
                        </a:lnTo>
                        <a:cubicBezTo>
                          <a:pt x="711414" y="1244798"/>
                          <a:pt x="620992" y="1285260"/>
                          <a:pt x="515603" y="1285260"/>
                        </a:cubicBezTo>
                        <a:cubicBezTo>
                          <a:pt x="410215" y="1285260"/>
                          <a:pt x="319792" y="1244798"/>
                          <a:pt x="281167" y="1187134"/>
                        </a:cubicBezTo>
                        <a:lnTo>
                          <a:pt x="267074" y="1158463"/>
                        </a:lnTo>
                        <a:lnTo>
                          <a:pt x="227324" y="1132555"/>
                        </a:lnTo>
                        <a:cubicBezTo>
                          <a:pt x="90173" y="1021290"/>
                          <a:pt x="0" y="832864"/>
                          <a:pt x="0" y="619148"/>
                        </a:cubicBezTo>
                        <a:cubicBezTo>
                          <a:pt x="0" y="277202"/>
                          <a:pt x="230843" y="0"/>
                          <a:pt x="515603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" name="月 72">
                    <a:extLst>
                      <a:ext uri="{FF2B5EF4-FFF2-40B4-BE49-F238E27FC236}">
                        <a16:creationId xmlns:a16="http://schemas.microsoft.com/office/drawing/2014/main" id="{6E43702F-2C51-CFEE-2106-C13AD6ABB13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375107" y="2724815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4" name="月 73">
                    <a:extLst>
                      <a:ext uri="{FF2B5EF4-FFF2-40B4-BE49-F238E27FC236}">
                        <a16:creationId xmlns:a16="http://schemas.microsoft.com/office/drawing/2014/main" id="{D18F8CB6-29C8-4B01-1225-39B4B01F14A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933493" y="2724816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5" name="円/楕円 480">
                    <a:extLst>
                      <a:ext uri="{FF2B5EF4-FFF2-40B4-BE49-F238E27FC236}">
                        <a16:creationId xmlns:a16="http://schemas.microsoft.com/office/drawing/2014/main" id="{A0689C39-0B91-6744-72A2-C8FA04C98C5C}"/>
                      </a:ext>
                    </a:extLst>
                  </p:cNvPr>
                  <p:cNvSpPr/>
                  <p:nvPr/>
                </p:nvSpPr>
                <p:spPr>
                  <a:xfrm>
                    <a:off x="3355480" y="3078304"/>
                    <a:ext cx="139283" cy="17707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6" name="フリーフォーム: 図形 75">
                    <a:extLst>
                      <a:ext uri="{FF2B5EF4-FFF2-40B4-BE49-F238E27FC236}">
                        <a16:creationId xmlns:a16="http://schemas.microsoft.com/office/drawing/2014/main" id="{F54A53BD-B865-79D8-ED5F-AB60807F5DAD}"/>
                      </a:ext>
                    </a:extLst>
                  </p:cNvPr>
                  <p:cNvSpPr/>
                  <p:nvPr/>
                </p:nvSpPr>
                <p:spPr>
                  <a:xfrm>
                    <a:off x="3625596" y="3190875"/>
                    <a:ext cx="159004" cy="245546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7" name="円/楕円 480">
                    <a:extLst>
                      <a:ext uri="{FF2B5EF4-FFF2-40B4-BE49-F238E27FC236}">
                        <a16:creationId xmlns:a16="http://schemas.microsoft.com/office/drawing/2014/main" id="{D8827E74-DBE5-7837-5AC5-9E314452875A}"/>
                      </a:ext>
                    </a:extLst>
                  </p:cNvPr>
                  <p:cNvSpPr/>
                  <p:nvPr/>
                </p:nvSpPr>
                <p:spPr>
                  <a:xfrm>
                    <a:off x="3395167" y="3110119"/>
                    <a:ext cx="59909" cy="69487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" name="円/楕円 480">
                    <a:extLst>
                      <a:ext uri="{FF2B5EF4-FFF2-40B4-BE49-F238E27FC236}">
                        <a16:creationId xmlns:a16="http://schemas.microsoft.com/office/drawing/2014/main" id="{A494B008-5760-2BB2-580C-6125A2551023}"/>
                      </a:ext>
                    </a:extLst>
                  </p:cNvPr>
                  <p:cNvSpPr/>
                  <p:nvPr/>
                </p:nvSpPr>
                <p:spPr>
                  <a:xfrm>
                    <a:off x="3914152" y="3078304"/>
                    <a:ext cx="139283" cy="17707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9" name="円/楕円 480">
                    <a:extLst>
                      <a:ext uri="{FF2B5EF4-FFF2-40B4-BE49-F238E27FC236}">
                        <a16:creationId xmlns:a16="http://schemas.microsoft.com/office/drawing/2014/main" id="{2E171DDA-EFA0-8DA9-4B8C-4ACC943CF4A0}"/>
                      </a:ext>
                    </a:extLst>
                  </p:cNvPr>
                  <p:cNvSpPr/>
                  <p:nvPr/>
                </p:nvSpPr>
                <p:spPr>
                  <a:xfrm>
                    <a:off x="3953839" y="3110119"/>
                    <a:ext cx="59909" cy="69487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0" name="月 79">
                    <a:extLst>
                      <a:ext uri="{FF2B5EF4-FFF2-40B4-BE49-F238E27FC236}">
                        <a16:creationId xmlns:a16="http://schemas.microsoft.com/office/drawing/2014/main" id="{ABFAE419-B043-77DC-36B0-43F0CBF7DFE0}"/>
                      </a:ext>
                    </a:extLst>
                  </p:cNvPr>
                  <p:cNvSpPr/>
                  <p:nvPr/>
                </p:nvSpPr>
                <p:spPr>
                  <a:xfrm rot="4115980">
                    <a:off x="3397880" y="2142742"/>
                    <a:ext cx="298702" cy="872145"/>
                  </a:xfrm>
                  <a:prstGeom prst="moon">
                    <a:avLst>
                      <a:gd name="adj" fmla="val 62816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1" name="円/楕円 638">
                    <a:extLst>
                      <a:ext uri="{FF2B5EF4-FFF2-40B4-BE49-F238E27FC236}">
                        <a16:creationId xmlns:a16="http://schemas.microsoft.com/office/drawing/2014/main" id="{0607E102-BF25-59AA-9434-88E9DE0BA53E}"/>
                      </a:ext>
                    </a:extLst>
                  </p:cNvPr>
                  <p:cNvSpPr/>
                  <p:nvPr/>
                </p:nvSpPr>
                <p:spPr>
                  <a:xfrm>
                    <a:off x="3576864" y="3504685"/>
                    <a:ext cx="259540" cy="45719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139672"/>
                      <a:gd name="connsiteX1" fmla="*/ 97978 w 195956"/>
                      <a:gd name="connsiteY1" fmla="*/ 0 h 139672"/>
                      <a:gd name="connsiteX2" fmla="*/ 195956 w 195956"/>
                      <a:gd name="connsiteY2" fmla="*/ 48405 h 139672"/>
                      <a:gd name="connsiteX3" fmla="*/ 97978 w 195956"/>
                      <a:gd name="connsiteY3" fmla="*/ 139672 h 139672"/>
                      <a:gd name="connsiteX4" fmla="*/ 0 w 195956"/>
                      <a:gd name="connsiteY4" fmla="*/ 48405 h 139672"/>
                      <a:gd name="connsiteX0" fmla="*/ 0 w 195956"/>
                      <a:gd name="connsiteY0" fmla="*/ 12087 h 103354"/>
                      <a:gd name="connsiteX1" fmla="*/ 95596 w 195956"/>
                      <a:gd name="connsiteY1" fmla="*/ 11307 h 103354"/>
                      <a:gd name="connsiteX2" fmla="*/ 195956 w 195956"/>
                      <a:gd name="connsiteY2" fmla="*/ 12087 h 103354"/>
                      <a:gd name="connsiteX3" fmla="*/ 97978 w 195956"/>
                      <a:gd name="connsiteY3" fmla="*/ 103354 h 103354"/>
                      <a:gd name="connsiteX4" fmla="*/ 0 w 195956"/>
                      <a:gd name="connsiteY4" fmla="*/ 12087 h 103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56" h="103354">
                        <a:moveTo>
                          <a:pt x="0" y="12087"/>
                        </a:moveTo>
                        <a:cubicBezTo>
                          <a:pt x="0" y="-14646"/>
                          <a:pt x="41484" y="11307"/>
                          <a:pt x="95596" y="11307"/>
                        </a:cubicBezTo>
                        <a:cubicBezTo>
                          <a:pt x="149708" y="11307"/>
                          <a:pt x="195956" y="-14646"/>
                          <a:pt x="195956" y="12087"/>
                        </a:cubicBezTo>
                        <a:cubicBezTo>
                          <a:pt x="195956" y="38820"/>
                          <a:pt x="152090" y="103354"/>
                          <a:pt x="97978" y="103354"/>
                        </a:cubicBezTo>
                        <a:cubicBezTo>
                          <a:pt x="43866" y="103354"/>
                          <a:pt x="0" y="38820"/>
                          <a:pt x="0" y="12087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575E2066-D4B3-E5F2-BA06-154FC3B63FE4}"/>
                  </a:ext>
                </a:extLst>
              </p:cNvPr>
              <p:cNvGrpSpPr/>
              <p:nvPr/>
            </p:nvGrpSpPr>
            <p:grpSpPr>
              <a:xfrm>
                <a:off x="6050296" y="4678322"/>
                <a:ext cx="541326" cy="754835"/>
                <a:chOff x="7168496" y="2701231"/>
                <a:chExt cx="1738130" cy="2423682"/>
              </a:xfrm>
            </p:grpSpPr>
            <p:grpSp>
              <p:nvGrpSpPr>
                <p:cNvPr id="61" name="グループ化 60">
                  <a:extLst>
                    <a:ext uri="{FF2B5EF4-FFF2-40B4-BE49-F238E27FC236}">
                      <a16:creationId xmlns:a16="http://schemas.microsoft.com/office/drawing/2014/main" id="{A22BF337-7D8A-DC44-52BB-9EC10E3DE2D0}"/>
                    </a:ext>
                  </a:extLst>
                </p:cNvPr>
                <p:cNvGrpSpPr/>
                <p:nvPr/>
              </p:nvGrpSpPr>
              <p:grpSpPr>
                <a:xfrm>
                  <a:off x="7691491" y="2701231"/>
                  <a:ext cx="1215135" cy="2067790"/>
                  <a:chOff x="8898616" y="2663915"/>
                  <a:chExt cx="1215135" cy="2067790"/>
                </a:xfrm>
              </p:grpSpPr>
              <p:sp>
                <p:nvSpPr>
                  <p:cNvPr id="63" name="四角形: 角を丸くする 62">
                    <a:extLst>
                      <a:ext uri="{FF2B5EF4-FFF2-40B4-BE49-F238E27FC236}">
                        <a16:creationId xmlns:a16="http://schemas.microsoft.com/office/drawing/2014/main" id="{CF179C2C-238A-C550-0A39-89747A9EAC8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898616" y="2663915"/>
                    <a:ext cx="1215135" cy="2067790"/>
                  </a:xfrm>
                  <a:prstGeom prst="roundRect">
                    <a:avLst>
                      <a:gd name="adj" fmla="val 10200"/>
                    </a:avLst>
                  </a:prstGeom>
                  <a:solidFill>
                    <a:schemeClr val="tx1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" name="四角形: 角を丸くする 63">
                    <a:extLst>
                      <a:ext uri="{FF2B5EF4-FFF2-40B4-BE49-F238E27FC236}">
                        <a16:creationId xmlns:a16="http://schemas.microsoft.com/office/drawing/2014/main" id="{10A69A43-EBE9-9B24-296B-D99923FE4D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929689" y="2695575"/>
                    <a:ext cx="1159204" cy="2004470"/>
                  </a:xfrm>
                  <a:prstGeom prst="roundRect">
                    <a:avLst>
                      <a:gd name="adj" fmla="val 8146"/>
                    </a:avLst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5" name="楕円 64">
                    <a:extLst>
                      <a:ext uri="{FF2B5EF4-FFF2-40B4-BE49-F238E27FC236}">
                        <a16:creationId xmlns:a16="http://schemas.microsoft.com/office/drawing/2014/main" id="{2B5D7B87-22FD-C33E-3615-1DC6E7123AF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047448" y="2826207"/>
                    <a:ext cx="270030" cy="270030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6" name="楕円 65">
                    <a:extLst>
                      <a:ext uri="{FF2B5EF4-FFF2-40B4-BE49-F238E27FC236}">
                        <a16:creationId xmlns:a16="http://schemas.microsoft.com/office/drawing/2014/main" id="{068CCF23-87C6-6B22-D508-623FD34C086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087576" y="2866335"/>
                    <a:ext cx="189774" cy="189774"/>
                  </a:xfrm>
                  <a:prstGeom prst="ellipse">
                    <a:avLst/>
                  </a:prstGeom>
                  <a:solidFill>
                    <a:schemeClr val="accent5">
                      <a:lumMod val="9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7703DE21-8E34-8B7A-C1EC-586B4ACDE0DA}"/>
                    </a:ext>
                  </a:extLst>
                </p:cNvPr>
                <p:cNvSpPr/>
                <p:nvPr/>
              </p:nvSpPr>
              <p:spPr bwMode="auto">
                <a:xfrm>
                  <a:off x="7168496" y="3485998"/>
                  <a:ext cx="1490568" cy="1638915"/>
                </a:xfrm>
                <a:custGeom>
                  <a:avLst/>
                  <a:gdLst>
                    <a:gd name="connsiteX0" fmla="*/ 0 w 1498600"/>
                    <a:gd name="connsiteY0" fmla="*/ 1190625 h 1609725"/>
                    <a:gd name="connsiteX1" fmla="*/ 82550 w 1498600"/>
                    <a:gd name="connsiteY1" fmla="*/ 1000125 h 1609725"/>
                    <a:gd name="connsiteX2" fmla="*/ 234950 w 1498600"/>
                    <a:gd name="connsiteY2" fmla="*/ 530225 h 1609725"/>
                    <a:gd name="connsiteX3" fmla="*/ 723900 w 1498600"/>
                    <a:gd name="connsiteY3" fmla="*/ 88900 h 1609725"/>
                    <a:gd name="connsiteX4" fmla="*/ 1257300 w 1498600"/>
                    <a:gd name="connsiteY4" fmla="*/ 0 h 1609725"/>
                    <a:gd name="connsiteX5" fmla="*/ 1098550 w 1498600"/>
                    <a:gd name="connsiteY5" fmla="*/ 174625 h 1609725"/>
                    <a:gd name="connsiteX6" fmla="*/ 676275 w 1498600"/>
                    <a:gd name="connsiteY6" fmla="*/ 431800 h 1609725"/>
                    <a:gd name="connsiteX7" fmla="*/ 968375 w 1498600"/>
                    <a:gd name="connsiteY7" fmla="*/ 384175 h 1609725"/>
                    <a:gd name="connsiteX8" fmla="*/ 1352550 w 1498600"/>
                    <a:gd name="connsiteY8" fmla="*/ 365125 h 1609725"/>
                    <a:gd name="connsiteX9" fmla="*/ 1498600 w 1498600"/>
                    <a:gd name="connsiteY9" fmla="*/ 412750 h 1609725"/>
                    <a:gd name="connsiteX10" fmla="*/ 1412875 w 1498600"/>
                    <a:gd name="connsiteY10" fmla="*/ 495300 h 1609725"/>
                    <a:gd name="connsiteX11" fmla="*/ 790575 w 1498600"/>
                    <a:gd name="connsiteY11" fmla="*/ 654050 h 1609725"/>
                    <a:gd name="connsiteX12" fmla="*/ 1327150 w 1498600"/>
                    <a:gd name="connsiteY12" fmla="*/ 565150 h 1609725"/>
                    <a:gd name="connsiteX13" fmla="*/ 1476375 w 1498600"/>
                    <a:gd name="connsiteY13" fmla="*/ 593725 h 1609725"/>
                    <a:gd name="connsiteX14" fmla="*/ 1428750 w 1498600"/>
                    <a:gd name="connsiteY14" fmla="*/ 695325 h 1609725"/>
                    <a:gd name="connsiteX15" fmla="*/ 1174750 w 1498600"/>
                    <a:gd name="connsiteY15" fmla="*/ 857250 h 1609725"/>
                    <a:gd name="connsiteX16" fmla="*/ 863600 w 1498600"/>
                    <a:gd name="connsiteY16" fmla="*/ 942975 h 1609725"/>
                    <a:gd name="connsiteX17" fmla="*/ 1289050 w 1498600"/>
                    <a:gd name="connsiteY17" fmla="*/ 866775 h 1609725"/>
                    <a:gd name="connsiteX18" fmla="*/ 1400175 w 1498600"/>
                    <a:gd name="connsiteY18" fmla="*/ 898525 h 1609725"/>
                    <a:gd name="connsiteX19" fmla="*/ 1355725 w 1498600"/>
                    <a:gd name="connsiteY19" fmla="*/ 1006475 h 1609725"/>
                    <a:gd name="connsiteX20" fmla="*/ 936625 w 1498600"/>
                    <a:gd name="connsiteY20" fmla="*/ 1152525 h 1609725"/>
                    <a:gd name="connsiteX21" fmla="*/ 774700 w 1498600"/>
                    <a:gd name="connsiteY21" fmla="*/ 1371600 h 1609725"/>
                    <a:gd name="connsiteX22" fmla="*/ 463550 w 1498600"/>
                    <a:gd name="connsiteY22" fmla="*/ 1517650 h 1609725"/>
                    <a:gd name="connsiteX23" fmla="*/ 403225 w 1498600"/>
                    <a:gd name="connsiteY23" fmla="*/ 1609725 h 1609725"/>
                    <a:gd name="connsiteX24" fmla="*/ 98425 w 1498600"/>
                    <a:gd name="connsiteY24" fmla="*/ 1581150 h 1609725"/>
                    <a:gd name="connsiteX25" fmla="*/ 0 w 1498600"/>
                    <a:gd name="connsiteY25" fmla="*/ 1190625 h 1609725"/>
                    <a:gd name="connsiteX0" fmla="*/ 0 w 1498600"/>
                    <a:gd name="connsiteY0" fmla="*/ 1217820 h 1636920"/>
                    <a:gd name="connsiteX1" fmla="*/ 82550 w 1498600"/>
                    <a:gd name="connsiteY1" fmla="*/ 1027320 h 1636920"/>
                    <a:gd name="connsiteX2" fmla="*/ 234950 w 1498600"/>
                    <a:gd name="connsiteY2" fmla="*/ 557420 h 1636920"/>
                    <a:gd name="connsiteX3" fmla="*/ 723900 w 1498600"/>
                    <a:gd name="connsiteY3" fmla="*/ 116095 h 1636920"/>
                    <a:gd name="connsiteX4" fmla="*/ 1257300 w 1498600"/>
                    <a:gd name="connsiteY4" fmla="*/ 27195 h 1636920"/>
                    <a:gd name="connsiteX5" fmla="*/ 1098550 w 1498600"/>
                    <a:gd name="connsiteY5" fmla="*/ 201820 h 1636920"/>
                    <a:gd name="connsiteX6" fmla="*/ 676275 w 1498600"/>
                    <a:gd name="connsiteY6" fmla="*/ 458995 h 1636920"/>
                    <a:gd name="connsiteX7" fmla="*/ 968375 w 1498600"/>
                    <a:gd name="connsiteY7" fmla="*/ 411370 h 1636920"/>
                    <a:gd name="connsiteX8" fmla="*/ 1352550 w 1498600"/>
                    <a:gd name="connsiteY8" fmla="*/ 392320 h 1636920"/>
                    <a:gd name="connsiteX9" fmla="*/ 1498600 w 1498600"/>
                    <a:gd name="connsiteY9" fmla="*/ 439945 h 1636920"/>
                    <a:gd name="connsiteX10" fmla="*/ 1412875 w 1498600"/>
                    <a:gd name="connsiteY10" fmla="*/ 522495 h 1636920"/>
                    <a:gd name="connsiteX11" fmla="*/ 790575 w 1498600"/>
                    <a:gd name="connsiteY11" fmla="*/ 681245 h 1636920"/>
                    <a:gd name="connsiteX12" fmla="*/ 1327150 w 1498600"/>
                    <a:gd name="connsiteY12" fmla="*/ 592345 h 1636920"/>
                    <a:gd name="connsiteX13" fmla="*/ 1476375 w 1498600"/>
                    <a:gd name="connsiteY13" fmla="*/ 620920 h 1636920"/>
                    <a:gd name="connsiteX14" fmla="*/ 1428750 w 1498600"/>
                    <a:gd name="connsiteY14" fmla="*/ 722520 h 1636920"/>
                    <a:gd name="connsiteX15" fmla="*/ 1174750 w 1498600"/>
                    <a:gd name="connsiteY15" fmla="*/ 884445 h 1636920"/>
                    <a:gd name="connsiteX16" fmla="*/ 863600 w 1498600"/>
                    <a:gd name="connsiteY16" fmla="*/ 970170 h 1636920"/>
                    <a:gd name="connsiteX17" fmla="*/ 1289050 w 1498600"/>
                    <a:gd name="connsiteY17" fmla="*/ 893970 h 1636920"/>
                    <a:gd name="connsiteX18" fmla="*/ 1400175 w 1498600"/>
                    <a:gd name="connsiteY18" fmla="*/ 925720 h 1636920"/>
                    <a:gd name="connsiteX19" fmla="*/ 1355725 w 1498600"/>
                    <a:gd name="connsiteY19" fmla="*/ 1033670 h 1636920"/>
                    <a:gd name="connsiteX20" fmla="*/ 936625 w 1498600"/>
                    <a:gd name="connsiteY20" fmla="*/ 1179720 h 1636920"/>
                    <a:gd name="connsiteX21" fmla="*/ 774700 w 1498600"/>
                    <a:gd name="connsiteY21" fmla="*/ 1398795 h 1636920"/>
                    <a:gd name="connsiteX22" fmla="*/ 463550 w 1498600"/>
                    <a:gd name="connsiteY22" fmla="*/ 1544845 h 1636920"/>
                    <a:gd name="connsiteX23" fmla="*/ 403225 w 1498600"/>
                    <a:gd name="connsiteY23" fmla="*/ 1636920 h 1636920"/>
                    <a:gd name="connsiteX24" fmla="*/ 98425 w 1498600"/>
                    <a:gd name="connsiteY24" fmla="*/ 1608345 h 1636920"/>
                    <a:gd name="connsiteX25" fmla="*/ 0 w 1498600"/>
                    <a:gd name="connsiteY25" fmla="*/ 1217820 h 1636920"/>
                    <a:gd name="connsiteX0" fmla="*/ 0 w 1498600"/>
                    <a:gd name="connsiteY0" fmla="*/ 1204138 h 1623238"/>
                    <a:gd name="connsiteX1" fmla="*/ 82550 w 1498600"/>
                    <a:gd name="connsiteY1" fmla="*/ 1013638 h 1623238"/>
                    <a:gd name="connsiteX2" fmla="*/ 234950 w 1498600"/>
                    <a:gd name="connsiteY2" fmla="*/ 543738 h 1623238"/>
                    <a:gd name="connsiteX3" fmla="*/ 723900 w 1498600"/>
                    <a:gd name="connsiteY3" fmla="*/ 102413 h 1623238"/>
                    <a:gd name="connsiteX4" fmla="*/ 1254125 w 1498600"/>
                    <a:gd name="connsiteY4" fmla="*/ 29388 h 1623238"/>
                    <a:gd name="connsiteX5" fmla="*/ 1098550 w 1498600"/>
                    <a:gd name="connsiteY5" fmla="*/ 188138 h 1623238"/>
                    <a:gd name="connsiteX6" fmla="*/ 676275 w 1498600"/>
                    <a:gd name="connsiteY6" fmla="*/ 445313 h 1623238"/>
                    <a:gd name="connsiteX7" fmla="*/ 968375 w 1498600"/>
                    <a:gd name="connsiteY7" fmla="*/ 397688 h 1623238"/>
                    <a:gd name="connsiteX8" fmla="*/ 1352550 w 1498600"/>
                    <a:gd name="connsiteY8" fmla="*/ 378638 h 1623238"/>
                    <a:gd name="connsiteX9" fmla="*/ 1498600 w 1498600"/>
                    <a:gd name="connsiteY9" fmla="*/ 426263 h 1623238"/>
                    <a:gd name="connsiteX10" fmla="*/ 1412875 w 1498600"/>
                    <a:gd name="connsiteY10" fmla="*/ 508813 h 1623238"/>
                    <a:gd name="connsiteX11" fmla="*/ 790575 w 1498600"/>
                    <a:gd name="connsiteY11" fmla="*/ 667563 h 1623238"/>
                    <a:gd name="connsiteX12" fmla="*/ 1327150 w 1498600"/>
                    <a:gd name="connsiteY12" fmla="*/ 578663 h 1623238"/>
                    <a:gd name="connsiteX13" fmla="*/ 1476375 w 1498600"/>
                    <a:gd name="connsiteY13" fmla="*/ 607238 h 1623238"/>
                    <a:gd name="connsiteX14" fmla="*/ 1428750 w 1498600"/>
                    <a:gd name="connsiteY14" fmla="*/ 708838 h 1623238"/>
                    <a:gd name="connsiteX15" fmla="*/ 1174750 w 1498600"/>
                    <a:gd name="connsiteY15" fmla="*/ 870763 h 1623238"/>
                    <a:gd name="connsiteX16" fmla="*/ 863600 w 1498600"/>
                    <a:gd name="connsiteY16" fmla="*/ 956488 h 1623238"/>
                    <a:gd name="connsiteX17" fmla="*/ 1289050 w 1498600"/>
                    <a:gd name="connsiteY17" fmla="*/ 880288 h 1623238"/>
                    <a:gd name="connsiteX18" fmla="*/ 1400175 w 1498600"/>
                    <a:gd name="connsiteY18" fmla="*/ 912038 h 1623238"/>
                    <a:gd name="connsiteX19" fmla="*/ 1355725 w 1498600"/>
                    <a:gd name="connsiteY19" fmla="*/ 1019988 h 1623238"/>
                    <a:gd name="connsiteX20" fmla="*/ 936625 w 1498600"/>
                    <a:gd name="connsiteY20" fmla="*/ 1166038 h 1623238"/>
                    <a:gd name="connsiteX21" fmla="*/ 774700 w 1498600"/>
                    <a:gd name="connsiteY21" fmla="*/ 1385113 h 1623238"/>
                    <a:gd name="connsiteX22" fmla="*/ 463550 w 1498600"/>
                    <a:gd name="connsiteY22" fmla="*/ 1531163 h 1623238"/>
                    <a:gd name="connsiteX23" fmla="*/ 403225 w 1498600"/>
                    <a:gd name="connsiteY23" fmla="*/ 1623238 h 1623238"/>
                    <a:gd name="connsiteX24" fmla="*/ 98425 w 1498600"/>
                    <a:gd name="connsiteY24" fmla="*/ 1594663 h 1623238"/>
                    <a:gd name="connsiteX25" fmla="*/ 0 w 1498600"/>
                    <a:gd name="connsiteY25" fmla="*/ 1204138 h 1623238"/>
                    <a:gd name="connsiteX0" fmla="*/ 0 w 1498600"/>
                    <a:gd name="connsiteY0" fmla="*/ 1210081 h 1629181"/>
                    <a:gd name="connsiteX1" fmla="*/ 82550 w 1498600"/>
                    <a:gd name="connsiteY1" fmla="*/ 1019581 h 1629181"/>
                    <a:gd name="connsiteX2" fmla="*/ 234950 w 1498600"/>
                    <a:gd name="connsiteY2" fmla="*/ 549681 h 1629181"/>
                    <a:gd name="connsiteX3" fmla="*/ 723900 w 1498600"/>
                    <a:gd name="connsiteY3" fmla="*/ 108356 h 1629181"/>
                    <a:gd name="connsiteX4" fmla="*/ 1254125 w 1498600"/>
                    <a:gd name="connsiteY4" fmla="*/ 35331 h 1629181"/>
                    <a:gd name="connsiteX5" fmla="*/ 1098550 w 1498600"/>
                    <a:gd name="connsiteY5" fmla="*/ 194081 h 1629181"/>
                    <a:gd name="connsiteX6" fmla="*/ 676275 w 1498600"/>
                    <a:gd name="connsiteY6" fmla="*/ 451256 h 1629181"/>
                    <a:gd name="connsiteX7" fmla="*/ 968375 w 1498600"/>
                    <a:gd name="connsiteY7" fmla="*/ 403631 h 1629181"/>
                    <a:gd name="connsiteX8" fmla="*/ 1352550 w 1498600"/>
                    <a:gd name="connsiteY8" fmla="*/ 384581 h 1629181"/>
                    <a:gd name="connsiteX9" fmla="*/ 1498600 w 1498600"/>
                    <a:gd name="connsiteY9" fmla="*/ 432206 h 1629181"/>
                    <a:gd name="connsiteX10" fmla="*/ 1412875 w 1498600"/>
                    <a:gd name="connsiteY10" fmla="*/ 514756 h 1629181"/>
                    <a:gd name="connsiteX11" fmla="*/ 790575 w 1498600"/>
                    <a:gd name="connsiteY11" fmla="*/ 673506 h 1629181"/>
                    <a:gd name="connsiteX12" fmla="*/ 1327150 w 1498600"/>
                    <a:gd name="connsiteY12" fmla="*/ 584606 h 1629181"/>
                    <a:gd name="connsiteX13" fmla="*/ 1476375 w 1498600"/>
                    <a:gd name="connsiteY13" fmla="*/ 613181 h 1629181"/>
                    <a:gd name="connsiteX14" fmla="*/ 1428750 w 1498600"/>
                    <a:gd name="connsiteY14" fmla="*/ 714781 h 1629181"/>
                    <a:gd name="connsiteX15" fmla="*/ 1174750 w 1498600"/>
                    <a:gd name="connsiteY15" fmla="*/ 876706 h 1629181"/>
                    <a:gd name="connsiteX16" fmla="*/ 863600 w 1498600"/>
                    <a:gd name="connsiteY16" fmla="*/ 962431 h 1629181"/>
                    <a:gd name="connsiteX17" fmla="*/ 1289050 w 1498600"/>
                    <a:gd name="connsiteY17" fmla="*/ 886231 h 1629181"/>
                    <a:gd name="connsiteX18" fmla="*/ 1400175 w 1498600"/>
                    <a:gd name="connsiteY18" fmla="*/ 917981 h 1629181"/>
                    <a:gd name="connsiteX19" fmla="*/ 1355725 w 1498600"/>
                    <a:gd name="connsiteY19" fmla="*/ 1025931 h 1629181"/>
                    <a:gd name="connsiteX20" fmla="*/ 936625 w 1498600"/>
                    <a:gd name="connsiteY20" fmla="*/ 1171981 h 1629181"/>
                    <a:gd name="connsiteX21" fmla="*/ 774700 w 1498600"/>
                    <a:gd name="connsiteY21" fmla="*/ 1391056 h 1629181"/>
                    <a:gd name="connsiteX22" fmla="*/ 463550 w 1498600"/>
                    <a:gd name="connsiteY22" fmla="*/ 1537106 h 1629181"/>
                    <a:gd name="connsiteX23" fmla="*/ 403225 w 1498600"/>
                    <a:gd name="connsiteY23" fmla="*/ 1629181 h 1629181"/>
                    <a:gd name="connsiteX24" fmla="*/ 98425 w 1498600"/>
                    <a:gd name="connsiteY24" fmla="*/ 1600606 h 1629181"/>
                    <a:gd name="connsiteX25" fmla="*/ 0 w 1498600"/>
                    <a:gd name="connsiteY25" fmla="*/ 1210081 h 1629181"/>
                    <a:gd name="connsiteX0" fmla="*/ 0 w 1498600"/>
                    <a:gd name="connsiteY0" fmla="*/ 1215673 h 1634773"/>
                    <a:gd name="connsiteX1" fmla="*/ 82550 w 1498600"/>
                    <a:gd name="connsiteY1" fmla="*/ 1025173 h 1634773"/>
                    <a:gd name="connsiteX2" fmla="*/ 215900 w 1498600"/>
                    <a:gd name="connsiteY2" fmla="*/ 615598 h 1634773"/>
                    <a:gd name="connsiteX3" fmla="*/ 723900 w 1498600"/>
                    <a:gd name="connsiteY3" fmla="*/ 113948 h 1634773"/>
                    <a:gd name="connsiteX4" fmla="*/ 1254125 w 1498600"/>
                    <a:gd name="connsiteY4" fmla="*/ 40923 h 1634773"/>
                    <a:gd name="connsiteX5" fmla="*/ 1098550 w 1498600"/>
                    <a:gd name="connsiteY5" fmla="*/ 199673 h 1634773"/>
                    <a:gd name="connsiteX6" fmla="*/ 676275 w 1498600"/>
                    <a:gd name="connsiteY6" fmla="*/ 456848 h 1634773"/>
                    <a:gd name="connsiteX7" fmla="*/ 968375 w 1498600"/>
                    <a:gd name="connsiteY7" fmla="*/ 409223 h 1634773"/>
                    <a:gd name="connsiteX8" fmla="*/ 1352550 w 1498600"/>
                    <a:gd name="connsiteY8" fmla="*/ 390173 h 1634773"/>
                    <a:gd name="connsiteX9" fmla="*/ 1498600 w 1498600"/>
                    <a:gd name="connsiteY9" fmla="*/ 437798 h 1634773"/>
                    <a:gd name="connsiteX10" fmla="*/ 1412875 w 1498600"/>
                    <a:gd name="connsiteY10" fmla="*/ 520348 h 1634773"/>
                    <a:gd name="connsiteX11" fmla="*/ 790575 w 1498600"/>
                    <a:gd name="connsiteY11" fmla="*/ 679098 h 1634773"/>
                    <a:gd name="connsiteX12" fmla="*/ 1327150 w 1498600"/>
                    <a:gd name="connsiteY12" fmla="*/ 590198 h 1634773"/>
                    <a:gd name="connsiteX13" fmla="*/ 1476375 w 1498600"/>
                    <a:gd name="connsiteY13" fmla="*/ 618773 h 1634773"/>
                    <a:gd name="connsiteX14" fmla="*/ 1428750 w 1498600"/>
                    <a:gd name="connsiteY14" fmla="*/ 720373 h 1634773"/>
                    <a:gd name="connsiteX15" fmla="*/ 1174750 w 1498600"/>
                    <a:gd name="connsiteY15" fmla="*/ 882298 h 1634773"/>
                    <a:gd name="connsiteX16" fmla="*/ 863600 w 1498600"/>
                    <a:gd name="connsiteY16" fmla="*/ 968023 h 1634773"/>
                    <a:gd name="connsiteX17" fmla="*/ 1289050 w 1498600"/>
                    <a:gd name="connsiteY17" fmla="*/ 891823 h 1634773"/>
                    <a:gd name="connsiteX18" fmla="*/ 1400175 w 1498600"/>
                    <a:gd name="connsiteY18" fmla="*/ 923573 h 1634773"/>
                    <a:gd name="connsiteX19" fmla="*/ 1355725 w 1498600"/>
                    <a:gd name="connsiteY19" fmla="*/ 1031523 h 1634773"/>
                    <a:gd name="connsiteX20" fmla="*/ 936625 w 1498600"/>
                    <a:gd name="connsiteY20" fmla="*/ 1177573 h 1634773"/>
                    <a:gd name="connsiteX21" fmla="*/ 774700 w 1498600"/>
                    <a:gd name="connsiteY21" fmla="*/ 1396648 h 1634773"/>
                    <a:gd name="connsiteX22" fmla="*/ 463550 w 1498600"/>
                    <a:gd name="connsiteY22" fmla="*/ 1542698 h 1634773"/>
                    <a:gd name="connsiteX23" fmla="*/ 403225 w 1498600"/>
                    <a:gd name="connsiteY23" fmla="*/ 1634773 h 1634773"/>
                    <a:gd name="connsiteX24" fmla="*/ 98425 w 1498600"/>
                    <a:gd name="connsiteY24" fmla="*/ 1606198 h 1634773"/>
                    <a:gd name="connsiteX25" fmla="*/ 0 w 1498600"/>
                    <a:gd name="connsiteY25" fmla="*/ 1215673 h 1634773"/>
                    <a:gd name="connsiteX0" fmla="*/ 0 w 1498600"/>
                    <a:gd name="connsiteY0" fmla="*/ 1215673 h 1634773"/>
                    <a:gd name="connsiteX1" fmla="*/ 82550 w 1498600"/>
                    <a:gd name="connsiteY1" fmla="*/ 1025173 h 1634773"/>
                    <a:gd name="connsiteX2" fmla="*/ 215900 w 1498600"/>
                    <a:gd name="connsiteY2" fmla="*/ 615598 h 1634773"/>
                    <a:gd name="connsiteX3" fmla="*/ 723900 w 1498600"/>
                    <a:gd name="connsiteY3" fmla="*/ 113948 h 1634773"/>
                    <a:gd name="connsiteX4" fmla="*/ 1254125 w 1498600"/>
                    <a:gd name="connsiteY4" fmla="*/ 40923 h 1634773"/>
                    <a:gd name="connsiteX5" fmla="*/ 1098550 w 1498600"/>
                    <a:gd name="connsiteY5" fmla="*/ 199673 h 1634773"/>
                    <a:gd name="connsiteX6" fmla="*/ 676275 w 1498600"/>
                    <a:gd name="connsiteY6" fmla="*/ 456848 h 1634773"/>
                    <a:gd name="connsiteX7" fmla="*/ 968375 w 1498600"/>
                    <a:gd name="connsiteY7" fmla="*/ 409223 h 1634773"/>
                    <a:gd name="connsiteX8" fmla="*/ 1352550 w 1498600"/>
                    <a:gd name="connsiteY8" fmla="*/ 390173 h 1634773"/>
                    <a:gd name="connsiteX9" fmla="*/ 1498600 w 1498600"/>
                    <a:gd name="connsiteY9" fmla="*/ 437798 h 1634773"/>
                    <a:gd name="connsiteX10" fmla="*/ 1412875 w 1498600"/>
                    <a:gd name="connsiteY10" fmla="*/ 520348 h 1634773"/>
                    <a:gd name="connsiteX11" fmla="*/ 790575 w 1498600"/>
                    <a:gd name="connsiteY11" fmla="*/ 679098 h 1634773"/>
                    <a:gd name="connsiteX12" fmla="*/ 1327150 w 1498600"/>
                    <a:gd name="connsiteY12" fmla="*/ 590198 h 1634773"/>
                    <a:gd name="connsiteX13" fmla="*/ 1476375 w 1498600"/>
                    <a:gd name="connsiteY13" fmla="*/ 618773 h 1634773"/>
                    <a:gd name="connsiteX14" fmla="*/ 1428750 w 1498600"/>
                    <a:gd name="connsiteY14" fmla="*/ 720373 h 1634773"/>
                    <a:gd name="connsiteX15" fmla="*/ 1174750 w 1498600"/>
                    <a:gd name="connsiteY15" fmla="*/ 882298 h 1634773"/>
                    <a:gd name="connsiteX16" fmla="*/ 863600 w 1498600"/>
                    <a:gd name="connsiteY16" fmla="*/ 968023 h 1634773"/>
                    <a:gd name="connsiteX17" fmla="*/ 1289050 w 1498600"/>
                    <a:gd name="connsiteY17" fmla="*/ 891823 h 1634773"/>
                    <a:gd name="connsiteX18" fmla="*/ 1400175 w 1498600"/>
                    <a:gd name="connsiteY18" fmla="*/ 923573 h 1634773"/>
                    <a:gd name="connsiteX19" fmla="*/ 1355725 w 1498600"/>
                    <a:gd name="connsiteY19" fmla="*/ 1031523 h 1634773"/>
                    <a:gd name="connsiteX20" fmla="*/ 936625 w 1498600"/>
                    <a:gd name="connsiteY20" fmla="*/ 1177573 h 1634773"/>
                    <a:gd name="connsiteX21" fmla="*/ 774700 w 1498600"/>
                    <a:gd name="connsiteY21" fmla="*/ 1396648 h 1634773"/>
                    <a:gd name="connsiteX22" fmla="*/ 463550 w 1498600"/>
                    <a:gd name="connsiteY22" fmla="*/ 1542698 h 1634773"/>
                    <a:gd name="connsiteX23" fmla="*/ 403225 w 1498600"/>
                    <a:gd name="connsiteY23" fmla="*/ 1634773 h 1634773"/>
                    <a:gd name="connsiteX24" fmla="*/ 98425 w 1498600"/>
                    <a:gd name="connsiteY24" fmla="*/ 1606198 h 1634773"/>
                    <a:gd name="connsiteX25" fmla="*/ 0 w 1498600"/>
                    <a:gd name="connsiteY25" fmla="*/ 1215673 h 1634773"/>
                    <a:gd name="connsiteX0" fmla="*/ 0 w 1498600"/>
                    <a:gd name="connsiteY0" fmla="*/ 1213002 h 1632102"/>
                    <a:gd name="connsiteX1" fmla="*/ 82550 w 1498600"/>
                    <a:gd name="connsiteY1" fmla="*/ 1022502 h 1632102"/>
                    <a:gd name="connsiteX2" fmla="*/ 215900 w 1498600"/>
                    <a:gd name="connsiteY2" fmla="*/ 612927 h 1632102"/>
                    <a:gd name="connsiteX3" fmla="*/ 723900 w 1498600"/>
                    <a:gd name="connsiteY3" fmla="*/ 111277 h 1632102"/>
                    <a:gd name="connsiteX4" fmla="*/ 1254125 w 1498600"/>
                    <a:gd name="connsiteY4" fmla="*/ 38252 h 1632102"/>
                    <a:gd name="connsiteX5" fmla="*/ 1098550 w 1498600"/>
                    <a:gd name="connsiteY5" fmla="*/ 197002 h 1632102"/>
                    <a:gd name="connsiteX6" fmla="*/ 676275 w 1498600"/>
                    <a:gd name="connsiteY6" fmla="*/ 454177 h 1632102"/>
                    <a:gd name="connsiteX7" fmla="*/ 968375 w 1498600"/>
                    <a:gd name="connsiteY7" fmla="*/ 406552 h 1632102"/>
                    <a:gd name="connsiteX8" fmla="*/ 1352550 w 1498600"/>
                    <a:gd name="connsiteY8" fmla="*/ 387502 h 1632102"/>
                    <a:gd name="connsiteX9" fmla="*/ 1498600 w 1498600"/>
                    <a:gd name="connsiteY9" fmla="*/ 435127 h 1632102"/>
                    <a:gd name="connsiteX10" fmla="*/ 1412875 w 1498600"/>
                    <a:gd name="connsiteY10" fmla="*/ 517677 h 1632102"/>
                    <a:gd name="connsiteX11" fmla="*/ 790575 w 1498600"/>
                    <a:gd name="connsiteY11" fmla="*/ 676427 h 1632102"/>
                    <a:gd name="connsiteX12" fmla="*/ 1327150 w 1498600"/>
                    <a:gd name="connsiteY12" fmla="*/ 587527 h 1632102"/>
                    <a:gd name="connsiteX13" fmla="*/ 1476375 w 1498600"/>
                    <a:gd name="connsiteY13" fmla="*/ 616102 h 1632102"/>
                    <a:gd name="connsiteX14" fmla="*/ 1428750 w 1498600"/>
                    <a:gd name="connsiteY14" fmla="*/ 717702 h 1632102"/>
                    <a:gd name="connsiteX15" fmla="*/ 1174750 w 1498600"/>
                    <a:gd name="connsiteY15" fmla="*/ 879627 h 1632102"/>
                    <a:gd name="connsiteX16" fmla="*/ 863600 w 1498600"/>
                    <a:gd name="connsiteY16" fmla="*/ 965352 h 1632102"/>
                    <a:gd name="connsiteX17" fmla="*/ 1289050 w 1498600"/>
                    <a:gd name="connsiteY17" fmla="*/ 889152 h 1632102"/>
                    <a:gd name="connsiteX18" fmla="*/ 1400175 w 1498600"/>
                    <a:gd name="connsiteY18" fmla="*/ 920902 h 1632102"/>
                    <a:gd name="connsiteX19" fmla="*/ 1355725 w 1498600"/>
                    <a:gd name="connsiteY19" fmla="*/ 1028852 h 1632102"/>
                    <a:gd name="connsiteX20" fmla="*/ 936625 w 1498600"/>
                    <a:gd name="connsiteY20" fmla="*/ 1174902 h 1632102"/>
                    <a:gd name="connsiteX21" fmla="*/ 774700 w 1498600"/>
                    <a:gd name="connsiteY21" fmla="*/ 1393977 h 1632102"/>
                    <a:gd name="connsiteX22" fmla="*/ 463550 w 1498600"/>
                    <a:gd name="connsiteY22" fmla="*/ 1540027 h 1632102"/>
                    <a:gd name="connsiteX23" fmla="*/ 403225 w 1498600"/>
                    <a:gd name="connsiteY23" fmla="*/ 1632102 h 1632102"/>
                    <a:gd name="connsiteX24" fmla="*/ 98425 w 1498600"/>
                    <a:gd name="connsiteY24" fmla="*/ 1603527 h 1632102"/>
                    <a:gd name="connsiteX25" fmla="*/ 0 w 1498600"/>
                    <a:gd name="connsiteY25" fmla="*/ 1213002 h 1632102"/>
                    <a:gd name="connsiteX0" fmla="*/ 0 w 1498600"/>
                    <a:gd name="connsiteY0" fmla="*/ 1213002 h 1632102"/>
                    <a:gd name="connsiteX1" fmla="*/ 82550 w 1498600"/>
                    <a:gd name="connsiteY1" fmla="*/ 1022502 h 1632102"/>
                    <a:gd name="connsiteX2" fmla="*/ 215900 w 1498600"/>
                    <a:gd name="connsiteY2" fmla="*/ 612927 h 1632102"/>
                    <a:gd name="connsiteX3" fmla="*/ 723900 w 1498600"/>
                    <a:gd name="connsiteY3" fmla="*/ 111277 h 1632102"/>
                    <a:gd name="connsiteX4" fmla="*/ 1254125 w 1498600"/>
                    <a:gd name="connsiteY4" fmla="*/ 38252 h 1632102"/>
                    <a:gd name="connsiteX5" fmla="*/ 1098550 w 1498600"/>
                    <a:gd name="connsiteY5" fmla="*/ 197002 h 1632102"/>
                    <a:gd name="connsiteX6" fmla="*/ 676275 w 1498600"/>
                    <a:gd name="connsiteY6" fmla="*/ 454177 h 1632102"/>
                    <a:gd name="connsiteX7" fmla="*/ 968375 w 1498600"/>
                    <a:gd name="connsiteY7" fmla="*/ 406552 h 1632102"/>
                    <a:gd name="connsiteX8" fmla="*/ 1352550 w 1498600"/>
                    <a:gd name="connsiteY8" fmla="*/ 387502 h 1632102"/>
                    <a:gd name="connsiteX9" fmla="*/ 1498600 w 1498600"/>
                    <a:gd name="connsiteY9" fmla="*/ 435127 h 1632102"/>
                    <a:gd name="connsiteX10" fmla="*/ 1412875 w 1498600"/>
                    <a:gd name="connsiteY10" fmla="*/ 517677 h 1632102"/>
                    <a:gd name="connsiteX11" fmla="*/ 790575 w 1498600"/>
                    <a:gd name="connsiteY11" fmla="*/ 676427 h 1632102"/>
                    <a:gd name="connsiteX12" fmla="*/ 1327150 w 1498600"/>
                    <a:gd name="connsiteY12" fmla="*/ 587527 h 1632102"/>
                    <a:gd name="connsiteX13" fmla="*/ 1476375 w 1498600"/>
                    <a:gd name="connsiteY13" fmla="*/ 616102 h 1632102"/>
                    <a:gd name="connsiteX14" fmla="*/ 1428750 w 1498600"/>
                    <a:gd name="connsiteY14" fmla="*/ 717702 h 1632102"/>
                    <a:gd name="connsiteX15" fmla="*/ 1174750 w 1498600"/>
                    <a:gd name="connsiteY15" fmla="*/ 879627 h 1632102"/>
                    <a:gd name="connsiteX16" fmla="*/ 863600 w 1498600"/>
                    <a:gd name="connsiteY16" fmla="*/ 965352 h 1632102"/>
                    <a:gd name="connsiteX17" fmla="*/ 1289050 w 1498600"/>
                    <a:gd name="connsiteY17" fmla="*/ 889152 h 1632102"/>
                    <a:gd name="connsiteX18" fmla="*/ 1400175 w 1498600"/>
                    <a:gd name="connsiteY18" fmla="*/ 920902 h 1632102"/>
                    <a:gd name="connsiteX19" fmla="*/ 1355725 w 1498600"/>
                    <a:gd name="connsiteY19" fmla="*/ 1028852 h 1632102"/>
                    <a:gd name="connsiteX20" fmla="*/ 936625 w 1498600"/>
                    <a:gd name="connsiteY20" fmla="*/ 1174902 h 1632102"/>
                    <a:gd name="connsiteX21" fmla="*/ 774700 w 1498600"/>
                    <a:gd name="connsiteY21" fmla="*/ 1393977 h 1632102"/>
                    <a:gd name="connsiteX22" fmla="*/ 463550 w 1498600"/>
                    <a:gd name="connsiteY22" fmla="*/ 1540027 h 1632102"/>
                    <a:gd name="connsiteX23" fmla="*/ 403225 w 1498600"/>
                    <a:gd name="connsiteY23" fmla="*/ 1632102 h 1632102"/>
                    <a:gd name="connsiteX24" fmla="*/ 98425 w 1498600"/>
                    <a:gd name="connsiteY24" fmla="*/ 1603527 h 1632102"/>
                    <a:gd name="connsiteX25" fmla="*/ 0 w 1498600"/>
                    <a:gd name="connsiteY25" fmla="*/ 1213002 h 1632102"/>
                    <a:gd name="connsiteX0" fmla="*/ 0 w 1498600"/>
                    <a:gd name="connsiteY0" fmla="*/ 1213002 h 1632102"/>
                    <a:gd name="connsiteX1" fmla="*/ 82550 w 1498600"/>
                    <a:gd name="connsiteY1" fmla="*/ 1022502 h 1632102"/>
                    <a:gd name="connsiteX2" fmla="*/ 215900 w 1498600"/>
                    <a:gd name="connsiteY2" fmla="*/ 612927 h 1632102"/>
                    <a:gd name="connsiteX3" fmla="*/ 723900 w 1498600"/>
                    <a:gd name="connsiteY3" fmla="*/ 111277 h 1632102"/>
                    <a:gd name="connsiteX4" fmla="*/ 1254125 w 1498600"/>
                    <a:gd name="connsiteY4" fmla="*/ 38252 h 1632102"/>
                    <a:gd name="connsiteX5" fmla="*/ 1098550 w 1498600"/>
                    <a:gd name="connsiteY5" fmla="*/ 197002 h 1632102"/>
                    <a:gd name="connsiteX6" fmla="*/ 676275 w 1498600"/>
                    <a:gd name="connsiteY6" fmla="*/ 454177 h 1632102"/>
                    <a:gd name="connsiteX7" fmla="*/ 968375 w 1498600"/>
                    <a:gd name="connsiteY7" fmla="*/ 406552 h 1632102"/>
                    <a:gd name="connsiteX8" fmla="*/ 1352550 w 1498600"/>
                    <a:gd name="connsiteY8" fmla="*/ 387502 h 1632102"/>
                    <a:gd name="connsiteX9" fmla="*/ 1498600 w 1498600"/>
                    <a:gd name="connsiteY9" fmla="*/ 435127 h 1632102"/>
                    <a:gd name="connsiteX10" fmla="*/ 1412875 w 1498600"/>
                    <a:gd name="connsiteY10" fmla="*/ 517677 h 1632102"/>
                    <a:gd name="connsiteX11" fmla="*/ 790575 w 1498600"/>
                    <a:gd name="connsiteY11" fmla="*/ 676427 h 1632102"/>
                    <a:gd name="connsiteX12" fmla="*/ 1327150 w 1498600"/>
                    <a:gd name="connsiteY12" fmla="*/ 587527 h 1632102"/>
                    <a:gd name="connsiteX13" fmla="*/ 1476375 w 1498600"/>
                    <a:gd name="connsiteY13" fmla="*/ 616102 h 1632102"/>
                    <a:gd name="connsiteX14" fmla="*/ 1428750 w 1498600"/>
                    <a:gd name="connsiteY14" fmla="*/ 717702 h 1632102"/>
                    <a:gd name="connsiteX15" fmla="*/ 1174750 w 1498600"/>
                    <a:gd name="connsiteY15" fmla="*/ 879627 h 1632102"/>
                    <a:gd name="connsiteX16" fmla="*/ 863600 w 1498600"/>
                    <a:gd name="connsiteY16" fmla="*/ 965352 h 1632102"/>
                    <a:gd name="connsiteX17" fmla="*/ 1289050 w 1498600"/>
                    <a:gd name="connsiteY17" fmla="*/ 889152 h 1632102"/>
                    <a:gd name="connsiteX18" fmla="*/ 1400175 w 1498600"/>
                    <a:gd name="connsiteY18" fmla="*/ 920902 h 1632102"/>
                    <a:gd name="connsiteX19" fmla="*/ 1355725 w 1498600"/>
                    <a:gd name="connsiteY19" fmla="*/ 1028852 h 1632102"/>
                    <a:gd name="connsiteX20" fmla="*/ 936625 w 1498600"/>
                    <a:gd name="connsiteY20" fmla="*/ 1174902 h 1632102"/>
                    <a:gd name="connsiteX21" fmla="*/ 774700 w 1498600"/>
                    <a:gd name="connsiteY21" fmla="*/ 1393977 h 1632102"/>
                    <a:gd name="connsiteX22" fmla="*/ 463550 w 1498600"/>
                    <a:gd name="connsiteY22" fmla="*/ 1540027 h 1632102"/>
                    <a:gd name="connsiteX23" fmla="*/ 403225 w 1498600"/>
                    <a:gd name="connsiteY23" fmla="*/ 1632102 h 1632102"/>
                    <a:gd name="connsiteX24" fmla="*/ 98425 w 1498600"/>
                    <a:gd name="connsiteY24" fmla="*/ 1603527 h 1632102"/>
                    <a:gd name="connsiteX25" fmla="*/ 0 w 1498600"/>
                    <a:gd name="connsiteY25" fmla="*/ 1213002 h 1632102"/>
                    <a:gd name="connsiteX0" fmla="*/ 0 w 1489075"/>
                    <a:gd name="connsiteY0" fmla="*/ 1213002 h 1632102"/>
                    <a:gd name="connsiteX1" fmla="*/ 82550 w 1489075"/>
                    <a:gd name="connsiteY1" fmla="*/ 1022502 h 1632102"/>
                    <a:gd name="connsiteX2" fmla="*/ 215900 w 1489075"/>
                    <a:gd name="connsiteY2" fmla="*/ 612927 h 1632102"/>
                    <a:gd name="connsiteX3" fmla="*/ 723900 w 1489075"/>
                    <a:gd name="connsiteY3" fmla="*/ 111277 h 1632102"/>
                    <a:gd name="connsiteX4" fmla="*/ 1254125 w 1489075"/>
                    <a:gd name="connsiteY4" fmla="*/ 38252 h 1632102"/>
                    <a:gd name="connsiteX5" fmla="*/ 1098550 w 1489075"/>
                    <a:gd name="connsiteY5" fmla="*/ 197002 h 1632102"/>
                    <a:gd name="connsiteX6" fmla="*/ 676275 w 1489075"/>
                    <a:gd name="connsiteY6" fmla="*/ 454177 h 1632102"/>
                    <a:gd name="connsiteX7" fmla="*/ 968375 w 1489075"/>
                    <a:gd name="connsiteY7" fmla="*/ 406552 h 1632102"/>
                    <a:gd name="connsiteX8" fmla="*/ 1352550 w 1489075"/>
                    <a:gd name="connsiteY8" fmla="*/ 387502 h 1632102"/>
                    <a:gd name="connsiteX9" fmla="*/ 1489075 w 1489075"/>
                    <a:gd name="connsiteY9" fmla="*/ 435127 h 1632102"/>
                    <a:gd name="connsiteX10" fmla="*/ 1412875 w 1489075"/>
                    <a:gd name="connsiteY10" fmla="*/ 517677 h 1632102"/>
                    <a:gd name="connsiteX11" fmla="*/ 790575 w 1489075"/>
                    <a:gd name="connsiteY11" fmla="*/ 676427 h 1632102"/>
                    <a:gd name="connsiteX12" fmla="*/ 1327150 w 1489075"/>
                    <a:gd name="connsiteY12" fmla="*/ 587527 h 1632102"/>
                    <a:gd name="connsiteX13" fmla="*/ 1476375 w 1489075"/>
                    <a:gd name="connsiteY13" fmla="*/ 616102 h 1632102"/>
                    <a:gd name="connsiteX14" fmla="*/ 1428750 w 1489075"/>
                    <a:gd name="connsiteY14" fmla="*/ 717702 h 1632102"/>
                    <a:gd name="connsiteX15" fmla="*/ 1174750 w 1489075"/>
                    <a:gd name="connsiteY15" fmla="*/ 879627 h 1632102"/>
                    <a:gd name="connsiteX16" fmla="*/ 863600 w 1489075"/>
                    <a:gd name="connsiteY16" fmla="*/ 965352 h 1632102"/>
                    <a:gd name="connsiteX17" fmla="*/ 1289050 w 1489075"/>
                    <a:gd name="connsiteY17" fmla="*/ 889152 h 1632102"/>
                    <a:gd name="connsiteX18" fmla="*/ 1400175 w 1489075"/>
                    <a:gd name="connsiteY18" fmla="*/ 920902 h 1632102"/>
                    <a:gd name="connsiteX19" fmla="*/ 1355725 w 1489075"/>
                    <a:gd name="connsiteY19" fmla="*/ 1028852 h 1632102"/>
                    <a:gd name="connsiteX20" fmla="*/ 936625 w 1489075"/>
                    <a:gd name="connsiteY20" fmla="*/ 1174902 h 1632102"/>
                    <a:gd name="connsiteX21" fmla="*/ 774700 w 1489075"/>
                    <a:gd name="connsiteY21" fmla="*/ 1393977 h 1632102"/>
                    <a:gd name="connsiteX22" fmla="*/ 463550 w 1489075"/>
                    <a:gd name="connsiteY22" fmla="*/ 1540027 h 1632102"/>
                    <a:gd name="connsiteX23" fmla="*/ 403225 w 1489075"/>
                    <a:gd name="connsiteY23" fmla="*/ 1632102 h 1632102"/>
                    <a:gd name="connsiteX24" fmla="*/ 98425 w 1489075"/>
                    <a:gd name="connsiteY24" fmla="*/ 1603527 h 1632102"/>
                    <a:gd name="connsiteX25" fmla="*/ 0 w 1489075"/>
                    <a:gd name="connsiteY25" fmla="*/ 1213002 h 1632102"/>
                    <a:gd name="connsiteX0" fmla="*/ 0 w 1491758"/>
                    <a:gd name="connsiteY0" fmla="*/ 1213002 h 1632102"/>
                    <a:gd name="connsiteX1" fmla="*/ 82550 w 1491758"/>
                    <a:gd name="connsiteY1" fmla="*/ 1022502 h 1632102"/>
                    <a:gd name="connsiteX2" fmla="*/ 215900 w 1491758"/>
                    <a:gd name="connsiteY2" fmla="*/ 612927 h 1632102"/>
                    <a:gd name="connsiteX3" fmla="*/ 723900 w 1491758"/>
                    <a:gd name="connsiteY3" fmla="*/ 111277 h 1632102"/>
                    <a:gd name="connsiteX4" fmla="*/ 1254125 w 1491758"/>
                    <a:gd name="connsiteY4" fmla="*/ 38252 h 1632102"/>
                    <a:gd name="connsiteX5" fmla="*/ 1098550 w 1491758"/>
                    <a:gd name="connsiteY5" fmla="*/ 197002 h 1632102"/>
                    <a:gd name="connsiteX6" fmla="*/ 676275 w 1491758"/>
                    <a:gd name="connsiteY6" fmla="*/ 454177 h 1632102"/>
                    <a:gd name="connsiteX7" fmla="*/ 968375 w 1491758"/>
                    <a:gd name="connsiteY7" fmla="*/ 406552 h 1632102"/>
                    <a:gd name="connsiteX8" fmla="*/ 1352550 w 1491758"/>
                    <a:gd name="connsiteY8" fmla="*/ 387502 h 1632102"/>
                    <a:gd name="connsiteX9" fmla="*/ 1489075 w 1491758"/>
                    <a:gd name="connsiteY9" fmla="*/ 435127 h 1632102"/>
                    <a:gd name="connsiteX10" fmla="*/ 1412875 w 1491758"/>
                    <a:gd name="connsiteY10" fmla="*/ 517677 h 1632102"/>
                    <a:gd name="connsiteX11" fmla="*/ 790575 w 1491758"/>
                    <a:gd name="connsiteY11" fmla="*/ 676427 h 1632102"/>
                    <a:gd name="connsiteX12" fmla="*/ 1327150 w 1491758"/>
                    <a:gd name="connsiteY12" fmla="*/ 587527 h 1632102"/>
                    <a:gd name="connsiteX13" fmla="*/ 1476375 w 1491758"/>
                    <a:gd name="connsiteY13" fmla="*/ 616102 h 1632102"/>
                    <a:gd name="connsiteX14" fmla="*/ 1428750 w 1491758"/>
                    <a:gd name="connsiteY14" fmla="*/ 717702 h 1632102"/>
                    <a:gd name="connsiteX15" fmla="*/ 1174750 w 1491758"/>
                    <a:gd name="connsiteY15" fmla="*/ 879627 h 1632102"/>
                    <a:gd name="connsiteX16" fmla="*/ 863600 w 1491758"/>
                    <a:gd name="connsiteY16" fmla="*/ 965352 h 1632102"/>
                    <a:gd name="connsiteX17" fmla="*/ 1289050 w 1491758"/>
                    <a:gd name="connsiteY17" fmla="*/ 889152 h 1632102"/>
                    <a:gd name="connsiteX18" fmla="*/ 1400175 w 1491758"/>
                    <a:gd name="connsiteY18" fmla="*/ 920902 h 1632102"/>
                    <a:gd name="connsiteX19" fmla="*/ 1355725 w 1491758"/>
                    <a:gd name="connsiteY19" fmla="*/ 1028852 h 1632102"/>
                    <a:gd name="connsiteX20" fmla="*/ 936625 w 1491758"/>
                    <a:gd name="connsiteY20" fmla="*/ 1174902 h 1632102"/>
                    <a:gd name="connsiteX21" fmla="*/ 774700 w 1491758"/>
                    <a:gd name="connsiteY21" fmla="*/ 1393977 h 1632102"/>
                    <a:gd name="connsiteX22" fmla="*/ 463550 w 1491758"/>
                    <a:gd name="connsiteY22" fmla="*/ 1540027 h 1632102"/>
                    <a:gd name="connsiteX23" fmla="*/ 403225 w 1491758"/>
                    <a:gd name="connsiteY23" fmla="*/ 1632102 h 1632102"/>
                    <a:gd name="connsiteX24" fmla="*/ 98425 w 1491758"/>
                    <a:gd name="connsiteY24" fmla="*/ 1603527 h 1632102"/>
                    <a:gd name="connsiteX25" fmla="*/ 0 w 1491758"/>
                    <a:gd name="connsiteY25" fmla="*/ 1213002 h 1632102"/>
                    <a:gd name="connsiteX0" fmla="*/ 0 w 1476375"/>
                    <a:gd name="connsiteY0" fmla="*/ 1213002 h 1632102"/>
                    <a:gd name="connsiteX1" fmla="*/ 82550 w 1476375"/>
                    <a:gd name="connsiteY1" fmla="*/ 1022502 h 1632102"/>
                    <a:gd name="connsiteX2" fmla="*/ 215900 w 1476375"/>
                    <a:gd name="connsiteY2" fmla="*/ 612927 h 1632102"/>
                    <a:gd name="connsiteX3" fmla="*/ 723900 w 1476375"/>
                    <a:gd name="connsiteY3" fmla="*/ 111277 h 1632102"/>
                    <a:gd name="connsiteX4" fmla="*/ 1254125 w 1476375"/>
                    <a:gd name="connsiteY4" fmla="*/ 38252 h 1632102"/>
                    <a:gd name="connsiteX5" fmla="*/ 1098550 w 1476375"/>
                    <a:gd name="connsiteY5" fmla="*/ 197002 h 1632102"/>
                    <a:gd name="connsiteX6" fmla="*/ 676275 w 1476375"/>
                    <a:gd name="connsiteY6" fmla="*/ 454177 h 1632102"/>
                    <a:gd name="connsiteX7" fmla="*/ 968375 w 1476375"/>
                    <a:gd name="connsiteY7" fmla="*/ 406552 h 1632102"/>
                    <a:gd name="connsiteX8" fmla="*/ 1352550 w 1476375"/>
                    <a:gd name="connsiteY8" fmla="*/ 387502 h 1632102"/>
                    <a:gd name="connsiteX9" fmla="*/ 1463675 w 1476375"/>
                    <a:gd name="connsiteY9" fmla="*/ 435127 h 1632102"/>
                    <a:gd name="connsiteX10" fmla="*/ 1412875 w 1476375"/>
                    <a:gd name="connsiteY10" fmla="*/ 517677 h 1632102"/>
                    <a:gd name="connsiteX11" fmla="*/ 790575 w 1476375"/>
                    <a:gd name="connsiteY11" fmla="*/ 676427 h 1632102"/>
                    <a:gd name="connsiteX12" fmla="*/ 1327150 w 1476375"/>
                    <a:gd name="connsiteY12" fmla="*/ 587527 h 1632102"/>
                    <a:gd name="connsiteX13" fmla="*/ 1476375 w 1476375"/>
                    <a:gd name="connsiteY13" fmla="*/ 616102 h 1632102"/>
                    <a:gd name="connsiteX14" fmla="*/ 1428750 w 1476375"/>
                    <a:gd name="connsiteY14" fmla="*/ 717702 h 1632102"/>
                    <a:gd name="connsiteX15" fmla="*/ 1174750 w 1476375"/>
                    <a:gd name="connsiteY15" fmla="*/ 879627 h 1632102"/>
                    <a:gd name="connsiteX16" fmla="*/ 863600 w 1476375"/>
                    <a:gd name="connsiteY16" fmla="*/ 965352 h 1632102"/>
                    <a:gd name="connsiteX17" fmla="*/ 1289050 w 1476375"/>
                    <a:gd name="connsiteY17" fmla="*/ 889152 h 1632102"/>
                    <a:gd name="connsiteX18" fmla="*/ 1400175 w 1476375"/>
                    <a:gd name="connsiteY18" fmla="*/ 920902 h 1632102"/>
                    <a:gd name="connsiteX19" fmla="*/ 1355725 w 1476375"/>
                    <a:gd name="connsiteY19" fmla="*/ 1028852 h 1632102"/>
                    <a:gd name="connsiteX20" fmla="*/ 936625 w 1476375"/>
                    <a:gd name="connsiteY20" fmla="*/ 1174902 h 1632102"/>
                    <a:gd name="connsiteX21" fmla="*/ 774700 w 1476375"/>
                    <a:gd name="connsiteY21" fmla="*/ 1393977 h 1632102"/>
                    <a:gd name="connsiteX22" fmla="*/ 463550 w 1476375"/>
                    <a:gd name="connsiteY22" fmla="*/ 1540027 h 1632102"/>
                    <a:gd name="connsiteX23" fmla="*/ 403225 w 1476375"/>
                    <a:gd name="connsiteY23" fmla="*/ 1632102 h 1632102"/>
                    <a:gd name="connsiteX24" fmla="*/ 98425 w 1476375"/>
                    <a:gd name="connsiteY24" fmla="*/ 1603527 h 1632102"/>
                    <a:gd name="connsiteX25" fmla="*/ 0 w 1476375"/>
                    <a:gd name="connsiteY25" fmla="*/ 1213002 h 1632102"/>
                    <a:gd name="connsiteX0" fmla="*/ 0 w 1476375"/>
                    <a:gd name="connsiteY0" fmla="*/ 1213002 h 1632102"/>
                    <a:gd name="connsiteX1" fmla="*/ 82550 w 1476375"/>
                    <a:gd name="connsiteY1" fmla="*/ 1022502 h 1632102"/>
                    <a:gd name="connsiteX2" fmla="*/ 215900 w 1476375"/>
                    <a:gd name="connsiteY2" fmla="*/ 612927 h 1632102"/>
                    <a:gd name="connsiteX3" fmla="*/ 723900 w 1476375"/>
                    <a:gd name="connsiteY3" fmla="*/ 111277 h 1632102"/>
                    <a:gd name="connsiteX4" fmla="*/ 1254125 w 1476375"/>
                    <a:gd name="connsiteY4" fmla="*/ 38252 h 1632102"/>
                    <a:gd name="connsiteX5" fmla="*/ 1098550 w 1476375"/>
                    <a:gd name="connsiteY5" fmla="*/ 197002 h 1632102"/>
                    <a:gd name="connsiteX6" fmla="*/ 676275 w 1476375"/>
                    <a:gd name="connsiteY6" fmla="*/ 454177 h 1632102"/>
                    <a:gd name="connsiteX7" fmla="*/ 968375 w 1476375"/>
                    <a:gd name="connsiteY7" fmla="*/ 406552 h 1632102"/>
                    <a:gd name="connsiteX8" fmla="*/ 1352550 w 1476375"/>
                    <a:gd name="connsiteY8" fmla="*/ 387502 h 1632102"/>
                    <a:gd name="connsiteX9" fmla="*/ 1463675 w 1476375"/>
                    <a:gd name="connsiteY9" fmla="*/ 435127 h 1632102"/>
                    <a:gd name="connsiteX10" fmla="*/ 1412875 w 1476375"/>
                    <a:gd name="connsiteY10" fmla="*/ 517677 h 1632102"/>
                    <a:gd name="connsiteX11" fmla="*/ 790575 w 1476375"/>
                    <a:gd name="connsiteY11" fmla="*/ 676427 h 1632102"/>
                    <a:gd name="connsiteX12" fmla="*/ 1327150 w 1476375"/>
                    <a:gd name="connsiteY12" fmla="*/ 587527 h 1632102"/>
                    <a:gd name="connsiteX13" fmla="*/ 1476375 w 1476375"/>
                    <a:gd name="connsiteY13" fmla="*/ 616102 h 1632102"/>
                    <a:gd name="connsiteX14" fmla="*/ 1428750 w 1476375"/>
                    <a:gd name="connsiteY14" fmla="*/ 717702 h 1632102"/>
                    <a:gd name="connsiteX15" fmla="*/ 1174750 w 1476375"/>
                    <a:gd name="connsiteY15" fmla="*/ 879627 h 1632102"/>
                    <a:gd name="connsiteX16" fmla="*/ 863600 w 1476375"/>
                    <a:gd name="connsiteY16" fmla="*/ 965352 h 1632102"/>
                    <a:gd name="connsiteX17" fmla="*/ 1289050 w 1476375"/>
                    <a:gd name="connsiteY17" fmla="*/ 889152 h 1632102"/>
                    <a:gd name="connsiteX18" fmla="*/ 1400175 w 1476375"/>
                    <a:gd name="connsiteY18" fmla="*/ 920902 h 1632102"/>
                    <a:gd name="connsiteX19" fmla="*/ 1355725 w 1476375"/>
                    <a:gd name="connsiteY19" fmla="*/ 1028852 h 1632102"/>
                    <a:gd name="connsiteX20" fmla="*/ 936625 w 1476375"/>
                    <a:gd name="connsiteY20" fmla="*/ 1174902 h 1632102"/>
                    <a:gd name="connsiteX21" fmla="*/ 774700 w 1476375"/>
                    <a:gd name="connsiteY21" fmla="*/ 1393977 h 1632102"/>
                    <a:gd name="connsiteX22" fmla="*/ 463550 w 1476375"/>
                    <a:gd name="connsiteY22" fmla="*/ 1540027 h 1632102"/>
                    <a:gd name="connsiteX23" fmla="*/ 403225 w 1476375"/>
                    <a:gd name="connsiteY23" fmla="*/ 1632102 h 1632102"/>
                    <a:gd name="connsiteX24" fmla="*/ 98425 w 1476375"/>
                    <a:gd name="connsiteY24" fmla="*/ 1603527 h 1632102"/>
                    <a:gd name="connsiteX25" fmla="*/ 0 w 1476375"/>
                    <a:gd name="connsiteY25" fmla="*/ 1213002 h 1632102"/>
                    <a:gd name="connsiteX0" fmla="*/ 0 w 1479570"/>
                    <a:gd name="connsiteY0" fmla="*/ 1213002 h 1632102"/>
                    <a:gd name="connsiteX1" fmla="*/ 82550 w 1479570"/>
                    <a:gd name="connsiteY1" fmla="*/ 1022502 h 1632102"/>
                    <a:gd name="connsiteX2" fmla="*/ 215900 w 1479570"/>
                    <a:gd name="connsiteY2" fmla="*/ 612927 h 1632102"/>
                    <a:gd name="connsiteX3" fmla="*/ 723900 w 1479570"/>
                    <a:gd name="connsiteY3" fmla="*/ 111277 h 1632102"/>
                    <a:gd name="connsiteX4" fmla="*/ 1254125 w 1479570"/>
                    <a:gd name="connsiteY4" fmla="*/ 38252 h 1632102"/>
                    <a:gd name="connsiteX5" fmla="*/ 1098550 w 1479570"/>
                    <a:gd name="connsiteY5" fmla="*/ 197002 h 1632102"/>
                    <a:gd name="connsiteX6" fmla="*/ 676275 w 1479570"/>
                    <a:gd name="connsiteY6" fmla="*/ 454177 h 1632102"/>
                    <a:gd name="connsiteX7" fmla="*/ 968375 w 1479570"/>
                    <a:gd name="connsiteY7" fmla="*/ 406552 h 1632102"/>
                    <a:gd name="connsiteX8" fmla="*/ 1352550 w 1479570"/>
                    <a:gd name="connsiteY8" fmla="*/ 387502 h 1632102"/>
                    <a:gd name="connsiteX9" fmla="*/ 1463675 w 1479570"/>
                    <a:gd name="connsiteY9" fmla="*/ 435127 h 1632102"/>
                    <a:gd name="connsiteX10" fmla="*/ 1412875 w 1479570"/>
                    <a:gd name="connsiteY10" fmla="*/ 517677 h 1632102"/>
                    <a:gd name="connsiteX11" fmla="*/ 790575 w 1479570"/>
                    <a:gd name="connsiteY11" fmla="*/ 676427 h 1632102"/>
                    <a:gd name="connsiteX12" fmla="*/ 1327150 w 1479570"/>
                    <a:gd name="connsiteY12" fmla="*/ 587527 h 1632102"/>
                    <a:gd name="connsiteX13" fmla="*/ 1476375 w 1479570"/>
                    <a:gd name="connsiteY13" fmla="*/ 616102 h 1632102"/>
                    <a:gd name="connsiteX14" fmla="*/ 1428750 w 1479570"/>
                    <a:gd name="connsiteY14" fmla="*/ 717702 h 1632102"/>
                    <a:gd name="connsiteX15" fmla="*/ 1174750 w 1479570"/>
                    <a:gd name="connsiteY15" fmla="*/ 879627 h 1632102"/>
                    <a:gd name="connsiteX16" fmla="*/ 863600 w 1479570"/>
                    <a:gd name="connsiteY16" fmla="*/ 965352 h 1632102"/>
                    <a:gd name="connsiteX17" fmla="*/ 1289050 w 1479570"/>
                    <a:gd name="connsiteY17" fmla="*/ 889152 h 1632102"/>
                    <a:gd name="connsiteX18" fmla="*/ 1400175 w 1479570"/>
                    <a:gd name="connsiteY18" fmla="*/ 920902 h 1632102"/>
                    <a:gd name="connsiteX19" fmla="*/ 1355725 w 1479570"/>
                    <a:gd name="connsiteY19" fmla="*/ 1028852 h 1632102"/>
                    <a:gd name="connsiteX20" fmla="*/ 936625 w 1479570"/>
                    <a:gd name="connsiteY20" fmla="*/ 1174902 h 1632102"/>
                    <a:gd name="connsiteX21" fmla="*/ 774700 w 1479570"/>
                    <a:gd name="connsiteY21" fmla="*/ 1393977 h 1632102"/>
                    <a:gd name="connsiteX22" fmla="*/ 463550 w 1479570"/>
                    <a:gd name="connsiteY22" fmla="*/ 1540027 h 1632102"/>
                    <a:gd name="connsiteX23" fmla="*/ 403225 w 1479570"/>
                    <a:gd name="connsiteY23" fmla="*/ 1632102 h 1632102"/>
                    <a:gd name="connsiteX24" fmla="*/ 98425 w 1479570"/>
                    <a:gd name="connsiteY24" fmla="*/ 1603527 h 1632102"/>
                    <a:gd name="connsiteX25" fmla="*/ 0 w 1479570"/>
                    <a:gd name="connsiteY25" fmla="*/ 1213002 h 1632102"/>
                    <a:gd name="connsiteX0" fmla="*/ 0 w 1476572"/>
                    <a:gd name="connsiteY0" fmla="*/ 1213002 h 1632102"/>
                    <a:gd name="connsiteX1" fmla="*/ 82550 w 1476572"/>
                    <a:gd name="connsiteY1" fmla="*/ 1022502 h 1632102"/>
                    <a:gd name="connsiteX2" fmla="*/ 215900 w 1476572"/>
                    <a:gd name="connsiteY2" fmla="*/ 612927 h 1632102"/>
                    <a:gd name="connsiteX3" fmla="*/ 723900 w 1476572"/>
                    <a:gd name="connsiteY3" fmla="*/ 111277 h 1632102"/>
                    <a:gd name="connsiteX4" fmla="*/ 1254125 w 1476572"/>
                    <a:gd name="connsiteY4" fmla="*/ 38252 h 1632102"/>
                    <a:gd name="connsiteX5" fmla="*/ 1098550 w 1476572"/>
                    <a:gd name="connsiteY5" fmla="*/ 197002 h 1632102"/>
                    <a:gd name="connsiteX6" fmla="*/ 676275 w 1476572"/>
                    <a:gd name="connsiteY6" fmla="*/ 454177 h 1632102"/>
                    <a:gd name="connsiteX7" fmla="*/ 968375 w 1476572"/>
                    <a:gd name="connsiteY7" fmla="*/ 406552 h 1632102"/>
                    <a:gd name="connsiteX8" fmla="*/ 1352550 w 1476572"/>
                    <a:gd name="connsiteY8" fmla="*/ 387502 h 1632102"/>
                    <a:gd name="connsiteX9" fmla="*/ 1463675 w 1476572"/>
                    <a:gd name="connsiteY9" fmla="*/ 435127 h 1632102"/>
                    <a:gd name="connsiteX10" fmla="*/ 1412875 w 1476572"/>
                    <a:gd name="connsiteY10" fmla="*/ 517677 h 1632102"/>
                    <a:gd name="connsiteX11" fmla="*/ 790575 w 1476572"/>
                    <a:gd name="connsiteY11" fmla="*/ 676427 h 1632102"/>
                    <a:gd name="connsiteX12" fmla="*/ 1327150 w 1476572"/>
                    <a:gd name="connsiteY12" fmla="*/ 587527 h 1632102"/>
                    <a:gd name="connsiteX13" fmla="*/ 1473200 w 1476572"/>
                    <a:gd name="connsiteY13" fmla="*/ 641502 h 1632102"/>
                    <a:gd name="connsiteX14" fmla="*/ 1428750 w 1476572"/>
                    <a:gd name="connsiteY14" fmla="*/ 717702 h 1632102"/>
                    <a:gd name="connsiteX15" fmla="*/ 1174750 w 1476572"/>
                    <a:gd name="connsiteY15" fmla="*/ 879627 h 1632102"/>
                    <a:gd name="connsiteX16" fmla="*/ 863600 w 1476572"/>
                    <a:gd name="connsiteY16" fmla="*/ 965352 h 1632102"/>
                    <a:gd name="connsiteX17" fmla="*/ 1289050 w 1476572"/>
                    <a:gd name="connsiteY17" fmla="*/ 889152 h 1632102"/>
                    <a:gd name="connsiteX18" fmla="*/ 1400175 w 1476572"/>
                    <a:gd name="connsiteY18" fmla="*/ 920902 h 1632102"/>
                    <a:gd name="connsiteX19" fmla="*/ 1355725 w 1476572"/>
                    <a:gd name="connsiteY19" fmla="*/ 1028852 h 1632102"/>
                    <a:gd name="connsiteX20" fmla="*/ 936625 w 1476572"/>
                    <a:gd name="connsiteY20" fmla="*/ 1174902 h 1632102"/>
                    <a:gd name="connsiteX21" fmla="*/ 774700 w 1476572"/>
                    <a:gd name="connsiteY21" fmla="*/ 1393977 h 1632102"/>
                    <a:gd name="connsiteX22" fmla="*/ 463550 w 1476572"/>
                    <a:gd name="connsiteY22" fmla="*/ 1540027 h 1632102"/>
                    <a:gd name="connsiteX23" fmla="*/ 403225 w 1476572"/>
                    <a:gd name="connsiteY23" fmla="*/ 1632102 h 1632102"/>
                    <a:gd name="connsiteX24" fmla="*/ 98425 w 1476572"/>
                    <a:gd name="connsiteY24" fmla="*/ 1603527 h 1632102"/>
                    <a:gd name="connsiteX25" fmla="*/ 0 w 1476572"/>
                    <a:gd name="connsiteY25" fmla="*/ 1213002 h 1632102"/>
                    <a:gd name="connsiteX0" fmla="*/ 0 w 1479117"/>
                    <a:gd name="connsiteY0" fmla="*/ 1213002 h 1632102"/>
                    <a:gd name="connsiteX1" fmla="*/ 82550 w 1479117"/>
                    <a:gd name="connsiteY1" fmla="*/ 1022502 h 1632102"/>
                    <a:gd name="connsiteX2" fmla="*/ 215900 w 1479117"/>
                    <a:gd name="connsiteY2" fmla="*/ 612927 h 1632102"/>
                    <a:gd name="connsiteX3" fmla="*/ 723900 w 1479117"/>
                    <a:gd name="connsiteY3" fmla="*/ 111277 h 1632102"/>
                    <a:gd name="connsiteX4" fmla="*/ 1254125 w 1479117"/>
                    <a:gd name="connsiteY4" fmla="*/ 38252 h 1632102"/>
                    <a:gd name="connsiteX5" fmla="*/ 1098550 w 1479117"/>
                    <a:gd name="connsiteY5" fmla="*/ 197002 h 1632102"/>
                    <a:gd name="connsiteX6" fmla="*/ 676275 w 1479117"/>
                    <a:gd name="connsiteY6" fmla="*/ 454177 h 1632102"/>
                    <a:gd name="connsiteX7" fmla="*/ 968375 w 1479117"/>
                    <a:gd name="connsiteY7" fmla="*/ 406552 h 1632102"/>
                    <a:gd name="connsiteX8" fmla="*/ 1352550 w 1479117"/>
                    <a:gd name="connsiteY8" fmla="*/ 387502 h 1632102"/>
                    <a:gd name="connsiteX9" fmla="*/ 1463675 w 1479117"/>
                    <a:gd name="connsiteY9" fmla="*/ 435127 h 1632102"/>
                    <a:gd name="connsiteX10" fmla="*/ 1412875 w 1479117"/>
                    <a:gd name="connsiteY10" fmla="*/ 517677 h 1632102"/>
                    <a:gd name="connsiteX11" fmla="*/ 790575 w 1479117"/>
                    <a:gd name="connsiteY11" fmla="*/ 676427 h 1632102"/>
                    <a:gd name="connsiteX12" fmla="*/ 1289050 w 1479117"/>
                    <a:gd name="connsiteY12" fmla="*/ 612927 h 1632102"/>
                    <a:gd name="connsiteX13" fmla="*/ 1473200 w 1479117"/>
                    <a:gd name="connsiteY13" fmla="*/ 641502 h 1632102"/>
                    <a:gd name="connsiteX14" fmla="*/ 1428750 w 1479117"/>
                    <a:gd name="connsiteY14" fmla="*/ 717702 h 1632102"/>
                    <a:gd name="connsiteX15" fmla="*/ 1174750 w 1479117"/>
                    <a:gd name="connsiteY15" fmla="*/ 879627 h 1632102"/>
                    <a:gd name="connsiteX16" fmla="*/ 863600 w 1479117"/>
                    <a:gd name="connsiteY16" fmla="*/ 965352 h 1632102"/>
                    <a:gd name="connsiteX17" fmla="*/ 1289050 w 1479117"/>
                    <a:gd name="connsiteY17" fmla="*/ 889152 h 1632102"/>
                    <a:gd name="connsiteX18" fmla="*/ 1400175 w 1479117"/>
                    <a:gd name="connsiteY18" fmla="*/ 920902 h 1632102"/>
                    <a:gd name="connsiteX19" fmla="*/ 1355725 w 1479117"/>
                    <a:gd name="connsiteY19" fmla="*/ 1028852 h 1632102"/>
                    <a:gd name="connsiteX20" fmla="*/ 936625 w 1479117"/>
                    <a:gd name="connsiteY20" fmla="*/ 1174902 h 1632102"/>
                    <a:gd name="connsiteX21" fmla="*/ 774700 w 1479117"/>
                    <a:gd name="connsiteY21" fmla="*/ 1393977 h 1632102"/>
                    <a:gd name="connsiteX22" fmla="*/ 463550 w 1479117"/>
                    <a:gd name="connsiteY22" fmla="*/ 1540027 h 1632102"/>
                    <a:gd name="connsiteX23" fmla="*/ 403225 w 1479117"/>
                    <a:gd name="connsiteY23" fmla="*/ 1632102 h 1632102"/>
                    <a:gd name="connsiteX24" fmla="*/ 98425 w 1479117"/>
                    <a:gd name="connsiteY24" fmla="*/ 1603527 h 1632102"/>
                    <a:gd name="connsiteX25" fmla="*/ 0 w 1479117"/>
                    <a:gd name="connsiteY25" fmla="*/ 1213002 h 1632102"/>
                    <a:gd name="connsiteX0" fmla="*/ 0 w 1479117"/>
                    <a:gd name="connsiteY0" fmla="*/ 1213002 h 1632102"/>
                    <a:gd name="connsiteX1" fmla="*/ 82550 w 1479117"/>
                    <a:gd name="connsiteY1" fmla="*/ 1022502 h 1632102"/>
                    <a:gd name="connsiteX2" fmla="*/ 215900 w 1479117"/>
                    <a:gd name="connsiteY2" fmla="*/ 612927 h 1632102"/>
                    <a:gd name="connsiteX3" fmla="*/ 723900 w 1479117"/>
                    <a:gd name="connsiteY3" fmla="*/ 111277 h 1632102"/>
                    <a:gd name="connsiteX4" fmla="*/ 1254125 w 1479117"/>
                    <a:gd name="connsiteY4" fmla="*/ 38252 h 1632102"/>
                    <a:gd name="connsiteX5" fmla="*/ 1098550 w 1479117"/>
                    <a:gd name="connsiteY5" fmla="*/ 197002 h 1632102"/>
                    <a:gd name="connsiteX6" fmla="*/ 676275 w 1479117"/>
                    <a:gd name="connsiteY6" fmla="*/ 454177 h 1632102"/>
                    <a:gd name="connsiteX7" fmla="*/ 968375 w 1479117"/>
                    <a:gd name="connsiteY7" fmla="*/ 406552 h 1632102"/>
                    <a:gd name="connsiteX8" fmla="*/ 1352550 w 1479117"/>
                    <a:gd name="connsiteY8" fmla="*/ 387502 h 1632102"/>
                    <a:gd name="connsiteX9" fmla="*/ 1463675 w 1479117"/>
                    <a:gd name="connsiteY9" fmla="*/ 435127 h 1632102"/>
                    <a:gd name="connsiteX10" fmla="*/ 1412875 w 1479117"/>
                    <a:gd name="connsiteY10" fmla="*/ 517677 h 1632102"/>
                    <a:gd name="connsiteX11" fmla="*/ 790575 w 1479117"/>
                    <a:gd name="connsiteY11" fmla="*/ 676427 h 1632102"/>
                    <a:gd name="connsiteX12" fmla="*/ 1289050 w 1479117"/>
                    <a:gd name="connsiteY12" fmla="*/ 612927 h 1632102"/>
                    <a:gd name="connsiteX13" fmla="*/ 1473200 w 1479117"/>
                    <a:gd name="connsiteY13" fmla="*/ 641502 h 1632102"/>
                    <a:gd name="connsiteX14" fmla="*/ 1428750 w 1479117"/>
                    <a:gd name="connsiteY14" fmla="*/ 717702 h 1632102"/>
                    <a:gd name="connsiteX15" fmla="*/ 1174750 w 1479117"/>
                    <a:gd name="connsiteY15" fmla="*/ 879627 h 1632102"/>
                    <a:gd name="connsiteX16" fmla="*/ 863600 w 1479117"/>
                    <a:gd name="connsiteY16" fmla="*/ 965352 h 1632102"/>
                    <a:gd name="connsiteX17" fmla="*/ 1289050 w 1479117"/>
                    <a:gd name="connsiteY17" fmla="*/ 889152 h 1632102"/>
                    <a:gd name="connsiteX18" fmla="*/ 1400175 w 1479117"/>
                    <a:gd name="connsiteY18" fmla="*/ 920902 h 1632102"/>
                    <a:gd name="connsiteX19" fmla="*/ 1355725 w 1479117"/>
                    <a:gd name="connsiteY19" fmla="*/ 1028852 h 1632102"/>
                    <a:gd name="connsiteX20" fmla="*/ 936625 w 1479117"/>
                    <a:gd name="connsiteY20" fmla="*/ 1174902 h 1632102"/>
                    <a:gd name="connsiteX21" fmla="*/ 774700 w 1479117"/>
                    <a:gd name="connsiteY21" fmla="*/ 1393977 h 1632102"/>
                    <a:gd name="connsiteX22" fmla="*/ 463550 w 1479117"/>
                    <a:gd name="connsiteY22" fmla="*/ 1540027 h 1632102"/>
                    <a:gd name="connsiteX23" fmla="*/ 403225 w 1479117"/>
                    <a:gd name="connsiteY23" fmla="*/ 1632102 h 1632102"/>
                    <a:gd name="connsiteX24" fmla="*/ 98425 w 1479117"/>
                    <a:gd name="connsiteY24" fmla="*/ 1603527 h 1632102"/>
                    <a:gd name="connsiteX25" fmla="*/ 0 w 1479117"/>
                    <a:gd name="connsiteY25" fmla="*/ 1213002 h 1632102"/>
                    <a:gd name="connsiteX0" fmla="*/ 0 w 1479117"/>
                    <a:gd name="connsiteY0" fmla="*/ 1213002 h 1632102"/>
                    <a:gd name="connsiteX1" fmla="*/ 82550 w 1479117"/>
                    <a:gd name="connsiteY1" fmla="*/ 1022502 h 1632102"/>
                    <a:gd name="connsiteX2" fmla="*/ 215900 w 1479117"/>
                    <a:gd name="connsiteY2" fmla="*/ 612927 h 1632102"/>
                    <a:gd name="connsiteX3" fmla="*/ 723900 w 1479117"/>
                    <a:gd name="connsiteY3" fmla="*/ 111277 h 1632102"/>
                    <a:gd name="connsiteX4" fmla="*/ 1254125 w 1479117"/>
                    <a:gd name="connsiteY4" fmla="*/ 38252 h 1632102"/>
                    <a:gd name="connsiteX5" fmla="*/ 1098550 w 1479117"/>
                    <a:gd name="connsiteY5" fmla="*/ 197002 h 1632102"/>
                    <a:gd name="connsiteX6" fmla="*/ 676275 w 1479117"/>
                    <a:gd name="connsiteY6" fmla="*/ 454177 h 1632102"/>
                    <a:gd name="connsiteX7" fmla="*/ 968375 w 1479117"/>
                    <a:gd name="connsiteY7" fmla="*/ 406552 h 1632102"/>
                    <a:gd name="connsiteX8" fmla="*/ 1352550 w 1479117"/>
                    <a:gd name="connsiteY8" fmla="*/ 387502 h 1632102"/>
                    <a:gd name="connsiteX9" fmla="*/ 1463675 w 1479117"/>
                    <a:gd name="connsiteY9" fmla="*/ 435127 h 1632102"/>
                    <a:gd name="connsiteX10" fmla="*/ 1412875 w 1479117"/>
                    <a:gd name="connsiteY10" fmla="*/ 517677 h 1632102"/>
                    <a:gd name="connsiteX11" fmla="*/ 790575 w 1479117"/>
                    <a:gd name="connsiteY11" fmla="*/ 676427 h 1632102"/>
                    <a:gd name="connsiteX12" fmla="*/ 1289050 w 1479117"/>
                    <a:gd name="connsiteY12" fmla="*/ 612927 h 1632102"/>
                    <a:gd name="connsiteX13" fmla="*/ 1473200 w 1479117"/>
                    <a:gd name="connsiteY13" fmla="*/ 641502 h 1632102"/>
                    <a:gd name="connsiteX14" fmla="*/ 1428750 w 1479117"/>
                    <a:gd name="connsiteY14" fmla="*/ 736752 h 1632102"/>
                    <a:gd name="connsiteX15" fmla="*/ 1174750 w 1479117"/>
                    <a:gd name="connsiteY15" fmla="*/ 879627 h 1632102"/>
                    <a:gd name="connsiteX16" fmla="*/ 863600 w 1479117"/>
                    <a:gd name="connsiteY16" fmla="*/ 965352 h 1632102"/>
                    <a:gd name="connsiteX17" fmla="*/ 1289050 w 1479117"/>
                    <a:gd name="connsiteY17" fmla="*/ 889152 h 1632102"/>
                    <a:gd name="connsiteX18" fmla="*/ 1400175 w 1479117"/>
                    <a:gd name="connsiteY18" fmla="*/ 920902 h 1632102"/>
                    <a:gd name="connsiteX19" fmla="*/ 1355725 w 1479117"/>
                    <a:gd name="connsiteY19" fmla="*/ 1028852 h 1632102"/>
                    <a:gd name="connsiteX20" fmla="*/ 936625 w 1479117"/>
                    <a:gd name="connsiteY20" fmla="*/ 1174902 h 1632102"/>
                    <a:gd name="connsiteX21" fmla="*/ 774700 w 1479117"/>
                    <a:gd name="connsiteY21" fmla="*/ 1393977 h 1632102"/>
                    <a:gd name="connsiteX22" fmla="*/ 463550 w 1479117"/>
                    <a:gd name="connsiteY22" fmla="*/ 1540027 h 1632102"/>
                    <a:gd name="connsiteX23" fmla="*/ 403225 w 1479117"/>
                    <a:gd name="connsiteY23" fmla="*/ 1632102 h 1632102"/>
                    <a:gd name="connsiteX24" fmla="*/ 98425 w 1479117"/>
                    <a:gd name="connsiteY24" fmla="*/ 1603527 h 1632102"/>
                    <a:gd name="connsiteX25" fmla="*/ 0 w 1479117"/>
                    <a:gd name="connsiteY25" fmla="*/ 1213002 h 1632102"/>
                    <a:gd name="connsiteX0" fmla="*/ 0 w 1479117"/>
                    <a:gd name="connsiteY0" fmla="*/ 1213002 h 1632102"/>
                    <a:gd name="connsiteX1" fmla="*/ 82550 w 1479117"/>
                    <a:gd name="connsiteY1" fmla="*/ 1022502 h 1632102"/>
                    <a:gd name="connsiteX2" fmla="*/ 215900 w 1479117"/>
                    <a:gd name="connsiteY2" fmla="*/ 612927 h 1632102"/>
                    <a:gd name="connsiteX3" fmla="*/ 723900 w 1479117"/>
                    <a:gd name="connsiteY3" fmla="*/ 111277 h 1632102"/>
                    <a:gd name="connsiteX4" fmla="*/ 1254125 w 1479117"/>
                    <a:gd name="connsiteY4" fmla="*/ 38252 h 1632102"/>
                    <a:gd name="connsiteX5" fmla="*/ 1098550 w 1479117"/>
                    <a:gd name="connsiteY5" fmla="*/ 197002 h 1632102"/>
                    <a:gd name="connsiteX6" fmla="*/ 676275 w 1479117"/>
                    <a:gd name="connsiteY6" fmla="*/ 454177 h 1632102"/>
                    <a:gd name="connsiteX7" fmla="*/ 968375 w 1479117"/>
                    <a:gd name="connsiteY7" fmla="*/ 406552 h 1632102"/>
                    <a:gd name="connsiteX8" fmla="*/ 1352550 w 1479117"/>
                    <a:gd name="connsiteY8" fmla="*/ 387502 h 1632102"/>
                    <a:gd name="connsiteX9" fmla="*/ 1463675 w 1479117"/>
                    <a:gd name="connsiteY9" fmla="*/ 435127 h 1632102"/>
                    <a:gd name="connsiteX10" fmla="*/ 1412875 w 1479117"/>
                    <a:gd name="connsiteY10" fmla="*/ 517677 h 1632102"/>
                    <a:gd name="connsiteX11" fmla="*/ 790575 w 1479117"/>
                    <a:gd name="connsiteY11" fmla="*/ 676427 h 1632102"/>
                    <a:gd name="connsiteX12" fmla="*/ 1289050 w 1479117"/>
                    <a:gd name="connsiteY12" fmla="*/ 612927 h 1632102"/>
                    <a:gd name="connsiteX13" fmla="*/ 1473200 w 1479117"/>
                    <a:gd name="connsiteY13" fmla="*/ 641502 h 1632102"/>
                    <a:gd name="connsiteX14" fmla="*/ 1428750 w 1479117"/>
                    <a:gd name="connsiteY14" fmla="*/ 736752 h 1632102"/>
                    <a:gd name="connsiteX15" fmla="*/ 1162050 w 1479117"/>
                    <a:gd name="connsiteY15" fmla="*/ 857402 h 1632102"/>
                    <a:gd name="connsiteX16" fmla="*/ 863600 w 1479117"/>
                    <a:gd name="connsiteY16" fmla="*/ 965352 h 1632102"/>
                    <a:gd name="connsiteX17" fmla="*/ 1289050 w 1479117"/>
                    <a:gd name="connsiteY17" fmla="*/ 889152 h 1632102"/>
                    <a:gd name="connsiteX18" fmla="*/ 1400175 w 1479117"/>
                    <a:gd name="connsiteY18" fmla="*/ 920902 h 1632102"/>
                    <a:gd name="connsiteX19" fmla="*/ 1355725 w 1479117"/>
                    <a:gd name="connsiteY19" fmla="*/ 1028852 h 1632102"/>
                    <a:gd name="connsiteX20" fmla="*/ 936625 w 1479117"/>
                    <a:gd name="connsiteY20" fmla="*/ 1174902 h 1632102"/>
                    <a:gd name="connsiteX21" fmla="*/ 774700 w 1479117"/>
                    <a:gd name="connsiteY21" fmla="*/ 1393977 h 1632102"/>
                    <a:gd name="connsiteX22" fmla="*/ 463550 w 1479117"/>
                    <a:gd name="connsiteY22" fmla="*/ 1540027 h 1632102"/>
                    <a:gd name="connsiteX23" fmla="*/ 403225 w 1479117"/>
                    <a:gd name="connsiteY23" fmla="*/ 1632102 h 1632102"/>
                    <a:gd name="connsiteX24" fmla="*/ 98425 w 1479117"/>
                    <a:gd name="connsiteY24" fmla="*/ 1603527 h 1632102"/>
                    <a:gd name="connsiteX25" fmla="*/ 0 w 1479117"/>
                    <a:gd name="connsiteY25" fmla="*/ 1213002 h 1632102"/>
                    <a:gd name="connsiteX0" fmla="*/ 0 w 1479117"/>
                    <a:gd name="connsiteY0" fmla="*/ 1213002 h 1632102"/>
                    <a:gd name="connsiteX1" fmla="*/ 82550 w 1479117"/>
                    <a:gd name="connsiteY1" fmla="*/ 1022502 h 1632102"/>
                    <a:gd name="connsiteX2" fmla="*/ 215900 w 1479117"/>
                    <a:gd name="connsiteY2" fmla="*/ 612927 h 1632102"/>
                    <a:gd name="connsiteX3" fmla="*/ 723900 w 1479117"/>
                    <a:gd name="connsiteY3" fmla="*/ 111277 h 1632102"/>
                    <a:gd name="connsiteX4" fmla="*/ 1254125 w 1479117"/>
                    <a:gd name="connsiteY4" fmla="*/ 38252 h 1632102"/>
                    <a:gd name="connsiteX5" fmla="*/ 1098550 w 1479117"/>
                    <a:gd name="connsiteY5" fmla="*/ 197002 h 1632102"/>
                    <a:gd name="connsiteX6" fmla="*/ 676275 w 1479117"/>
                    <a:gd name="connsiteY6" fmla="*/ 454177 h 1632102"/>
                    <a:gd name="connsiteX7" fmla="*/ 968375 w 1479117"/>
                    <a:gd name="connsiteY7" fmla="*/ 406552 h 1632102"/>
                    <a:gd name="connsiteX8" fmla="*/ 1352550 w 1479117"/>
                    <a:gd name="connsiteY8" fmla="*/ 387502 h 1632102"/>
                    <a:gd name="connsiteX9" fmla="*/ 1463675 w 1479117"/>
                    <a:gd name="connsiteY9" fmla="*/ 435127 h 1632102"/>
                    <a:gd name="connsiteX10" fmla="*/ 1412875 w 1479117"/>
                    <a:gd name="connsiteY10" fmla="*/ 517677 h 1632102"/>
                    <a:gd name="connsiteX11" fmla="*/ 790575 w 1479117"/>
                    <a:gd name="connsiteY11" fmla="*/ 676427 h 1632102"/>
                    <a:gd name="connsiteX12" fmla="*/ 1289050 w 1479117"/>
                    <a:gd name="connsiteY12" fmla="*/ 612927 h 1632102"/>
                    <a:gd name="connsiteX13" fmla="*/ 1473200 w 1479117"/>
                    <a:gd name="connsiteY13" fmla="*/ 641502 h 1632102"/>
                    <a:gd name="connsiteX14" fmla="*/ 1428750 w 1479117"/>
                    <a:gd name="connsiteY14" fmla="*/ 736752 h 1632102"/>
                    <a:gd name="connsiteX15" fmla="*/ 1162050 w 1479117"/>
                    <a:gd name="connsiteY15" fmla="*/ 857402 h 1632102"/>
                    <a:gd name="connsiteX16" fmla="*/ 863600 w 1479117"/>
                    <a:gd name="connsiteY16" fmla="*/ 965352 h 1632102"/>
                    <a:gd name="connsiteX17" fmla="*/ 1289050 w 1479117"/>
                    <a:gd name="connsiteY17" fmla="*/ 889152 h 1632102"/>
                    <a:gd name="connsiteX18" fmla="*/ 1400175 w 1479117"/>
                    <a:gd name="connsiteY18" fmla="*/ 920902 h 1632102"/>
                    <a:gd name="connsiteX19" fmla="*/ 1355725 w 1479117"/>
                    <a:gd name="connsiteY19" fmla="*/ 1028852 h 1632102"/>
                    <a:gd name="connsiteX20" fmla="*/ 936625 w 1479117"/>
                    <a:gd name="connsiteY20" fmla="*/ 1174902 h 1632102"/>
                    <a:gd name="connsiteX21" fmla="*/ 774700 w 1479117"/>
                    <a:gd name="connsiteY21" fmla="*/ 1393977 h 1632102"/>
                    <a:gd name="connsiteX22" fmla="*/ 463550 w 1479117"/>
                    <a:gd name="connsiteY22" fmla="*/ 1540027 h 1632102"/>
                    <a:gd name="connsiteX23" fmla="*/ 403225 w 1479117"/>
                    <a:gd name="connsiteY23" fmla="*/ 1632102 h 1632102"/>
                    <a:gd name="connsiteX24" fmla="*/ 98425 w 1479117"/>
                    <a:gd name="connsiteY24" fmla="*/ 1603527 h 1632102"/>
                    <a:gd name="connsiteX25" fmla="*/ 0 w 1479117"/>
                    <a:gd name="connsiteY25" fmla="*/ 1213002 h 1632102"/>
                    <a:gd name="connsiteX0" fmla="*/ 0 w 1479117"/>
                    <a:gd name="connsiteY0" fmla="*/ 1213002 h 1632102"/>
                    <a:gd name="connsiteX1" fmla="*/ 82550 w 1479117"/>
                    <a:gd name="connsiteY1" fmla="*/ 1022502 h 1632102"/>
                    <a:gd name="connsiteX2" fmla="*/ 215900 w 1479117"/>
                    <a:gd name="connsiteY2" fmla="*/ 612927 h 1632102"/>
                    <a:gd name="connsiteX3" fmla="*/ 723900 w 1479117"/>
                    <a:gd name="connsiteY3" fmla="*/ 111277 h 1632102"/>
                    <a:gd name="connsiteX4" fmla="*/ 1254125 w 1479117"/>
                    <a:gd name="connsiteY4" fmla="*/ 38252 h 1632102"/>
                    <a:gd name="connsiteX5" fmla="*/ 1098550 w 1479117"/>
                    <a:gd name="connsiteY5" fmla="*/ 197002 h 1632102"/>
                    <a:gd name="connsiteX6" fmla="*/ 676275 w 1479117"/>
                    <a:gd name="connsiteY6" fmla="*/ 454177 h 1632102"/>
                    <a:gd name="connsiteX7" fmla="*/ 968375 w 1479117"/>
                    <a:gd name="connsiteY7" fmla="*/ 406552 h 1632102"/>
                    <a:gd name="connsiteX8" fmla="*/ 1352550 w 1479117"/>
                    <a:gd name="connsiteY8" fmla="*/ 387502 h 1632102"/>
                    <a:gd name="connsiteX9" fmla="*/ 1463675 w 1479117"/>
                    <a:gd name="connsiteY9" fmla="*/ 435127 h 1632102"/>
                    <a:gd name="connsiteX10" fmla="*/ 1412875 w 1479117"/>
                    <a:gd name="connsiteY10" fmla="*/ 517677 h 1632102"/>
                    <a:gd name="connsiteX11" fmla="*/ 790575 w 1479117"/>
                    <a:gd name="connsiteY11" fmla="*/ 676427 h 1632102"/>
                    <a:gd name="connsiteX12" fmla="*/ 1289050 w 1479117"/>
                    <a:gd name="connsiteY12" fmla="*/ 612927 h 1632102"/>
                    <a:gd name="connsiteX13" fmla="*/ 1473200 w 1479117"/>
                    <a:gd name="connsiteY13" fmla="*/ 641502 h 1632102"/>
                    <a:gd name="connsiteX14" fmla="*/ 1428750 w 1479117"/>
                    <a:gd name="connsiteY14" fmla="*/ 736752 h 1632102"/>
                    <a:gd name="connsiteX15" fmla="*/ 1162050 w 1479117"/>
                    <a:gd name="connsiteY15" fmla="*/ 857402 h 1632102"/>
                    <a:gd name="connsiteX16" fmla="*/ 863600 w 1479117"/>
                    <a:gd name="connsiteY16" fmla="*/ 965352 h 1632102"/>
                    <a:gd name="connsiteX17" fmla="*/ 1289050 w 1479117"/>
                    <a:gd name="connsiteY17" fmla="*/ 889152 h 1632102"/>
                    <a:gd name="connsiteX18" fmla="*/ 1400175 w 1479117"/>
                    <a:gd name="connsiteY18" fmla="*/ 920902 h 1632102"/>
                    <a:gd name="connsiteX19" fmla="*/ 1355725 w 1479117"/>
                    <a:gd name="connsiteY19" fmla="*/ 1028852 h 1632102"/>
                    <a:gd name="connsiteX20" fmla="*/ 936625 w 1479117"/>
                    <a:gd name="connsiteY20" fmla="*/ 1174902 h 1632102"/>
                    <a:gd name="connsiteX21" fmla="*/ 774700 w 1479117"/>
                    <a:gd name="connsiteY21" fmla="*/ 1393977 h 1632102"/>
                    <a:gd name="connsiteX22" fmla="*/ 463550 w 1479117"/>
                    <a:gd name="connsiteY22" fmla="*/ 1540027 h 1632102"/>
                    <a:gd name="connsiteX23" fmla="*/ 403225 w 1479117"/>
                    <a:gd name="connsiteY23" fmla="*/ 1632102 h 1632102"/>
                    <a:gd name="connsiteX24" fmla="*/ 98425 w 1479117"/>
                    <a:gd name="connsiteY24" fmla="*/ 1603527 h 1632102"/>
                    <a:gd name="connsiteX25" fmla="*/ 0 w 1479117"/>
                    <a:gd name="connsiteY25" fmla="*/ 1213002 h 1632102"/>
                    <a:gd name="connsiteX0" fmla="*/ 0 w 1477532"/>
                    <a:gd name="connsiteY0" fmla="*/ 1213002 h 1632102"/>
                    <a:gd name="connsiteX1" fmla="*/ 82550 w 1477532"/>
                    <a:gd name="connsiteY1" fmla="*/ 1022502 h 1632102"/>
                    <a:gd name="connsiteX2" fmla="*/ 215900 w 1477532"/>
                    <a:gd name="connsiteY2" fmla="*/ 612927 h 1632102"/>
                    <a:gd name="connsiteX3" fmla="*/ 723900 w 1477532"/>
                    <a:gd name="connsiteY3" fmla="*/ 111277 h 1632102"/>
                    <a:gd name="connsiteX4" fmla="*/ 1254125 w 1477532"/>
                    <a:gd name="connsiteY4" fmla="*/ 38252 h 1632102"/>
                    <a:gd name="connsiteX5" fmla="*/ 1098550 w 1477532"/>
                    <a:gd name="connsiteY5" fmla="*/ 197002 h 1632102"/>
                    <a:gd name="connsiteX6" fmla="*/ 676275 w 1477532"/>
                    <a:gd name="connsiteY6" fmla="*/ 454177 h 1632102"/>
                    <a:gd name="connsiteX7" fmla="*/ 968375 w 1477532"/>
                    <a:gd name="connsiteY7" fmla="*/ 406552 h 1632102"/>
                    <a:gd name="connsiteX8" fmla="*/ 1352550 w 1477532"/>
                    <a:gd name="connsiteY8" fmla="*/ 387502 h 1632102"/>
                    <a:gd name="connsiteX9" fmla="*/ 1463675 w 1477532"/>
                    <a:gd name="connsiteY9" fmla="*/ 435127 h 1632102"/>
                    <a:gd name="connsiteX10" fmla="*/ 1412875 w 1477532"/>
                    <a:gd name="connsiteY10" fmla="*/ 517677 h 1632102"/>
                    <a:gd name="connsiteX11" fmla="*/ 790575 w 1477532"/>
                    <a:gd name="connsiteY11" fmla="*/ 676427 h 1632102"/>
                    <a:gd name="connsiteX12" fmla="*/ 1289050 w 1477532"/>
                    <a:gd name="connsiteY12" fmla="*/ 612927 h 1632102"/>
                    <a:gd name="connsiteX13" fmla="*/ 1473200 w 1477532"/>
                    <a:gd name="connsiteY13" fmla="*/ 641502 h 1632102"/>
                    <a:gd name="connsiteX14" fmla="*/ 1416050 w 1477532"/>
                    <a:gd name="connsiteY14" fmla="*/ 749452 h 1632102"/>
                    <a:gd name="connsiteX15" fmla="*/ 1162050 w 1477532"/>
                    <a:gd name="connsiteY15" fmla="*/ 857402 h 1632102"/>
                    <a:gd name="connsiteX16" fmla="*/ 863600 w 1477532"/>
                    <a:gd name="connsiteY16" fmla="*/ 965352 h 1632102"/>
                    <a:gd name="connsiteX17" fmla="*/ 1289050 w 1477532"/>
                    <a:gd name="connsiteY17" fmla="*/ 889152 h 1632102"/>
                    <a:gd name="connsiteX18" fmla="*/ 1400175 w 1477532"/>
                    <a:gd name="connsiteY18" fmla="*/ 920902 h 1632102"/>
                    <a:gd name="connsiteX19" fmla="*/ 1355725 w 1477532"/>
                    <a:gd name="connsiteY19" fmla="*/ 1028852 h 1632102"/>
                    <a:gd name="connsiteX20" fmla="*/ 936625 w 1477532"/>
                    <a:gd name="connsiteY20" fmla="*/ 1174902 h 1632102"/>
                    <a:gd name="connsiteX21" fmla="*/ 774700 w 1477532"/>
                    <a:gd name="connsiteY21" fmla="*/ 1393977 h 1632102"/>
                    <a:gd name="connsiteX22" fmla="*/ 463550 w 1477532"/>
                    <a:gd name="connsiteY22" fmla="*/ 1540027 h 1632102"/>
                    <a:gd name="connsiteX23" fmla="*/ 403225 w 1477532"/>
                    <a:gd name="connsiteY23" fmla="*/ 1632102 h 1632102"/>
                    <a:gd name="connsiteX24" fmla="*/ 98425 w 1477532"/>
                    <a:gd name="connsiteY24" fmla="*/ 1603527 h 1632102"/>
                    <a:gd name="connsiteX25" fmla="*/ 0 w 1477532"/>
                    <a:gd name="connsiteY25" fmla="*/ 1213002 h 1632102"/>
                    <a:gd name="connsiteX0" fmla="*/ 0 w 1480388"/>
                    <a:gd name="connsiteY0" fmla="*/ 1213002 h 1632102"/>
                    <a:gd name="connsiteX1" fmla="*/ 82550 w 1480388"/>
                    <a:gd name="connsiteY1" fmla="*/ 1022502 h 1632102"/>
                    <a:gd name="connsiteX2" fmla="*/ 215900 w 1480388"/>
                    <a:gd name="connsiteY2" fmla="*/ 612927 h 1632102"/>
                    <a:gd name="connsiteX3" fmla="*/ 723900 w 1480388"/>
                    <a:gd name="connsiteY3" fmla="*/ 111277 h 1632102"/>
                    <a:gd name="connsiteX4" fmla="*/ 1254125 w 1480388"/>
                    <a:gd name="connsiteY4" fmla="*/ 38252 h 1632102"/>
                    <a:gd name="connsiteX5" fmla="*/ 1098550 w 1480388"/>
                    <a:gd name="connsiteY5" fmla="*/ 197002 h 1632102"/>
                    <a:gd name="connsiteX6" fmla="*/ 676275 w 1480388"/>
                    <a:gd name="connsiteY6" fmla="*/ 454177 h 1632102"/>
                    <a:gd name="connsiteX7" fmla="*/ 968375 w 1480388"/>
                    <a:gd name="connsiteY7" fmla="*/ 406552 h 1632102"/>
                    <a:gd name="connsiteX8" fmla="*/ 1352550 w 1480388"/>
                    <a:gd name="connsiteY8" fmla="*/ 387502 h 1632102"/>
                    <a:gd name="connsiteX9" fmla="*/ 1463675 w 1480388"/>
                    <a:gd name="connsiteY9" fmla="*/ 435127 h 1632102"/>
                    <a:gd name="connsiteX10" fmla="*/ 1412875 w 1480388"/>
                    <a:gd name="connsiteY10" fmla="*/ 517677 h 1632102"/>
                    <a:gd name="connsiteX11" fmla="*/ 790575 w 1480388"/>
                    <a:gd name="connsiteY11" fmla="*/ 676427 h 1632102"/>
                    <a:gd name="connsiteX12" fmla="*/ 1289050 w 1480388"/>
                    <a:gd name="connsiteY12" fmla="*/ 612927 h 1632102"/>
                    <a:gd name="connsiteX13" fmla="*/ 1473200 w 1480388"/>
                    <a:gd name="connsiteY13" fmla="*/ 641502 h 1632102"/>
                    <a:gd name="connsiteX14" fmla="*/ 1416050 w 1480388"/>
                    <a:gd name="connsiteY14" fmla="*/ 749452 h 1632102"/>
                    <a:gd name="connsiteX15" fmla="*/ 1162050 w 1480388"/>
                    <a:gd name="connsiteY15" fmla="*/ 857402 h 1632102"/>
                    <a:gd name="connsiteX16" fmla="*/ 863600 w 1480388"/>
                    <a:gd name="connsiteY16" fmla="*/ 965352 h 1632102"/>
                    <a:gd name="connsiteX17" fmla="*/ 1289050 w 1480388"/>
                    <a:gd name="connsiteY17" fmla="*/ 889152 h 1632102"/>
                    <a:gd name="connsiteX18" fmla="*/ 1400175 w 1480388"/>
                    <a:gd name="connsiteY18" fmla="*/ 920902 h 1632102"/>
                    <a:gd name="connsiteX19" fmla="*/ 1355725 w 1480388"/>
                    <a:gd name="connsiteY19" fmla="*/ 1028852 h 1632102"/>
                    <a:gd name="connsiteX20" fmla="*/ 936625 w 1480388"/>
                    <a:gd name="connsiteY20" fmla="*/ 1174902 h 1632102"/>
                    <a:gd name="connsiteX21" fmla="*/ 774700 w 1480388"/>
                    <a:gd name="connsiteY21" fmla="*/ 1393977 h 1632102"/>
                    <a:gd name="connsiteX22" fmla="*/ 463550 w 1480388"/>
                    <a:gd name="connsiteY22" fmla="*/ 1540027 h 1632102"/>
                    <a:gd name="connsiteX23" fmla="*/ 403225 w 1480388"/>
                    <a:gd name="connsiteY23" fmla="*/ 1632102 h 1632102"/>
                    <a:gd name="connsiteX24" fmla="*/ 98425 w 1480388"/>
                    <a:gd name="connsiteY24" fmla="*/ 1603527 h 1632102"/>
                    <a:gd name="connsiteX25" fmla="*/ 0 w 1480388"/>
                    <a:gd name="connsiteY25" fmla="*/ 1213002 h 1632102"/>
                    <a:gd name="connsiteX0" fmla="*/ 0 w 1480388"/>
                    <a:gd name="connsiteY0" fmla="*/ 1213002 h 1632102"/>
                    <a:gd name="connsiteX1" fmla="*/ 82550 w 1480388"/>
                    <a:gd name="connsiteY1" fmla="*/ 1022502 h 1632102"/>
                    <a:gd name="connsiteX2" fmla="*/ 215900 w 1480388"/>
                    <a:gd name="connsiteY2" fmla="*/ 612927 h 1632102"/>
                    <a:gd name="connsiteX3" fmla="*/ 723900 w 1480388"/>
                    <a:gd name="connsiteY3" fmla="*/ 111277 h 1632102"/>
                    <a:gd name="connsiteX4" fmla="*/ 1254125 w 1480388"/>
                    <a:gd name="connsiteY4" fmla="*/ 38252 h 1632102"/>
                    <a:gd name="connsiteX5" fmla="*/ 1098550 w 1480388"/>
                    <a:gd name="connsiteY5" fmla="*/ 197002 h 1632102"/>
                    <a:gd name="connsiteX6" fmla="*/ 676275 w 1480388"/>
                    <a:gd name="connsiteY6" fmla="*/ 454177 h 1632102"/>
                    <a:gd name="connsiteX7" fmla="*/ 968375 w 1480388"/>
                    <a:gd name="connsiteY7" fmla="*/ 406552 h 1632102"/>
                    <a:gd name="connsiteX8" fmla="*/ 1352550 w 1480388"/>
                    <a:gd name="connsiteY8" fmla="*/ 387502 h 1632102"/>
                    <a:gd name="connsiteX9" fmla="*/ 1463675 w 1480388"/>
                    <a:gd name="connsiteY9" fmla="*/ 435127 h 1632102"/>
                    <a:gd name="connsiteX10" fmla="*/ 1412875 w 1480388"/>
                    <a:gd name="connsiteY10" fmla="*/ 517677 h 1632102"/>
                    <a:gd name="connsiteX11" fmla="*/ 790575 w 1480388"/>
                    <a:gd name="connsiteY11" fmla="*/ 676427 h 1632102"/>
                    <a:gd name="connsiteX12" fmla="*/ 1289050 w 1480388"/>
                    <a:gd name="connsiteY12" fmla="*/ 612927 h 1632102"/>
                    <a:gd name="connsiteX13" fmla="*/ 1473200 w 1480388"/>
                    <a:gd name="connsiteY13" fmla="*/ 641502 h 1632102"/>
                    <a:gd name="connsiteX14" fmla="*/ 1416050 w 1480388"/>
                    <a:gd name="connsiteY14" fmla="*/ 749452 h 1632102"/>
                    <a:gd name="connsiteX15" fmla="*/ 1162050 w 1480388"/>
                    <a:gd name="connsiteY15" fmla="*/ 857402 h 1632102"/>
                    <a:gd name="connsiteX16" fmla="*/ 863600 w 1480388"/>
                    <a:gd name="connsiteY16" fmla="*/ 965352 h 1632102"/>
                    <a:gd name="connsiteX17" fmla="*/ 1289050 w 1480388"/>
                    <a:gd name="connsiteY17" fmla="*/ 889152 h 1632102"/>
                    <a:gd name="connsiteX18" fmla="*/ 1400175 w 1480388"/>
                    <a:gd name="connsiteY18" fmla="*/ 920902 h 1632102"/>
                    <a:gd name="connsiteX19" fmla="*/ 1250950 w 1480388"/>
                    <a:gd name="connsiteY19" fmla="*/ 1041552 h 1632102"/>
                    <a:gd name="connsiteX20" fmla="*/ 936625 w 1480388"/>
                    <a:gd name="connsiteY20" fmla="*/ 1174902 h 1632102"/>
                    <a:gd name="connsiteX21" fmla="*/ 774700 w 1480388"/>
                    <a:gd name="connsiteY21" fmla="*/ 1393977 h 1632102"/>
                    <a:gd name="connsiteX22" fmla="*/ 463550 w 1480388"/>
                    <a:gd name="connsiteY22" fmla="*/ 1540027 h 1632102"/>
                    <a:gd name="connsiteX23" fmla="*/ 403225 w 1480388"/>
                    <a:gd name="connsiteY23" fmla="*/ 1632102 h 1632102"/>
                    <a:gd name="connsiteX24" fmla="*/ 98425 w 1480388"/>
                    <a:gd name="connsiteY24" fmla="*/ 1603527 h 1632102"/>
                    <a:gd name="connsiteX25" fmla="*/ 0 w 1480388"/>
                    <a:gd name="connsiteY25" fmla="*/ 1213002 h 1632102"/>
                    <a:gd name="connsiteX0" fmla="*/ 0 w 1480388"/>
                    <a:gd name="connsiteY0" fmla="*/ 1213002 h 1632102"/>
                    <a:gd name="connsiteX1" fmla="*/ 82550 w 1480388"/>
                    <a:gd name="connsiteY1" fmla="*/ 1022502 h 1632102"/>
                    <a:gd name="connsiteX2" fmla="*/ 215900 w 1480388"/>
                    <a:gd name="connsiteY2" fmla="*/ 612927 h 1632102"/>
                    <a:gd name="connsiteX3" fmla="*/ 723900 w 1480388"/>
                    <a:gd name="connsiteY3" fmla="*/ 111277 h 1632102"/>
                    <a:gd name="connsiteX4" fmla="*/ 1254125 w 1480388"/>
                    <a:gd name="connsiteY4" fmla="*/ 38252 h 1632102"/>
                    <a:gd name="connsiteX5" fmla="*/ 1098550 w 1480388"/>
                    <a:gd name="connsiteY5" fmla="*/ 197002 h 1632102"/>
                    <a:gd name="connsiteX6" fmla="*/ 676275 w 1480388"/>
                    <a:gd name="connsiteY6" fmla="*/ 454177 h 1632102"/>
                    <a:gd name="connsiteX7" fmla="*/ 968375 w 1480388"/>
                    <a:gd name="connsiteY7" fmla="*/ 406552 h 1632102"/>
                    <a:gd name="connsiteX8" fmla="*/ 1352550 w 1480388"/>
                    <a:gd name="connsiteY8" fmla="*/ 387502 h 1632102"/>
                    <a:gd name="connsiteX9" fmla="*/ 1463675 w 1480388"/>
                    <a:gd name="connsiteY9" fmla="*/ 435127 h 1632102"/>
                    <a:gd name="connsiteX10" fmla="*/ 1412875 w 1480388"/>
                    <a:gd name="connsiteY10" fmla="*/ 517677 h 1632102"/>
                    <a:gd name="connsiteX11" fmla="*/ 790575 w 1480388"/>
                    <a:gd name="connsiteY11" fmla="*/ 676427 h 1632102"/>
                    <a:gd name="connsiteX12" fmla="*/ 1289050 w 1480388"/>
                    <a:gd name="connsiteY12" fmla="*/ 612927 h 1632102"/>
                    <a:gd name="connsiteX13" fmla="*/ 1473200 w 1480388"/>
                    <a:gd name="connsiteY13" fmla="*/ 641502 h 1632102"/>
                    <a:gd name="connsiteX14" fmla="*/ 1416050 w 1480388"/>
                    <a:gd name="connsiteY14" fmla="*/ 749452 h 1632102"/>
                    <a:gd name="connsiteX15" fmla="*/ 1162050 w 1480388"/>
                    <a:gd name="connsiteY15" fmla="*/ 857402 h 1632102"/>
                    <a:gd name="connsiteX16" fmla="*/ 863600 w 1480388"/>
                    <a:gd name="connsiteY16" fmla="*/ 965352 h 1632102"/>
                    <a:gd name="connsiteX17" fmla="*/ 1289050 w 1480388"/>
                    <a:gd name="connsiteY17" fmla="*/ 889152 h 1632102"/>
                    <a:gd name="connsiteX18" fmla="*/ 1400175 w 1480388"/>
                    <a:gd name="connsiteY18" fmla="*/ 920902 h 1632102"/>
                    <a:gd name="connsiteX19" fmla="*/ 1250950 w 1480388"/>
                    <a:gd name="connsiteY19" fmla="*/ 1041552 h 1632102"/>
                    <a:gd name="connsiteX20" fmla="*/ 936625 w 1480388"/>
                    <a:gd name="connsiteY20" fmla="*/ 1174902 h 1632102"/>
                    <a:gd name="connsiteX21" fmla="*/ 774700 w 1480388"/>
                    <a:gd name="connsiteY21" fmla="*/ 1393977 h 1632102"/>
                    <a:gd name="connsiteX22" fmla="*/ 463550 w 1480388"/>
                    <a:gd name="connsiteY22" fmla="*/ 1540027 h 1632102"/>
                    <a:gd name="connsiteX23" fmla="*/ 403225 w 1480388"/>
                    <a:gd name="connsiteY23" fmla="*/ 1632102 h 1632102"/>
                    <a:gd name="connsiteX24" fmla="*/ 98425 w 1480388"/>
                    <a:gd name="connsiteY24" fmla="*/ 1603527 h 1632102"/>
                    <a:gd name="connsiteX25" fmla="*/ 0 w 1480388"/>
                    <a:gd name="connsiteY25" fmla="*/ 1213002 h 1632102"/>
                    <a:gd name="connsiteX0" fmla="*/ 0 w 1480388"/>
                    <a:gd name="connsiteY0" fmla="*/ 1213002 h 1632102"/>
                    <a:gd name="connsiteX1" fmla="*/ 82550 w 1480388"/>
                    <a:gd name="connsiteY1" fmla="*/ 1022502 h 1632102"/>
                    <a:gd name="connsiteX2" fmla="*/ 215900 w 1480388"/>
                    <a:gd name="connsiteY2" fmla="*/ 612927 h 1632102"/>
                    <a:gd name="connsiteX3" fmla="*/ 723900 w 1480388"/>
                    <a:gd name="connsiteY3" fmla="*/ 111277 h 1632102"/>
                    <a:gd name="connsiteX4" fmla="*/ 1254125 w 1480388"/>
                    <a:gd name="connsiteY4" fmla="*/ 38252 h 1632102"/>
                    <a:gd name="connsiteX5" fmla="*/ 1098550 w 1480388"/>
                    <a:gd name="connsiteY5" fmla="*/ 197002 h 1632102"/>
                    <a:gd name="connsiteX6" fmla="*/ 676275 w 1480388"/>
                    <a:gd name="connsiteY6" fmla="*/ 454177 h 1632102"/>
                    <a:gd name="connsiteX7" fmla="*/ 968375 w 1480388"/>
                    <a:gd name="connsiteY7" fmla="*/ 406552 h 1632102"/>
                    <a:gd name="connsiteX8" fmla="*/ 1352550 w 1480388"/>
                    <a:gd name="connsiteY8" fmla="*/ 387502 h 1632102"/>
                    <a:gd name="connsiteX9" fmla="*/ 1463675 w 1480388"/>
                    <a:gd name="connsiteY9" fmla="*/ 435127 h 1632102"/>
                    <a:gd name="connsiteX10" fmla="*/ 1412875 w 1480388"/>
                    <a:gd name="connsiteY10" fmla="*/ 517677 h 1632102"/>
                    <a:gd name="connsiteX11" fmla="*/ 790575 w 1480388"/>
                    <a:gd name="connsiteY11" fmla="*/ 676427 h 1632102"/>
                    <a:gd name="connsiteX12" fmla="*/ 1289050 w 1480388"/>
                    <a:gd name="connsiteY12" fmla="*/ 612927 h 1632102"/>
                    <a:gd name="connsiteX13" fmla="*/ 1473200 w 1480388"/>
                    <a:gd name="connsiteY13" fmla="*/ 641502 h 1632102"/>
                    <a:gd name="connsiteX14" fmla="*/ 1416050 w 1480388"/>
                    <a:gd name="connsiteY14" fmla="*/ 749452 h 1632102"/>
                    <a:gd name="connsiteX15" fmla="*/ 1162050 w 1480388"/>
                    <a:gd name="connsiteY15" fmla="*/ 857402 h 1632102"/>
                    <a:gd name="connsiteX16" fmla="*/ 863600 w 1480388"/>
                    <a:gd name="connsiteY16" fmla="*/ 965352 h 1632102"/>
                    <a:gd name="connsiteX17" fmla="*/ 1289050 w 1480388"/>
                    <a:gd name="connsiteY17" fmla="*/ 870102 h 1632102"/>
                    <a:gd name="connsiteX18" fmla="*/ 1400175 w 1480388"/>
                    <a:gd name="connsiteY18" fmla="*/ 920902 h 1632102"/>
                    <a:gd name="connsiteX19" fmla="*/ 1250950 w 1480388"/>
                    <a:gd name="connsiteY19" fmla="*/ 1041552 h 1632102"/>
                    <a:gd name="connsiteX20" fmla="*/ 936625 w 1480388"/>
                    <a:gd name="connsiteY20" fmla="*/ 1174902 h 1632102"/>
                    <a:gd name="connsiteX21" fmla="*/ 774700 w 1480388"/>
                    <a:gd name="connsiteY21" fmla="*/ 1393977 h 1632102"/>
                    <a:gd name="connsiteX22" fmla="*/ 463550 w 1480388"/>
                    <a:gd name="connsiteY22" fmla="*/ 1540027 h 1632102"/>
                    <a:gd name="connsiteX23" fmla="*/ 403225 w 1480388"/>
                    <a:gd name="connsiteY23" fmla="*/ 1632102 h 1632102"/>
                    <a:gd name="connsiteX24" fmla="*/ 98425 w 1480388"/>
                    <a:gd name="connsiteY24" fmla="*/ 1603527 h 1632102"/>
                    <a:gd name="connsiteX25" fmla="*/ 0 w 1480388"/>
                    <a:gd name="connsiteY25" fmla="*/ 1213002 h 1632102"/>
                    <a:gd name="connsiteX0" fmla="*/ 0 w 1480388"/>
                    <a:gd name="connsiteY0" fmla="*/ 1213002 h 1632102"/>
                    <a:gd name="connsiteX1" fmla="*/ 82550 w 1480388"/>
                    <a:gd name="connsiteY1" fmla="*/ 1022502 h 1632102"/>
                    <a:gd name="connsiteX2" fmla="*/ 215900 w 1480388"/>
                    <a:gd name="connsiteY2" fmla="*/ 612927 h 1632102"/>
                    <a:gd name="connsiteX3" fmla="*/ 723900 w 1480388"/>
                    <a:gd name="connsiteY3" fmla="*/ 111277 h 1632102"/>
                    <a:gd name="connsiteX4" fmla="*/ 1254125 w 1480388"/>
                    <a:gd name="connsiteY4" fmla="*/ 38252 h 1632102"/>
                    <a:gd name="connsiteX5" fmla="*/ 1098550 w 1480388"/>
                    <a:gd name="connsiteY5" fmla="*/ 197002 h 1632102"/>
                    <a:gd name="connsiteX6" fmla="*/ 676275 w 1480388"/>
                    <a:gd name="connsiteY6" fmla="*/ 454177 h 1632102"/>
                    <a:gd name="connsiteX7" fmla="*/ 968375 w 1480388"/>
                    <a:gd name="connsiteY7" fmla="*/ 406552 h 1632102"/>
                    <a:gd name="connsiteX8" fmla="*/ 1352550 w 1480388"/>
                    <a:gd name="connsiteY8" fmla="*/ 387502 h 1632102"/>
                    <a:gd name="connsiteX9" fmla="*/ 1463675 w 1480388"/>
                    <a:gd name="connsiteY9" fmla="*/ 435127 h 1632102"/>
                    <a:gd name="connsiteX10" fmla="*/ 1412875 w 1480388"/>
                    <a:gd name="connsiteY10" fmla="*/ 517677 h 1632102"/>
                    <a:gd name="connsiteX11" fmla="*/ 790575 w 1480388"/>
                    <a:gd name="connsiteY11" fmla="*/ 676427 h 1632102"/>
                    <a:gd name="connsiteX12" fmla="*/ 1289050 w 1480388"/>
                    <a:gd name="connsiteY12" fmla="*/ 612927 h 1632102"/>
                    <a:gd name="connsiteX13" fmla="*/ 1473200 w 1480388"/>
                    <a:gd name="connsiteY13" fmla="*/ 641502 h 1632102"/>
                    <a:gd name="connsiteX14" fmla="*/ 1416050 w 1480388"/>
                    <a:gd name="connsiteY14" fmla="*/ 749452 h 1632102"/>
                    <a:gd name="connsiteX15" fmla="*/ 1162050 w 1480388"/>
                    <a:gd name="connsiteY15" fmla="*/ 857402 h 1632102"/>
                    <a:gd name="connsiteX16" fmla="*/ 863600 w 1480388"/>
                    <a:gd name="connsiteY16" fmla="*/ 965352 h 1632102"/>
                    <a:gd name="connsiteX17" fmla="*/ 1289050 w 1480388"/>
                    <a:gd name="connsiteY17" fmla="*/ 870102 h 1632102"/>
                    <a:gd name="connsiteX18" fmla="*/ 1400175 w 1480388"/>
                    <a:gd name="connsiteY18" fmla="*/ 920902 h 1632102"/>
                    <a:gd name="connsiteX19" fmla="*/ 1250950 w 1480388"/>
                    <a:gd name="connsiteY19" fmla="*/ 1041552 h 1632102"/>
                    <a:gd name="connsiteX20" fmla="*/ 936625 w 1480388"/>
                    <a:gd name="connsiteY20" fmla="*/ 1174902 h 1632102"/>
                    <a:gd name="connsiteX21" fmla="*/ 774700 w 1480388"/>
                    <a:gd name="connsiteY21" fmla="*/ 1393977 h 1632102"/>
                    <a:gd name="connsiteX22" fmla="*/ 463550 w 1480388"/>
                    <a:gd name="connsiteY22" fmla="*/ 1540027 h 1632102"/>
                    <a:gd name="connsiteX23" fmla="*/ 403225 w 1480388"/>
                    <a:gd name="connsiteY23" fmla="*/ 1632102 h 1632102"/>
                    <a:gd name="connsiteX24" fmla="*/ 98425 w 1480388"/>
                    <a:gd name="connsiteY24" fmla="*/ 1603527 h 1632102"/>
                    <a:gd name="connsiteX25" fmla="*/ 0 w 1480388"/>
                    <a:gd name="connsiteY25" fmla="*/ 1213002 h 1632102"/>
                    <a:gd name="connsiteX0" fmla="*/ 0 w 1480388"/>
                    <a:gd name="connsiteY0" fmla="*/ 1213002 h 1632102"/>
                    <a:gd name="connsiteX1" fmla="*/ 82550 w 1480388"/>
                    <a:gd name="connsiteY1" fmla="*/ 1022502 h 1632102"/>
                    <a:gd name="connsiteX2" fmla="*/ 215900 w 1480388"/>
                    <a:gd name="connsiteY2" fmla="*/ 612927 h 1632102"/>
                    <a:gd name="connsiteX3" fmla="*/ 723900 w 1480388"/>
                    <a:gd name="connsiteY3" fmla="*/ 111277 h 1632102"/>
                    <a:gd name="connsiteX4" fmla="*/ 1254125 w 1480388"/>
                    <a:gd name="connsiteY4" fmla="*/ 38252 h 1632102"/>
                    <a:gd name="connsiteX5" fmla="*/ 1098550 w 1480388"/>
                    <a:gd name="connsiteY5" fmla="*/ 197002 h 1632102"/>
                    <a:gd name="connsiteX6" fmla="*/ 676275 w 1480388"/>
                    <a:gd name="connsiteY6" fmla="*/ 454177 h 1632102"/>
                    <a:gd name="connsiteX7" fmla="*/ 968375 w 1480388"/>
                    <a:gd name="connsiteY7" fmla="*/ 406552 h 1632102"/>
                    <a:gd name="connsiteX8" fmla="*/ 1352550 w 1480388"/>
                    <a:gd name="connsiteY8" fmla="*/ 387502 h 1632102"/>
                    <a:gd name="connsiteX9" fmla="*/ 1463675 w 1480388"/>
                    <a:gd name="connsiteY9" fmla="*/ 435127 h 1632102"/>
                    <a:gd name="connsiteX10" fmla="*/ 1412875 w 1480388"/>
                    <a:gd name="connsiteY10" fmla="*/ 517677 h 1632102"/>
                    <a:gd name="connsiteX11" fmla="*/ 790575 w 1480388"/>
                    <a:gd name="connsiteY11" fmla="*/ 676427 h 1632102"/>
                    <a:gd name="connsiteX12" fmla="*/ 1289050 w 1480388"/>
                    <a:gd name="connsiteY12" fmla="*/ 612927 h 1632102"/>
                    <a:gd name="connsiteX13" fmla="*/ 1473200 w 1480388"/>
                    <a:gd name="connsiteY13" fmla="*/ 641502 h 1632102"/>
                    <a:gd name="connsiteX14" fmla="*/ 1416050 w 1480388"/>
                    <a:gd name="connsiteY14" fmla="*/ 749452 h 1632102"/>
                    <a:gd name="connsiteX15" fmla="*/ 1162050 w 1480388"/>
                    <a:gd name="connsiteY15" fmla="*/ 857402 h 1632102"/>
                    <a:gd name="connsiteX16" fmla="*/ 863600 w 1480388"/>
                    <a:gd name="connsiteY16" fmla="*/ 965352 h 1632102"/>
                    <a:gd name="connsiteX17" fmla="*/ 1289050 w 1480388"/>
                    <a:gd name="connsiteY17" fmla="*/ 870102 h 1632102"/>
                    <a:gd name="connsiteX18" fmla="*/ 1400175 w 1480388"/>
                    <a:gd name="connsiteY18" fmla="*/ 920902 h 1632102"/>
                    <a:gd name="connsiteX19" fmla="*/ 1250950 w 1480388"/>
                    <a:gd name="connsiteY19" fmla="*/ 1041552 h 1632102"/>
                    <a:gd name="connsiteX20" fmla="*/ 936625 w 1480388"/>
                    <a:gd name="connsiteY20" fmla="*/ 1174902 h 1632102"/>
                    <a:gd name="connsiteX21" fmla="*/ 774700 w 1480388"/>
                    <a:gd name="connsiteY21" fmla="*/ 1393977 h 1632102"/>
                    <a:gd name="connsiteX22" fmla="*/ 463550 w 1480388"/>
                    <a:gd name="connsiteY22" fmla="*/ 1540027 h 1632102"/>
                    <a:gd name="connsiteX23" fmla="*/ 403225 w 1480388"/>
                    <a:gd name="connsiteY23" fmla="*/ 1632102 h 1632102"/>
                    <a:gd name="connsiteX24" fmla="*/ 98425 w 1480388"/>
                    <a:gd name="connsiteY24" fmla="*/ 1603527 h 1632102"/>
                    <a:gd name="connsiteX25" fmla="*/ 0 w 1480388"/>
                    <a:gd name="connsiteY25" fmla="*/ 1213002 h 1632102"/>
                    <a:gd name="connsiteX0" fmla="*/ 0 w 1480388"/>
                    <a:gd name="connsiteY0" fmla="*/ 1213002 h 1632102"/>
                    <a:gd name="connsiteX1" fmla="*/ 82550 w 1480388"/>
                    <a:gd name="connsiteY1" fmla="*/ 1022502 h 1632102"/>
                    <a:gd name="connsiteX2" fmla="*/ 215900 w 1480388"/>
                    <a:gd name="connsiteY2" fmla="*/ 612927 h 1632102"/>
                    <a:gd name="connsiteX3" fmla="*/ 723900 w 1480388"/>
                    <a:gd name="connsiteY3" fmla="*/ 111277 h 1632102"/>
                    <a:gd name="connsiteX4" fmla="*/ 1254125 w 1480388"/>
                    <a:gd name="connsiteY4" fmla="*/ 38252 h 1632102"/>
                    <a:gd name="connsiteX5" fmla="*/ 1098550 w 1480388"/>
                    <a:gd name="connsiteY5" fmla="*/ 197002 h 1632102"/>
                    <a:gd name="connsiteX6" fmla="*/ 676275 w 1480388"/>
                    <a:gd name="connsiteY6" fmla="*/ 454177 h 1632102"/>
                    <a:gd name="connsiteX7" fmla="*/ 968375 w 1480388"/>
                    <a:gd name="connsiteY7" fmla="*/ 406552 h 1632102"/>
                    <a:gd name="connsiteX8" fmla="*/ 1352550 w 1480388"/>
                    <a:gd name="connsiteY8" fmla="*/ 387502 h 1632102"/>
                    <a:gd name="connsiteX9" fmla="*/ 1463675 w 1480388"/>
                    <a:gd name="connsiteY9" fmla="*/ 435127 h 1632102"/>
                    <a:gd name="connsiteX10" fmla="*/ 1412875 w 1480388"/>
                    <a:gd name="connsiteY10" fmla="*/ 517677 h 1632102"/>
                    <a:gd name="connsiteX11" fmla="*/ 790575 w 1480388"/>
                    <a:gd name="connsiteY11" fmla="*/ 676427 h 1632102"/>
                    <a:gd name="connsiteX12" fmla="*/ 1289050 w 1480388"/>
                    <a:gd name="connsiteY12" fmla="*/ 612927 h 1632102"/>
                    <a:gd name="connsiteX13" fmla="*/ 1473200 w 1480388"/>
                    <a:gd name="connsiteY13" fmla="*/ 641502 h 1632102"/>
                    <a:gd name="connsiteX14" fmla="*/ 1416050 w 1480388"/>
                    <a:gd name="connsiteY14" fmla="*/ 749452 h 1632102"/>
                    <a:gd name="connsiteX15" fmla="*/ 1162050 w 1480388"/>
                    <a:gd name="connsiteY15" fmla="*/ 857402 h 1632102"/>
                    <a:gd name="connsiteX16" fmla="*/ 863600 w 1480388"/>
                    <a:gd name="connsiteY16" fmla="*/ 965352 h 1632102"/>
                    <a:gd name="connsiteX17" fmla="*/ 1289050 w 1480388"/>
                    <a:gd name="connsiteY17" fmla="*/ 870102 h 1632102"/>
                    <a:gd name="connsiteX18" fmla="*/ 1400175 w 1480388"/>
                    <a:gd name="connsiteY18" fmla="*/ 920902 h 1632102"/>
                    <a:gd name="connsiteX19" fmla="*/ 1250950 w 1480388"/>
                    <a:gd name="connsiteY19" fmla="*/ 1041552 h 1632102"/>
                    <a:gd name="connsiteX20" fmla="*/ 936625 w 1480388"/>
                    <a:gd name="connsiteY20" fmla="*/ 1174902 h 1632102"/>
                    <a:gd name="connsiteX21" fmla="*/ 774700 w 1480388"/>
                    <a:gd name="connsiteY21" fmla="*/ 1393977 h 1632102"/>
                    <a:gd name="connsiteX22" fmla="*/ 463550 w 1480388"/>
                    <a:gd name="connsiteY22" fmla="*/ 1540027 h 1632102"/>
                    <a:gd name="connsiteX23" fmla="*/ 403225 w 1480388"/>
                    <a:gd name="connsiteY23" fmla="*/ 1632102 h 1632102"/>
                    <a:gd name="connsiteX24" fmla="*/ 98425 w 1480388"/>
                    <a:gd name="connsiteY24" fmla="*/ 1603527 h 1632102"/>
                    <a:gd name="connsiteX25" fmla="*/ 0 w 1480388"/>
                    <a:gd name="connsiteY25" fmla="*/ 1213002 h 1632102"/>
                    <a:gd name="connsiteX0" fmla="*/ 0 w 1480388"/>
                    <a:gd name="connsiteY0" fmla="*/ 1213002 h 1625752"/>
                    <a:gd name="connsiteX1" fmla="*/ 82550 w 1480388"/>
                    <a:gd name="connsiteY1" fmla="*/ 1022502 h 1625752"/>
                    <a:gd name="connsiteX2" fmla="*/ 215900 w 1480388"/>
                    <a:gd name="connsiteY2" fmla="*/ 612927 h 1625752"/>
                    <a:gd name="connsiteX3" fmla="*/ 723900 w 1480388"/>
                    <a:gd name="connsiteY3" fmla="*/ 111277 h 1625752"/>
                    <a:gd name="connsiteX4" fmla="*/ 1254125 w 1480388"/>
                    <a:gd name="connsiteY4" fmla="*/ 38252 h 1625752"/>
                    <a:gd name="connsiteX5" fmla="*/ 1098550 w 1480388"/>
                    <a:gd name="connsiteY5" fmla="*/ 197002 h 1625752"/>
                    <a:gd name="connsiteX6" fmla="*/ 676275 w 1480388"/>
                    <a:gd name="connsiteY6" fmla="*/ 454177 h 1625752"/>
                    <a:gd name="connsiteX7" fmla="*/ 968375 w 1480388"/>
                    <a:gd name="connsiteY7" fmla="*/ 406552 h 1625752"/>
                    <a:gd name="connsiteX8" fmla="*/ 1352550 w 1480388"/>
                    <a:gd name="connsiteY8" fmla="*/ 387502 h 1625752"/>
                    <a:gd name="connsiteX9" fmla="*/ 1463675 w 1480388"/>
                    <a:gd name="connsiteY9" fmla="*/ 435127 h 1625752"/>
                    <a:gd name="connsiteX10" fmla="*/ 1412875 w 1480388"/>
                    <a:gd name="connsiteY10" fmla="*/ 517677 h 1625752"/>
                    <a:gd name="connsiteX11" fmla="*/ 790575 w 1480388"/>
                    <a:gd name="connsiteY11" fmla="*/ 676427 h 1625752"/>
                    <a:gd name="connsiteX12" fmla="*/ 1289050 w 1480388"/>
                    <a:gd name="connsiteY12" fmla="*/ 612927 h 1625752"/>
                    <a:gd name="connsiteX13" fmla="*/ 1473200 w 1480388"/>
                    <a:gd name="connsiteY13" fmla="*/ 641502 h 1625752"/>
                    <a:gd name="connsiteX14" fmla="*/ 1416050 w 1480388"/>
                    <a:gd name="connsiteY14" fmla="*/ 749452 h 1625752"/>
                    <a:gd name="connsiteX15" fmla="*/ 1162050 w 1480388"/>
                    <a:gd name="connsiteY15" fmla="*/ 857402 h 1625752"/>
                    <a:gd name="connsiteX16" fmla="*/ 863600 w 1480388"/>
                    <a:gd name="connsiteY16" fmla="*/ 965352 h 1625752"/>
                    <a:gd name="connsiteX17" fmla="*/ 1289050 w 1480388"/>
                    <a:gd name="connsiteY17" fmla="*/ 870102 h 1625752"/>
                    <a:gd name="connsiteX18" fmla="*/ 1400175 w 1480388"/>
                    <a:gd name="connsiteY18" fmla="*/ 920902 h 1625752"/>
                    <a:gd name="connsiteX19" fmla="*/ 1250950 w 1480388"/>
                    <a:gd name="connsiteY19" fmla="*/ 1041552 h 1625752"/>
                    <a:gd name="connsiteX20" fmla="*/ 936625 w 1480388"/>
                    <a:gd name="connsiteY20" fmla="*/ 1174902 h 1625752"/>
                    <a:gd name="connsiteX21" fmla="*/ 774700 w 1480388"/>
                    <a:gd name="connsiteY21" fmla="*/ 1393977 h 1625752"/>
                    <a:gd name="connsiteX22" fmla="*/ 463550 w 1480388"/>
                    <a:gd name="connsiteY22" fmla="*/ 1540027 h 1625752"/>
                    <a:gd name="connsiteX23" fmla="*/ 390525 w 1480388"/>
                    <a:gd name="connsiteY23" fmla="*/ 1625752 h 1625752"/>
                    <a:gd name="connsiteX24" fmla="*/ 98425 w 1480388"/>
                    <a:gd name="connsiteY24" fmla="*/ 1603527 h 1625752"/>
                    <a:gd name="connsiteX25" fmla="*/ 0 w 1480388"/>
                    <a:gd name="connsiteY25" fmla="*/ 1213002 h 1625752"/>
                    <a:gd name="connsiteX0" fmla="*/ 0 w 1480388"/>
                    <a:gd name="connsiteY0" fmla="*/ 1213002 h 1645371"/>
                    <a:gd name="connsiteX1" fmla="*/ 82550 w 1480388"/>
                    <a:gd name="connsiteY1" fmla="*/ 1022502 h 1645371"/>
                    <a:gd name="connsiteX2" fmla="*/ 215900 w 1480388"/>
                    <a:gd name="connsiteY2" fmla="*/ 612927 h 1645371"/>
                    <a:gd name="connsiteX3" fmla="*/ 723900 w 1480388"/>
                    <a:gd name="connsiteY3" fmla="*/ 111277 h 1645371"/>
                    <a:gd name="connsiteX4" fmla="*/ 1254125 w 1480388"/>
                    <a:gd name="connsiteY4" fmla="*/ 38252 h 1645371"/>
                    <a:gd name="connsiteX5" fmla="*/ 1098550 w 1480388"/>
                    <a:gd name="connsiteY5" fmla="*/ 197002 h 1645371"/>
                    <a:gd name="connsiteX6" fmla="*/ 676275 w 1480388"/>
                    <a:gd name="connsiteY6" fmla="*/ 454177 h 1645371"/>
                    <a:gd name="connsiteX7" fmla="*/ 968375 w 1480388"/>
                    <a:gd name="connsiteY7" fmla="*/ 406552 h 1645371"/>
                    <a:gd name="connsiteX8" fmla="*/ 1352550 w 1480388"/>
                    <a:gd name="connsiteY8" fmla="*/ 387502 h 1645371"/>
                    <a:gd name="connsiteX9" fmla="*/ 1463675 w 1480388"/>
                    <a:gd name="connsiteY9" fmla="*/ 435127 h 1645371"/>
                    <a:gd name="connsiteX10" fmla="*/ 1412875 w 1480388"/>
                    <a:gd name="connsiteY10" fmla="*/ 517677 h 1645371"/>
                    <a:gd name="connsiteX11" fmla="*/ 790575 w 1480388"/>
                    <a:gd name="connsiteY11" fmla="*/ 676427 h 1645371"/>
                    <a:gd name="connsiteX12" fmla="*/ 1289050 w 1480388"/>
                    <a:gd name="connsiteY12" fmla="*/ 612927 h 1645371"/>
                    <a:gd name="connsiteX13" fmla="*/ 1473200 w 1480388"/>
                    <a:gd name="connsiteY13" fmla="*/ 641502 h 1645371"/>
                    <a:gd name="connsiteX14" fmla="*/ 1416050 w 1480388"/>
                    <a:gd name="connsiteY14" fmla="*/ 749452 h 1645371"/>
                    <a:gd name="connsiteX15" fmla="*/ 1162050 w 1480388"/>
                    <a:gd name="connsiteY15" fmla="*/ 857402 h 1645371"/>
                    <a:gd name="connsiteX16" fmla="*/ 863600 w 1480388"/>
                    <a:gd name="connsiteY16" fmla="*/ 965352 h 1645371"/>
                    <a:gd name="connsiteX17" fmla="*/ 1289050 w 1480388"/>
                    <a:gd name="connsiteY17" fmla="*/ 870102 h 1645371"/>
                    <a:gd name="connsiteX18" fmla="*/ 1400175 w 1480388"/>
                    <a:gd name="connsiteY18" fmla="*/ 920902 h 1645371"/>
                    <a:gd name="connsiteX19" fmla="*/ 1250950 w 1480388"/>
                    <a:gd name="connsiteY19" fmla="*/ 1041552 h 1645371"/>
                    <a:gd name="connsiteX20" fmla="*/ 936625 w 1480388"/>
                    <a:gd name="connsiteY20" fmla="*/ 1174902 h 1645371"/>
                    <a:gd name="connsiteX21" fmla="*/ 774700 w 1480388"/>
                    <a:gd name="connsiteY21" fmla="*/ 1393977 h 1645371"/>
                    <a:gd name="connsiteX22" fmla="*/ 463550 w 1480388"/>
                    <a:gd name="connsiteY22" fmla="*/ 1540027 h 1645371"/>
                    <a:gd name="connsiteX23" fmla="*/ 390525 w 1480388"/>
                    <a:gd name="connsiteY23" fmla="*/ 1625752 h 1645371"/>
                    <a:gd name="connsiteX24" fmla="*/ 98425 w 1480388"/>
                    <a:gd name="connsiteY24" fmla="*/ 1603527 h 1645371"/>
                    <a:gd name="connsiteX25" fmla="*/ 0 w 1480388"/>
                    <a:gd name="connsiteY25" fmla="*/ 1213002 h 1645371"/>
                    <a:gd name="connsiteX0" fmla="*/ 29060 w 1509448"/>
                    <a:gd name="connsiteY0" fmla="*/ 1213002 h 1645371"/>
                    <a:gd name="connsiteX1" fmla="*/ 111610 w 1509448"/>
                    <a:gd name="connsiteY1" fmla="*/ 1022502 h 1645371"/>
                    <a:gd name="connsiteX2" fmla="*/ 244960 w 1509448"/>
                    <a:gd name="connsiteY2" fmla="*/ 612927 h 1645371"/>
                    <a:gd name="connsiteX3" fmla="*/ 752960 w 1509448"/>
                    <a:gd name="connsiteY3" fmla="*/ 111277 h 1645371"/>
                    <a:gd name="connsiteX4" fmla="*/ 1283185 w 1509448"/>
                    <a:gd name="connsiteY4" fmla="*/ 38252 h 1645371"/>
                    <a:gd name="connsiteX5" fmla="*/ 1127610 w 1509448"/>
                    <a:gd name="connsiteY5" fmla="*/ 197002 h 1645371"/>
                    <a:gd name="connsiteX6" fmla="*/ 705335 w 1509448"/>
                    <a:gd name="connsiteY6" fmla="*/ 454177 h 1645371"/>
                    <a:gd name="connsiteX7" fmla="*/ 997435 w 1509448"/>
                    <a:gd name="connsiteY7" fmla="*/ 406552 h 1645371"/>
                    <a:gd name="connsiteX8" fmla="*/ 1381610 w 1509448"/>
                    <a:gd name="connsiteY8" fmla="*/ 387502 h 1645371"/>
                    <a:gd name="connsiteX9" fmla="*/ 1492735 w 1509448"/>
                    <a:gd name="connsiteY9" fmla="*/ 435127 h 1645371"/>
                    <a:gd name="connsiteX10" fmla="*/ 1441935 w 1509448"/>
                    <a:gd name="connsiteY10" fmla="*/ 517677 h 1645371"/>
                    <a:gd name="connsiteX11" fmla="*/ 819635 w 1509448"/>
                    <a:gd name="connsiteY11" fmla="*/ 676427 h 1645371"/>
                    <a:gd name="connsiteX12" fmla="*/ 1318110 w 1509448"/>
                    <a:gd name="connsiteY12" fmla="*/ 612927 h 1645371"/>
                    <a:gd name="connsiteX13" fmla="*/ 1502260 w 1509448"/>
                    <a:gd name="connsiteY13" fmla="*/ 641502 h 1645371"/>
                    <a:gd name="connsiteX14" fmla="*/ 1445110 w 1509448"/>
                    <a:gd name="connsiteY14" fmla="*/ 749452 h 1645371"/>
                    <a:gd name="connsiteX15" fmla="*/ 1191110 w 1509448"/>
                    <a:gd name="connsiteY15" fmla="*/ 857402 h 1645371"/>
                    <a:gd name="connsiteX16" fmla="*/ 892660 w 1509448"/>
                    <a:gd name="connsiteY16" fmla="*/ 965352 h 1645371"/>
                    <a:gd name="connsiteX17" fmla="*/ 1318110 w 1509448"/>
                    <a:gd name="connsiteY17" fmla="*/ 870102 h 1645371"/>
                    <a:gd name="connsiteX18" fmla="*/ 1429235 w 1509448"/>
                    <a:gd name="connsiteY18" fmla="*/ 920902 h 1645371"/>
                    <a:gd name="connsiteX19" fmla="*/ 1280010 w 1509448"/>
                    <a:gd name="connsiteY19" fmla="*/ 1041552 h 1645371"/>
                    <a:gd name="connsiteX20" fmla="*/ 965685 w 1509448"/>
                    <a:gd name="connsiteY20" fmla="*/ 1174902 h 1645371"/>
                    <a:gd name="connsiteX21" fmla="*/ 803760 w 1509448"/>
                    <a:gd name="connsiteY21" fmla="*/ 1393977 h 1645371"/>
                    <a:gd name="connsiteX22" fmla="*/ 492610 w 1509448"/>
                    <a:gd name="connsiteY22" fmla="*/ 1540027 h 1645371"/>
                    <a:gd name="connsiteX23" fmla="*/ 419585 w 1509448"/>
                    <a:gd name="connsiteY23" fmla="*/ 1625752 h 1645371"/>
                    <a:gd name="connsiteX24" fmla="*/ 127485 w 1509448"/>
                    <a:gd name="connsiteY24" fmla="*/ 1603527 h 1645371"/>
                    <a:gd name="connsiteX25" fmla="*/ 29060 w 1509448"/>
                    <a:gd name="connsiteY25" fmla="*/ 1213002 h 1645371"/>
                    <a:gd name="connsiteX0" fmla="*/ 19061 w 1499449"/>
                    <a:gd name="connsiteY0" fmla="*/ 1213002 h 1625752"/>
                    <a:gd name="connsiteX1" fmla="*/ 101611 w 1499449"/>
                    <a:gd name="connsiteY1" fmla="*/ 1022502 h 1625752"/>
                    <a:gd name="connsiteX2" fmla="*/ 234961 w 1499449"/>
                    <a:gd name="connsiteY2" fmla="*/ 612927 h 1625752"/>
                    <a:gd name="connsiteX3" fmla="*/ 742961 w 1499449"/>
                    <a:gd name="connsiteY3" fmla="*/ 111277 h 1625752"/>
                    <a:gd name="connsiteX4" fmla="*/ 1273186 w 1499449"/>
                    <a:gd name="connsiteY4" fmla="*/ 38252 h 1625752"/>
                    <a:gd name="connsiteX5" fmla="*/ 1117611 w 1499449"/>
                    <a:gd name="connsiteY5" fmla="*/ 197002 h 1625752"/>
                    <a:gd name="connsiteX6" fmla="*/ 695336 w 1499449"/>
                    <a:gd name="connsiteY6" fmla="*/ 454177 h 1625752"/>
                    <a:gd name="connsiteX7" fmla="*/ 987436 w 1499449"/>
                    <a:gd name="connsiteY7" fmla="*/ 406552 h 1625752"/>
                    <a:gd name="connsiteX8" fmla="*/ 1371611 w 1499449"/>
                    <a:gd name="connsiteY8" fmla="*/ 387502 h 1625752"/>
                    <a:gd name="connsiteX9" fmla="*/ 1482736 w 1499449"/>
                    <a:gd name="connsiteY9" fmla="*/ 435127 h 1625752"/>
                    <a:gd name="connsiteX10" fmla="*/ 1431936 w 1499449"/>
                    <a:gd name="connsiteY10" fmla="*/ 517677 h 1625752"/>
                    <a:gd name="connsiteX11" fmla="*/ 809636 w 1499449"/>
                    <a:gd name="connsiteY11" fmla="*/ 676427 h 1625752"/>
                    <a:gd name="connsiteX12" fmla="*/ 1308111 w 1499449"/>
                    <a:gd name="connsiteY12" fmla="*/ 612927 h 1625752"/>
                    <a:gd name="connsiteX13" fmla="*/ 1492261 w 1499449"/>
                    <a:gd name="connsiteY13" fmla="*/ 641502 h 1625752"/>
                    <a:gd name="connsiteX14" fmla="*/ 1435111 w 1499449"/>
                    <a:gd name="connsiteY14" fmla="*/ 749452 h 1625752"/>
                    <a:gd name="connsiteX15" fmla="*/ 1181111 w 1499449"/>
                    <a:gd name="connsiteY15" fmla="*/ 857402 h 1625752"/>
                    <a:gd name="connsiteX16" fmla="*/ 882661 w 1499449"/>
                    <a:gd name="connsiteY16" fmla="*/ 965352 h 1625752"/>
                    <a:gd name="connsiteX17" fmla="*/ 1308111 w 1499449"/>
                    <a:gd name="connsiteY17" fmla="*/ 870102 h 1625752"/>
                    <a:gd name="connsiteX18" fmla="*/ 1419236 w 1499449"/>
                    <a:gd name="connsiteY18" fmla="*/ 920902 h 1625752"/>
                    <a:gd name="connsiteX19" fmla="*/ 1270011 w 1499449"/>
                    <a:gd name="connsiteY19" fmla="*/ 1041552 h 1625752"/>
                    <a:gd name="connsiteX20" fmla="*/ 955686 w 1499449"/>
                    <a:gd name="connsiteY20" fmla="*/ 1174902 h 1625752"/>
                    <a:gd name="connsiteX21" fmla="*/ 793761 w 1499449"/>
                    <a:gd name="connsiteY21" fmla="*/ 1393977 h 1625752"/>
                    <a:gd name="connsiteX22" fmla="*/ 482611 w 1499449"/>
                    <a:gd name="connsiteY22" fmla="*/ 1540027 h 1625752"/>
                    <a:gd name="connsiteX23" fmla="*/ 409586 w 1499449"/>
                    <a:gd name="connsiteY23" fmla="*/ 1625752 h 1625752"/>
                    <a:gd name="connsiteX24" fmla="*/ 101611 w 1499449"/>
                    <a:gd name="connsiteY24" fmla="*/ 1559077 h 1625752"/>
                    <a:gd name="connsiteX25" fmla="*/ 19061 w 1499449"/>
                    <a:gd name="connsiteY25" fmla="*/ 1213002 h 1625752"/>
                    <a:gd name="connsiteX0" fmla="*/ 10180 w 1490568"/>
                    <a:gd name="connsiteY0" fmla="*/ 1213002 h 1625752"/>
                    <a:gd name="connsiteX1" fmla="*/ 92730 w 1490568"/>
                    <a:gd name="connsiteY1" fmla="*/ 1022502 h 1625752"/>
                    <a:gd name="connsiteX2" fmla="*/ 226080 w 1490568"/>
                    <a:gd name="connsiteY2" fmla="*/ 612927 h 1625752"/>
                    <a:gd name="connsiteX3" fmla="*/ 734080 w 1490568"/>
                    <a:gd name="connsiteY3" fmla="*/ 111277 h 1625752"/>
                    <a:gd name="connsiteX4" fmla="*/ 1264305 w 1490568"/>
                    <a:gd name="connsiteY4" fmla="*/ 38252 h 1625752"/>
                    <a:gd name="connsiteX5" fmla="*/ 1108730 w 1490568"/>
                    <a:gd name="connsiteY5" fmla="*/ 197002 h 1625752"/>
                    <a:gd name="connsiteX6" fmla="*/ 686455 w 1490568"/>
                    <a:gd name="connsiteY6" fmla="*/ 454177 h 1625752"/>
                    <a:gd name="connsiteX7" fmla="*/ 978555 w 1490568"/>
                    <a:gd name="connsiteY7" fmla="*/ 406552 h 1625752"/>
                    <a:gd name="connsiteX8" fmla="*/ 1362730 w 1490568"/>
                    <a:gd name="connsiteY8" fmla="*/ 387502 h 1625752"/>
                    <a:gd name="connsiteX9" fmla="*/ 1473855 w 1490568"/>
                    <a:gd name="connsiteY9" fmla="*/ 435127 h 1625752"/>
                    <a:gd name="connsiteX10" fmla="*/ 1423055 w 1490568"/>
                    <a:gd name="connsiteY10" fmla="*/ 517677 h 1625752"/>
                    <a:gd name="connsiteX11" fmla="*/ 800755 w 1490568"/>
                    <a:gd name="connsiteY11" fmla="*/ 676427 h 1625752"/>
                    <a:gd name="connsiteX12" fmla="*/ 1299230 w 1490568"/>
                    <a:gd name="connsiteY12" fmla="*/ 612927 h 1625752"/>
                    <a:gd name="connsiteX13" fmla="*/ 1483380 w 1490568"/>
                    <a:gd name="connsiteY13" fmla="*/ 641502 h 1625752"/>
                    <a:gd name="connsiteX14" fmla="*/ 1426230 w 1490568"/>
                    <a:gd name="connsiteY14" fmla="*/ 749452 h 1625752"/>
                    <a:gd name="connsiteX15" fmla="*/ 1172230 w 1490568"/>
                    <a:gd name="connsiteY15" fmla="*/ 857402 h 1625752"/>
                    <a:gd name="connsiteX16" fmla="*/ 873780 w 1490568"/>
                    <a:gd name="connsiteY16" fmla="*/ 965352 h 1625752"/>
                    <a:gd name="connsiteX17" fmla="*/ 1299230 w 1490568"/>
                    <a:gd name="connsiteY17" fmla="*/ 870102 h 1625752"/>
                    <a:gd name="connsiteX18" fmla="*/ 1410355 w 1490568"/>
                    <a:gd name="connsiteY18" fmla="*/ 920902 h 1625752"/>
                    <a:gd name="connsiteX19" fmla="*/ 1261130 w 1490568"/>
                    <a:gd name="connsiteY19" fmla="*/ 1041552 h 1625752"/>
                    <a:gd name="connsiteX20" fmla="*/ 946805 w 1490568"/>
                    <a:gd name="connsiteY20" fmla="*/ 1174902 h 1625752"/>
                    <a:gd name="connsiteX21" fmla="*/ 784880 w 1490568"/>
                    <a:gd name="connsiteY21" fmla="*/ 1393977 h 1625752"/>
                    <a:gd name="connsiteX22" fmla="*/ 473730 w 1490568"/>
                    <a:gd name="connsiteY22" fmla="*/ 1540027 h 1625752"/>
                    <a:gd name="connsiteX23" fmla="*/ 400705 w 1490568"/>
                    <a:gd name="connsiteY23" fmla="*/ 1625752 h 1625752"/>
                    <a:gd name="connsiteX24" fmla="*/ 92730 w 1490568"/>
                    <a:gd name="connsiteY24" fmla="*/ 1559077 h 1625752"/>
                    <a:gd name="connsiteX25" fmla="*/ 10180 w 1490568"/>
                    <a:gd name="connsiteY25" fmla="*/ 1213002 h 1625752"/>
                    <a:gd name="connsiteX0" fmla="*/ 10180 w 1490568"/>
                    <a:gd name="connsiteY0" fmla="*/ 1213002 h 1638915"/>
                    <a:gd name="connsiteX1" fmla="*/ 92730 w 1490568"/>
                    <a:gd name="connsiteY1" fmla="*/ 1022502 h 1638915"/>
                    <a:gd name="connsiteX2" fmla="*/ 226080 w 1490568"/>
                    <a:gd name="connsiteY2" fmla="*/ 612927 h 1638915"/>
                    <a:gd name="connsiteX3" fmla="*/ 734080 w 1490568"/>
                    <a:gd name="connsiteY3" fmla="*/ 111277 h 1638915"/>
                    <a:gd name="connsiteX4" fmla="*/ 1264305 w 1490568"/>
                    <a:gd name="connsiteY4" fmla="*/ 38252 h 1638915"/>
                    <a:gd name="connsiteX5" fmla="*/ 1108730 w 1490568"/>
                    <a:gd name="connsiteY5" fmla="*/ 197002 h 1638915"/>
                    <a:gd name="connsiteX6" fmla="*/ 686455 w 1490568"/>
                    <a:gd name="connsiteY6" fmla="*/ 454177 h 1638915"/>
                    <a:gd name="connsiteX7" fmla="*/ 978555 w 1490568"/>
                    <a:gd name="connsiteY7" fmla="*/ 406552 h 1638915"/>
                    <a:gd name="connsiteX8" fmla="*/ 1362730 w 1490568"/>
                    <a:gd name="connsiteY8" fmla="*/ 387502 h 1638915"/>
                    <a:gd name="connsiteX9" fmla="*/ 1473855 w 1490568"/>
                    <a:gd name="connsiteY9" fmla="*/ 435127 h 1638915"/>
                    <a:gd name="connsiteX10" fmla="*/ 1423055 w 1490568"/>
                    <a:gd name="connsiteY10" fmla="*/ 517677 h 1638915"/>
                    <a:gd name="connsiteX11" fmla="*/ 800755 w 1490568"/>
                    <a:gd name="connsiteY11" fmla="*/ 676427 h 1638915"/>
                    <a:gd name="connsiteX12" fmla="*/ 1299230 w 1490568"/>
                    <a:gd name="connsiteY12" fmla="*/ 612927 h 1638915"/>
                    <a:gd name="connsiteX13" fmla="*/ 1483380 w 1490568"/>
                    <a:gd name="connsiteY13" fmla="*/ 641502 h 1638915"/>
                    <a:gd name="connsiteX14" fmla="*/ 1426230 w 1490568"/>
                    <a:gd name="connsiteY14" fmla="*/ 749452 h 1638915"/>
                    <a:gd name="connsiteX15" fmla="*/ 1172230 w 1490568"/>
                    <a:gd name="connsiteY15" fmla="*/ 857402 h 1638915"/>
                    <a:gd name="connsiteX16" fmla="*/ 873780 w 1490568"/>
                    <a:gd name="connsiteY16" fmla="*/ 965352 h 1638915"/>
                    <a:gd name="connsiteX17" fmla="*/ 1299230 w 1490568"/>
                    <a:gd name="connsiteY17" fmla="*/ 870102 h 1638915"/>
                    <a:gd name="connsiteX18" fmla="*/ 1410355 w 1490568"/>
                    <a:gd name="connsiteY18" fmla="*/ 920902 h 1638915"/>
                    <a:gd name="connsiteX19" fmla="*/ 1261130 w 1490568"/>
                    <a:gd name="connsiteY19" fmla="*/ 1041552 h 1638915"/>
                    <a:gd name="connsiteX20" fmla="*/ 946805 w 1490568"/>
                    <a:gd name="connsiteY20" fmla="*/ 1174902 h 1638915"/>
                    <a:gd name="connsiteX21" fmla="*/ 784880 w 1490568"/>
                    <a:gd name="connsiteY21" fmla="*/ 1393977 h 1638915"/>
                    <a:gd name="connsiteX22" fmla="*/ 473730 w 1490568"/>
                    <a:gd name="connsiteY22" fmla="*/ 1540027 h 1638915"/>
                    <a:gd name="connsiteX23" fmla="*/ 400705 w 1490568"/>
                    <a:gd name="connsiteY23" fmla="*/ 1625752 h 1638915"/>
                    <a:gd name="connsiteX24" fmla="*/ 92730 w 1490568"/>
                    <a:gd name="connsiteY24" fmla="*/ 1559077 h 1638915"/>
                    <a:gd name="connsiteX25" fmla="*/ 10180 w 1490568"/>
                    <a:gd name="connsiteY25" fmla="*/ 1213002 h 1638915"/>
                    <a:gd name="connsiteX0" fmla="*/ 10180 w 1490568"/>
                    <a:gd name="connsiteY0" fmla="*/ 1213002 h 1638915"/>
                    <a:gd name="connsiteX1" fmla="*/ 92730 w 1490568"/>
                    <a:gd name="connsiteY1" fmla="*/ 1022502 h 1638915"/>
                    <a:gd name="connsiteX2" fmla="*/ 226080 w 1490568"/>
                    <a:gd name="connsiteY2" fmla="*/ 612927 h 1638915"/>
                    <a:gd name="connsiteX3" fmla="*/ 734080 w 1490568"/>
                    <a:gd name="connsiteY3" fmla="*/ 111277 h 1638915"/>
                    <a:gd name="connsiteX4" fmla="*/ 1264305 w 1490568"/>
                    <a:gd name="connsiteY4" fmla="*/ 38252 h 1638915"/>
                    <a:gd name="connsiteX5" fmla="*/ 1108730 w 1490568"/>
                    <a:gd name="connsiteY5" fmla="*/ 197002 h 1638915"/>
                    <a:gd name="connsiteX6" fmla="*/ 686455 w 1490568"/>
                    <a:gd name="connsiteY6" fmla="*/ 454177 h 1638915"/>
                    <a:gd name="connsiteX7" fmla="*/ 978555 w 1490568"/>
                    <a:gd name="connsiteY7" fmla="*/ 406552 h 1638915"/>
                    <a:gd name="connsiteX8" fmla="*/ 1362730 w 1490568"/>
                    <a:gd name="connsiteY8" fmla="*/ 387502 h 1638915"/>
                    <a:gd name="connsiteX9" fmla="*/ 1473855 w 1490568"/>
                    <a:gd name="connsiteY9" fmla="*/ 435127 h 1638915"/>
                    <a:gd name="connsiteX10" fmla="*/ 1423055 w 1490568"/>
                    <a:gd name="connsiteY10" fmla="*/ 517677 h 1638915"/>
                    <a:gd name="connsiteX11" fmla="*/ 800755 w 1490568"/>
                    <a:gd name="connsiteY11" fmla="*/ 676427 h 1638915"/>
                    <a:gd name="connsiteX12" fmla="*/ 1299230 w 1490568"/>
                    <a:gd name="connsiteY12" fmla="*/ 612927 h 1638915"/>
                    <a:gd name="connsiteX13" fmla="*/ 1483380 w 1490568"/>
                    <a:gd name="connsiteY13" fmla="*/ 641502 h 1638915"/>
                    <a:gd name="connsiteX14" fmla="*/ 1426230 w 1490568"/>
                    <a:gd name="connsiteY14" fmla="*/ 749452 h 1638915"/>
                    <a:gd name="connsiteX15" fmla="*/ 1172230 w 1490568"/>
                    <a:gd name="connsiteY15" fmla="*/ 857402 h 1638915"/>
                    <a:gd name="connsiteX16" fmla="*/ 873780 w 1490568"/>
                    <a:gd name="connsiteY16" fmla="*/ 965352 h 1638915"/>
                    <a:gd name="connsiteX17" fmla="*/ 1299230 w 1490568"/>
                    <a:gd name="connsiteY17" fmla="*/ 870102 h 1638915"/>
                    <a:gd name="connsiteX18" fmla="*/ 1410355 w 1490568"/>
                    <a:gd name="connsiteY18" fmla="*/ 920902 h 1638915"/>
                    <a:gd name="connsiteX19" fmla="*/ 1261130 w 1490568"/>
                    <a:gd name="connsiteY19" fmla="*/ 1041552 h 1638915"/>
                    <a:gd name="connsiteX20" fmla="*/ 946805 w 1490568"/>
                    <a:gd name="connsiteY20" fmla="*/ 1174902 h 1638915"/>
                    <a:gd name="connsiteX21" fmla="*/ 784880 w 1490568"/>
                    <a:gd name="connsiteY21" fmla="*/ 1393977 h 1638915"/>
                    <a:gd name="connsiteX22" fmla="*/ 473730 w 1490568"/>
                    <a:gd name="connsiteY22" fmla="*/ 1540027 h 1638915"/>
                    <a:gd name="connsiteX23" fmla="*/ 400705 w 1490568"/>
                    <a:gd name="connsiteY23" fmla="*/ 1625752 h 1638915"/>
                    <a:gd name="connsiteX24" fmla="*/ 92730 w 1490568"/>
                    <a:gd name="connsiteY24" fmla="*/ 1559077 h 1638915"/>
                    <a:gd name="connsiteX25" fmla="*/ 10180 w 1490568"/>
                    <a:gd name="connsiteY25" fmla="*/ 1213002 h 1638915"/>
                    <a:gd name="connsiteX0" fmla="*/ 10180 w 1490568"/>
                    <a:gd name="connsiteY0" fmla="*/ 1213002 h 1638915"/>
                    <a:gd name="connsiteX1" fmla="*/ 92730 w 1490568"/>
                    <a:gd name="connsiteY1" fmla="*/ 1022502 h 1638915"/>
                    <a:gd name="connsiteX2" fmla="*/ 226080 w 1490568"/>
                    <a:gd name="connsiteY2" fmla="*/ 612927 h 1638915"/>
                    <a:gd name="connsiteX3" fmla="*/ 734080 w 1490568"/>
                    <a:gd name="connsiteY3" fmla="*/ 111277 h 1638915"/>
                    <a:gd name="connsiteX4" fmla="*/ 1264305 w 1490568"/>
                    <a:gd name="connsiteY4" fmla="*/ 38252 h 1638915"/>
                    <a:gd name="connsiteX5" fmla="*/ 1108730 w 1490568"/>
                    <a:gd name="connsiteY5" fmla="*/ 197002 h 1638915"/>
                    <a:gd name="connsiteX6" fmla="*/ 686455 w 1490568"/>
                    <a:gd name="connsiteY6" fmla="*/ 454177 h 1638915"/>
                    <a:gd name="connsiteX7" fmla="*/ 978555 w 1490568"/>
                    <a:gd name="connsiteY7" fmla="*/ 406552 h 1638915"/>
                    <a:gd name="connsiteX8" fmla="*/ 1362730 w 1490568"/>
                    <a:gd name="connsiteY8" fmla="*/ 387502 h 1638915"/>
                    <a:gd name="connsiteX9" fmla="*/ 1473855 w 1490568"/>
                    <a:gd name="connsiteY9" fmla="*/ 435127 h 1638915"/>
                    <a:gd name="connsiteX10" fmla="*/ 1423055 w 1490568"/>
                    <a:gd name="connsiteY10" fmla="*/ 517677 h 1638915"/>
                    <a:gd name="connsiteX11" fmla="*/ 800755 w 1490568"/>
                    <a:gd name="connsiteY11" fmla="*/ 676427 h 1638915"/>
                    <a:gd name="connsiteX12" fmla="*/ 1299230 w 1490568"/>
                    <a:gd name="connsiteY12" fmla="*/ 612927 h 1638915"/>
                    <a:gd name="connsiteX13" fmla="*/ 1483380 w 1490568"/>
                    <a:gd name="connsiteY13" fmla="*/ 641502 h 1638915"/>
                    <a:gd name="connsiteX14" fmla="*/ 1426230 w 1490568"/>
                    <a:gd name="connsiteY14" fmla="*/ 749452 h 1638915"/>
                    <a:gd name="connsiteX15" fmla="*/ 1172230 w 1490568"/>
                    <a:gd name="connsiteY15" fmla="*/ 857402 h 1638915"/>
                    <a:gd name="connsiteX16" fmla="*/ 870605 w 1490568"/>
                    <a:gd name="connsiteY16" fmla="*/ 946302 h 1638915"/>
                    <a:gd name="connsiteX17" fmla="*/ 1299230 w 1490568"/>
                    <a:gd name="connsiteY17" fmla="*/ 870102 h 1638915"/>
                    <a:gd name="connsiteX18" fmla="*/ 1410355 w 1490568"/>
                    <a:gd name="connsiteY18" fmla="*/ 920902 h 1638915"/>
                    <a:gd name="connsiteX19" fmla="*/ 1261130 w 1490568"/>
                    <a:gd name="connsiteY19" fmla="*/ 1041552 h 1638915"/>
                    <a:gd name="connsiteX20" fmla="*/ 946805 w 1490568"/>
                    <a:gd name="connsiteY20" fmla="*/ 1174902 h 1638915"/>
                    <a:gd name="connsiteX21" fmla="*/ 784880 w 1490568"/>
                    <a:gd name="connsiteY21" fmla="*/ 1393977 h 1638915"/>
                    <a:gd name="connsiteX22" fmla="*/ 473730 w 1490568"/>
                    <a:gd name="connsiteY22" fmla="*/ 1540027 h 1638915"/>
                    <a:gd name="connsiteX23" fmla="*/ 400705 w 1490568"/>
                    <a:gd name="connsiteY23" fmla="*/ 1625752 h 1638915"/>
                    <a:gd name="connsiteX24" fmla="*/ 92730 w 1490568"/>
                    <a:gd name="connsiteY24" fmla="*/ 1559077 h 1638915"/>
                    <a:gd name="connsiteX25" fmla="*/ 10180 w 1490568"/>
                    <a:gd name="connsiteY25" fmla="*/ 1213002 h 1638915"/>
                    <a:gd name="connsiteX0" fmla="*/ 10180 w 1490568"/>
                    <a:gd name="connsiteY0" fmla="*/ 1213002 h 1638915"/>
                    <a:gd name="connsiteX1" fmla="*/ 92730 w 1490568"/>
                    <a:gd name="connsiteY1" fmla="*/ 1022502 h 1638915"/>
                    <a:gd name="connsiteX2" fmla="*/ 226080 w 1490568"/>
                    <a:gd name="connsiteY2" fmla="*/ 612927 h 1638915"/>
                    <a:gd name="connsiteX3" fmla="*/ 734080 w 1490568"/>
                    <a:gd name="connsiteY3" fmla="*/ 111277 h 1638915"/>
                    <a:gd name="connsiteX4" fmla="*/ 1264305 w 1490568"/>
                    <a:gd name="connsiteY4" fmla="*/ 38252 h 1638915"/>
                    <a:gd name="connsiteX5" fmla="*/ 1108730 w 1490568"/>
                    <a:gd name="connsiteY5" fmla="*/ 197002 h 1638915"/>
                    <a:gd name="connsiteX6" fmla="*/ 686455 w 1490568"/>
                    <a:gd name="connsiteY6" fmla="*/ 454177 h 1638915"/>
                    <a:gd name="connsiteX7" fmla="*/ 978555 w 1490568"/>
                    <a:gd name="connsiteY7" fmla="*/ 406552 h 1638915"/>
                    <a:gd name="connsiteX8" fmla="*/ 1362730 w 1490568"/>
                    <a:gd name="connsiteY8" fmla="*/ 387502 h 1638915"/>
                    <a:gd name="connsiteX9" fmla="*/ 1473855 w 1490568"/>
                    <a:gd name="connsiteY9" fmla="*/ 435127 h 1638915"/>
                    <a:gd name="connsiteX10" fmla="*/ 1423055 w 1490568"/>
                    <a:gd name="connsiteY10" fmla="*/ 517677 h 1638915"/>
                    <a:gd name="connsiteX11" fmla="*/ 800755 w 1490568"/>
                    <a:gd name="connsiteY11" fmla="*/ 676427 h 1638915"/>
                    <a:gd name="connsiteX12" fmla="*/ 1299230 w 1490568"/>
                    <a:gd name="connsiteY12" fmla="*/ 612927 h 1638915"/>
                    <a:gd name="connsiteX13" fmla="*/ 1483380 w 1490568"/>
                    <a:gd name="connsiteY13" fmla="*/ 641502 h 1638915"/>
                    <a:gd name="connsiteX14" fmla="*/ 1426230 w 1490568"/>
                    <a:gd name="connsiteY14" fmla="*/ 749452 h 1638915"/>
                    <a:gd name="connsiteX15" fmla="*/ 1172230 w 1490568"/>
                    <a:gd name="connsiteY15" fmla="*/ 857402 h 1638915"/>
                    <a:gd name="connsiteX16" fmla="*/ 870605 w 1490568"/>
                    <a:gd name="connsiteY16" fmla="*/ 946302 h 1638915"/>
                    <a:gd name="connsiteX17" fmla="*/ 1299230 w 1490568"/>
                    <a:gd name="connsiteY17" fmla="*/ 870102 h 1638915"/>
                    <a:gd name="connsiteX18" fmla="*/ 1410355 w 1490568"/>
                    <a:gd name="connsiteY18" fmla="*/ 920902 h 1638915"/>
                    <a:gd name="connsiteX19" fmla="*/ 1261130 w 1490568"/>
                    <a:gd name="connsiteY19" fmla="*/ 1041552 h 1638915"/>
                    <a:gd name="connsiteX20" fmla="*/ 946805 w 1490568"/>
                    <a:gd name="connsiteY20" fmla="*/ 1174902 h 1638915"/>
                    <a:gd name="connsiteX21" fmla="*/ 784880 w 1490568"/>
                    <a:gd name="connsiteY21" fmla="*/ 1393977 h 1638915"/>
                    <a:gd name="connsiteX22" fmla="*/ 473730 w 1490568"/>
                    <a:gd name="connsiteY22" fmla="*/ 1540027 h 1638915"/>
                    <a:gd name="connsiteX23" fmla="*/ 400705 w 1490568"/>
                    <a:gd name="connsiteY23" fmla="*/ 1625752 h 1638915"/>
                    <a:gd name="connsiteX24" fmla="*/ 92730 w 1490568"/>
                    <a:gd name="connsiteY24" fmla="*/ 1559077 h 1638915"/>
                    <a:gd name="connsiteX25" fmla="*/ 10180 w 1490568"/>
                    <a:gd name="connsiteY25" fmla="*/ 1213002 h 1638915"/>
                    <a:gd name="connsiteX0" fmla="*/ 10180 w 1490568"/>
                    <a:gd name="connsiteY0" fmla="*/ 1213002 h 1638915"/>
                    <a:gd name="connsiteX1" fmla="*/ 92730 w 1490568"/>
                    <a:gd name="connsiteY1" fmla="*/ 1022502 h 1638915"/>
                    <a:gd name="connsiteX2" fmla="*/ 226080 w 1490568"/>
                    <a:gd name="connsiteY2" fmla="*/ 612927 h 1638915"/>
                    <a:gd name="connsiteX3" fmla="*/ 734080 w 1490568"/>
                    <a:gd name="connsiteY3" fmla="*/ 111277 h 1638915"/>
                    <a:gd name="connsiteX4" fmla="*/ 1264305 w 1490568"/>
                    <a:gd name="connsiteY4" fmla="*/ 38252 h 1638915"/>
                    <a:gd name="connsiteX5" fmla="*/ 1108730 w 1490568"/>
                    <a:gd name="connsiteY5" fmla="*/ 197002 h 1638915"/>
                    <a:gd name="connsiteX6" fmla="*/ 686455 w 1490568"/>
                    <a:gd name="connsiteY6" fmla="*/ 454177 h 1638915"/>
                    <a:gd name="connsiteX7" fmla="*/ 978555 w 1490568"/>
                    <a:gd name="connsiteY7" fmla="*/ 406552 h 1638915"/>
                    <a:gd name="connsiteX8" fmla="*/ 1362730 w 1490568"/>
                    <a:gd name="connsiteY8" fmla="*/ 387502 h 1638915"/>
                    <a:gd name="connsiteX9" fmla="*/ 1473855 w 1490568"/>
                    <a:gd name="connsiteY9" fmla="*/ 435127 h 1638915"/>
                    <a:gd name="connsiteX10" fmla="*/ 1423055 w 1490568"/>
                    <a:gd name="connsiteY10" fmla="*/ 517677 h 1638915"/>
                    <a:gd name="connsiteX11" fmla="*/ 800755 w 1490568"/>
                    <a:gd name="connsiteY11" fmla="*/ 676427 h 1638915"/>
                    <a:gd name="connsiteX12" fmla="*/ 1299230 w 1490568"/>
                    <a:gd name="connsiteY12" fmla="*/ 612927 h 1638915"/>
                    <a:gd name="connsiteX13" fmla="*/ 1483380 w 1490568"/>
                    <a:gd name="connsiteY13" fmla="*/ 641502 h 1638915"/>
                    <a:gd name="connsiteX14" fmla="*/ 1426230 w 1490568"/>
                    <a:gd name="connsiteY14" fmla="*/ 749452 h 1638915"/>
                    <a:gd name="connsiteX15" fmla="*/ 1172230 w 1490568"/>
                    <a:gd name="connsiteY15" fmla="*/ 857402 h 1638915"/>
                    <a:gd name="connsiteX16" fmla="*/ 870605 w 1490568"/>
                    <a:gd name="connsiteY16" fmla="*/ 946302 h 1638915"/>
                    <a:gd name="connsiteX17" fmla="*/ 1299230 w 1490568"/>
                    <a:gd name="connsiteY17" fmla="*/ 870102 h 1638915"/>
                    <a:gd name="connsiteX18" fmla="*/ 1384955 w 1490568"/>
                    <a:gd name="connsiteY18" fmla="*/ 924077 h 1638915"/>
                    <a:gd name="connsiteX19" fmla="*/ 1261130 w 1490568"/>
                    <a:gd name="connsiteY19" fmla="*/ 1041552 h 1638915"/>
                    <a:gd name="connsiteX20" fmla="*/ 946805 w 1490568"/>
                    <a:gd name="connsiteY20" fmla="*/ 1174902 h 1638915"/>
                    <a:gd name="connsiteX21" fmla="*/ 784880 w 1490568"/>
                    <a:gd name="connsiteY21" fmla="*/ 1393977 h 1638915"/>
                    <a:gd name="connsiteX22" fmla="*/ 473730 w 1490568"/>
                    <a:gd name="connsiteY22" fmla="*/ 1540027 h 1638915"/>
                    <a:gd name="connsiteX23" fmla="*/ 400705 w 1490568"/>
                    <a:gd name="connsiteY23" fmla="*/ 1625752 h 1638915"/>
                    <a:gd name="connsiteX24" fmla="*/ 92730 w 1490568"/>
                    <a:gd name="connsiteY24" fmla="*/ 1559077 h 1638915"/>
                    <a:gd name="connsiteX25" fmla="*/ 10180 w 1490568"/>
                    <a:gd name="connsiteY25" fmla="*/ 1213002 h 1638915"/>
                    <a:gd name="connsiteX0" fmla="*/ 10180 w 1490568"/>
                    <a:gd name="connsiteY0" fmla="*/ 1213002 h 1638915"/>
                    <a:gd name="connsiteX1" fmla="*/ 92730 w 1490568"/>
                    <a:gd name="connsiteY1" fmla="*/ 1022502 h 1638915"/>
                    <a:gd name="connsiteX2" fmla="*/ 226080 w 1490568"/>
                    <a:gd name="connsiteY2" fmla="*/ 612927 h 1638915"/>
                    <a:gd name="connsiteX3" fmla="*/ 734080 w 1490568"/>
                    <a:gd name="connsiteY3" fmla="*/ 111277 h 1638915"/>
                    <a:gd name="connsiteX4" fmla="*/ 1264305 w 1490568"/>
                    <a:gd name="connsiteY4" fmla="*/ 38252 h 1638915"/>
                    <a:gd name="connsiteX5" fmla="*/ 1108730 w 1490568"/>
                    <a:gd name="connsiteY5" fmla="*/ 197002 h 1638915"/>
                    <a:gd name="connsiteX6" fmla="*/ 686455 w 1490568"/>
                    <a:gd name="connsiteY6" fmla="*/ 454177 h 1638915"/>
                    <a:gd name="connsiteX7" fmla="*/ 978555 w 1490568"/>
                    <a:gd name="connsiteY7" fmla="*/ 406552 h 1638915"/>
                    <a:gd name="connsiteX8" fmla="*/ 1362730 w 1490568"/>
                    <a:gd name="connsiteY8" fmla="*/ 387502 h 1638915"/>
                    <a:gd name="connsiteX9" fmla="*/ 1473855 w 1490568"/>
                    <a:gd name="connsiteY9" fmla="*/ 435127 h 1638915"/>
                    <a:gd name="connsiteX10" fmla="*/ 1423055 w 1490568"/>
                    <a:gd name="connsiteY10" fmla="*/ 517677 h 1638915"/>
                    <a:gd name="connsiteX11" fmla="*/ 800755 w 1490568"/>
                    <a:gd name="connsiteY11" fmla="*/ 676427 h 1638915"/>
                    <a:gd name="connsiteX12" fmla="*/ 1299230 w 1490568"/>
                    <a:gd name="connsiteY12" fmla="*/ 612927 h 1638915"/>
                    <a:gd name="connsiteX13" fmla="*/ 1483380 w 1490568"/>
                    <a:gd name="connsiteY13" fmla="*/ 641502 h 1638915"/>
                    <a:gd name="connsiteX14" fmla="*/ 1426230 w 1490568"/>
                    <a:gd name="connsiteY14" fmla="*/ 749452 h 1638915"/>
                    <a:gd name="connsiteX15" fmla="*/ 1172230 w 1490568"/>
                    <a:gd name="connsiteY15" fmla="*/ 857402 h 1638915"/>
                    <a:gd name="connsiteX16" fmla="*/ 870605 w 1490568"/>
                    <a:gd name="connsiteY16" fmla="*/ 946302 h 1638915"/>
                    <a:gd name="connsiteX17" fmla="*/ 1299230 w 1490568"/>
                    <a:gd name="connsiteY17" fmla="*/ 870102 h 1638915"/>
                    <a:gd name="connsiteX18" fmla="*/ 1384955 w 1490568"/>
                    <a:gd name="connsiteY18" fmla="*/ 924077 h 1638915"/>
                    <a:gd name="connsiteX19" fmla="*/ 1235730 w 1490568"/>
                    <a:gd name="connsiteY19" fmla="*/ 1041552 h 1638915"/>
                    <a:gd name="connsiteX20" fmla="*/ 946805 w 1490568"/>
                    <a:gd name="connsiteY20" fmla="*/ 1174902 h 1638915"/>
                    <a:gd name="connsiteX21" fmla="*/ 784880 w 1490568"/>
                    <a:gd name="connsiteY21" fmla="*/ 1393977 h 1638915"/>
                    <a:gd name="connsiteX22" fmla="*/ 473730 w 1490568"/>
                    <a:gd name="connsiteY22" fmla="*/ 1540027 h 1638915"/>
                    <a:gd name="connsiteX23" fmla="*/ 400705 w 1490568"/>
                    <a:gd name="connsiteY23" fmla="*/ 1625752 h 1638915"/>
                    <a:gd name="connsiteX24" fmla="*/ 92730 w 1490568"/>
                    <a:gd name="connsiteY24" fmla="*/ 1559077 h 1638915"/>
                    <a:gd name="connsiteX25" fmla="*/ 10180 w 1490568"/>
                    <a:gd name="connsiteY25" fmla="*/ 1213002 h 1638915"/>
                    <a:gd name="connsiteX0" fmla="*/ 10180 w 1490568"/>
                    <a:gd name="connsiteY0" fmla="*/ 1213002 h 1638915"/>
                    <a:gd name="connsiteX1" fmla="*/ 92730 w 1490568"/>
                    <a:gd name="connsiteY1" fmla="*/ 1022502 h 1638915"/>
                    <a:gd name="connsiteX2" fmla="*/ 226080 w 1490568"/>
                    <a:gd name="connsiteY2" fmla="*/ 612927 h 1638915"/>
                    <a:gd name="connsiteX3" fmla="*/ 734080 w 1490568"/>
                    <a:gd name="connsiteY3" fmla="*/ 111277 h 1638915"/>
                    <a:gd name="connsiteX4" fmla="*/ 1264305 w 1490568"/>
                    <a:gd name="connsiteY4" fmla="*/ 38252 h 1638915"/>
                    <a:gd name="connsiteX5" fmla="*/ 1108730 w 1490568"/>
                    <a:gd name="connsiteY5" fmla="*/ 197002 h 1638915"/>
                    <a:gd name="connsiteX6" fmla="*/ 686455 w 1490568"/>
                    <a:gd name="connsiteY6" fmla="*/ 454177 h 1638915"/>
                    <a:gd name="connsiteX7" fmla="*/ 978555 w 1490568"/>
                    <a:gd name="connsiteY7" fmla="*/ 406552 h 1638915"/>
                    <a:gd name="connsiteX8" fmla="*/ 1362730 w 1490568"/>
                    <a:gd name="connsiteY8" fmla="*/ 387502 h 1638915"/>
                    <a:gd name="connsiteX9" fmla="*/ 1473855 w 1490568"/>
                    <a:gd name="connsiteY9" fmla="*/ 435127 h 1638915"/>
                    <a:gd name="connsiteX10" fmla="*/ 1423055 w 1490568"/>
                    <a:gd name="connsiteY10" fmla="*/ 517677 h 1638915"/>
                    <a:gd name="connsiteX11" fmla="*/ 800755 w 1490568"/>
                    <a:gd name="connsiteY11" fmla="*/ 676427 h 1638915"/>
                    <a:gd name="connsiteX12" fmla="*/ 1299230 w 1490568"/>
                    <a:gd name="connsiteY12" fmla="*/ 612927 h 1638915"/>
                    <a:gd name="connsiteX13" fmla="*/ 1483380 w 1490568"/>
                    <a:gd name="connsiteY13" fmla="*/ 641502 h 1638915"/>
                    <a:gd name="connsiteX14" fmla="*/ 1426230 w 1490568"/>
                    <a:gd name="connsiteY14" fmla="*/ 749452 h 1638915"/>
                    <a:gd name="connsiteX15" fmla="*/ 1172230 w 1490568"/>
                    <a:gd name="connsiteY15" fmla="*/ 857402 h 1638915"/>
                    <a:gd name="connsiteX16" fmla="*/ 870605 w 1490568"/>
                    <a:gd name="connsiteY16" fmla="*/ 946302 h 1638915"/>
                    <a:gd name="connsiteX17" fmla="*/ 1299230 w 1490568"/>
                    <a:gd name="connsiteY17" fmla="*/ 870102 h 1638915"/>
                    <a:gd name="connsiteX18" fmla="*/ 1384955 w 1490568"/>
                    <a:gd name="connsiteY18" fmla="*/ 924077 h 1638915"/>
                    <a:gd name="connsiteX19" fmla="*/ 1235730 w 1490568"/>
                    <a:gd name="connsiteY19" fmla="*/ 1041552 h 1638915"/>
                    <a:gd name="connsiteX20" fmla="*/ 946805 w 1490568"/>
                    <a:gd name="connsiteY20" fmla="*/ 1174902 h 1638915"/>
                    <a:gd name="connsiteX21" fmla="*/ 784880 w 1490568"/>
                    <a:gd name="connsiteY21" fmla="*/ 1393977 h 1638915"/>
                    <a:gd name="connsiteX22" fmla="*/ 473730 w 1490568"/>
                    <a:gd name="connsiteY22" fmla="*/ 1540027 h 1638915"/>
                    <a:gd name="connsiteX23" fmla="*/ 400705 w 1490568"/>
                    <a:gd name="connsiteY23" fmla="*/ 1625752 h 1638915"/>
                    <a:gd name="connsiteX24" fmla="*/ 92730 w 1490568"/>
                    <a:gd name="connsiteY24" fmla="*/ 1559077 h 1638915"/>
                    <a:gd name="connsiteX25" fmla="*/ 10180 w 1490568"/>
                    <a:gd name="connsiteY25" fmla="*/ 1213002 h 1638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490568" h="1638915">
                      <a:moveTo>
                        <a:pt x="10180" y="1213002"/>
                      </a:moveTo>
                      <a:cubicBezTo>
                        <a:pt x="10180" y="1123573"/>
                        <a:pt x="65213" y="1086002"/>
                        <a:pt x="92730" y="1022502"/>
                      </a:cubicBezTo>
                      <a:cubicBezTo>
                        <a:pt x="137180" y="885977"/>
                        <a:pt x="98022" y="836235"/>
                        <a:pt x="226080" y="612927"/>
                      </a:cubicBezTo>
                      <a:cubicBezTo>
                        <a:pt x="354138" y="389619"/>
                        <a:pt x="557868" y="194356"/>
                        <a:pt x="734080" y="111277"/>
                      </a:cubicBezTo>
                      <a:cubicBezTo>
                        <a:pt x="910292" y="28198"/>
                        <a:pt x="1221972" y="-48531"/>
                        <a:pt x="1264305" y="38252"/>
                      </a:cubicBezTo>
                      <a:cubicBezTo>
                        <a:pt x="1306638" y="125035"/>
                        <a:pt x="1174347" y="167369"/>
                        <a:pt x="1108730" y="197002"/>
                      </a:cubicBezTo>
                      <a:cubicBezTo>
                        <a:pt x="1043113" y="226635"/>
                        <a:pt x="817688" y="355752"/>
                        <a:pt x="686455" y="454177"/>
                      </a:cubicBezTo>
                      <a:cubicBezTo>
                        <a:pt x="783822" y="438302"/>
                        <a:pt x="825097" y="428777"/>
                        <a:pt x="978555" y="406552"/>
                      </a:cubicBezTo>
                      <a:cubicBezTo>
                        <a:pt x="1132013" y="384327"/>
                        <a:pt x="1234672" y="393852"/>
                        <a:pt x="1362730" y="387502"/>
                      </a:cubicBezTo>
                      <a:cubicBezTo>
                        <a:pt x="1408238" y="403377"/>
                        <a:pt x="1456922" y="390677"/>
                        <a:pt x="1473855" y="435127"/>
                      </a:cubicBezTo>
                      <a:cubicBezTo>
                        <a:pt x="1490788" y="479577"/>
                        <a:pt x="1448455" y="490160"/>
                        <a:pt x="1423055" y="517677"/>
                      </a:cubicBezTo>
                      <a:lnTo>
                        <a:pt x="800755" y="676427"/>
                      </a:lnTo>
                      <a:lnTo>
                        <a:pt x="1299230" y="612927"/>
                      </a:lnTo>
                      <a:cubicBezTo>
                        <a:pt x="1396597" y="597052"/>
                        <a:pt x="1462213" y="618748"/>
                        <a:pt x="1483380" y="641502"/>
                      </a:cubicBezTo>
                      <a:cubicBezTo>
                        <a:pt x="1504547" y="664256"/>
                        <a:pt x="1477030" y="721935"/>
                        <a:pt x="1426230" y="749452"/>
                      </a:cubicBezTo>
                      <a:cubicBezTo>
                        <a:pt x="1375430" y="776969"/>
                        <a:pt x="1264834" y="824594"/>
                        <a:pt x="1172230" y="857402"/>
                      </a:cubicBezTo>
                      <a:cubicBezTo>
                        <a:pt x="1079626" y="890210"/>
                        <a:pt x="970088" y="910319"/>
                        <a:pt x="870605" y="946302"/>
                      </a:cubicBezTo>
                      <a:cubicBezTo>
                        <a:pt x="1019830" y="943127"/>
                        <a:pt x="1213505" y="873806"/>
                        <a:pt x="1299230" y="870102"/>
                      </a:cubicBezTo>
                      <a:cubicBezTo>
                        <a:pt x="1384955" y="866398"/>
                        <a:pt x="1395538" y="895502"/>
                        <a:pt x="1384955" y="924077"/>
                      </a:cubicBezTo>
                      <a:cubicBezTo>
                        <a:pt x="1374372" y="952652"/>
                        <a:pt x="1327805" y="1002923"/>
                        <a:pt x="1235730" y="1041552"/>
                      </a:cubicBezTo>
                      <a:cubicBezTo>
                        <a:pt x="1143655" y="1080181"/>
                        <a:pt x="1051580" y="1130452"/>
                        <a:pt x="946805" y="1174902"/>
                      </a:cubicBezTo>
                      <a:cubicBezTo>
                        <a:pt x="892830" y="1247927"/>
                        <a:pt x="867430" y="1336827"/>
                        <a:pt x="784880" y="1393977"/>
                      </a:cubicBezTo>
                      <a:cubicBezTo>
                        <a:pt x="702330" y="1451127"/>
                        <a:pt x="577447" y="1491344"/>
                        <a:pt x="473730" y="1540027"/>
                      </a:cubicBezTo>
                      <a:lnTo>
                        <a:pt x="400705" y="1625752"/>
                      </a:lnTo>
                      <a:cubicBezTo>
                        <a:pt x="312863" y="1656444"/>
                        <a:pt x="228197" y="1633160"/>
                        <a:pt x="92730" y="1559077"/>
                      </a:cubicBezTo>
                      <a:cubicBezTo>
                        <a:pt x="-42737" y="1484994"/>
                        <a:pt x="10180" y="1302431"/>
                        <a:pt x="10180" y="121300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8E7A9F1D-96B0-D6F4-D143-E7598A26D1B6}"/>
                  </a:ext>
                </a:extLst>
              </p:cNvPr>
              <p:cNvSpPr/>
              <p:nvPr/>
            </p:nvSpPr>
            <p:spPr bwMode="auto">
              <a:xfrm>
                <a:off x="6037720" y="5227074"/>
                <a:ext cx="214686" cy="182073"/>
              </a:xfrm>
              <a:custGeom>
                <a:avLst/>
                <a:gdLst>
                  <a:gd name="connsiteX0" fmla="*/ 38675 w 214686"/>
                  <a:gd name="connsiteY0" fmla="*/ 0 h 182073"/>
                  <a:gd name="connsiteX1" fmla="*/ 90094 w 214686"/>
                  <a:gd name="connsiteY1" fmla="*/ 121626 h 182073"/>
                  <a:gd name="connsiteX2" fmla="*/ 214686 w 214686"/>
                  <a:gd name="connsiteY2" fmla="*/ 145358 h 182073"/>
                  <a:gd name="connsiteX3" fmla="*/ 205327 w 214686"/>
                  <a:gd name="connsiteY3" fmla="*/ 182073 h 182073"/>
                  <a:gd name="connsiteX4" fmla="*/ 130021 w 214686"/>
                  <a:gd name="connsiteY4" fmla="*/ 181271 h 182073"/>
                  <a:gd name="connsiteX5" fmla="*/ 60664 w 214686"/>
                  <a:gd name="connsiteY5" fmla="*/ 158466 h 182073"/>
                  <a:gd name="connsiteX6" fmla="*/ 16288 w 214686"/>
                  <a:gd name="connsiteY6" fmla="*/ 105996 h 182073"/>
                  <a:gd name="connsiteX7" fmla="*/ 0 w 214686"/>
                  <a:gd name="connsiteY7" fmla="*/ 50155 h 1820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4686" h="182073">
                    <a:moveTo>
                      <a:pt x="38675" y="0"/>
                    </a:moveTo>
                    <a:cubicBezTo>
                      <a:pt x="42301" y="46475"/>
                      <a:pt x="60759" y="97400"/>
                      <a:pt x="90094" y="121626"/>
                    </a:cubicBezTo>
                    <a:cubicBezTo>
                      <a:pt x="119429" y="145852"/>
                      <a:pt x="166563" y="150302"/>
                      <a:pt x="214686" y="145358"/>
                    </a:cubicBezTo>
                    <a:lnTo>
                      <a:pt x="205327" y="182073"/>
                    </a:lnTo>
                    <a:lnTo>
                      <a:pt x="130021" y="181271"/>
                    </a:lnTo>
                    <a:cubicBezTo>
                      <a:pt x="103075" y="177748"/>
                      <a:pt x="79077" y="170579"/>
                      <a:pt x="60664" y="158466"/>
                    </a:cubicBezTo>
                    <a:cubicBezTo>
                      <a:pt x="42251" y="146353"/>
                      <a:pt x="27252" y="127565"/>
                      <a:pt x="16288" y="105996"/>
                    </a:cubicBezTo>
                    <a:lnTo>
                      <a:pt x="0" y="50155"/>
                    </a:lnTo>
                    <a:close/>
                  </a:path>
                </a:pathLst>
              </a:custGeom>
              <a:solidFill>
                <a:schemeClr val="accent5">
                  <a:lumMod val="9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B2CF292F-4915-5EC6-735D-055894E1B156}"/>
                  </a:ext>
                </a:extLst>
              </p:cNvPr>
              <p:cNvSpPr/>
              <p:nvPr/>
            </p:nvSpPr>
            <p:spPr bwMode="auto">
              <a:xfrm>
                <a:off x="5857876" y="5258824"/>
                <a:ext cx="390524" cy="504595"/>
              </a:xfrm>
              <a:custGeom>
                <a:avLst/>
                <a:gdLst>
                  <a:gd name="connsiteX0" fmla="*/ 0 w 1203325"/>
                  <a:gd name="connsiteY0" fmla="*/ 1216025 h 1574800"/>
                  <a:gd name="connsiteX1" fmla="*/ 371475 w 1203325"/>
                  <a:gd name="connsiteY1" fmla="*/ 431800 h 1574800"/>
                  <a:gd name="connsiteX2" fmla="*/ 666750 w 1203325"/>
                  <a:gd name="connsiteY2" fmla="*/ 0 h 1574800"/>
                  <a:gd name="connsiteX3" fmla="*/ 800100 w 1203325"/>
                  <a:gd name="connsiteY3" fmla="*/ 358775 h 1574800"/>
                  <a:gd name="connsiteX4" fmla="*/ 1203325 w 1203325"/>
                  <a:gd name="connsiteY4" fmla="*/ 476250 h 1574800"/>
                  <a:gd name="connsiteX5" fmla="*/ 1057275 w 1203325"/>
                  <a:gd name="connsiteY5" fmla="*/ 1123950 h 1574800"/>
                  <a:gd name="connsiteX6" fmla="*/ 736600 w 1203325"/>
                  <a:gd name="connsiteY6" fmla="*/ 1574800 h 1574800"/>
                  <a:gd name="connsiteX7" fmla="*/ 298450 w 1203325"/>
                  <a:gd name="connsiteY7" fmla="*/ 1549400 h 1574800"/>
                  <a:gd name="connsiteX8" fmla="*/ 0 w 1203325"/>
                  <a:gd name="connsiteY8" fmla="*/ 1216025 h 1574800"/>
                  <a:gd name="connsiteX0" fmla="*/ 0 w 1076325"/>
                  <a:gd name="connsiteY0" fmla="*/ 1203325 h 1574800"/>
                  <a:gd name="connsiteX1" fmla="*/ 244475 w 1076325"/>
                  <a:gd name="connsiteY1" fmla="*/ 431800 h 1574800"/>
                  <a:gd name="connsiteX2" fmla="*/ 539750 w 1076325"/>
                  <a:gd name="connsiteY2" fmla="*/ 0 h 1574800"/>
                  <a:gd name="connsiteX3" fmla="*/ 673100 w 1076325"/>
                  <a:gd name="connsiteY3" fmla="*/ 358775 h 1574800"/>
                  <a:gd name="connsiteX4" fmla="*/ 1076325 w 1076325"/>
                  <a:gd name="connsiteY4" fmla="*/ 476250 h 1574800"/>
                  <a:gd name="connsiteX5" fmla="*/ 930275 w 1076325"/>
                  <a:gd name="connsiteY5" fmla="*/ 1123950 h 1574800"/>
                  <a:gd name="connsiteX6" fmla="*/ 609600 w 1076325"/>
                  <a:gd name="connsiteY6" fmla="*/ 1574800 h 1574800"/>
                  <a:gd name="connsiteX7" fmla="*/ 171450 w 1076325"/>
                  <a:gd name="connsiteY7" fmla="*/ 1549400 h 1574800"/>
                  <a:gd name="connsiteX8" fmla="*/ 0 w 1076325"/>
                  <a:gd name="connsiteY8" fmla="*/ 1203325 h 1574800"/>
                  <a:gd name="connsiteX0" fmla="*/ 9265 w 1085590"/>
                  <a:gd name="connsiteY0" fmla="*/ 1203325 h 1574800"/>
                  <a:gd name="connsiteX1" fmla="*/ 253740 w 1085590"/>
                  <a:gd name="connsiteY1" fmla="*/ 431800 h 1574800"/>
                  <a:gd name="connsiteX2" fmla="*/ 549015 w 1085590"/>
                  <a:gd name="connsiteY2" fmla="*/ 0 h 1574800"/>
                  <a:gd name="connsiteX3" fmla="*/ 682365 w 1085590"/>
                  <a:gd name="connsiteY3" fmla="*/ 358775 h 1574800"/>
                  <a:gd name="connsiteX4" fmla="*/ 1085590 w 1085590"/>
                  <a:gd name="connsiteY4" fmla="*/ 476250 h 1574800"/>
                  <a:gd name="connsiteX5" fmla="*/ 939540 w 1085590"/>
                  <a:gd name="connsiteY5" fmla="*/ 1123950 h 1574800"/>
                  <a:gd name="connsiteX6" fmla="*/ 618865 w 1085590"/>
                  <a:gd name="connsiteY6" fmla="*/ 1574800 h 1574800"/>
                  <a:gd name="connsiteX7" fmla="*/ 180715 w 1085590"/>
                  <a:gd name="connsiteY7" fmla="*/ 1549400 h 1574800"/>
                  <a:gd name="connsiteX8" fmla="*/ 9265 w 1085590"/>
                  <a:gd name="connsiteY8" fmla="*/ 1203325 h 1574800"/>
                  <a:gd name="connsiteX0" fmla="*/ 11386 w 1049611"/>
                  <a:gd name="connsiteY0" fmla="*/ 1101725 h 1574800"/>
                  <a:gd name="connsiteX1" fmla="*/ 217761 w 1049611"/>
                  <a:gd name="connsiteY1" fmla="*/ 431800 h 1574800"/>
                  <a:gd name="connsiteX2" fmla="*/ 513036 w 1049611"/>
                  <a:gd name="connsiteY2" fmla="*/ 0 h 1574800"/>
                  <a:gd name="connsiteX3" fmla="*/ 646386 w 1049611"/>
                  <a:gd name="connsiteY3" fmla="*/ 358775 h 1574800"/>
                  <a:gd name="connsiteX4" fmla="*/ 1049611 w 1049611"/>
                  <a:gd name="connsiteY4" fmla="*/ 476250 h 1574800"/>
                  <a:gd name="connsiteX5" fmla="*/ 903561 w 1049611"/>
                  <a:gd name="connsiteY5" fmla="*/ 1123950 h 1574800"/>
                  <a:gd name="connsiteX6" fmla="*/ 582886 w 1049611"/>
                  <a:gd name="connsiteY6" fmla="*/ 1574800 h 1574800"/>
                  <a:gd name="connsiteX7" fmla="*/ 144736 w 1049611"/>
                  <a:gd name="connsiteY7" fmla="*/ 1549400 h 1574800"/>
                  <a:gd name="connsiteX8" fmla="*/ 11386 w 1049611"/>
                  <a:gd name="connsiteY8" fmla="*/ 1101725 h 1574800"/>
                  <a:gd name="connsiteX0" fmla="*/ 296 w 1038521"/>
                  <a:gd name="connsiteY0" fmla="*/ 1101725 h 1574800"/>
                  <a:gd name="connsiteX1" fmla="*/ 206671 w 1038521"/>
                  <a:gd name="connsiteY1" fmla="*/ 431800 h 1574800"/>
                  <a:gd name="connsiteX2" fmla="*/ 501946 w 1038521"/>
                  <a:gd name="connsiteY2" fmla="*/ 0 h 1574800"/>
                  <a:gd name="connsiteX3" fmla="*/ 635296 w 1038521"/>
                  <a:gd name="connsiteY3" fmla="*/ 358775 h 1574800"/>
                  <a:gd name="connsiteX4" fmla="*/ 1038521 w 1038521"/>
                  <a:gd name="connsiteY4" fmla="*/ 476250 h 1574800"/>
                  <a:gd name="connsiteX5" fmla="*/ 892471 w 1038521"/>
                  <a:gd name="connsiteY5" fmla="*/ 1123950 h 1574800"/>
                  <a:gd name="connsiteX6" fmla="*/ 571796 w 1038521"/>
                  <a:gd name="connsiteY6" fmla="*/ 1574800 h 1574800"/>
                  <a:gd name="connsiteX7" fmla="*/ 165396 w 1038521"/>
                  <a:gd name="connsiteY7" fmla="*/ 1552575 h 1574800"/>
                  <a:gd name="connsiteX8" fmla="*/ 296 w 1038521"/>
                  <a:gd name="connsiteY8" fmla="*/ 1101725 h 1574800"/>
                  <a:gd name="connsiteX0" fmla="*/ 1350 w 1039575"/>
                  <a:gd name="connsiteY0" fmla="*/ 1101725 h 1598586"/>
                  <a:gd name="connsiteX1" fmla="*/ 207725 w 1039575"/>
                  <a:gd name="connsiteY1" fmla="*/ 431800 h 1598586"/>
                  <a:gd name="connsiteX2" fmla="*/ 503000 w 1039575"/>
                  <a:gd name="connsiteY2" fmla="*/ 0 h 1598586"/>
                  <a:gd name="connsiteX3" fmla="*/ 636350 w 1039575"/>
                  <a:gd name="connsiteY3" fmla="*/ 358775 h 1598586"/>
                  <a:gd name="connsiteX4" fmla="*/ 1039575 w 1039575"/>
                  <a:gd name="connsiteY4" fmla="*/ 476250 h 1598586"/>
                  <a:gd name="connsiteX5" fmla="*/ 893525 w 1039575"/>
                  <a:gd name="connsiteY5" fmla="*/ 1123950 h 1598586"/>
                  <a:gd name="connsiteX6" fmla="*/ 572850 w 1039575"/>
                  <a:gd name="connsiteY6" fmla="*/ 1574800 h 1598586"/>
                  <a:gd name="connsiteX7" fmla="*/ 166450 w 1039575"/>
                  <a:gd name="connsiteY7" fmla="*/ 1552575 h 1598586"/>
                  <a:gd name="connsiteX8" fmla="*/ 1350 w 1039575"/>
                  <a:gd name="connsiteY8" fmla="*/ 1101725 h 1598586"/>
                  <a:gd name="connsiteX0" fmla="*/ 1350 w 1039575"/>
                  <a:gd name="connsiteY0" fmla="*/ 1101725 h 1629318"/>
                  <a:gd name="connsiteX1" fmla="*/ 207725 w 1039575"/>
                  <a:gd name="connsiteY1" fmla="*/ 431800 h 1629318"/>
                  <a:gd name="connsiteX2" fmla="*/ 503000 w 1039575"/>
                  <a:gd name="connsiteY2" fmla="*/ 0 h 1629318"/>
                  <a:gd name="connsiteX3" fmla="*/ 636350 w 1039575"/>
                  <a:gd name="connsiteY3" fmla="*/ 358775 h 1629318"/>
                  <a:gd name="connsiteX4" fmla="*/ 1039575 w 1039575"/>
                  <a:gd name="connsiteY4" fmla="*/ 476250 h 1629318"/>
                  <a:gd name="connsiteX5" fmla="*/ 893525 w 1039575"/>
                  <a:gd name="connsiteY5" fmla="*/ 1123950 h 1629318"/>
                  <a:gd name="connsiteX6" fmla="*/ 572850 w 1039575"/>
                  <a:gd name="connsiteY6" fmla="*/ 1574800 h 1629318"/>
                  <a:gd name="connsiteX7" fmla="*/ 166450 w 1039575"/>
                  <a:gd name="connsiteY7" fmla="*/ 1552575 h 1629318"/>
                  <a:gd name="connsiteX8" fmla="*/ 1350 w 1039575"/>
                  <a:gd name="connsiteY8" fmla="*/ 1101725 h 1629318"/>
                  <a:gd name="connsiteX0" fmla="*/ 452 w 1038677"/>
                  <a:gd name="connsiteY0" fmla="*/ 1101725 h 1603969"/>
                  <a:gd name="connsiteX1" fmla="*/ 206827 w 1038677"/>
                  <a:gd name="connsiteY1" fmla="*/ 431800 h 1603969"/>
                  <a:gd name="connsiteX2" fmla="*/ 502102 w 1038677"/>
                  <a:gd name="connsiteY2" fmla="*/ 0 h 1603969"/>
                  <a:gd name="connsiteX3" fmla="*/ 635452 w 1038677"/>
                  <a:gd name="connsiteY3" fmla="*/ 358775 h 1603969"/>
                  <a:gd name="connsiteX4" fmla="*/ 1038677 w 1038677"/>
                  <a:gd name="connsiteY4" fmla="*/ 476250 h 1603969"/>
                  <a:gd name="connsiteX5" fmla="*/ 892627 w 1038677"/>
                  <a:gd name="connsiteY5" fmla="*/ 1123950 h 1603969"/>
                  <a:gd name="connsiteX6" fmla="*/ 597352 w 1038677"/>
                  <a:gd name="connsiteY6" fmla="*/ 1539875 h 1603969"/>
                  <a:gd name="connsiteX7" fmla="*/ 165552 w 1038677"/>
                  <a:gd name="connsiteY7" fmla="*/ 1552575 h 1603969"/>
                  <a:gd name="connsiteX8" fmla="*/ 452 w 1038677"/>
                  <a:gd name="connsiteY8" fmla="*/ 1101725 h 1603969"/>
                  <a:gd name="connsiteX0" fmla="*/ 452 w 1038677"/>
                  <a:gd name="connsiteY0" fmla="*/ 1101725 h 1603969"/>
                  <a:gd name="connsiteX1" fmla="*/ 206827 w 1038677"/>
                  <a:gd name="connsiteY1" fmla="*/ 431800 h 1603969"/>
                  <a:gd name="connsiteX2" fmla="*/ 502102 w 1038677"/>
                  <a:gd name="connsiteY2" fmla="*/ 0 h 1603969"/>
                  <a:gd name="connsiteX3" fmla="*/ 635452 w 1038677"/>
                  <a:gd name="connsiteY3" fmla="*/ 358775 h 1603969"/>
                  <a:gd name="connsiteX4" fmla="*/ 1038677 w 1038677"/>
                  <a:gd name="connsiteY4" fmla="*/ 476250 h 1603969"/>
                  <a:gd name="connsiteX5" fmla="*/ 892627 w 1038677"/>
                  <a:gd name="connsiteY5" fmla="*/ 1123950 h 1603969"/>
                  <a:gd name="connsiteX6" fmla="*/ 597352 w 1038677"/>
                  <a:gd name="connsiteY6" fmla="*/ 1539875 h 1603969"/>
                  <a:gd name="connsiteX7" fmla="*/ 165552 w 1038677"/>
                  <a:gd name="connsiteY7" fmla="*/ 1552575 h 1603969"/>
                  <a:gd name="connsiteX8" fmla="*/ 452 w 1038677"/>
                  <a:gd name="connsiteY8" fmla="*/ 1101725 h 1603969"/>
                  <a:gd name="connsiteX0" fmla="*/ 452 w 1095827"/>
                  <a:gd name="connsiteY0" fmla="*/ 1101725 h 1603969"/>
                  <a:gd name="connsiteX1" fmla="*/ 206827 w 1095827"/>
                  <a:gd name="connsiteY1" fmla="*/ 431800 h 1603969"/>
                  <a:gd name="connsiteX2" fmla="*/ 502102 w 1095827"/>
                  <a:gd name="connsiteY2" fmla="*/ 0 h 1603969"/>
                  <a:gd name="connsiteX3" fmla="*/ 635452 w 1095827"/>
                  <a:gd name="connsiteY3" fmla="*/ 358775 h 1603969"/>
                  <a:gd name="connsiteX4" fmla="*/ 1095827 w 1095827"/>
                  <a:gd name="connsiteY4" fmla="*/ 485775 h 1603969"/>
                  <a:gd name="connsiteX5" fmla="*/ 892627 w 1095827"/>
                  <a:gd name="connsiteY5" fmla="*/ 1123950 h 1603969"/>
                  <a:gd name="connsiteX6" fmla="*/ 597352 w 1095827"/>
                  <a:gd name="connsiteY6" fmla="*/ 1539875 h 1603969"/>
                  <a:gd name="connsiteX7" fmla="*/ 165552 w 1095827"/>
                  <a:gd name="connsiteY7" fmla="*/ 1552575 h 1603969"/>
                  <a:gd name="connsiteX8" fmla="*/ 452 w 1095827"/>
                  <a:gd name="connsiteY8" fmla="*/ 1101725 h 1603969"/>
                  <a:gd name="connsiteX0" fmla="*/ 452 w 1095827"/>
                  <a:gd name="connsiteY0" fmla="*/ 1101725 h 1603969"/>
                  <a:gd name="connsiteX1" fmla="*/ 206827 w 1095827"/>
                  <a:gd name="connsiteY1" fmla="*/ 431800 h 1603969"/>
                  <a:gd name="connsiteX2" fmla="*/ 502102 w 1095827"/>
                  <a:gd name="connsiteY2" fmla="*/ 0 h 1603969"/>
                  <a:gd name="connsiteX3" fmla="*/ 670377 w 1095827"/>
                  <a:gd name="connsiteY3" fmla="*/ 400050 h 1603969"/>
                  <a:gd name="connsiteX4" fmla="*/ 1095827 w 1095827"/>
                  <a:gd name="connsiteY4" fmla="*/ 485775 h 1603969"/>
                  <a:gd name="connsiteX5" fmla="*/ 892627 w 1095827"/>
                  <a:gd name="connsiteY5" fmla="*/ 1123950 h 1603969"/>
                  <a:gd name="connsiteX6" fmla="*/ 597352 w 1095827"/>
                  <a:gd name="connsiteY6" fmla="*/ 1539875 h 1603969"/>
                  <a:gd name="connsiteX7" fmla="*/ 165552 w 1095827"/>
                  <a:gd name="connsiteY7" fmla="*/ 1552575 h 1603969"/>
                  <a:gd name="connsiteX8" fmla="*/ 452 w 1095827"/>
                  <a:gd name="connsiteY8" fmla="*/ 1101725 h 1603969"/>
                  <a:gd name="connsiteX0" fmla="*/ 452 w 1095827"/>
                  <a:gd name="connsiteY0" fmla="*/ 1101725 h 1603969"/>
                  <a:gd name="connsiteX1" fmla="*/ 206827 w 1095827"/>
                  <a:gd name="connsiteY1" fmla="*/ 431800 h 1603969"/>
                  <a:gd name="connsiteX2" fmla="*/ 502102 w 1095827"/>
                  <a:gd name="connsiteY2" fmla="*/ 0 h 1603969"/>
                  <a:gd name="connsiteX3" fmla="*/ 670377 w 1095827"/>
                  <a:gd name="connsiteY3" fmla="*/ 400050 h 1603969"/>
                  <a:gd name="connsiteX4" fmla="*/ 1095827 w 1095827"/>
                  <a:gd name="connsiteY4" fmla="*/ 485775 h 1603969"/>
                  <a:gd name="connsiteX5" fmla="*/ 892627 w 1095827"/>
                  <a:gd name="connsiteY5" fmla="*/ 1123950 h 1603969"/>
                  <a:gd name="connsiteX6" fmla="*/ 597352 w 1095827"/>
                  <a:gd name="connsiteY6" fmla="*/ 1539875 h 1603969"/>
                  <a:gd name="connsiteX7" fmla="*/ 165552 w 1095827"/>
                  <a:gd name="connsiteY7" fmla="*/ 1552575 h 1603969"/>
                  <a:gd name="connsiteX8" fmla="*/ 452 w 1095827"/>
                  <a:gd name="connsiteY8" fmla="*/ 1101725 h 1603969"/>
                  <a:gd name="connsiteX0" fmla="*/ 452 w 1095827"/>
                  <a:gd name="connsiteY0" fmla="*/ 1101725 h 1603969"/>
                  <a:gd name="connsiteX1" fmla="*/ 206827 w 1095827"/>
                  <a:gd name="connsiteY1" fmla="*/ 431800 h 1603969"/>
                  <a:gd name="connsiteX2" fmla="*/ 502102 w 1095827"/>
                  <a:gd name="connsiteY2" fmla="*/ 0 h 1603969"/>
                  <a:gd name="connsiteX3" fmla="*/ 670377 w 1095827"/>
                  <a:gd name="connsiteY3" fmla="*/ 400050 h 1603969"/>
                  <a:gd name="connsiteX4" fmla="*/ 1095827 w 1095827"/>
                  <a:gd name="connsiteY4" fmla="*/ 485775 h 1603969"/>
                  <a:gd name="connsiteX5" fmla="*/ 892627 w 1095827"/>
                  <a:gd name="connsiteY5" fmla="*/ 1123950 h 1603969"/>
                  <a:gd name="connsiteX6" fmla="*/ 597352 w 1095827"/>
                  <a:gd name="connsiteY6" fmla="*/ 1539875 h 1603969"/>
                  <a:gd name="connsiteX7" fmla="*/ 165552 w 1095827"/>
                  <a:gd name="connsiteY7" fmla="*/ 1552575 h 1603969"/>
                  <a:gd name="connsiteX8" fmla="*/ 452 w 1095827"/>
                  <a:gd name="connsiteY8" fmla="*/ 1101725 h 1603969"/>
                  <a:gd name="connsiteX0" fmla="*/ 452 w 1095827"/>
                  <a:gd name="connsiteY0" fmla="*/ 1101725 h 1603969"/>
                  <a:gd name="connsiteX1" fmla="*/ 206827 w 1095827"/>
                  <a:gd name="connsiteY1" fmla="*/ 431800 h 1603969"/>
                  <a:gd name="connsiteX2" fmla="*/ 527502 w 1095827"/>
                  <a:gd name="connsiteY2" fmla="*/ 0 h 1603969"/>
                  <a:gd name="connsiteX3" fmla="*/ 670377 w 1095827"/>
                  <a:gd name="connsiteY3" fmla="*/ 400050 h 1603969"/>
                  <a:gd name="connsiteX4" fmla="*/ 1095827 w 1095827"/>
                  <a:gd name="connsiteY4" fmla="*/ 485775 h 1603969"/>
                  <a:gd name="connsiteX5" fmla="*/ 892627 w 1095827"/>
                  <a:gd name="connsiteY5" fmla="*/ 1123950 h 1603969"/>
                  <a:gd name="connsiteX6" fmla="*/ 597352 w 1095827"/>
                  <a:gd name="connsiteY6" fmla="*/ 1539875 h 1603969"/>
                  <a:gd name="connsiteX7" fmla="*/ 165552 w 1095827"/>
                  <a:gd name="connsiteY7" fmla="*/ 1552575 h 1603969"/>
                  <a:gd name="connsiteX8" fmla="*/ 452 w 1095827"/>
                  <a:gd name="connsiteY8" fmla="*/ 1101725 h 1603969"/>
                  <a:gd name="connsiteX0" fmla="*/ 517 w 1095892"/>
                  <a:gd name="connsiteY0" fmla="*/ 1101725 h 1603969"/>
                  <a:gd name="connsiteX1" fmla="*/ 210067 w 1095892"/>
                  <a:gd name="connsiteY1" fmla="*/ 476250 h 1603969"/>
                  <a:gd name="connsiteX2" fmla="*/ 527567 w 1095892"/>
                  <a:gd name="connsiteY2" fmla="*/ 0 h 1603969"/>
                  <a:gd name="connsiteX3" fmla="*/ 670442 w 1095892"/>
                  <a:gd name="connsiteY3" fmla="*/ 400050 h 1603969"/>
                  <a:gd name="connsiteX4" fmla="*/ 1095892 w 1095892"/>
                  <a:gd name="connsiteY4" fmla="*/ 485775 h 1603969"/>
                  <a:gd name="connsiteX5" fmla="*/ 892692 w 1095892"/>
                  <a:gd name="connsiteY5" fmla="*/ 1123950 h 1603969"/>
                  <a:gd name="connsiteX6" fmla="*/ 597417 w 1095892"/>
                  <a:gd name="connsiteY6" fmla="*/ 1539875 h 1603969"/>
                  <a:gd name="connsiteX7" fmla="*/ 165617 w 1095892"/>
                  <a:gd name="connsiteY7" fmla="*/ 1552575 h 1603969"/>
                  <a:gd name="connsiteX8" fmla="*/ 517 w 1095892"/>
                  <a:gd name="connsiteY8" fmla="*/ 1101725 h 1603969"/>
                  <a:gd name="connsiteX0" fmla="*/ 517 w 1095892"/>
                  <a:gd name="connsiteY0" fmla="*/ 1101725 h 1603969"/>
                  <a:gd name="connsiteX1" fmla="*/ 210067 w 1095892"/>
                  <a:gd name="connsiteY1" fmla="*/ 476250 h 1603969"/>
                  <a:gd name="connsiteX2" fmla="*/ 527567 w 1095892"/>
                  <a:gd name="connsiteY2" fmla="*/ 0 h 1603969"/>
                  <a:gd name="connsiteX3" fmla="*/ 670442 w 1095892"/>
                  <a:gd name="connsiteY3" fmla="*/ 400050 h 1603969"/>
                  <a:gd name="connsiteX4" fmla="*/ 1095892 w 1095892"/>
                  <a:gd name="connsiteY4" fmla="*/ 485775 h 1603969"/>
                  <a:gd name="connsiteX5" fmla="*/ 892692 w 1095892"/>
                  <a:gd name="connsiteY5" fmla="*/ 1123950 h 1603969"/>
                  <a:gd name="connsiteX6" fmla="*/ 597417 w 1095892"/>
                  <a:gd name="connsiteY6" fmla="*/ 1539875 h 1603969"/>
                  <a:gd name="connsiteX7" fmla="*/ 165617 w 1095892"/>
                  <a:gd name="connsiteY7" fmla="*/ 1552575 h 1603969"/>
                  <a:gd name="connsiteX8" fmla="*/ 517 w 1095892"/>
                  <a:gd name="connsiteY8" fmla="*/ 1101725 h 1603969"/>
                  <a:gd name="connsiteX0" fmla="*/ 517 w 1095892"/>
                  <a:gd name="connsiteY0" fmla="*/ 1101725 h 1603969"/>
                  <a:gd name="connsiteX1" fmla="*/ 210067 w 1095892"/>
                  <a:gd name="connsiteY1" fmla="*/ 476250 h 1603969"/>
                  <a:gd name="connsiteX2" fmla="*/ 527567 w 1095892"/>
                  <a:gd name="connsiteY2" fmla="*/ 0 h 1603969"/>
                  <a:gd name="connsiteX3" fmla="*/ 670442 w 1095892"/>
                  <a:gd name="connsiteY3" fmla="*/ 400050 h 1603969"/>
                  <a:gd name="connsiteX4" fmla="*/ 1095892 w 1095892"/>
                  <a:gd name="connsiteY4" fmla="*/ 485775 h 1603969"/>
                  <a:gd name="connsiteX5" fmla="*/ 892692 w 1095892"/>
                  <a:gd name="connsiteY5" fmla="*/ 1123950 h 1603969"/>
                  <a:gd name="connsiteX6" fmla="*/ 597417 w 1095892"/>
                  <a:gd name="connsiteY6" fmla="*/ 1539875 h 1603969"/>
                  <a:gd name="connsiteX7" fmla="*/ 165617 w 1095892"/>
                  <a:gd name="connsiteY7" fmla="*/ 1552575 h 1603969"/>
                  <a:gd name="connsiteX8" fmla="*/ 517 w 1095892"/>
                  <a:gd name="connsiteY8" fmla="*/ 1101725 h 1603969"/>
                  <a:gd name="connsiteX0" fmla="*/ 228 w 1095603"/>
                  <a:gd name="connsiteY0" fmla="*/ 1101725 h 1603969"/>
                  <a:gd name="connsiteX1" fmla="*/ 193903 w 1095603"/>
                  <a:gd name="connsiteY1" fmla="*/ 473075 h 1603969"/>
                  <a:gd name="connsiteX2" fmla="*/ 527278 w 1095603"/>
                  <a:gd name="connsiteY2" fmla="*/ 0 h 1603969"/>
                  <a:gd name="connsiteX3" fmla="*/ 670153 w 1095603"/>
                  <a:gd name="connsiteY3" fmla="*/ 400050 h 1603969"/>
                  <a:gd name="connsiteX4" fmla="*/ 1095603 w 1095603"/>
                  <a:gd name="connsiteY4" fmla="*/ 485775 h 1603969"/>
                  <a:gd name="connsiteX5" fmla="*/ 892403 w 1095603"/>
                  <a:gd name="connsiteY5" fmla="*/ 1123950 h 1603969"/>
                  <a:gd name="connsiteX6" fmla="*/ 597128 w 1095603"/>
                  <a:gd name="connsiteY6" fmla="*/ 1539875 h 1603969"/>
                  <a:gd name="connsiteX7" fmla="*/ 165328 w 1095603"/>
                  <a:gd name="connsiteY7" fmla="*/ 1552575 h 1603969"/>
                  <a:gd name="connsiteX8" fmla="*/ 228 w 1095603"/>
                  <a:gd name="connsiteY8" fmla="*/ 1101725 h 1603969"/>
                  <a:gd name="connsiteX0" fmla="*/ 228 w 1095603"/>
                  <a:gd name="connsiteY0" fmla="*/ 1101725 h 1603969"/>
                  <a:gd name="connsiteX1" fmla="*/ 193903 w 1095603"/>
                  <a:gd name="connsiteY1" fmla="*/ 473075 h 1603969"/>
                  <a:gd name="connsiteX2" fmla="*/ 527278 w 1095603"/>
                  <a:gd name="connsiteY2" fmla="*/ 0 h 1603969"/>
                  <a:gd name="connsiteX3" fmla="*/ 670153 w 1095603"/>
                  <a:gd name="connsiteY3" fmla="*/ 400050 h 1603969"/>
                  <a:gd name="connsiteX4" fmla="*/ 1095603 w 1095603"/>
                  <a:gd name="connsiteY4" fmla="*/ 485775 h 1603969"/>
                  <a:gd name="connsiteX5" fmla="*/ 892403 w 1095603"/>
                  <a:gd name="connsiteY5" fmla="*/ 1123950 h 1603969"/>
                  <a:gd name="connsiteX6" fmla="*/ 597128 w 1095603"/>
                  <a:gd name="connsiteY6" fmla="*/ 1539875 h 1603969"/>
                  <a:gd name="connsiteX7" fmla="*/ 165328 w 1095603"/>
                  <a:gd name="connsiteY7" fmla="*/ 1552575 h 1603969"/>
                  <a:gd name="connsiteX8" fmla="*/ 228 w 1095603"/>
                  <a:gd name="connsiteY8" fmla="*/ 1101725 h 1603969"/>
                  <a:gd name="connsiteX0" fmla="*/ 228 w 1095603"/>
                  <a:gd name="connsiteY0" fmla="*/ 1101725 h 1603969"/>
                  <a:gd name="connsiteX1" fmla="*/ 193903 w 1095603"/>
                  <a:gd name="connsiteY1" fmla="*/ 473075 h 1603969"/>
                  <a:gd name="connsiteX2" fmla="*/ 527278 w 1095603"/>
                  <a:gd name="connsiteY2" fmla="*/ 0 h 1603969"/>
                  <a:gd name="connsiteX3" fmla="*/ 670153 w 1095603"/>
                  <a:gd name="connsiteY3" fmla="*/ 400050 h 1603969"/>
                  <a:gd name="connsiteX4" fmla="*/ 1095603 w 1095603"/>
                  <a:gd name="connsiteY4" fmla="*/ 485775 h 1603969"/>
                  <a:gd name="connsiteX5" fmla="*/ 892403 w 1095603"/>
                  <a:gd name="connsiteY5" fmla="*/ 1123950 h 1603969"/>
                  <a:gd name="connsiteX6" fmla="*/ 597128 w 1095603"/>
                  <a:gd name="connsiteY6" fmla="*/ 1539875 h 1603969"/>
                  <a:gd name="connsiteX7" fmla="*/ 165328 w 1095603"/>
                  <a:gd name="connsiteY7" fmla="*/ 1552575 h 1603969"/>
                  <a:gd name="connsiteX8" fmla="*/ 228 w 1095603"/>
                  <a:gd name="connsiteY8" fmla="*/ 1101725 h 1603969"/>
                  <a:gd name="connsiteX0" fmla="*/ 228 w 1092428"/>
                  <a:gd name="connsiteY0" fmla="*/ 1101725 h 1603969"/>
                  <a:gd name="connsiteX1" fmla="*/ 193903 w 1092428"/>
                  <a:gd name="connsiteY1" fmla="*/ 473075 h 1603969"/>
                  <a:gd name="connsiteX2" fmla="*/ 527278 w 1092428"/>
                  <a:gd name="connsiteY2" fmla="*/ 0 h 1603969"/>
                  <a:gd name="connsiteX3" fmla="*/ 670153 w 1092428"/>
                  <a:gd name="connsiteY3" fmla="*/ 400050 h 1603969"/>
                  <a:gd name="connsiteX4" fmla="*/ 1092428 w 1092428"/>
                  <a:gd name="connsiteY4" fmla="*/ 466725 h 1603969"/>
                  <a:gd name="connsiteX5" fmla="*/ 892403 w 1092428"/>
                  <a:gd name="connsiteY5" fmla="*/ 1123950 h 1603969"/>
                  <a:gd name="connsiteX6" fmla="*/ 597128 w 1092428"/>
                  <a:gd name="connsiteY6" fmla="*/ 1539875 h 1603969"/>
                  <a:gd name="connsiteX7" fmla="*/ 165328 w 1092428"/>
                  <a:gd name="connsiteY7" fmla="*/ 1552575 h 1603969"/>
                  <a:gd name="connsiteX8" fmla="*/ 228 w 1092428"/>
                  <a:gd name="connsiteY8" fmla="*/ 1101725 h 1603969"/>
                  <a:gd name="connsiteX0" fmla="*/ 228 w 1092428"/>
                  <a:gd name="connsiteY0" fmla="*/ 1101725 h 1603969"/>
                  <a:gd name="connsiteX1" fmla="*/ 193903 w 1092428"/>
                  <a:gd name="connsiteY1" fmla="*/ 473075 h 1603969"/>
                  <a:gd name="connsiteX2" fmla="*/ 527278 w 1092428"/>
                  <a:gd name="connsiteY2" fmla="*/ 0 h 1603969"/>
                  <a:gd name="connsiteX3" fmla="*/ 692378 w 1092428"/>
                  <a:gd name="connsiteY3" fmla="*/ 390525 h 1603969"/>
                  <a:gd name="connsiteX4" fmla="*/ 1092428 w 1092428"/>
                  <a:gd name="connsiteY4" fmla="*/ 466725 h 1603969"/>
                  <a:gd name="connsiteX5" fmla="*/ 892403 w 1092428"/>
                  <a:gd name="connsiteY5" fmla="*/ 1123950 h 1603969"/>
                  <a:gd name="connsiteX6" fmla="*/ 597128 w 1092428"/>
                  <a:gd name="connsiteY6" fmla="*/ 1539875 h 1603969"/>
                  <a:gd name="connsiteX7" fmla="*/ 165328 w 1092428"/>
                  <a:gd name="connsiteY7" fmla="*/ 1552575 h 1603969"/>
                  <a:gd name="connsiteX8" fmla="*/ 228 w 1092428"/>
                  <a:gd name="connsiteY8" fmla="*/ 1101725 h 1603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92428" h="1603969">
                    <a:moveTo>
                      <a:pt x="228" y="1101725"/>
                    </a:moveTo>
                    <a:cubicBezTo>
                      <a:pt x="4991" y="921808"/>
                      <a:pt x="78545" y="698500"/>
                      <a:pt x="193903" y="473075"/>
                    </a:cubicBezTo>
                    <a:cubicBezTo>
                      <a:pt x="309261" y="247650"/>
                      <a:pt x="421445" y="158750"/>
                      <a:pt x="527278" y="0"/>
                    </a:cubicBezTo>
                    <a:cubicBezTo>
                      <a:pt x="538920" y="149225"/>
                      <a:pt x="598186" y="312738"/>
                      <a:pt x="692378" y="390525"/>
                    </a:cubicBezTo>
                    <a:cubicBezTo>
                      <a:pt x="786570" y="468312"/>
                      <a:pt x="937911" y="482600"/>
                      <a:pt x="1092428" y="466725"/>
                    </a:cubicBezTo>
                    <a:cubicBezTo>
                      <a:pt x="1043745" y="682625"/>
                      <a:pt x="974953" y="945092"/>
                      <a:pt x="892403" y="1123950"/>
                    </a:cubicBezTo>
                    <a:cubicBezTo>
                      <a:pt x="809853" y="1302808"/>
                      <a:pt x="716720" y="1459442"/>
                      <a:pt x="597128" y="1539875"/>
                    </a:cubicBezTo>
                    <a:cubicBezTo>
                      <a:pt x="477536" y="1620308"/>
                      <a:pt x="264811" y="1625600"/>
                      <a:pt x="165328" y="1552575"/>
                    </a:cubicBezTo>
                    <a:cubicBezTo>
                      <a:pt x="65845" y="1479550"/>
                      <a:pt x="-4535" y="1281642"/>
                      <a:pt x="228" y="1101725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CF88E705-8420-BC9C-DF67-02657F4F9355}"/>
                </a:ext>
              </a:extLst>
            </p:cNvPr>
            <p:cNvGrpSpPr/>
            <p:nvPr/>
          </p:nvGrpSpPr>
          <p:grpSpPr>
            <a:xfrm>
              <a:off x="7955850" y="4064470"/>
              <a:ext cx="1575618" cy="1811515"/>
              <a:chOff x="4016995" y="1284698"/>
              <a:chExt cx="1963823" cy="2257841"/>
            </a:xfrm>
          </p:grpSpPr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8F685AC8-4691-442A-9A72-30A170010403}"/>
                  </a:ext>
                </a:extLst>
              </p:cNvPr>
              <p:cNvGrpSpPr/>
              <p:nvPr/>
            </p:nvGrpSpPr>
            <p:grpSpPr>
              <a:xfrm>
                <a:off x="4329338" y="1284698"/>
                <a:ext cx="1324989" cy="2257841"/>
                <a:chOff x="4322242" y="1290440"/>
                <a:chExt cx="1324989" cy="2257841"/>
              </a:xfrm>
            </p:grpSpPr>
            <p:grpSp>
              <p:nvGrpSpPr>
                <p:cNvPr id="106" name="グループ化 105">
                  <a:extLst>
                    <a:ext uri="{FF2B5EF4-FFF2-40B4-BE49-F238E27FC236}">
                      <a16:creationId xmlns:a16="http://schemas.microsoft.com/office/drawing/2014/main" id="{E1A90EB7-9F7F-6643-D9B7-F502865F24CF}"/>
                    </a:ext>
                  </a:extLst>
                </p:cNvPr>
                <p:cNvGrpSpPr/>
                <p:nvPr/>
              </p:nvGrpSpPr>
              <p:grpSpPr>
                <a:xfrm>
                  <a:off x="4408557" y="1290440"/>
                  <a:ext cx="1086287" cy="2257841"/>
                  <a:chOff x="4408557" y="1290440"/>
                  <a:chExt cx="1086287" cy="2257841"/>
                </a:xfrm>
              </p:grpSpPr>
              <p:grpSp>
                <p:nvGrpSpPr>
                  <p:cNvPr id="118" name="グループ化 117">
                    <a:extLst>
                      <a:ext uri="{FF2B5EF4-FFF2-40B4-BE49-F238E27FC236}">
                        <a16:creationId xmlns:a16="http://schemas.microsoft.com/office/drawing/2014/main" id="{5B61B08A-4303-BBEF-E0D4-BC9DA9AE748E}"/>
                      </a:ext>
                    </a:extLst>
                  </p:cNvPr>
                  <p:cNvGrpSpPr/>
                  <p:nvPr/>
                </p:nvGrpSpPr>
                <p:grpSpPr>
                  <a:xfrm>
                    <a:off x="4408557" y="1290440"/>
                    <a:ext cx="1086287" cy="2257841"/>
                    <a:chOff x="2355996" y="739604"/>
                    <a:chExt cx="1086287" cy="2257841"/>
                  </a:xfrm>
                </p:grpSpPr>
                <p:sp>
                  <p:nvSpPr>
                    <p:cNvPr id="120" name="片側の 2 つの角を丸めた四角形 128">
                      <a:extLst>
                        <a:ext uri="{FF2B5EF4-FFF2-40B4-BE49-F238E27FC236}">
                          <a16:creationId xmlns:a16="http://schemas.microsoft.com/office/drawing/2014/main" id="{011A58C0-A80C-F7D7-1043-633AEA77E45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27322" y="817459"/>
                      <a:ext cx="944787" cy="112107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1" name="片側の 2 つの角を丸めた四角形 144">
                      <a:extLst>
                        <a:ext uri="{FF2B5EF4-FFF2-40B4-BE49-F238E27FC236}">
                          <a16:creationId xmlns:a16="http://schemas.microsoft.com/office/drawing/2014/main" id="{5B440784-3F5E-E6FA-D5EC-557882C3AD0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26660" y="1976519"/>
                      <a:ext cx="974009" cy="1020926"/>
                    </a:xfrm>
                    <a:custGeom>
                      <a:avLst/>
                      <a:gdLst>
                        <a:gd name="connsiteX0" fmla="*/ 277943 w 974009"/>
                        <a:gd name="connsiteY0" fmla="*/ 0 h 1020926"/>
                        <a:gd name="connsiteX1" fmla="*/ 696066 w 974009"/>
                        <a:gd name="connsiteY1" fmla="*/ 0 h 1020926"/>
                        <a:gd name="connsiteX2" fmla="*/ 974009 w 974009"/>
                        <a:gd name="connsiteY2" fmla="*/ 277943 h 1020926"/>
                        <a:gd name="connsiteX3" fmla="*/ 974009 w 974009"/>
                        <a:gd name="connsiteY3" fmla="*/ 1020926 h 1020926"/>
                        <a:gd name="connsiteX4" fmla="*/ 974009 w 974009"/>
                        <a:gd name="connsiteY4" fmla="*/ 1020926 h 1020926"/>
                        <a:gd name="connsiteX5" fmla="*/ 0 w 974009"/>
                        <a:gd name="connsiteY5" fmla="*/ 1020926 h 1020926"/>
                        <a:gd name="connsiteX6" fmla="*/ 0 w 974009"/>
                        <a:gd name="connsiteY6" fmla="*/ 1020926 h 1020926"/>
                        <a:gd name="connsiteX7" fmla="*/ 0 w 974009"/>
                        <a:gd name="connsiteY7" fmla="*/ 277943 h 1020926"/>
                        <a:gd name="connsiteX8" fmla="*/ 277943 w 974009"/>
                        <a:gd name="connsiteY8" fmla="*/ 0 h 1020926"/>
                        <a:gd name="connsiteX0" fmla="*/ 277943 w 974009"/>
                        <a:gd name="connsiteY0" fmla="*/ 0 h 1168345"/>
                        <a:gd name="connsiteX1" fmla="*/ 696066 w 974009"/>
                        <a:gd name="connsiteY1" fmla="*/ 0 h 1168345"/>
                        <a:gd name="connsiteX2" fmla="*/ 974009 w 974009"/>
                        <a:gd name="connsiteY2" fmla="*/ 277943 h 1168345"/>
                        <a:gd name="connsiteX3" fmla="*/ 974009 w 974009"/>
                        <a:gd name="connsiteY3" fmla="*/ 1020926 h 1168345"/>
                        <a:gd name="connsiteX4" fmla="*/ 974009 w 974009"/>
                        <a:gd name="connsiteY4" fmla="*/ 1020926 h 1168345"/>
                        <a:gd name="connsiteX5" fmla="*/ 740479 w 974009"/>
                        <a:gd name="connsiteY5" fmla="*/ 1168345 h 1168345"/>
                        <a:gd name="connsiteX6" fmla="*/ 0 w 974009"/>
                        <a:gd name="connsiteY6" fmla="*/ 1020926 h 1168345"/>
                        <a:gd name="connsiteX7" fmla="*/ 0 w 974009"/>
                        <a:gd name="connsiteY7" fmla="*/ 1020926 h 1168345"/>
                        <a:gd name="connsiteX8" fmla="*/ 0 w 974009"/>
                        <a:gd name="connsiteY8" fmla="*/ 277943 h 1168345"/>
                        <a:gd name="connsiteX9" fmla="*/ 277943 w 974009"/>
                        <a:gd name="connsiteY9" fmla="*/ 0 h 1168345"/>
                        <a:gd name="connsiteX0" fmla="*/ 740479 w 974009"/>
                        <a:gd name="connsiteY0" fmla="*/ 1168345 h 1259785"/>
                        <a:gd name="connsiteX1" fmla="*/ 0 w 974009"/>
                        <a:gd name="connsiteY1" fmla="*/ 1020926 h 1259785"/>
                        <a:gd name="connsiteX2" fmla="*/ 0 w 974009"/>
                        <a:gd name="connsiteY2" fmla="*/ 1020926 h 1259785"/>
                        <a:gd name="connsiteX3" fmla="*/ 0 w 974009"/>
                        <a:gd name="connsiteY3" fmla="*/ 277943 h 1259785"/>
                        <a:gd name="connsiteX4" fmla="*/ 277943 w 974009"/>
                        <a:gd name="connsiteY4" fmla="*/ 0 h 1259785"/>
                        <a:gd name="connsiteX5" fmla="*/ 696066 w 974009"/>
                        <a:gd name="connsiteY5" fmla="*/ 0 h 1259785"/>
                        <a:gd name="connsiteX6" fmla="*/ 974009 w 974009"/>
                        <a:gd name="connsiteY6" fmla="*/ 277943 h 1259785"/>
                        <a:gd name="connsiteX7" fmla="*/ 974009 w 974009"/>
                        <a:gd name="connsiteY7" fmla="*/ 1020926 h 1259785"/>
                        <a:gd name="connsiteX8" fmla="*/ 974009 w 974009"/>
                        <a:gd name="connsiteY8" fmla="*/ 1020926 h 1259785"/>
                        <a:gd name="connsiteX9" fmla="*/ 831919 w 974009"/>
                        <a:gd name="connsiteY9" fmla="*/ 1259785 h 1259785"/>
                        <a:gd name="connsiteX0" fmla="*/ 740479 w 974009"/>
                        <a:gd name="connsiteY0" fmla="*/ 1168345 h 1168345"/>
                        <a:gd name="connsiteX1" fmla="*/ 0 w 974009"/>
                        <a:gd name="connsiteY1" fmla="*/ 1020926 h 1168345"/>
                        <a:gd name="connsiteX2" fmla="*/ 0 w 974009"/>
                        <a:gd name="connsiteY2" fmla="*/ 1020926 h 1168345"/>
                        <a:gd name="connsiteX3" fmla="*/ 0 w 974009"/>
                        <a:gd name="connsiteY3" fmla="*/ 277943 h 1168345"/>
                        <a:gd name="connsiteX4" fmla="*/ 277943 w 974009"/>
                        <a:gd name="connsiteY4" fmla="*/ 0 h 1168345"/>
                        <a:gd name="connsiteX5" fmla="*/ 696066 w 974009"/>
                        <a:gd name="connsiteY5" fmla="*/ 0 h 1168345"/>
                        <a:gd name="connsiteX6" fmla="*/ 974009 w 974009"/>
                        <a:gd name="connsiteY6" fmla="*/ 277943 h 1168345"/>
                        <a:gd name="connsiteX7" fmla="*/ 974009 w 974009"/>
                        <a:gd name="connsiteY7" fmla="*/ 1020926 h 1168345"/>
                        <a:gd name="connsiteX8" fmla="*/ 974009 w 974009"/>
                        <a:gd name="connsiteY8" fmla="*/ 1020926 h 1168345"/>
                        <a:gd name="connsiteX0" fmla="*/ 0 w 974009"/>
                        <a:gd name="connsiteY0" fmla="*/ 1020926 h 1020926"/>
                        <a:gd name="connsiteX1" fmla="*/ 0 w 974009"/>
                        <a:gd name="connsiteY1" fmla="*/ 1020926 h 1020926"/>
                        <a:gd name="connsiteX2" fmla="*/ 0 w 974009"/>
                        <a:gd name="connsiteY2" fmla="*/ 277943 h 1020926"/>
                        <a:gd name="connsiteX3" fmla="*/ 277943 w 974009"/>
                        <a:gd name="connsiteY3" fmla="*/ 0 h 1020926"/>
                        <a:gd name="connsiteX4" fmla="*/ 696066 w 974009"/>
                        <a:gd name="connsiteY4" fmla="*/ 0 h 1020926"/>
                        <a:gd name="connsiteX5" fmla="*/ 974009 w 974009"/>
                        <a:gd name="connsiteY5" fmla="*/ 277943 h 1020926"/>
                        <a:gd name="connsiteX6" fmla="*/ 974009 w 974009"/>
                        <a:gd name="connsiteY6" fmla="*/ 1020926 h 1020926"/>
                        <a:gd name="connsiteX7" fmla="*/ 974009 w 974009"/>
                        <a:gd name="connsiteY7" fmla="*/ 1020926 h 10209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974009" h="1020926">
                          <a:moveTo>
                            <a:pt x="0" y="1020926"/>
                          </a:moveTo>
                          <a:lnTo>
                            <a:pt x="0" y="1020926"/>
                          </a:lnTo>
                          <a:lnTo>
                            <a:pt x="0" y="277943"/>
                          </a:lnTo>
                          <a:cubicBezTo>
                            <a:pt x="0" y="124439"/>
                            <a:pt x="124439" y="0"/>
                            <a:pt x="277943" y="0"/>
                          </a:cubicBezTo>
                          <a:lnTo>
                            <a:pt x="696066" y="0"/>
                          </a:lnTo>
                          <a:cubicBezTo>
                            <a:pt x="849570" y="0"/>
                            <a:pt x="974009" y="124439"/>
                            <a:pt x="974009" y="277943"/>
                          </a:cubicBezTo>
                          <a:lnTo>
                            <a:pt x="974009" y="1020926"/>
                          </a:lnTo>
                          <a:lnTo>
                            <a:pt x="974009" y="1020926"/>
                          </a:lnTo>
                        </a:path>
                      </a:pathLst>
                    </a:custGeom>
                    <a:solidFill>
                      <a:srgbClr val="70AD47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2" name="フリーフォーム: 図形 121">
                      <a:extLst>
                        <a:ext uri="{FF2B5EF4-FFF2-40B4-BE49-F238E27FC236}">
                          <a16:creationId xmlns:a16="http://schemas.microsoft.com/office/drawing/2014/main" id="{8FF8A29B-E19A-CBFC-876F-84F91A562C9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75185" y="1744066"/>
                      <a:ext cx="467840" cy="380772"/>
                    </a:xfrm>
                    <a:custGeom>
                      <a:avLst/>
                      <a:gdLst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40006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36411 w 525992"/>
                        <a:gd name="connsiteY8" fmla="*/ 240006 h 3807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25992" h="380772">
                          <a:moveTo>
                            <a:pt x="160641" y="0"/>
                          </a:moveTo>
                          <a:lnTo>
                            <a:pt x="362085" y="0"/>
                          </a:lnTo>
                          <a:lnTo>
                            <a:pt x="386315" y="240006"/>
                          </a:lnTo>
                          <a:lnTo>
                            <a:pt x="519778" y="240006"/>
                          </a:lnTo>
                          <a:lnTo>
                            <a:pt x="525992" y="254756"/>
                          </a:lnTo>
                          <a:cubicBezTo>
                            <a:pt x="525992" y="324353"/>
                            <a:pt x="408245" y="380772"/>
                            <a:pt x="262996" y="380772"/>
                          </a:cubicBezTo>
                          <a:cubicBezTo>
                            <a:pt x="117747" y="380772"/>
                            <a:pt x="0" y="324353"/>
                            <a:pt x="0" y="254756"/>
                          </a:cubicBezTo>
                          <a:lnTo>
                            <a:pt x="6215" y="240006"/>
                          </a:lnTo>
                          <a:lnTo>
                            <a:pt x="136411" y="240006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3" name="二等辺三角形 122">
                      <a:extLst>
                        <a:ext uri="{FF2B5EF4-FFF2-40B4-BE49-F238E27FC236}">
                          <a16:creationId xmlns:a16="http://schemas.microsoft.com/office/drawing/2014/main" id="{7867EA1E-66C2-FD11-E196-7D83F14A9FA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2707049" y="2078936"/>
                      <a:ext cx="409782" cy="593697"/>
                    </a:xfrm>
                    <a:prstGeom prst="triangle">
                      <a:avLst/>
                    </a:prstGeom>
                    <a:solidFill>
                      <a:srgbClr val="70AD47">
                        <a:lumMod val="5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24" name="グループ化 123">
                      <a:extLst>
                        <a:ext uri="{FF2B5EF4-FFF2-40B4-BE49-F238E27FC236}">
                          <a16:creationId xmlns:a16="http://schemas.microsoft.com/office/drawing/2014/main" id="{8A465C71-2195-203A-6EAC-5627A176F44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55996" y="880575"/>
                      <a:ext cx="1086287" cy="1024894"/>
                      <a:chOff x="2791859" y="2017486"/>
                      <a:chExt cx="1150915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31" name="グループ化 130">
                        <a:extLst>
                          <a:ext uri="{FF2B5EF4-FFF2-40B4-BE49-F238E27FC236}">
                            <a16:creationId xmlns:a16="http://schemas.microsoft.com/office/drawing/2014/main" id="{0D5F1BA9-34CF-5E9F-A222-86CBB493FBEB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9" y="2459313"/>
                        <a:ext cx="222006" cy="333009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36" name="円/楕円 159">
                          <a:extLst>
                            <a:ext uri="{FF2B5EF4-FFF2-40B4-BE49-F238E27FC236}">
                              <a16:creationId xmlns:a16="http://schemas.microsoft.com/office/drawing/2014/main" id="{0CD8A70A-16DC-0930-461D-730E39F69C5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137" name="円/楕円 160">
                          <a:extLst>
                            <a:ext uri="{FF2B5EF4-FFF2-40B4-BE49-F238E27FC236}">
                              <a16:creationId xmlns:a16="http://schemas.microsoft.com/office/drawing/2014/main" id="{47735D40-85E9-D113-13F5-D73B3B1246A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</p:grpSp>
                  <p:grpSp>
                    <p:nvGrpSpPr>
                      <p:cNvPr id="132" name="グループ化 131">
                        <a:extLst>
                          <a:ext uri="{FF2B5EF4-FFF2-40B4-BE49-F238E27FC236}">
                            <a16:creationId xmlns:a16="http://schemas.microsoft.com/office/drawing/2014/main" id="{2C1529E6-1FA9-2734-6FA8-FE09E0DF9E67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34" name="円/楕円 157">
                          <a:extLst>
                            <a:ext uri="{FF2B5EF4-FFF2-40B4-BE49-F238E27FC236}">
                              <a16:creationId xmlns:a16="http://schemas.microsoft.com/office/drawing/2014/main" id="{1AAA609D-3C92-D523-12B4-56172AA93FA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135" name="円/楕円 158">
                          <a:extLst>
                            <a:ext uri="{FF2B5EF4-FFF2-40B4-BE49-F238E27FC236}">
                              <a16:creationId xmlns:a16="http://schemas.microsoft.com/office/drawing/2014/main" id="{28C039F7-E54A-475F-D052-0542BAC0BA9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</p:grpSp>
                  <p:sp>
                    <p:nvSpPr>
                      <p:cNvPr id="133" name="円/楕円 156">
                        <a:extLst>
                          <a:ext uri="{FF2B5EF4-FFF2-40B4-BE49-F238E27FC236}">
                            <a16:creationId xmlns:a16="http://schemas.microsoft.com/office/drawing/2014/main" id="{F75E1795-579E-362B-5CD2-70A7B3D5198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solidFill>
                        <a:srgbClr val="FFCC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125" name="月 124">
                      <a:extLst>
                        <a:ext uri="{FF2B5EF4-FFF2-40B4-BE49-F238E27FC236}">
                          <a16:creationId xmlns:a16="http://schemas.microsoft.com/office/drawing/2014/main" id="{2FBD8348-5724-8E93-FA55-B1AA18E4341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59311" y="1053789"/>
                      <a:ext cx="104457" cy="846766"/>
                    </a:xfrm>
                    <a:prstGeom prst="moon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6" name="月 125">
                      <a:extLst>
                        <a:ext uri="{FF2B5EF4-FFF2-40B4-BE49-F238E27FC236}">
                          <a16:creationId xmlns:a16="http://schemas.microsoft.com/office/drawing/2014/main" id="{B6A1C19E-6172-B4B6-E17A-B951E1B14ED8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234510" y="1053789"/>
                      <a:ext cx="104457" cy="846766"/>
                    </a:xfrm>
                    <a:prstGeom prst="moon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7" name="正方形/長方形 67">
                      <a:extLst>
                        <a:ext uri="{FF2B5EF4-FFF2-40B4-BE49-F238E27FC236}">
                          <a16:creationId xmlns:a16="http://schemas.microsoft.com/office/drawing/2014/main" id="{6FEBA692-B847-BE1E-D427-6544F0FDFE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67091" y="1685158"/>
                      <a:ext cx="65249" cy="3344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8" name="フリーフォーム: 図形 127">
                      <a:extLst>
                        <a:ext uri="{FF2B5EF4-FFF2-40B4-BE49-F238E27FC236}">
                          <a16:creationId xmlns:a16="http://schemas.microsoft.com/office/drawing/2014/main" id="{776EF247-7999-AF25-0BE6-19477BE364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94411" y="739604"/>
                      <a:ext cx="1028240" cy="651784"/>
                    </a:xfrm>
                    <a:custGeom>
                      <a:avLst/>
                      <a:gdLst>
                        <a:gd name="connsiteX0" fmla="*/ 474085 w 1031382"/>
                        <a:gd name="connsiteY0" fmla="*/ 0 h 594179"/>
                        <a:gd name="connsiteX1" fmla="*/ 520965 w 1031382"/>
                        <a:gd name="connsiteY1" fmla="*/ 3715 h 594179"/>
                        <a:gd name="connsiteX2" fmla="*/ 557297 w 1031382"/>
                        <a:gd name="connsiteY2" fmla="*/ 1 h 594179"/>
                        <a:gd name="connsiteX3" fmla="*/ 796709 w 1031382"/>
                        <a:gd name="connsiteY3" fmla="*/ 67334 h 594179"/>
                        <a:gd name="connsiteX4" fmla="*/ 990269 w 1031382"/>
                        <a:gd name="connsiteY4" fmla="*/ 594179 h 594179"/>
                        <a:gd name="connsiteX5" fmla="*/ 990268 w 1031382"/>
                        <a:gd name="connsiteY5" fmla="*/ 594179 h 594179"/>
                        <a:gd name="connsiteX6" fmla="*/ 639436 w 1031382"/>
                        <a:gd name="connsiteY6" fmla="*/ 339739 h 594179"/>
                        <a:gd name="connsiteX7" fmla="*/ 515690 w 1031382"/>
                        <a:gd name="connsiteY7" fmla="*/ 276595 h 594179"/>
                        <a:gd name="connsiteX8" fmla="*/ 391946 w 1031382"/>
                        <a:gd name="connsiteY8" fmla="*/ 339738 h 594179"/>
                        <a:gd name="connsiteX9" fmla="*/ 41114 w 1031382"/>
                        <a:gd name="connsiteY9" fmla="*/ 594178 h 594179"/>
                        <a:gd name="connsiteX10" fmla="*/ 41113 w 1031382"/>
                        <a:gd name="connsiteY10" fmla="*/ 594178 h 594179"/>
                        <a:gd name="connsiteX11" fmla="*/ 234673 w 1031382"/>
                        <a:gd name="connsiteY11" fmla="*/ 67333 h 594179"/>
                        <a:gd name="connsiteX12" fmla="*/ 474085 w 1031382"/>
                        <a:gd name="connsiteY12" fmla="*/ 0 h 5941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031382" h="594179">
                          <a:moveTo>
                            <a:pt x="474085" y="0"/>
                          </a:moveTo>
                          <a:lnTo>
                            <a:pt x="520965" y="3715"/>
                          </a:lnTo>
                          <a:lnTo>
                            <a:pt x="557297" y="1"/>
                          </a:lnTo>
                          <a:cubicBezTo>
                            <a:pt x="636256" y="831"/>
                            <a:pt x="719396" y="22698"/>
                            <a:pt x="796709" y="67334"/>
                          </a:cubicBezTo>
                          <a:cubicBezTo>
                            <a:pt x="1002877" y="186366"/>
                            <a:pt x="1089537" y="422242"/>
                            <a:pt x="990269" y="594179"/>
                          </a:cubicBezTo>
                          <a:lnTo>
                            <a:pt x="990268" y="594179"/>
                          </a:lnTo>
                          <a:cubicBezTo>
                            <a:pt x="882758" y="497516"/>
                            <a:pt x="764842" y="412142"/>
                            <a:pt x="639436" y="339739"/>
                          </a:cubicBezTo>
                          <a:lnTo>
                            <a:pt x="515690" y="276595"/>
                          </a:lnTo>
                          <a:lnTo>
                            <a:pt x="391946" y="339738"/>
                          </a:lnTo>
                          <a:cubicBezTo>
                            <a:pt x="266540" y="412141"/>
                            <a:pt x="148624" y="497515"/>
                            <a:pt x="41114" y="594178"/>
                          </a:cubicBezTo>
                          <a:lnTo>
                            <a:pt x="41113" y="594178"/>
                          </a:lnTo>
                          <a:cubicBezTo>
                            <a:pt x="-58155" y="422241"/>
                            <a:pt x="28505" y="186365"/>
                            <a:pt x="234673" y="67333"/>
                          </a:cubicBezTo>
                          <a:cubicBezTo>
                            <a:pt x="311986" y="22697"/>
                            <a:pt x="395126" y="830"/>
                            <a:pt x="474085" y="0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9" name="月 128">
                      <a:extLst>
                        <a:ext uri="{FF2B5EF4-FFF2-40B4-BE49-F238E27FC236}">
                          <a16:creationId xmlns:a16="http://schemas.microsoft.com/office/drawing/2014/main" id="{59EB7B8C-365D-6B28-6AFC-C091B098AC3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631235" y="1104513"/>
                      <a:ext cx="59509" cy="22558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0" name="月 129">
                      <a:extLst>
                        <a:ext uri="{FF2B5EF4-FFF2-40B4-BE49-F238E27FC236}">
                          <a16:creationId xmlns:a16="http://schemas.microsoft.com/office/drawing/2014/main" id="{3E5D6217-1BF3-20ED-B051-45E5B12772F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3988" y="1104515"/>
                      <a:ext cx="59509" cy="22558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19" name="フリーフォーム: 図形 118">
                    <a:extLst>
                      <a:ext uri="{FF2B5EF4-FFF2-40B4-BE49-F238E27FC236}">
                        <a16:creationId xmlns:a16="http://schemas.microsoft.com/office/drawing/2014/main" id="{84A3E939-70E2-072C-5D46-CF259A4D5E4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49479" y="2527355"/>
                    <a:ext cx="830602" cy="721595"/>
                  </a:xfrm>
                  <a:custGeom>
                    <a:avLst/>
                    <a:gdLst>
                      <a:gd name="connsiteX0" fmla="*/ 624642 w 830602"/>
                      <a:gd name="connsiteY0" fmla="*/ 721595 h 721595"/>
                      <a:gd name="connsiteX1" fmla="*/ 606501 w 830602"/>
                      <a:gd name="connsiteY1" fmla="*/ 721595 h 721595"/>
                      <a:gd name="connsiteX2" fmla="*/ 415581 w 830602"/>
                      <a:gd name="connsiteY2" fmla="*/ 28575 h 721595"/>
                      <a:gd name="connsiteX3" fmla="*/ 224661 w 830602"/>
                      <a:gd name="connsiteY3" fmla="*/ 721595 h 721595"/>
                      <a:gd name="connsiteX4" fmla="*/ 206519 w 830602"/>
                      <a:gd name="connsiteY4" fmla="*/ 721595 h 721595"/>
                      <a:gd name="connsiteX5" fmla="*/ 9984 w 830602"/>
                      <a:gd name="connsiteY5" fmla="*/ 640188 h 721595"/>
                      <a:gd name="connsiteX6" fmla="*/ 0 w 830602"/>
                      <a:gd name="connsiteY6" fmla="*/ 628088 h 721595"/>
                      <a:gd name="connsiteX7" fmla="*/ 2380 w 830602"/>
                      <a:gd name="connsiteY7" fmla="*/ 624492 h 721595"/>
                      <a:gd name="connsiteX8" fmla="*/ 175932 w 830602"/>
                      <a:gd name="connsiteY8" fmla="*/ 497556 h 721595"/>
                      <a:gd name="connsiteX9" fmla="*/ 139262 w 830602"/>
                      <a:gd name="connsiteY9" fmla="*/ 417616 h 721595"/>
                      <a:gd name="connsiteX10" fmla="*/ 415582 w 830602"/>
                      <a:gd name="connsiteY10" fmla="*/ 0 h 721595"/>
                      <a:gd name="connsiteX11" fmla="*/ 689524 w 830602"/>
                      <a:gd name="connsiteY11" fmla="*/ 414021 h 721595"/>
                      <a:gd name="connsiteX12" fmla="*/ 651205 w 830602"/>
                      <a:gd name="connsiteY12" fmla="*/ 497556 h 721595"/>
                      <a:gd name="connsiteX13" fmla="*/ 830602 w 830602"/>
                      <a:gd name="connsiteY13" fmla="*/ 628766 h 721595"/>
                      <a:gd name="connsiteX14" fmla="*/ 821178 w 830602"/>
                      <a:gd name="connsiteY14" fmla="*/ 640188 h 721595"/>
                      <a:gd name="connsiteX15" fmla="*/ 624642 w 830602"/>
                      <a:gd name="connsiteY15" fmla="*/ 721595 h 7215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830602" h="721595">
                        <a:moveTo>
                          <a:pt x="624642" y="721595"/>
                        </a:moveTo>
                        <a:lnTo>
                          <a:pt x="606501" y="721595"/>
                        </a:lnTo>
                        <a:lnTo>
                          <a:pt x="415581" y="28575"/>
                        </a:lnTo>
                        <a:lnTo>
                          <a:pt x="224661" y="721595"/>
                        </a:lnTo>
                        <a:lnTo>
                          <a:pt x="206519" y="721595"/>
                        </a:lnTo>
                        <a:cubicBezTo>
                          <a:pt x="129767" y="721595"/>
                          <a:pt x="60281" y="690485"/>
                          <a:pt x="9984" y="640188"/>
                        </a:cubicBezTo>
                        <a:lnTo>
                          <a:pt x="0" y="628088"/>
                        </a:lnTo>
                        <a:lnTo>
                          <a:pt x="2380" y="624492"/>
                        </a:lnTo>
                        <a:lnTo>
                          <a:pt x="175932" y="497556"/>
                        </a:lnTo>
                        <a:lnTo>
                          <a:pt x="139262" y="417616"/>
                        </a:lnTo>
                        <a:lnTo>
                          <a:pt x="415582" y="0"/>
                        </a:lnTo>
                        <a:lnTo>
                          <a:pt x="689524" y="414021"/>
                        </a:lnTo>
                        <a:lnTo>
                          <a:pt x="651205" y="497556"/>
                        </a:lnTo>
                        <a:lnTo>
                          <a:pt x="830602" y="628766"/>
                        </a:lnTo>
                        <a:lnTo>
                          <a:pt x="821178" y="640188"/>
                        </a:lnTo>
                        <a:cubicBezTo>
                          <a:pt x="770880" y="690485"/>
                          <a:pt x="701394" y="721595"/>
                          <a:pt x="624642" y="721595"/>
                        </a:cubicBezTo>
                        <a:close/>
                      </a:path>
                    </a:pathLst>
                  </a:custGeom>
                  <a:solidFill>
                    <a:srgbClr val="70AD47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7" name="四角形: 上の 2 つの角を丸める 106">
                  <a:extLst>
                    <a:ext uri="{FF2B5EF4-FFF2-40B4-BE49-F238E27FC236}">
                      <a16:creationId xmlns:a16="http://schemas.microsoft.com/office/drawing/2014/main" id="{685EC590-B9EA-93E7-B3A4-6CF03CE47855}"/>
                    </a:ext>
                  </a:extLst>
                </p:cNvPr>
                <p:cNvSpPr/>
                <p:nvPr/>
              </p:nvSpPr>
              <p:spPr>
                <a:xfrm rot="11700000">
                  <a:off x="4322242" y="2877557"/>
                  <a:ext cx="232058" cy="63500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8" name="四角形: 上の 2 つの角を丸める 107">
                  <a:extLst>
                    <a:ext uri="{FF2B5EF4-FFF2-40B4-BE49-F238E27FC236}">
                      <a16:creationId xmlns:a16="http://schemas.microsoft.com/office/drawing/2014/main" id="{C54175DC-D888-DC2E-B047-E5759F4A1E6F}"/>
                    </a:ext>
                  </a:extLst>
                </p:cNvPr>
                <p:cNvSpPr/>
                <p:nvPr/>
              </p:nvSpPr>
              <p:spPr>
                <a:xfrm rot="9900000" flipH="1">
                  <a:off x="5415173" y="2894242"/>
                  <a:ext cx="232058" cy="63500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9" name="グループ化 108">
                  <a:extLst>
                    <a:ext uri="{FF2B5EF4-FFF2-40B4-BE49-F238E27FC236}">
                      <a16:creationId xmlns:a16="http://schemas.microsoft.com/office/drawing/2014/main" id="{E01BF724-9104-8249-EA3E-029D2CBC1E11}"/>
                    </a:ext>
                  </a:extLst>
                </p:cNvPr>
                <p:cNvGrpSpPr/>
                <p:nvPr/>
              </p:nvGrpSpPr>
              <p:grpSpPr>
                <a:xfrm>
                  <a:off x="4585597" y="1863108"/>
                  <a:ext cx="265696" cy="265694"/>
                  <a:chOff x="1598030" y="1756526"/>
                  <a:chExt cx="265696" cy="265694"/>
                </a:xfrm>
              </p:grpSpPr>
              <p:sp>
                <p:nvSpPr>
                  <p:cNvPr id="116" name="楕円 115">
                    <a:extLst>
                      <a:ext uri="{FF2B5EF4-FFF2-40B4-BE49-F238E27FC236}">
                        <a16:creationId xmlns:a16="http://schemas.microsoft.com/office/drawing/2014/main" id="{CD9C50E7-BBBB-7B40-05EF-9FDCD161DD9B}"/>
                      </a:ext>
                    </a:extLst>
                  </p:cNvPr>
                  <p:cNvSpPr/>
                  <p:nvPr/>
                </p:nvSpPr>
                <p:spPr>
                  <a:xfrm>
                    <a:off x="1598030" y="1756526"/>
                    <a:ext cx="265696" cy="26569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" name="楕円 116">
                    <a:extLst>
                      <a:ext uri="{FF2B5EF4-FFF2-40B4-BE49-F238E27FC236}">
                        <a16:creationId xmlns:a16="http://schemas.microsoft.com/office/drawing/2014/main" id="{154F2366-1A4F-B8CC-1E1F-4063700FB7AA}"/>
                      </a:ext>
                    </a:extLst>
                  </p:cNvPr>
                  <p:cNvSpPr/>
                  <p:nvPr/>
                </p:nvSpPr>
                <p:spPr>
                  <a:xfrm>
                    <a:off x="1692155" y="1854286"/>
                    <a:ext cx="51806" cy="518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0" name="グループ化 109">
                  <a:extLst>
                    <a:ext uri="{FF2B5EF4-FFF2-40B4-BE49-F238E27FC236}">
                      <a16:creationId xmlns:a16="http://schemas.microsoft.com/office/drawing/2014/main" id="{076CFABD-E1FE-FFC3-FFD6-F4CA70B63643}"/>
                    </a:ext>
                  </a:extLst>
                </p:cNvPr>
                <p:cNvGrpSpPr/>
                <p:nvPr/>
              </p:nvGrpSpPr>
              <p:grpSpPr>
                <a:xfrm>
                  <a:off x="5049637" y="1863108"/>
                  <a:ext cx="265696" cy="265694"/>
                  <a:chOff x="2147305" y="1756526"/>
                  <a:chExt cx="265696" cy="265694"/>
                </a:xfrm>
              </p:grpSpPr>
              <p:sp>
                <p:nvSpPr>
                  <p:cNvPr id="114" name="楕円 113">
                    <a:extLst>
                      <a:ext uri="{FF2B5EF4-FFF2-40B4-BE49-F238E27FC236}">
                        <a16:creationId xmlns:a16="http://schemas.microsoft.com/office/drawing/2014/main" id="{48650153-2EC8-4715-F70B-499B2036A8AF}"/>
                      </a:ext>
                    </a:extLst>
                  </p:cNvPr>
                  <p:cNvSpPr/>
                  <p:nvPr/>
                </p:nvSpPr>
                <p:spPr>
                  <a:xfrm>
                    <a:off x="2147305" y="1756526"/>
                    <a:ext cx="265696" cy="26569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" name="楕円 114">
                    <a:extLst>
                      <a:ext uri="{FF2B5EF4-FFF2-40B4-BE49-F238E27FC236}">
                        <a16:creationId xmlns:a16="http://schemas.microsoft.com/office/drawing/2014/main" id="{88ECD786-1FA4-92F6-0D85-6F2453E2A3C5}"/>
                      </a:ext>
                    </a:extLst>
                  </p:cNvPr>
                  <p:cNvSpPr/>
                  <p:nvPr/>
                </p:nvSpPr>
                <p:spPr>
                  <a:xfrm>
                    <a:off x="2217873" y="1854286"/>
                    <a:ext cx="51806" cy="518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1" name="グループ化 110">
                  <a:extLst>
                    <a:ext uri="{FF2B5EF4-FFF2-40B4-BE49-F238E27FC236}">
                      <a16:creationId xmlns:a16="http://schemas.microsoft.com/office/drawing/2014/main" id="{746732B1-6B2A-FADF-7EB2-CB56A1AE25D2}"/>
                    </a:ext>
                  </a:extLst>
                </p:cNvPr>
                <p:cNvGrpSpPr/>
                <p:nvPr/>
              </p:nvGrpSpPr>
              <p:grpSpPr>
                <a:xfrm>
                  <a:off x="4836976" y="2319349"/>
                  <a:ext cx="242617" cy="98225"/>
                  <a:chOff x="1891711" y="2234142"/>
                  <a:chExt cx="242617" cy="98225"/>
                </a:xfrm>
              </p:grpSpPr>
              <p:sp>
                <p:nvSpPr>
                  <p:cNvPr id="112" name="四角形: 角を丸くする 111">
                    <a:extLst>
                      <a:ext uri="{FF2B5EF4-FFF2-40B4-BE49-F238E27FC236}">
                        <a16:creationId xmlns:a16="http://schemas.microsoft.com/office/drawing/2014/main" id="{556AF560-38B8-E931-0FFF-E7A03E67A26A}"/>
                      </a:ext>
                    </a:extLst>
                  </p:cNvPr>
                  <p:cNvSpPr/>
                  <p:nvPr/>
                </p:nvSpPr>
                <p:spPr>
                  <a:xfrm>
                    <a:off x="1891711" y="2234142"/>
                    <a:ext cx="241890" cy="98225"/>
                  </a:xfrm>
                  <a:prstGeom prst="roundRect">
                    <a:avLst>
                      <a:gd name="adj" fmla="val 33636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3" name="フリーフォーム: 図形 112">
                    <a:extLst>
                      <a:ext uri="{FF2B5EF4-FFF2-40B4-BE49-F238E27FC236}">
                        <a16:creationId xmlns:a16="http://schemas.microsoft.com/office/drawing/2014/main" id="{4FA88323-0B25-8E16-735E-0329C7B05770}"/>
                      </a:ext>
                    </a:extLst>
                  </p:cNvPr>
                  <p:cNvSpPr/>
                  <p:nvPr/>
                </p:nvSpPr>
                <p:spPr>
                  <a:xfrm>
                    <a:off x="1892438" y="2262279"/>
                    <a:ext cx="241890" cy="45720"/>
                  </a:xfrm>
                  <a:custGeom>
                    <a:avLst/>
                    <a:gdLst>
                      <a:gd name="connsiteX0" fmla="*/ 0 w 241890"/>
                      <a:gd name="connsiteY0" fmla="*/ 0 h 19526"/>
                      <a:gd name="connsiteX1" fmla="*/ 241890 w 241890"/>
                      <a:gd name="connsiteY1" fmla="*/ 0 h 19526"/>
                      <a:gd name="connsiteX2" fmla="*/ 241890 w 241890"/>
                      <a:gd name="connsiteY2" fmla="*/ 19526 h 19526"/>
                      <a:gd name="connsiteX3" fmla="*/ 0 w 241890"/>
                      <a:gd name="connsiteY3" fmla="*/ 19526 h 195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1890" h="19526">
                        <a:moveTo>
                          <a:pt x="0" y="0"/>
                        </a:moveTo>
                        <a:lnTo>
                          <a:pt x="241890" y="0"/>
                        </a:lnTo>
                        <a:lnTo>
                          <a:pt x="241890" y="19526"/>
                        </a:lnTo>
                        <a:lnTo>
                          <a:pt x="0" y="19526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5FA127E4-1D0F-0E8E-6215-076A57F12CE7}"/>
                  </a:ext>
                </a:extLst>
              </p:cNvPr>
              <p:cNvSpPr/>
              <p:nvPr/>
            </p:nvSpPr>
            <p:spPr>
              <a:xfrm rot="19800000">
                <a:off x="4016995" y="2343820"/>
                <a:ext cx="790960" cy="845004"/>
              </a:xfrm>
              <a:custGeom>
                <a:avLst/>
                <a:gdLst>
                  <a:gd name="connsiteX0" fmla="*/ 723449 w 1674729"/>
                  <a:gd name="connsiteY0" fmla="*/ 0 h 1667042"/>
                  <a:gd name="connsiteX1" fmla="*/ 832193 w 1674729"/>
                  <a:gd name="connsiteY1" fmla="*/ 108744 h 1667042"/>
                  <a:gd name="connsiteX2" fmla="*/ 832193 w 1674729"/>
                  <a:gd name="connsiteY2" fmla="*/ 781218 h 1667042"/>
                  <a:gd name="connsiteX3" fmla="*/ 861235 w 1674729"/>
                  <a:gd name="connsiteY3" fmla="*/ 781218 h 1667042"/>
                  <a:gd name="connsiteX4" fmla="*/ 1013838 w 1674729"/>
                  <a:gd name="connsiteY4" fmla="*/ 211697 h 1667042"/>
                  <a:gd name="connsiteX5" fmla="*/ 1147022 w 1674729"/>
                  <a:gd name="connsiteY5" fmla="*/ 134803 h 1667042"/>
                  <a:gd name="connsiteX6" fmla="*/ 1223916 w 1674729"/>
                  <a:gd name="connsiteY6" fmla="*/ 267987 h 1667042"/>
                  <a:gd name="connsiteX7" fmla="*/ 1054692 w 1674729"/>
                  <a:gd name="connsiteY7" fmla="*/ 899539 h 1667042"/>
                  <a:gd name="connsiteX8" fmla="*/ 1051911 w 1674729"/>
                  <a:gd name="connsiteY8" fmla="*/ 914682 h 1667042"/>
                  <a:gd name="connsiteX9" fmla="*/ 1097255 w 1674729"/>
                  <a:gd name="connsiteY9" fmla="*/ 1056814 h 1667042"/>
                  <a:gd name="connsiteX10" fmla="*/ 1108948 w 1674729"/>
                  <a:gd name="connsiteY10" fmla="*/ 1067074 h 1667042"/>
                  <a:gd name="connsiteX11" fmla="*/ 1476388 w 1674729"/>
                  <a:gd name="connsiteY11" fmla="*/ 854933 h 1667042"/>
                  <a:gd name="connsiteX12" fmla="*/ 1656994 w 1674729"/>
                  <a:gd name="connsiteY12" fmla="*/ 903326 h 1667042"/>
                  <a:gd name="connsiteX13" fmla="*/ 1608601 w 1674729"/>
                  <a:gd name="connsiteY13" fmla="*/ 1083932 h 1667042"/>
                  <a:gd name="connsiteX14" fmla="*/ 1155573 w 1674729"/>
                  <a:gd name="connsiteY14" fmla="*/ 1345488 h 1667042"/>
                  <a:gd name="connsiteX15" fmla="*/ 1139728 w 1674729"/>
                  <a:gd name="connsiteY15" fmla="*/ 1396532 h 1667042"/>
                  <a:gd name="connsiteX16" fmla="*/ 731622 w 1674729"/>
                  <a:gd name="connsiteY16" fmla="*/ 1667042 h 1667042"/>
                  <a:gd name="connsiteX17" fmla="*/ 688759 w 1674729"/>
                  <a:gd name="connsiteY17" fmla="*/ 1667042 h 1667042"/>
                  <a:gd name="connsiteX18" fmla="*/ 245847 w 1674729"/>
                  <a:gd name="connsiteY18" fmla="*/ 1224130 h 1667042"/>
                  <a:gd name="connsiteX19" fmla="*/ 245847 w 1674729"/>
                  <a:gd name="connsiteY19" fmla="*/ 1081255 h 1667042"/>
                  <a:gd name="connsiteX20" fmla="*/ 250890 w 1674729"/>
                  <a:gd name="connsiteY20" fmla="*/ 1031236 h 1667042"/>
                  <a:gd name="connsiteX21" fmla="*/ 11123 w 1674729"/>
                  <a:gd name="connsiteY21" fmla="*/ 615948 h 1667042"/>
                  <a:gd name="connsiteX22" fmla="*/ 41475 w 1674729"/>
                  <a:gd name="connsiteY22" fmla="*/ 502673 h 1667042"/>
                  <a:gd name="connsiteX23" fmla="*/ 72686 w 1674729"/>
                  <a:gd name="connsiteY23" fmla="*/ 492178 h 1667042"/>
                  <a:gd name="connsiteX24" fmla="*/ 154750 w 1674729"/>
                  <a:gd name="connsiteY24" fmla="*/ 533025 h 1667042"/>
                  <a:gd name="connsiteX25" fmla="*/ 343923 w 1674729"/>
                  <a:gd name="connsiteY25" fmla="*/ 860684 h 1667042"/>
                  <a:gd name="connsiteX26" fmla="*/ 369200 w 1674729"/>
                  <a:gd name="connsiteY26" fmla="*/ 839828 h 1667042"/>
                  <a:gd name="connsiteX27" fmla="*/ 215975 w 1674729"/>
                  <a:gd name="connsiteY27" fmla="*/ 267988 h 1667042"/>
                  <a:gd name="connsiteX28" fmla="*/ 292870 w 1674729"/>
                  <a:gd name="connsiteY28" fmla="*/ 134804 h 1667042"/>
                  <a:gd name="connsiteX29" fmla="*/ 335967 w 1674729"/>
                  <a:gd name="connsiteY29" fmla="*/ 132103 h 1667042"/>
                  <a:gd name="connsiteX30" fmla="*/ 426053 w 1674729"/>
                  <a:gd name="connsiteY30" fmla="*/ 211698 h 1667042"/>
                  <a:gd name="connsiteX31" fmla="*/ 578656 w 1674729"/>
                  <a:gd name="connsiteY31" fmla="*/ 781218 h 1667042"/>
                  <a:gd name="connsiteX32" fmla="*/ 614705 w 1674729"/>
                  <a:gd name="connsiteY32" fmla="*/ 781218 h 1667042"/>
                  <a:gd name="connsiteX33" fmla="*/ 614705 w 1674729"/>
                  <a:gd name="connsiteY33" fmla="*/ 108744 h 1667042"/>
                  <a:gd name="connsiteX34" fmla="*/ 723449 w 1674729"/>
                  <a:gd name="connsiteY34" fmla="*/ 0 h 1667042"/>
                  <a:gd name="connsiteX0" fmla="*/ 723449 w 1674117"/>
                  <a:gd name="connsiteY0" fmla="*/ 0 h 1667042"/>
                  <a:gd name="connsiteX1" fmla="*/ 832193 w 1674117"/>
                  <a:gd name="connsiteY1" fmla="*/ 108744 h 1667042"/>
                  <a:gd name="connsiteX2" fmla="*/ 832193 w 1674117"/>
                  <a:gd name="connsiteY2" fmla="*/ 781218 h 1667042"/>
                  <a:gd name="connsiteX3" fmla="*/ 861235 w 1674117"/>
                  <a:gd name="connsiteY3" fmla="*/ 781218 h 1667042"/>
                  <a:gd name="connsiteX4" fmla="*/ 1013838 w 1674117"/>
                  <a:gd name="connsiteY4" fmla="*/ 211697 h 1667042"/>
                  <a:gd name="connsiteX5" fmla="*/ 1147022 w 1674117"/>
                  <a:gd name="connsiteY5" fmla="*/ 134803 h 1667042"/>
                  <a:gd name="connsiteX6" fmla="*/ 1223916 w 1674117"/>
                  <a:gd name="connsiteY6" fmla="*/ 267987 h 1667042"/>
                  <a:gd name="connsiteX7" fmla="*/ 1054692 w 1674117"/>
                  <a:gd name="connsiteY7" fmla="*/ 899539 h 1667042"/>
                  <a:gd name="connsiteX8" fmla="*/ 1051911 w 1674117"/>
                  <a:gd name="connsiteY8" fmla="*/ 914682 h 1667042"/>
                  <a:gd name="connsiteX9" fmla="*/ 1097255 w 1674117"/>
                  <a:gd name="connsiteY9" fmla="*/ 1056814 h 1667042"/>
                  <a:gd name="connsiteX10" fmla="*/ 1108948 w 1674117"/>
                  <a:gd name="connsiteY10" fmla="*/ 1067074 h 1667042"/>
                  <a:gd name="connsiteX11" fmla="*/ 1397807 w 1674117"/>
                  <a:gd name="connsiteY11" fmla="*/ 900177 h 1667042"/>
                  <a:gd name="connsiteX12" fmla="*/ 1656994 w 1674117"/>
                  <a:gd name="connsiteY12" fmla="*/ 903326 h 1667042"/>
                  <a:gd name="connsiteX13" fmla="*/ 1608601 w 1674117"/>
                  <a:gd name="connsiteY13" fmla="*/ 1083932 h 1667042"/>
                  <a:gd name="connsiteX14" fmla="*/ 1155573 w 1674117"/>
                  <a:gd name="connsiteY14" fmla="*/ 1345488 h 1667042"/>
                  <a:gd name="connsiteX15" fmla="*/ 1139728 w 1674117"/>
                  <a:gd name="connsiteY15" fmla="*/ 1396532 h 1667042"/>
                  <a:gd name="connsiteX16" fmla="*/ 731622 w 1674117"/>
                  <a:gd name="connsiteY16" fmla="*/ 1667042 h 1667042"/>
                  <a:gd name="connsiteX17" fmla="*/ 688759 w 1674117"/>
                  <a:gd name="connsiteY17" fmla="*/ 1667042 h 1667042"/>
                  <a:gd name="connsiteX18" fmla="*/ 245847 w 1674117"/>
                  <a:gd name="connsiteY18" fmla="*/ 1224130 h 1667042"/>
                  <a:gd name="connsiteX19" fmla="*/ 245847 w 1674117"/>
                  <a:gd name="connsiteY19" fmla="*/ 1081255 h 1667042"/>
                  <a:gd name="connsiteX20" fmla="*/ 250890 w 1674117"/>
                  <a:gd name="connsiteY20" fmla="*/ 1031236 h 1667042"/>
                  <a:gd name="connsiteX21" fmla="*/ 11123 w 1674117"/>
                  <a:gd name="connsiteY21" fmla="*/ 615948 h 1667042"/>
                  <a:gd name="connsiteX22" fmla="*/ 41475 w 1674117"/>
                  <a:gd name="connsiteY22" fmla="*/ 502673 h 1667042"/>
                  <a:gd name="connsiteX23" fmla="*/ 72686 w 1674117"/>
                  <a:gd name="connsiteY23" fmla="*/ 492178 h 1667042"/>
                  <a:gd name="connsiteX24" fmla="*/ 154750 w 1674117"/>
                  <a:gd name="connsiteY24" fmla="*/ 533025 h 1667042"/>
                  <a:gd name="connsiteX25" fmla="*/ 343923 w 1674117"/>
                  <a:gd name="connsiteY25" fmla="*/ 860684 h 1667042"/>
                  <a:gd name="connsiteX26" fmla="*/ 369200 w 1674117"/>
                  <a:gd name="connsiteY26" fmla="*/ 839828 h 1667042"/>
                  <a:gd name="connsiteX27" fmla="*/ 215975 w 1674117"/>
                  <a:gd name="connsiteY27" fmla="*/ 267988 h 1667042"/>
                  <a:gd name="connsiteX28" fmla="*/ 292870 w 1674117"/>
                  <a:gd name="connsiteY28" fmla="*/ 134804 h 1667042"/>
                  <a:gd name="connsiteX29" fmla="*/ 335967 w 1674117"/>
                  <a:gd name="connsiteY29" fmla="*/ 132103 h 1667042"/>
                  <a:gd name="connsiteX30" fmla="*/ 426053 w 1674117"/>
                  <a:gd name="connsiteY30" fmla="*/ 211698 h 1667042"/>
                  <a:gd name="connsiteX31" fmla="*/ 578656 w 1674117"/>
                  <a:gd name="connsiteY31" fmla="*/ 781218 h 1667042"/>
                  <a:gd name="connsiteX32" fmla="*/ 614705 w 1674117"/>
                  <a:gd name="connsiteY32" fmla="*/ 781218 h 1667042"/>
                  <a:gd name="connsiteX33" fmla="*/ 614705 w 1674117"/>
                  <a:gd name="connsiteY33" fmla="*/ 108744 h 1667042"/>
                  <a:gd name="connsiteX34" fmla="*/ 723449 w 1674117"/>
                  <a:gd name="connsiteY34" fmla="*/ 0 h 1667042"/>
                  <a:gd name="connsiteX0" fmla="*/ 723449 w 1659290"/>
                  <a:gd name="connsiteY0" fmla="*/ 0 h 1667042"/>
                  <a:gd name="connsiteX1" fmla="*/ 832193 w 1659290"/>
                  <a:gd name="connsiteY1" fmla="*/ 108744 h 1667042"/>
                  <a:gd name="connsiteX2" fmla="*/ 832193 w 1659290"/>
                  <a:gd name="connsiteY2" fmla="*/ 781218 h 1667042"/>
                  <a:gd name="connsiteX3" fmla="*/ 861235 w 1659290"/>
                  <a:gd name="connsiteY3" fmla="*/ 781218 h 1667042"/>
                  <a:gd name="connsiteX4" fmla="*/ 1013838 w 1659290"/>
                  <a:gd name="connsiteY4" fmla="*/ 211697 h 1667042"/>
                  <a:gd name="connsiteX5" fmla="*/ 1147022 w 1659290"/>
                  <a:gd name="connsiteY5" fmla="*/ 134803 h 1667042"/>
                  <a:gd name="connsiteX6" fmla="*/ 1223916 w 1659290"/>
                  <a:gd name="connsiteY6" fmla="*/ 267987 h 1667042"/>
                  <a:gd name="connsiteX7" fmla="*/ 1054692 w 1659290"/>
                  <a:gd name="connsiteY7" fmla="*/ 899539 h 1667042"/>
                  <a:gd name="connsiteX8" fmla="*/ 1051911 w 1659290"/>
                  <a:gd name="connsiteY8" fmla="*/ 914682 h 1667042"/>
                  <a:gd name="connsiteX9" fmla="*/ 1097255 w 1659290"/>
                  <a:gd name="connsiteY9" fmla="*/ 1056814 h 1667042"/>
                  <a:gd name="connsiteX10" fmla="*/ 1108948 w 1659290"/>
                  <a:gd name="connsiteY10" fmla="*/ 1067074 h 1667042"/>
                  <a:gd name="connsiteX11" fmla="*/ 1397807 w 1659290"/>
                  <a:gd name="connsiteY11" fmla="*/ 900177 h 1667042"/>
                  <a:gd name="connsiteX12" fmla="*/ 1656994 w 1659290"/>
                  <a:gd name="connsiteY12" fmla="*/ 903326 h 1667042"/>
                  <a:gd name="connsiteX13" fmla="*/ 1510970 w 1659290"/>
                  <a:gd name="connsiteY13" fmla="*/ 1136320 h 1667042"/>
                  <a:gd name="connsiteX14" fmla="*/ 1155573 w 1659290"/>
                  <a:gd name="connsiteY14" fmla="*/ 1345488 h 1667042"/>
                  <a:gd name="connsiteX15" fmla="*/ 1139728 w 1659290"/>
                  <a:gd name="connsiteY15" fmla="*/ 1396532 h 1667042"/>
                  <a:gd name="connsiteX16" fmla="*/ 731622 w 1659290"/>
                  <a:gd name="connsiteY16" fmla="*/ 1667042 h 1667042"/>
                  <a:gd name="connsiteX17" fmla="*/ 688759 w 1659290"/>
                  <a:gd name="connsiteY17" fmla="*/ 1667042 h 1667042"/>
                  <a:gd name="connsiteX18" fmla="*/ 245847 w 1659290"/>
                  <a:gd name="connsiteY18" fmla="*/ 1224130 h 1667042"/>
                  <a:gd name="connsiteX19" fmla="*/ 245847 w 1659290"/>
                  <a:gd name="connsiteY19" fmla="*/ 1081255 h 1667042"/>
                  <a:gd name="connsiteX20" fmla="*/ 250890 w 1659290"/>
                  <a:gd name="connsiteY20" fmla="*/ 1031236 h 1667042"/>
                  <a:gd name="connsiteX21" fmla="*/ 11123 w 1659290"/>
                  <a:gd name="connsiteY21" fmla="*/ 615948 h 1667042"/>
                  <a:gd name="connsiteX22" fmla="*/ 41475 w 1659290"/>
                  <a:gd name="connsiteY22" fmla="*/ 502673 h 1667042"/>
                  <a:gd name="connsiteX23" fmla="*/ 72686 w 1659290"/>
                  <a:gd name="connsiteY23" fmla="*/ 492178 h 1667042"/>
                  <a:gd name="connsiteX24" fmla="*/ 154750 w 1659290"/>
                  <a:gd name="connsiteY24" fmla="*/ 533025 h 1667042"/>
                  <a:gd name="connsiteX25" fmla="*/ 343923 w 1659290"/>
                  <a:gd name="connsiteY25" fmla="*/ 860684 h 1667042"/>
                  <a:gd name="connsiteX26" fmla="*/ 369200 w 1659290"/>
                  <a:gd name="connsiteY26" fmla="*/ 839828 h 1667042"/>
                  <a:gd name="connsiteX27" fmla="*/ 215975 w 1659290"/>
                  <a:gd name="connsiteY27" fmla="*/ 267988 h 1667042"/>
                  <a:gd name="connsiteX28" fmla="*/ 292870 w 1659290"/>
                  <a:gd name="connsiteY28" fmla="*/ 134804 h 1667042"/>
                  <a:gd name="connsiteX29" fmla="*/ 335967 w 1659290"/>
                  <a:gd name="connsiteY29" fmla="*/ 132103 h 1667042"/>
                  <a:gd name="connsiteX30" fmla="*/ 426053 w 1659290"/>
                  <a:gd name="connsiteY30" fmla="*/ 211698 h 1667042"/>
                  <a:gd name="connsiteX31" fmla="*/ 578656 w 1659290"/>
                  <a:gd name="connsiteY31" fmla="*/ 781218 h 1667042"/>
                  <a:gd name="connsiteX32" fmla="*/ 614705 w 1659290"/>
                  <a:gd name="connsiteY32" fmla="*/ 781218 h 1667042"/>
                  <a:gd name="connsiteX33" fmla="*/ 614705 w 1659290"/>
                  <a:gd name="connsiteY33" fmla="*/ 108744 h 1667042"/>
                  <a:gd name="connsiteX34" fmla="*/ 723449 w 1659290"/>
                  <a:gd name="connsiteY34" fmla="*/ 0 h 1667042"/>
                  <a:gd name="connsiteX0" fmla="*/ 723449 w 1593259"/>
                  <a:gd name="connsiteY0" fmla="*/ 0 h 1667042"/>
                  <a:gd name="connsiteX1" fmla="*/ 832193 w 1593259"/>
                  <a:gd name="connsiteY1" fmla="*/ 108744 h 1667042"/>
                  <a:gd name="connsiteX2" fmla="*/ 832193 w 1593259"/>
                  <a:gd name="connsiteY2" fmla="*/ 781218 h 1667042"/>
                  <a:gd name="connsiteX3" fmla="*/ 861235 w 1593259"/>
                  <a:gd name="connsiteY3" fmla="*/ 781218 h 1667042"/>
                  <a:gd name="connsiteX4" fmla="*/ 1013838 w 1593259"/>
                  <a:gd name="connsiteY4" fmla="*/ 211697 h 1667042"/>
                  <a:gd name="connsiteX5" fmla="*/ 1147022 w 1593259"/>
                  <a:gd name="connsiteY5" fmla="*/ 134803 h 1667042"/>
                  <a:gd name="connsiteX6" fmla="*/ 1223916 w 1593259"/>
                  <a:gd name="connsiteY6" fmla="*/ 267987 h 1667042"/>
                  <a:gd name="connsiteX7" fmla="*/ 1054692 w 1593259"/>
                  <a:gd name="connsiteY7" fmla="*/ 899539 h 1667042"/>
                  <a:gd name="connsiteX8" fmla="*/ 1051911 w 1593259"/>
                  <a:gd name="connsiteY8" fmla="*/ 914682 h 1667042"/>
                  <a:gd name="connsiteX9" fmla="*/ 1097255 w 1593259"/>
                  <a:gd name="connsiteY9" fmla="*/ 1056814 h 1667042"/>
                  <a:gd name="connsiteX10" fmla="*/ 1108948 w 1593259"/>
                  <a:gd name="connsiteY10" fmla="*/ 1067074 h 1667042"/>
                  <a:gd name="connsiteX11" fmla="*/ 1397807 w 1593259"/>
                  <a:gd name="connsiteY11" fmla="*/ 900177 h 1667042"/>
                  <a:gd name="connsiteX12" fmla="*/ 1587938 w 1593259"/>
                  <a:gd name="connsiteY12" fmla="*/ 946189 h 1667042"/>
                  <a:gd name="connsiteX13" fmla="*/ 1510970 w 1593259"/>
                  <a:gd name="connsiteY13" fmla="*/ 1136320 h 1667042"/>
                  <a:gd name="connsiteX14" fmla="*/ 1155573 w 1593259"/>
                  <a:gd name="connsiteY14" fmla="*/ 1345488 h 1667042"/>
                  <a:gd name="connsiteX15" fmla="*/ 1139728 w 1593259"/>
                  <a:gd name="connsiteY15" fmla="*/ 1396532 h 1667042"/>
                  <a:gd name="connsiteX16" fmla="*/ 731622 w 1593259"/>
                  <a:gd name="connsiteY16" fmla="*/ 1667042 h 1667042"/>
                  <a:gd name="connsiteX17" fmla="*/ 688759 w 1593259"/>
                  <a:gd name="connsiteY17" fmla="*/ 1667042 h 1667042"/>
                  <a:gd name="connsiteX18" fmla="*/ 245847 w 1593259"/>
                  <a:gd name="connsiteY18" fmla="*/ 1224130 h 1667042"/>
                  <a:gd name="connsiteX19" fmla="*/ 245847 w 1593259"/>
                  <a:gd name="connsiteY19" fmla="*/ 1081255 h 1667042"/>
                  <a:gd name="connsiteX20" fmla="*/ 250890 w 1593259"/>
                  <a:gd name="connsiteY20" fmla="*/ 1031236 h 1667042"/>
                  <a:gd name="connsiteX21" fmla="*/ 11123 w 1593259"/>
                  <a:gd name="connsiteY21" fmla="*/ 615948 h 1667042"/>
                  <a:gd name="connsiteX22" fmla="*/ 41475 w 1593259"/>
                  <a:gd name="connsiteY22" fmla="*/ 502673 h 1667042"/>
                  <a:gd name="connsiteX23" fmla="*/ 72686 w 1593259"/>
                  <a:gd name="connsiteY23" fmla="*/ 492178 h 1667042"/>
                  <a:gd name="connsiteX24" fmla="*/ 154750 w 1593259"/>
                  <a:gd name="connsiteY24" fmla="*/ 533025 h 1667042"/>
                  <a:gd name="connsiteX25" fmla="*/ 343923 w 1593259"/>
                  <a:gd name="connsiteY25" fmla="*/ 860684 h 1667042"/>
                  <a:gd name="connsiteX26" fmla="*/ 369200 w 1593259"/>
                  <a:gd name="connsiteY26" fmla="*/ 839828 h 1667042"/>
                  <a:gd name="connsiteX27" fmla="*/ 215975 w 1593259"/>
                  <a:gd name="connsiteY27" fmla="*/ 267988 h 1667042"/>
                  <a:gd name="connsiteX28" fmla="*/ 292870 w 1593259"/>
                  <a:gd name="connsiteY28" fmla="*/ 134804 h 1667042"/>
                  <a:gd name="connsiteX29" fmla="*/ 335967 w 1593259"/>
                  <a:gd name="connsiteY29" fmla="*/ 132103 h 1667042"/>
                  <a:gd name="connsiteX30" fmla="*/ 426053 w 1593259"/>
                  <a:gd name="connsiteY30" fmla="*/ 211698 h 1667042"/>
                  <a:gd name="connsiteX31" fmla="*/ 578656 w 1593259"/>
                  <a:gd name="connsiteY31" fmla="*/ 781218 h 1667042"/>
                  <a:gd name="connsiteX32" fmla="*/ 614705 w 1593259"/>
                  <a:gd name="connsiteY32" fmla="*/ 781218 h 1667042"/>
                  <a:gd name="connsiteX33" fmla="*/ 614705 w 1593259"/>
                  <a:gd name="connsiteY33" fmla="*/ 108744 h 1667042"/>
                  <a:gd name="connsiteX34" fmla="*/ 723449 w 1593259"/>
                  <a:gd name="connsiteY34" fmla="*/ 0 h 1667042"/>
                  <a:gd name="connsiteX0" fmla="*/ 723449 w 1594161"/>
                  <a:gd name="connsiteY0" fmla="*/ 0 h 1667042"/>
                  <a:gd name="connsiteX1" fmla="*/ 832193 w 1594161"/>
                  <a:gd name="connsiteY1" fmla="*/ 108744 h 1667042"/>
                  <a:gd name="connsiteX2" fmla="*/ 832193 w 1594161"/>
                  <a:gd name="connsiteY2" fmla="*/ 781218 h 1667042"/>
                  <a:gd name="connsiteX3" fmla="*/ 861235 w 1594161"/>
                  <a:gd name="connsiteY3" fmla="*/ 781218 h 1667042"/>
                  <a:gd name="connsiteX4" fmla="*/ 1013838 w 1594161"/>
                  <a:gd name="connsiteY4" fmla="*/ 211697 h 1667042"/>
                  <a:gd name="connsiteX5" fmla="*/ 1147022 w 1594161"/>
                  <a:gd name="connsiteY5" fmla="*/ 134803 h 1667042"/>
                  <a:gd name="connsiteX6" fmla="*/ 1223916 w 1594161"/>
                  <a:gd name="connsiteY6" fmla="*/ 267987 h 1667042"/>
                  <a:gd name="connsiteX7" fmla="*/ 1054692 w 1594161"/>
                  <a:gd name="connsiteY7" fmla="*/ 899539 h 1667042"/>
                  <a:gd name="connsiteX8" fmla="*/ 1051911 w 1594161"/>
                  <a:gd name="connsiteY8" fmla="*/ 914682 h 1667042"/>
                  <a:gd name="connsiteX9" fmla="*/ 1097255 w 1594161"/>
                  <a:gd name="connsiteY9" fmla="*/ 1056814 h 1667042"/>
                  <a:gd name="connsiteX10" fmla="*/ 1108948 w 1594161"/>
                  <a:gd name="connsiteY10" fmla="*/ 1067074 h 1667042"/>
                  <a:gd name="connsiteX11" fmla="*/ 1397807 w 1594161"/>
                  <a:gd name="connsiteY11" fmla="*/ 900177 h 1667042"/>
                  <a:gd name="connsiteX12" fmla="*/ 1587938 w 1594161"/>
                  <a:gd name="connsiteY12" fmla="*/ 946189 h 1667042"/>
                  <a:gd name="connsiteX13" fmla="*/ 1510970 w 1594161"/>
                  <a:gd name="connsiteY13" fmla="*/ 1136320 h 1667042"/>
                  <a:gd name="connsiteX14" fmla="*/ 1155573 w 1594161"/>
                  <a:gd name="connsiteY14" fmla="*/ 1345488 h 1667042"/>
                  <a:gd name="connsiteX15" fmla="*/ 1139728 w 1594161"/>
                  <a:gd name="connsiteY15" fmla="*/ 1396532 h 1667042"/>
                  <a:gd name="connsiteX16" fmla="*/ 731622 w 1594161"/>
                  <a:gd name="connsiteY16" fmla="*/ 1667042 h 1667042"/>
                  <a:gd name="connsiteX17" fmla="*/ 688759 w 1594161"/>
                  <a:gd name="connsiteY17" fmla="*/ 1667042 h 1667042"/>
                  <a:gd name="connsiteX18" fmla="*/ 245847 w 1594161"/>
                  <a:gd name="connsiteY18" fmla="*/ 1224130 h 1667042"/>
                  <a:gd name="connsiteX19" fmla="*/ 245847 w 1594161"/>
                  <a:gd name="connsiteY19" fmla="*/ 1081255 h 1667042"/>
                  <a:gd name="connsiteX20" fmla="*/ 250890 w 1594161"/>
                  <a:gd name="connsiteY20" fmla="*/ 1031236 h 1667042"/>
                  <a:gd name="connsiteX21" fmla="*/ 11123 w 1594161"/>
                  <a:gd name="connsiteY21" fmla="*/ 615948 h 1667042"/>
                  <a:gd name="connsiteX22" fmla="*/ 41475 w 1594161"/>
                  <a:gd name="connsiteY22" fmla="*/ 502673 h 1667042"/>
                  <a:gd name="connsiteX23" fmla="*/ 72686 w 1594161"/>
                  <a:gd name="connsiteY23" fmla="*/ 492178 h 1667042"/>
                  <a:gd name="connsiteX24" fmla="*/ 154750 w 1594161"/>
                  <a:gd name="connsiteY24" fmla="*/ 533025 h 1667042"/>
                  <a:gd name="connsiteX25" fmla="*/ 343923 w 1594161"/>
                  <a:gd name="connsiteY25" fmla="*/ 860684 h 1667042"/>
                  <a:gd name="connsiteX26" fmla="*/ 369200 w 1594161"/>
                  <a:gd name="connsiteY26" fmla="*/ 839828 h 1667042"/>
                  <a:gd name="connsiteX27" fmla="*/ 215975 w 1594161"/>
                  <a:gd name="connsiteY27" fmla="*/ 267988 h 1667042"/>
                  <a:gd name="connsiteX28" fmla="*/ 292870 w 1594161"/>
                  <a:gd name="connsiteY28" fmla="*/ 134804 h 1667042"/>
                  <a:gd name="connsiteX29" fmla="*/ 335967 w 1594161"/>
                  <a:gd name="connsiteY29" fmla="*/ 132103 h 1667042"/>
                  <a:gd name="connsiteX30" fmla="*/ 426053 w 1594161"/>
                  <a:gd name="connsiteY30" fmla="*/ 211698 h 1667042"/>
                  <a:gd name="connsiteX31" fmla="*/ 578656 w 1594161"/>
                  <a:gd name="connsiteY31" fmla="*/ 781218 h 1667042"/>
                  <a:gd name="connsiteX32" fmla="*/ 614705 w 1594161"/>
                  <a:gd name="connsiteY32" fmla="*/ 781218 h 1667042"/>
                  <a:gd name="connsiteX33" fmla="*/ 614705 w 1594161"/>
                  <a:gd name="connsiteY33" fmla="*/ 108744 h 1667042"/>
                  <a:gd name="connsiteX34" fmla="*/ 723449 w 1594161"/>
                  <a:gd name="connsiteY34" fmla="*/ 0 h 1667042"/>
                  <a:gd name="connsiteX0" fmla="*/ 723449 w 1596962"/>
                  <a:gd name="connsiteY0" fmla="*/ 0 h 1667042"/>
                  <a:gd name="connsiteX1" fmla="*/ 832193 w 1596962"/>
                  <a:gd name="connsiteY1" fmla="*/ 108744 h 1667042"/>
                  <a:gd name="connsiteX2" fmla="*/ 832193 w 1596962"/>
                  <a:gd name="connsiteY2" fmla="*/ 781218 h 1667042"/>
                  <a:gd name="connsiteX3" fmla="*/ 861235 w 1596962"/>
                  <a:gd name="connsiteY3" fmla="*/ 781218 h 1667042"/>
                  <a:gd name="connsiteX4" fmla="*/ 1013838 w 1596962"/>
                  <a:gd name="connsiteY4" fmla="*/ 211697 h 1667042"/>
                  <a:gd name="connsiteX5" fmla="*/ 1147022 w 1596962"/>
                  <a:gd name="connsiteY5" fmla="*/ 134803 h 1667042"/>
                  <a:gd name="connsiteX6" fmla="*/ 1223916 w 1596962"/>
                  <a:gd name="connsiteY6" fmla="*/ 267987 h 1667042"/>
                  <a:gd name="connsiteX7" fmla="*/ 1054692 w 1596962"/>
                  <a:gd name="connsiteY7" fmla="*/ 899539 h 1667042"/>
                  <a:gd name="connsiteX8" fmla="*/ 1051911 w 1596962"/>
                  <a:gd name="connsiteY8" fmla="*/ 914682 h 1667042"/>
                  <a:gd name="connsiteX9" fmla="*/ 1097255 w 1596962"/>
                  <a:gd name="connsiteY9" fmla="*/ 1056814 h 1667042"/>
                  <a:gd name="connsiteX10" fmla="*/ 1108948 w 1596962"/>
                  <a:gd name="connsiteY10" fmla="*/ 1067074 h 1667042"/>
                  <a:gd name="connsiteX11" fmla="*/ 1397807 w 1596962"/>
                  <a:gd name="connsiteY11" fmla="*/ 900177 h 1667042"/>
                  <a:gd name="connsiteX12" fmla="*/ 1587938 w 1596962"/>
                  <a:gd name="connsiteY12" fmla="*/ 946189 h 1667042"/>
                  <a:gd name="connsiteX13" fmla="*/ 1510970 w 1596962"/>
                  <a:gd name="connsiteY13" fmla="*/ 1136320 h 1667042"/>
                  <a:gd name="connsiteX14" fmla="*/ 1155573 w 1596962"/>
                  <a:gd name="connsiteY14" fmla="*/ 1345488 h 1667042"/>
                  <a:gd name="connsiteX15" fmla="*/ 1139728 w 1596962"/>
                  <a:gd name="connsiteY15" fmla="*/ 1396532 h 1667042"/>
                  <a:gd name="connsiteX16" fmla="*/ 731622 w 1596962"/>
                  <a:gd name="connsiteY16" fmla="*/ 1667042 h 1667042"/>
                  <a:gd name="connsiteX17" fmla="*/ 688759 w 1596962"/>
                  <a:gd name="connsiteY17" fmla="*/ 1667042 h 1667042"/>
                  <a:gd name="connsiteX18" fmla="*/ 245847 w 1596962"/>
                  <a:gd name="connsiteY18" fmla="*/ 1224130 h 1667042"/>
                  <a:gd name="connsiteX19" fmla="*/ 245847 w 1596962"/>
                  <a:gd name="connsiteY19" fmla="*/ 1081255 h 1667042"/>
                  <a:gd name="connsiteX20" fmla="*/ 250890 w 1596962"/>
                  <a:gd name="connsiteY20" fmla="*/ 1031236 h 1667042"/>
                  <a:gd name="connsiteX21" fmla="*/ 11123 w 1596962"/>
                  <a:gd name="connsiteY21" fmla="*/ 615948 h 1667042"/>
                  <a:gd name="connsiteX22" fmla="*/ 41475 w 1596962"/>
                  <a:gd name="connsiteY22" fmla="*/ 502673 h 1667042"/>
                  <a:gd name="connsiteX23" fmla="*/ 72686 w 1596962"/>
                  <a:gd name="connsiteY23" fmla="*/ 492178 h 1667042"/>
                  <a:gd name="connsiteX24" fmla="*/ 154750 w 1596962"/>
                  <a:gd name="connsiteY24" fmla="*/ 533025 h 1667042"/>
                  <a:gd name="connsiteX25" fmla="*/ 343923 w 1596962"/>
                  <a:gd name="connsiteY25" fmla="*/ 860684 h 1667042"/>
                  <a:gd name="connsiteX26" fmla="*/ 369200 w 1596962"/>
                  <a:gd name="connsiteY26" fmla="*/ 839828 h 1667042"/>
                  <a:gd name="connsiteX27" fmla="*/ 215975 w 1596962"/>
                  <a:gd name="connsiteY27" fmla="*/ 267988 h 1667042"/>
                  <a:gd name="connsiteX28" fmla="*/ 292870 w 1596962"/>
                  <a:gd name="connsiteY28" fmla="*/ 134804 h 1667042"/>
                  <a:gd name="connsiteX29" fmla="*/ 335967 w 1596962"/>
                  <a:gd name="connsiteY29" fmla="*/ 132103 h 1667042"/>
                  <a:gd name="connsiteX30" fmla="*/ 426053 w 1596962"/>
                  <a:gd name="connsiteY30" fmla="*/ 211698 h 1667042"/>
                  <a:gd name="connsiteX31" fmla="*/ 578656 w 1596962"/>
                  <a:gd name="connsiteY31" fmla="*/ 781218 h 1667042"/>
                  <a:gd name="connsiteX32" fmla="*/ 614705 w 1596962"/>
                  <a:gd name="connsiteY32" fmla="*/ 781218 h 1667042"/>
                  <a:gd name="connsiteX33" fmla="*/ 614705 w 1596962"/>
                  <a:gd name="connsiteY33" fmla="*/ 108744 h 1667042"/>
                  <a:gd name="connsiteX34" fmla="*/ 723449 w 1596962"/>
                  <a:gd name="connsiteY34" fmla="*/ 0 h 1667042"/>
                  <a:gd name="connsiteX0" fmla="*/ 723449 w 1599061"/>
                  <a:gd name="connsiteY0" fmla="*/ 0 h 1667042"/>
                  <a:gd name="connsiteX1" fmla="*/ 832193 w 1599061"/>
                  <a:gd name="connsiteY1" fmla="*/ 108744 h 1667042"/>
                  <a:gd name="connsiteX2" fmla="*/ 832193 w 1599061"/>
                  <a:gd name="connsiteY2" fmla="*/ 781218 h 1667042"/>
                  <a:gd name="connsiteX3" fmla="*/ 861235 w 1599061"/>
                  <a:gd name="connsiteY3" fmla="*/ 781218 h 1667042"/>
                  <a:gd name="connsiteX4" fmla="*/ 1013838 w 1599061"/>
                  <a:gd name="connsiteY4" fmla="*/ 211697 h 1667042"/>
                  <a:gd name="connsiteX5" fmla="*/ 1147022 w 1599061"/>
                  <a:gd name="connsiteY5" fmla="*/ 134803 h 1667042"/>
                  <a:gd name="connsiteX6" fmla="*/ 1223916 w 1599061"/>
                  <a:gd name="connsiteY6" fmla="*/ 267987 h 1667042"/>
                  <a:gd name="connsiteX7" fmla="*/ 1054692 w 1599061"/>
                  <a:gd name="connsiteY7" fmla="*/ 899539 h 1667042"/>
                  <a:gd name="connsiteX8" fmla="*/ 1051911 w 1599061"/>
                  <a:gd name="connsiteY8" fmla="*/ 914682 h 1667042"/>
                  <a:gd name="connsiteX9" fmla="*/ 1097255 w 1599061"/>
                  <a:gd name="connsiteY9" fmla="*/ 1056814 h 1667042"/>
                  <a:gd name="connsiteX10" fmla="*/ 1108948 w 1599061"/>
                  <a:gd name="connsiteY10" fmla="*/ 1067074 h 1667042"/>
                  <a:gd name="connsiteX11" fmla="*/ 1397807 w 1599061"/>
                  <a:gd name="connsiteY11" fmla="*/ 900177 h 1667042"/>
                  <a:gd name="connsiteX12" fmla="*/ 1590319 w 1599061"/>
                  <a:gd name="connsiteY12" fmla="*/ 953333 h 1667042"/>
                  <a:gd name="connsiteX13" fmla="*/ 1510970 w 1599061"/>
                  <a:gd name="connsiteY13" fmla="*/ 1136320 h 1667042"/>
                  <a:gd name="connsiteX14" fmla="*/ 1155573 w 1599061"/>
                  <a:gd name="connsiteY14" fmla="*/ 1345488 h 1667042"/>
                  <a:gd name="connsiteX15" fmla="*/ 1139728 w 1599061"/>
                  <a:gd name="connsiteY15" fmla="*/ 1396532 h 1667042"/>
                  <a:gd name="connsiteX16" fmla="*/ 731622 w 1599061"/>
                  <a:gd name="connsiteY16" fmla="*/ 1667042 h 1667042"/>
                  <a:gd name="connsiteX17" fmla="*/ 688759 w 1599061"/>
                  <a:gd name="connsiteY17" fmla="*/ 1667042 h 1667042"/>
                  <a:gd name="connsiteX18" fmla="*/ 245847 w 1599061"/>
                  <a:gd name="connsiteY18" fmla="*/ 1224130 h 1667042"/>
                  <a:gd name="connsiteX19" fmla="*/ 245847 w 1599061"/>
                  <a:gd name="connsiteY19" fmla="*/ 1081255 h 1667042"/>
                  <a:gd name="connsiteX20" fmla="*/ 250890 w 1599061"/>
                  <a:gd name="connsiteY20" fmla="*/ 1031236 h 1667042"/>
                  <a:gd name="connsiteX21" fmla="*/ 11123 w 1599061"/>
                  <a:gd name="connsiteY21" fmla="*/ 615948 h 1667042"/>
                  <a:gd name="connsiteX22" fmla="*/ 41475 w 1599061"/>
                  <a:gd name="connsiteY22" fmla="*/ 502673 h 1667042"/>
                  <a:gd name="connsiteX23" fmla="*/ 72686 w 1599061"/>
                  <a:gd name="connsiteY23" fmla="*/ 492178 h 1667042"/>
                  <a:gd name="connsiteX24" fmla="*/ 154750 w 1599061"/>
                  <a:gd name="connsiteY24" fmla="*/ 533025 h 1667042"/>
                  <a:gd name="connsiteX25" fmla="*/ 343923 w 1599061"/>
                  <a:gd name="connsiteY25" fmla="*/ 860684 h 1667042"/>
                  <a:gd name="connsiteX26" fmla="*/ 369200 w 1599061"/>
                  <a:gd name="connsiteY26" fmla="*/ 839828 h 1667042"/>
                  <a:gd name="connsiteX27" fmla="*/ 215975 w 1599061"/>
                  <a:gd name="connsiteY27" fmla="*/ 267988 h 1667042"/>
                  <a:gd name="connsiteX28" fmla="*/ 292870 w 1599061"/>
                  <a:gd name="connsiteY28" fmla="*/ 134804 h 1667042"/>
                  <a:gd name="connsiteX29" fmla="*/ 335967 w 1599061"/>
                  <a:gd name="connsiteY29" fmla="*/ 132103 h 1667042"/>
                  <a:gd name="connsiteX30" fmla="*/ 426053 w 1599061"/>
                  <a:gd name="connsiteY30" fmla="*/ 211698 h 1667042"/>
                  <a:gd name="connsiteX31" fmla="*/ 578656 w 1599061"/>
                  <a:gd name="connsiteY31" fmla="*/ 781218 h 1667042"/>
                  <a:gd name="connsiteX32" fmla="*/ 614705 w 1599061"/>
                  <a:gd name="connsiteY32" fmla="*/ 781218 h 1667042"/>
                  <a:gd name="connsiteX33" fmla="*/ 614705 w 1599061"/>
                  <a:gd name="connsiteY33" fmla="*/ 108744 h 1667042"/>
                  <a:gd name="connsiteX34" fmla="*/ 723449 w 1599061"/>
                  <a:gd name="connsiteY34" fmla="*/ 0 h 1667042"/>
                  <a:gd name="connsiteX0" fmla="*/ 723449 w 1602893"/>
                  <a:gd name="connsiteY0" fmla="*/ 0 h 1667042"/>
                  <a:gd name="connsiteX1" fmla="*/ 832193 w 1602893"/>
                  <a:gd name="connsiteY1" fmla="*/ 108744 h 1667042"/>
                  <a:gd name="connsiteX2" fmla="*/ 832193 w 1602893"/>
                  <a:gd name="connsiteY2" fmla="*/ 781218 h 1667042"/>
                  <a:gd name="connsiteX3" fmla="*/ 861235 w 1602893"/>
                  <a:gd name="connsiteY3" fmla="*/ 781218 h 1667042"/>
                  <a:gd name="connsiteX4" fmla="*/ 1013838 w 1602893"/>
                  <a:gd name="connsiteY4" fmla="*/ 211697 h 1667042"/>
                  <a:gd name="connsiteX5" fmla="*/ 1147022 w 1602893"/>
                  <a:gd name="connsiteY5" fmla="*/ 134803 h 1667042"/>
                  <a:gd name="connsiteX6" fmla="*/ 1223916 w 1602893"/>
                  <a:gd name="connsiteY6" fmla="*/ 267987 h 1667042"/>
                  <a:gd name="connsiteX7" fmla="*/ 1054692 w 1602893"/>
                  <a:gd name="connsiteY7" fmla="*/ 899539 h 1667042"/>
                  <a:gd name="connsiteX8" fmla="*/ 1051911 w 1602893"/>
                  <a:gd name="connsiteY8" fmla="*/ 914682 h 1667042"/>
                  <a:gd name="connsiteX9" fmla="*/ 1097255 w 1602893"/>
                  <a:gd name="connsiteY9" fmla="*/ 1056814 h 1667042"/>
                  <a:gd name="connsiteX10" fmla="*/ 1108948 w 1602893"/>
                  <a:gd name="connsiteY10" fmla="*/ 1067074 h 1667042"/>
                  <a:gd name="connsiteX11" fmla="*/ 1397807 w 1602893"/>
                  <a:gd name="connsiteY11" fmla="*/ 900177 h 1667042"/>
                  <a:gd name="connsiteX12" fmla="*/ 1590319 w 1602893"/>
                  <a:gd name="connsiteY12" fmla="*/ 953333 h 1667042"/>
                  <a:gd name="connsiteX13" fmla="*/ 1510970 w 1602893"/>
                  <a:gd name="connsiteY13" fmla="*/ 1136320 h 1667042"/>
                  <a:gd name="connsiteX14" fmla="*/ 1155573 w 1602893"/>
                  <a:gd name="connsiteY14" fmla="*/ 1345488 h 1667042"/>
                  <a:gd name="connsiteX15" fmla="*/ 1139728 w 1602893"/>
                  <a:gd name="connsiteY15" fmla="*/ 1396532 h 1667042"/>
                  <a:gd name="connsiteX16" fmla="*/ 731622 w 1602893"/>
                  <a:gd name="connsiteY16" fmla="*/ 1667042 h 1667042"/>
                  <a:gd name="connsiteX17" fmla="*/ 688759 w 1602893"/>
                  <a:gd name="connsiteY17" fmla="*/ 1667042 h 1667042"/>
                  <a:gd name="connsiteX18" fmla="*/ 245847 w 1602893"/>
                  <a:gd name="connsiteY18" fmla="*/ 1224130 h 1667042"/>
                  <a:gd name="connsiteX19" fmla="*/ 245847 w 1602893"/>
                  <a:gd name="connsiteY19" fmla="*/ 1081255 h 1667042"/>
                  <a:gd name="connsiteX20" fmla="*/ 250890 w 1602893"/>
                  <a:gd name="connsiteY20" fmla="*/ 1031236 h 1667042"/>
                  <a:gd name="connsiteX21" fmla="*/ 11123 w 1602893"/>
                  <a:gd name="connsiteY21" fmla="*/ 615948 h 1667042"/>
                  <a:gd name="connsiteX22" fmla="*/ 41475 w 1602893"/>
                  <a:gd name="connsiteY22" fmla="*/ 502673 h 1667042"/>
                  <a:gd name="connsiteX23" fmla="*/ 72686 w 1602893"/>
                  <a:gd name="connsiteY23" fmla="*/ 492178 h 1667042"/>
                  <a:gd name="connsiteX24" fmla="*/ 154750 w 1602893"/>
                  <a:gd name="connsiteY24" fmla="*/ 533025 h 1667042"/>
                  <a:gd name="connsiteX25" fmla="*/ 343923 w 1602893"/>
                  <a:gd name="connsiteY25" fmla="*/ 860684 h 1667042"/>
                  <a:gd name="connsiteX26" fmla="*/ 369200 w 1602893"/>
                  <a:gd name="connsiteY26" fmla="*/ 839828 h 1667042"/>
                  <a:gd name="connsiteX27" fmla="*/ 215975 w 1602893"/>
                  <a:gd name="connsiteY27" fmla="*/ 267988 h 1667042"/>
                  <a:gd name="connsiteX28" fmla="*/ 292870 w 1602893"/>
                  <a:gd name="connsiteY28" fmla="*/ 134804 h 1667042"/>
                  <a:gd name="connsiteX29" fmla="*/ 335967 w 1602893"/>
                  <a:gd name="connsiteY29" fmla="*/ 132103 h 1667042"/>
                  <a:gd name="connsiteX30" fmla="*/ 426053 w 1602893"/>
                  <a:gd name="connsiteY30" fmla="*/ 211698 h 1667042"/>
                  <a:gd name="connsiteX31" fmla="*/ 578656 w 1602893"/>
                  <a:gd name="connsiteY31" fmla="*/ 781218 h 1667042"/>
                  <a:gd name="connsiteX32" fmla="*/ 614705 w 1602893"/>
                  <a:gd name="connsiteY32" fmla="*/ 781218 h 1667042"/>
                  <a:gd name="connsiteX33" fmla="*/ 614705 w 1602893"/>
                  <a:gd name="connsiteY33" fmla="*/ 108744 h 1667042"/>
                  <a:gd name="connsiteX34" fmla="*/ 723449 w 1602893"/>
                  <a:gd name="connsiteY34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56814 h 1667042"/>
                  <a:gd name="connsiteX10" fmla="*/ 1108948 w 1598802"/>
                  <a:gd name="connsiteY10" fmla="*/ 1067074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55573 w 1598802"/>
                  <a:gd name="connsiteY14" fmla="*/ 1345488 h 1667042"/>
                  <a:gd name="connsiteX15" fmla="*/ 1139728 w 1598802"/>
                  <a:gd name="connsiteY15" fmla="*/ 1396532 h 1667042"/>
                  <a:gd name="connsiteX16" fmla="*/ 731622 w 1598802"/>
                  <a:gd name="connsiteY16" fmla="*/ 1667042 h 1667042"/>
                  <a:gd name="connsiteX17" fmla="*/ 688759 w 1598802"/>
                  <a:gd name="connsiteY17" fmla="*/ 1667042 h 1667042"/>
                  <a:gd name="connsiteX18" fmla="*/ 245847 w 1598802"/>
                  <a:gd name="connsiteY18" fmla="*/ 1224130 h 1667042"/>
                  <a:gd name="connsiteX19" fmla="*/ 245847 w 1598802"/>
                  <a:gd name="connsiteY19" fmla="*/ 1081255 h 1667042"/>
                  <a:gd name="connsiteX20" fmla="*/ 250890 w 1598802"/>
                  <a:gd name="connsiteY20" fmla="*/ 1031236 h 1667042"/>
                  <a:gd name="connsiteX21" fmla="*/ 11123 w 1598802"/>
                  <a:gd name="connsiteY21" fmla="*/ 615948 h 1667042"/>
                  <a:gd name="connsiteX22" fmla="*/ 41475 w 1598802"/>
                  <a:gd name="connsiteY22" fmla="*/ 502673 h 1667042"/>
                  <a:gd name="connsiteX23" fmla="*/ 72686 w 1598802"/>
                  <a:gd name="connsiteY23" fmla="*/ 492178 h 1667042"/>
                  <a:gd name="connsiteX24" fmla="*/ 154750 w 1598802"/>
                  <a:gd name="connsiteY24" fmla="*/ 533025 h 1667042"/>
                  <a:gd name="connsiteX25" fmla="*/ 343923 w 1598802"/>
                  <a:gd name="connsiteY25" fmla="*/ 860684 h 1667042"/>
                  <a:gd name="connsiteX26" fmla="*/ 369200 w 1598802"/>
                  <a:gd name="connsiteY26" fmla="*/ 839828 h 1667042"/>
                  <a:gd name="connsiteX27" fmla="*/ 215975 w 1598802"/>
                  <a:gd name="connsiteY27" fmla="*/ 267988 h 1667042"/>
                  <a:gd name="connsiteX28" fmla="*/ 292870 w 1598802"/>
                  <a:gd name="connsiteY28" fmla="*/ 134804 h 1667042"/>
                  <a:gd name="connsiteX29" fmla="*/ 335967 w 1598802"/>
                  <a:gd name="connsiteY29" fmla="*/ 132103 h 1667042"/>
                  <a:gd name="connsiteX30" fmla="*/ 426053 w 1598802"/>
                  <a:gd name="connsiteY30" fmla="*/ 211698 h 1667042"/>
                  <a:gd name="connsiteX31" fmla="*/ 578656 w 1598802"/>
                  <a:gd name="connsiteY31" fmla="*/ 781218 h 1667042"/>
                  <a:gd name="connsiteX32" fmla="*/ 614705 w 1598802"/>
                  <a:gd name="connsiteY32" fmla="*/ 781218 h 1667042"/>
                  <a:gd name="connsiteX33" fmla="*/ 614705 w 1598802"/>
                  <a:gd name="connsiteY33" fmla="*/ 108744 h 1667042"/>
                  <a:gd name="connsiteX34" fmla="*/ 723449 w 1598802"/>
                  <a:gd name="connsiteY34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56814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55573 w 1598802"/>
                  <a:gd name="connsiteY14" fmla="*/ 1345488 h 1667042"/>
                  <a:gd name="connsiteX15" fmla="*/ 1139728 w 1598802"/>
                  <a:gd name="connsiteY15" fmla="*/ 1396532 h 1667042"/>
                  <a:gd name="connsiteX16" fmla="*/ 731622 w 1598802"/>
                  <a:gd name="connsiteY16" fmla="*/ 1667042 h 1667042"/>
                  <a:gd name="connsiteX17" fmla="*/ 688759 w 1598802"/>
                  <a:gd name="connsiteY17" fmla="*/ 1667042 h 1667042"/>
                  <a:gd name="connsiteX18" fmla="*/ 245847 w 1598802"/>
                  <a:gd name="connsiteY18" fmla="*/ 1224130 h 1667042"/>
                  <a:gd name="connsiteX19" fmla="*/ 245847 w 1598802"/>
                  <a:gd name="connsiteY19" fmla="*/ 1081255 h 1667042"/>
                  <a:gd name="connsiteX20" fmla="*/ 250890 w 1598802"/>
                  <a:gd name="connsiteY20" fmla="*/ 1031236 h 1667042"/>
                  <a:gd name="connsiteX21" fmla="*/ 11123 w 1598802"/>
                  <a:gd name="connsiteY21" fmla="*/ 615948 h 1667042"/>
                  <a:gd name="connsiteX22" fmla="*/ 41475 w 1598802"/>
                  <a:gd name="connsiteY22" fmla="*/ 502673 h 1667042"/>
                  <a:gd name="connsiteX23" fmla="*/ 72686 w 1598802"/>
                  <a:gd name="connsiteY23" fmla="*/ 492178 h 1667042"/>
                  <a:gd name="connsiteX24" fmla="*/ 154750 w 1598802"/>
                  <a:gd name="connsiteY24" fmla="*/ 533025 h 1667042"/>
                  <a:gd name="connsiteX25" fmla="*/ 343923 w 1598802"/>
                  <a:gd name="connsiteY25" fmla="*/ 860684 h 1667042"/>
                  <a:gd name="connsiteX26" fmla="*/ 369200 w 1598802"/>
                  <a:gd name="connsiteY26" fmla="*/ 839828 h 1667042"/>
                  <a:gd name="connsiteX27" fmla="*/ 215975 w 1598802"/>
                  <a:gd name="connsiteY27" fmla="*/ 267988 h 1667042"/>
                  <a:gd name="connsiteX28" fmla="*/ 292870 w 1598802"/>
                  <a:gd name="connsiteY28" fmla="*/ 134804 h 1667042"/>
                  <a:gd name="connsiteX29" fmla="*/ 335967 w 1598802"/>
                  <a:gd name="connsiteY29" fmla="*/ 132103 h 1667042"/>
                  <a:gd name="connsiteX30" fmla="*/ 426053 w 1598802"/>
                  <a:gd name="connsiteY30" fmla="*/ 211698 h 1667042"/>
                  <a:gd name="connsiteX31" fmla="*/ 578656 w 1598802"/>
                  <a:gd name="connsiteY31" fmla="*/ 781218 h 1667042"/>
                  <a:gd name="connsiteX32" fmla="*/ 614705 w 1598802"/>
                  <a:gd name="connsiteY32" fmla="*/ 781218 h 1667042"/>
                  <a:gd name="connsiteX33" fmla="*/ 614705 w 1598802"/>
                  <a:gd name="connsiteY33" fmla="*/ 108744 h 1667042"/>
                  <a:gd name="connsiteX34" fmla="*/ 723449 w 1598802"/>
                  <a:gd name="connsiteY34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56814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55573 w 1598802"/>
                  <a:gd name="connsiteY14" fmla="*/ 1345488 h 1667042"/>
                  <a:gd name="connsiteX15" fmla="*/ 1139728 w 1598802"/>
                  <a:gd name="connsiteY15" fmla="*/ 1396532 h 1667042"/>
                  <a:gd name="connsiteX16" fmla="*/ 731622 w 1598802"/>
                  <a:gd name="connsiteY16" fmla="*/ 1667042 h 1667042"/>
                  <a:gd name="connsiteX17" fmla="*/ 688759 w 1598802"/>
                  <a:gd name="connsiteY17" fmla="*/ 1667042 h 1667042"/>
                  <a:gd name="connsiteX18" fmla="*/ 245847 w 1598802"/>
                  <a:gd name="connsiteY18" fmla="*/ 1224130 h 1667042"/>
                  <a:gd name="connsiteX19" fmla="*/ 245847 w 1598802"/>
                  <a:gd name="connsiteY19" fmla="*/ 1081255 h 1667042"/>
                  <a:gd name="connsiteX20" fmla="*/ 250890 w 1598802"/>
                  <a:gd name="connsiteY20" fmla="*/ 1031236 h 1667042"/>
                  <a:gd name="connsiteX21" fmla="*/ 11123 w 1598802"/>
                  <a:gd name="connsiteY21" fmla="*/ 615948 h 1667042"/>
                  <a:gd name="connsiteX22" fmla="*/ 41475 w 1598802"/>
                  <a:gd name="connsiteY22" fmla="*/ 502673 h 1667042"/>
                  <a:gd name="connsiteX23" fmla="*/ 72686 w 1598802"/>
                  <a:gd name="connsiteY23" fmla="*/ 492178 h 1667042"/>
                  <a:gd name="connsiteX24" fmla="*/ 154750 w 1598802"/>
                  <a:gd name="connsiteY24" fmla="*/ 533025 h 1667042"/>
                  <a:gd name="connsiteX25" fmla="*/ 343923 w 1598802"/>
                  <a:gd name="connsiteY25" fmla="*/ 860684 h 1667042"/>
                  <a:gd name="connsiteX26" fmla="*/ 369200 w 1598802"/>
                  <a:gd name="connsiteY26" fmla="*/ 839828 h 1667042"/>
                  <a:gd name="connsiteX27" fmla="*/ 215975 w 1598802"/>
                  <a:gd name="connsiteY27" fmla="*/ 267988 h 1667042"/>
                  <a:gd name="connsiteX28" fmla="*/ 292870 w 1598802"/>
                  <a:gd name="connsiteY28" fmla="*/ 134804 h 1667042"/>
                  <a:gd name="connsiteX29" fmla="*/ 335967 w 1598802"/>
                  <a:gd name="connsiteY29" fmla="*/ 132103 h 1667042"/>
                  <a:gd name="connsiteX30" fmla="*/ 426053 w 1598802"/>
                  <a:gd name="connsiteY30" fmla="*/ 211698 h 1667042"/>
                  <a:gd name="connsiteX31" fmla="*/ 578656 w 1598802"/>
                  <a:gd name="connsiteY31" fmla="*/ 781218 h 1667042"/>
                  <a:gd name="connsiteX32" fmla="*/ 614705 w 1598802"/>
                  <a:gd name="connsiteY32" fmla="*/ 781218 h 1667042"/>
                  <a:gd name="connsiteX33" fmla="*/ 614705 w 1598802"/>
                  <a:gd name="connsiteY33" fmla="*/ 108744 h 1667042"/>
                  <a:gd name="connsiteX34" fmla="*/ 723449 w 1598802"/>
                  <a:gd name="connsiteY34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56814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39728 w 1598802"/>
                  <a:gd name="connsiteY14" fmla="*/ 1396532 h 1667042"/>
                  <a:gd name="connsiteX15" fmla="*/ 731622 w 1598802"/>
                  <a:gd name="connsiteY15" fmla="*/ 1667042 h 1667042"/>
                  <a:gd name="connsiteX16" fmla="*/ 688759 w 1598802"/>
                  <a:gd name="connsiteY16" fmla="*/ 1667042 h 1667042"/>
                  <a:gd name="connsiteX17" fmla="*/ 245847 w 1598802"/>
                  <a:gd name="connsiteY17" fmla="*/ 1224130 h 1667042"/>
                  <a:gd name="connsiteX18" fmla="*/ 245847 w 1598802"/>
                  <a:gd name="connsiteY18" fmla="*/ 1081255 h 1667042"/>
                  <a:gd name="connsiteX19" fmla="*/ 250890 w 1598802"/>
                  <a:gd name="connsiteY19" fmla="*/ 1031236 h 1667042"/>
                  <a:gd name="connsiteX20" fmla="*/ 11123 w 1598802"/>
                  <a:gd name="connsiteY20" fmla="*/ 615948 h 1667042"/>
                  <a:gd name="connsiteX21" fmla="*/ 41475 w 1598802"/>
                  <a:gd name="connsiteY21" fmla="*/ 502673 h 1667042"/>
                  <a:gd name="connsiteX22" fmla="*/ 72686 w 1598802"/>
                  <a:gd name="connsiteY22" fmla="*/ 492178 h 1667042"/>
                  <a:gd name="connsiteX23" fmla="*/ 154750 w 1598802"/>
                  <a:gd name="connsiteY23" fmla="*/ 533025 h 1667042"/>
                  <a:gd name="connsiteX24" fmla="*/ 343923 w 1598802"/>
                  <a:gd name="connsiteY24" fmla="*/ 860684 h 1667042"/>
                  <a:gd name="connsiteX25" fmla="*/ 369200 w 1598802"/>
                  <a:gd name="connsiteY25" fmla="*/ 839828 h 1667042"/>
                  <a:gd name="connsiteX26" fmla="*/ 215975 w 1598802"/>
                  <a:gd name="connsiteY26" fmla="*/ 267988 h 1667042"/>
                  <a:gd name="connsiteX27" fmla="*/ 292870 w 1598802"/>
                  <a:gd name="connsiteY27" fmla="*/ 134804 h 1667042"/>
                  <a:gd name="connsiteX28" fmla="*/ 335967 w 1598802"/>
                  <a:gd name="connsiteY28" fmla="*/ 132103 h 1667042"/>
                  <a:gd name="connsiteX29" fmla="*/ 426053 w 1598802"/>
                  <a:gd name="connsiteY29" fmla="*/ 211698 h 1667042"/>
                  <a:gd name="connsiteX30" fmla="*/ 578656 w 1598802"/>
                  <a:gd name="connsiteY30" fmla="*/ 781218 h 1667042"/>
                  <a:gd name="connsiteX31" fmla="*/ 614705 w 1598802"/>
                  <a:gd name="connsiteY31" fmla="*/ 781218 h 1667042"/>
                  <a:gd name="connsiteX32" fmla="*/ 614705 w 1598802"/>
                  <a:gd name="connsiteY32" fmla="*/ 108744 h 1667042"/>
                  <a:gd name="connsiteX33" fmla="*/ 723449 w 1598802"/>
                  <a:gd name="connsiteY33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56814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39728 w 1598802"/>
                  <a:gd name="connsiteY14" fmla="*/ 1396532 h 1667042"/>
                  <a:gd name="connsiteX15" fmla="*/ 731622 w 1598802"/>
                  <a:gd name="connsiteY15" fmla="*/ 1667042 h 1667042"/>
                  <a:gd name="connsiteX16" fmla="*/ 688759 w 1598802"/>
                  <a:gd name="connsiteY16" fmla="*/ 1667042 h 1667042"/>
                  <a:gd name="connsiteX17" fmla="*/ 245847 w 1598802"/>
                  <a:gd name="connsiteY17" fmla="*/ 1224130 h 1667042"/>
                  <a:gd name="connsiteX18" fmla="*/ 245847 w 1598802"/>
                  <a:gd name="connsiteY18" fmla="*/ 1081255 h 1667042"/>
                  <a:gd name="connsiteX19" fmla="*/ 250890 w 1598802"/>
                  <a:gd name="connsiteY19" fmla="*/ 1031236 h 1667042"/>
                  <a:gd name="connsiteX20" fmla="*/ 11123 w 1598802"/>
                  <a:gd name="connsiteY20" fmla="*/ 615948 h 1667042"/>
                  <a:gd name="connsiteX21" fmla="*/ 41475 w 1598802"/>
                  <a:gd name="connsiteY21" fmla="*/ 502673 h 1667042"/>
                  <a:gd name="connsiteX22" fmla="*/ 72686 w 1598802"/>
                  <a:gd name="connsiteY22" fmla="*/ 492178 h 1667042"/>
                  <a:gd name="connsiteX23" fmla="*/ 154750 w 1598802"/>
                  <a:gd name="connsiteY23" fmla="*/ 533025 h 1667042"/>
                  <a:gd name="connsiteX24" fmla="*/ 343923 w 1598802"/>
                  <a:gd name="connsiteY24" fmla="*/ 860684 h 1667042"/>
                  <a:gd name="connsiteX25" fmla="*/ 369200 w 1598802"/>
                  <a:gd name="connsiteY25" fmla="*/ 839828 h 1667042"/>
                  <a:gd name="connsiteX26" fmla="*/ 215975 w 1598802"/>
                  <a:gd name="connsiteY26" fmla="*/ 267988 h 1667042"/>
                  <a:gd name="connsiteX27" fmla="*/ 292870 w 1598802"/>
                  <a:gd name="connsiteY27" fmla="*/ 134804 h 1667042"/>
                  <a:gd name="connsiteX28" fmla="*/ 335967 w 1598802"/>
                  <a:gd name="connsiteY28" fmla="*/ 132103 h 1667042"/>
                  <a:gd name="connsiteX29" fmla="*/ 426053 w 1598802"/>
                  <a:gd name="connsiteY29" fmla="*/ 211698 h 1667042"/>
                  <a:gd name="connsiteX30" fmla="*/ 578656 w 1598802"/>
                  <a:gd name="connsiteY30" fmla="*/ 781218 h 1667042"/>
                  <a:gd name="connsiteX31" fmla="*/ 614705 w 1598802"/>
                  <a:gd name="connsiteY31" fmla="*/ 781218 h 1667042"/>
                  <a:gd name="connsiteX32" fmla="*/ 614705 w 1598802"/>
                  <a:gd name="connsiteY32" fmla="*/ 108744 h 1667042"/>
                  <a:gd name="connsiteX33" fmla="*/ 723449 w 1598802"/>
                  <a:gd name="connsiteY33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49671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39728 w 1598802"/>
                  <a:gd name="connsiteY14" fmla="*/ 1396532 h 1667042"/>
                  <a:gd name="connsiteX15" fmla="*/ 731622 w 1598802"/>
                  <a:gd name="connsiteY15" fmla="*/ 1667042 h 1667042"/>
                  <a:gd name="connsiteX16" fmla="*/ 688759 w 1598802"/>
                  <a:gd name="connsiteY16" fmla="*/ 1667042 h 1667042"/>
                  <a:gd name="connsiteX17" fmla="*/ 245847 w 1598802"/>
                  <a:gd name="connsiteY17" fmla="*/ 1224130 h 1667042"/>
                  <a:gd name="connsiteX18" fmla="*/ 245847 w 1598802"/>
                  <a:gd name="connsiteY18" fmla="*/ 1081255 h 1667042"/>
                  <a:gd name="connsiteX19" fmla="*/ 250890 w 1598802"/>
                  <a:gd name="connsiteY19" fmla="*/ 1031236 h 1667042"/>
                  <a:gd name="connsiteX20" fmla="*/ 11123 w 1598802"/>
                  <a:gd name="connsiteY20" fmla="*/ 615948 h 1667042"/>
                  <a:gd name="connsiteX21" fmla="*/ 41475 w 1598802"/>
                  <a:gd name="connsiteY21" fmla="*/ 502673 h 1667042"/>
                  <a:gd name="connsiteX22" fmla="*/ 72686 w 1598802"/>
                  <a:gd name="connsiteY22" fmla="*/ 492178 h 1667042"/>
                  <a:gd name="connsiteX23" fmla="*/ 154750 w 1598802"/>
                  <a:gd name="connsiteY23" fmla="*/ 533025 h 1667042"/>
                  <a:gd name="connsiteX24" fmla="*/ 343923 w 1598802"/>
                  <a:gd name="connsiteY24" fmla="*/ 860684 h 1667042"/>
                  <a:gd name="connsiteX25" fmla="*/ 369200 w 1598802"/>
                  <a:gd name="connsiteY25" fmla="*/ 839828 h 1667042"/>
                  <a:gd name="connsiteX26" fmla="*/ 215975 w 1598802"/>
                  <a:gd name="connsiteY26" fmla="*/ 267988 h 1667042"/>
                  <a:gd name="connsiteX27" fmla="*/ 292870 w 1598802"/>
                  <a:gd name="connsiteY27" fmla="*/ 134804 h 1667042"/>
                  <a:gd name="connsiteX28" fmla="*/ 335967 w 1598802"/>
                  <a:gd name="connsiteY28" fmla="*/ 132103 h 1667042"/>
                  <a:gd name="connsiteX29" fmla="*/ 426053 w 1598802"/>
                  <a:gd name="connsiteY29" fmla="*/ 211698 h 1667042"/>
                  <a:gd name="connsiteX30" fmla="*/ 578656 w 1598802"/>
                  <a:gd name="connsiteY30" fmla="*/ 781218 h 1667042"/>
                  <a:gd name="connsiteX31" fmla="*/ 614705 w 1598802"/>
                  <a:gd name="connsiteY31" fmla="*/ 781218 h 1667042"/>
                  <a:gd name="connsiteX32" fmla="*/ 614705 w 1598802"/>
                  <a:gd name="connsiteY32" fmla="*/ 108744 h 1667042"/>
                  <a:gd name="connsiteX33" fmla="*/ 723449 w 1598802"/>
                  <a:gd name="connsiteY33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49671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39728 w 1598802"/>
                  <a:gd name="connsiteY14" fmla="*/ 1396532 h 1667042"/>
                  <a:gd name="connsiteX15" fmla="*/ 731622 w 1598802"/>
                  <a:gd name="connsiteY15" fmla="*/ 1667042 h 1667042"/>
                  <a:gd name="connsiteX16" fmla="*/ 688759 w 1598802"/>
                  <a:gd name="connsiteY16" fmla="*/ 1667042 h 1667042"/>
                  <a:gd name="connsiteX17" fmla="*/ 245847 w 1598802"/>
                  <a:gd name="connsiteY17" fmla="*/ 1224130 h 1667042"/>
                  <a:gd name="connsiteX18" fmla="*/ 245847 w 1598802"/>
                  <a:gd name="connsiteY18" fmla="*/ 1081255 h 1667042"/>
                  <a:gd name="connsiteX19" fmla="*/ 250890 w 1598802"/>
                  <a:gd name="connsiteY19" fmla="*/ 1031236 h 1667042"/>
                  <a:gd name="connsiteX20" fmla="*/ 11123 w 1598802"/>
                  <a:gd name="connsiteY20" fmla="*/ 615948 h 1667042"/>
                  <a:gd name="connsiteX21" fmla="*/ 41475 w 1598802"/>
                  <a:gd name="connsiteY21" fmla="*/ 502673 h 1667042"/>
                  <a:gd name="connsiteX22" fmla="*/ 72686 w 1598802"/>
                  <a:gd name="connsiteY22" fmla="*/ 492178 h 1667042"/>
                  <a:gd name="connsiteX23" fmla="*/ 154750 w 1598802"/>
                  <a:gd name="connsiteY23" fmla="*/ 533025 h 1667042"/>
                  <a:gd name="connsiteX24" fmla="*/ 343923 w 1598802"/>
                  <a:gd name="connsiteY24" fmla="*/ 860684 h 1667042"/>
                  <a:gd name="connsiteX25" fmla="*/ 369200 w 1598802"/>
                  <a:gd name="connsiteY25" fmla="*/ 839828 h 1667042"/>
                  <a:gd name="connsiteX26" fmla="*/ 215975 w 1598802"/>
                  <a:gd name="connsiteY26" fmla="*/ 267988 h 1667042"/>
                  <a:gd name="connsiteX27" fmla="*/ 292870 w 1598802"/>
                  <a:gd name="connsiteY27" fmla="*/ 134804 h 1667042"/>
                  <a:gd name="connsiteX28" fmla="*/ 335967 w 1598802"/>
                  <a:gd name="connsiteY28" fmla="*/ 132103 h 1667042"/>
                  <a:gd name="connsiteX29" fmla="*/ 426053 w 1598802"/>
                  <a:gd name="connsiteY29" fmla="*/ 211698 h 1667042"/>
                  <a:gd name="connsiteX30" fmla="*/ 578656 w 1598802"/>
                  <a:gd name="connsiteY30" fmla="*/ 781218 h 1667042"/>
                  <a:gd name="connsiteX31" fmla="*/ 614705 w 1598802"/>
                  <a:gd name="connsiteY31" fmla="*/ 781218 h 1667042"/>
                  <a:gd name="connsiteX32" fmla="*/ 614705 w 1598802"/>
                  <a:gd name="connsiteY32" fmla="*/ 108744 h 1667042"/>
                  <a:gd name="connsiteX33" fmla="*/ 723449 w 1598802"/>
                  <a:gd name="connsiteY33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0112 w 1598802"/>
                  <a:gd name="connsiteY9" fmla="*/ 1040146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39728 w 1598802"/>
                  <a:gd name="connsiteY14" fmla="*/ 1396532 h 1667042"/>
                  <a:gd name="connsiteX15" fmla="*/ 731622 w 1598802"/>
                  <a:gd name="connsiteY15" fmla="*/ 1667042 h 1667042"/>
                  <a:gd name="connsiteX16" fmla="*/ 688759 w 1598802"/>
                  <a:gd name="connsiteY16" fmla="*/ 1667042 h 1667042"/>
                  <a:gd name="connsiteX17" fmla="*/ 245847 w 1598802"/>
                  <a:gd name="connsiteY17" fmla="*/ 1224130 h 1667042"/>
                  <a:gd name="connsiteX18" fmla="*/ 245847 w 1598802"/>
                  <a:gd name="connsiteY18" fmla="*/ 1081255 h 1667042"/>
                  <a:gd name="connsiteX19" fmla="*/ 250890 w 1598802"/>
                  <a:gd name="connsiteY19" fmla="*/ 1031236 h 1667042"/>
                  <a:gd name="connsiteX20" fmla="*/ 11123 w 1598802"/>
                  <a:gd name="connsiteY20" fmla="*/ 615948 h 1667042"/>
                  <a:gd name="connsiteX21" fmla="*/ 41475 w 1598802"/>
                  <a:gd name="connsiteY21" fmla="*/ 502673 h 1667042"/>
                  <a:gd name="connsiteX22" fmla="*/ 72686 w 1598802"/>
                  <a:gd name="connsiteY22" fmla="*/ 492178 h 1667042"/>
                  <a:gd name="connsiteX23" fmla="*/ 154750 w 1598802"/>
                  <a:gd name="connsiteY23" fmla="*/ 533025 h 1667042"/>
                  <a:gd name="connsiteX24" fmla="*/ 343923 w 1598802"/>
                  <a:gd name="connsiteY24" fmla="*/ 860684 h 1667042"/>
                  <a:gd name="connsiteX25" fmla="*/ 369200 w 1598802"/>
                  <a:gd name="connsiteY25" fmla="*/ 839828 h 1667042"/>
                  <a:gd name="connsiteX26" fmla="*/ 215975 w 1598802"/>
                  <a:gd name="connsiteY26" fmla="*/ 267988 h 1667042"/>
                  <a:gd name="connsiteX27" fmla="*/ 292870 w 1598802"/>
                  <a:gd name="connsiteY27" fmla="*/ 134804 h 1667042"/>
                  <a:gd name="connsiteX28" fmla="*/ 335967 w 1598802"/>
                  <a:gd name="connsiteY28" fmla="*/ 132103 h 1667042"/>
                  <a:gd name="connsiteX29" fmla="*/ 426053 w 1598802"/>
                  <a:gd name="connsiteY29" fmla="*/ 211698 h 1667042"/>
                  <a:gd name="connsiteX30" fmla="*/ 578656 w 1598802"/>
                  <a:gd name="connsiteY30" fmla="*/ 781218 h 1667042"/>
                  <a:gd name="connsiteX31" fmla="*/ 614705 w 1598802"/>
                  <a:gd name="connsiteY31" fmla="*/ 781218 h 1667042"/>
                  <a:gd name="connsiteX32" fmla="*/ 614705 w 1598802"/>
                  <a:gd name="connsiteY32" fmla="*/ 108744 h 1667042"/>
                  <a:gd name="connsiteX33" fmla="*/ 723449 w 1598802"/>
                  <a:gd name="connsiteY33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90112 w 1598802"/>
                  <a:gd name="connsiteY8" fmla="*/ 1040146 h 1667042"/>
                  <a:gd name="connsiteX9" fmla="*/ 1156573 w 1598802"/>
                  <a:gd name="connsiteY9" fmla="*/ 1045642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80587 w 1598802"/>
                  <a:gd name="connsiteY8" fmla="*/ 1030621 h 1667042"/>
                  <a:gd name="connsiteX9" fmla="*/ 1156573 w 1598802"/>
                  <a:gd name="connsiteY9" fmla="*/ 1045642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56573 w 1598802"/>
                  <a:gd name="connsiteY9" fmla="*/ 1045642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69200 w 1598802"/>
                  <a:gd name="connsiteY23" fmla="*/ 839828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78656 w 1598802"/>
                  <a:gd name="connsiteY28" fmla="*/ 781218 h 1667042"/>
                  <a:gd name="connsiteX29" fmla="*/ 614705 w 1598802"/>
                  <a:gd name="connsiteY29" fmla="*/ 781218 h 1667042"/>
                  <a:gd name="connsiteX30" fmla="*/ 614705 w 1598802"/>
                  <a:gd name="connsiteY30" fmla="*/ 108744 h 1667042"/>
                  <a:gd name="connsiteX31" fmla="*/ 723449 w 1598802"/>
                  <a:gd name="connsiteY31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78656 w 1598802"/>
                  <a:gd name="connsiteY28" fmla="*/ 781218 h 1667042"/>
                  <a:gd name="connsiteX29" fmla="*/ 614705 w 1598802"/>
                  <a:gd name="connsiteY29" fmla="*/ 781218 h 1667042"/>
                  <a:gd name="connsiteX30" fmla="*/ 614705 w 1598802"/>
                  <a:gd name="connsiteY30" fmla="*/ 108744 h 1667042"/>
                  <a:gd name="connsiteX31" fmla="*/ 723449 w 1598802"/>
                  <a:gd name="connsiteY31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78656 w 1598802"/>
                  <a:gd name="connsiteY28" fmla="*/ 781218 h 1667042"/>
                  <a:gd name="connsiteX29" fmla="*/ 614705 w 1598802"/>
                  <a:gd name="connsiteY29" fmla="*/ 781218 h 1667042"/>
                  <a:gd name="connsiteX30" fmla="*/ 614705 w 1598802"/>
                  <a:gd name="connsiteY30" fmla="*/ 108744 h 1667042"/>
                  <a:gd name="connsiteX31" fmla="*/ 723449 w 1598802"/>
                  <a:gd name="connsiteY31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96216 w 1598802"/>
                  <a:gd name="connsiteY28" fmla="*/ 785609 h 1667042"/>
                  <a:gd name="connsiteX29" fmla="*/ 614705 w 1598802"/>
                  <a:gd name="connsiteY29" fmla="*/ 781218 h 1667042"/>
                  <a:gd name="connsiteX30" fmla="*/ 614705 w 1598802"/>
                  <a:gd name="connsiteY30" fmla="*/ 108744 h 1667042"/>
                  <a:gd name="connsiteX31" fmla="*/ 723449 w 1598802"/>
                  <a:gd name="connsiteY31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96216 w 1598802"/>
                  <a:gd name="connsiteY28" fmla="*/ 785609 h 1667042"/>
                  <a:gd name="connsiteX29" fmla="*/ 614705 w 1598802"/>
                  <a:gd name="connsiteY29" fmla="*/ 108744 h 1667042"/>
                  <a:gd name="connsiteX30" fmla="*/ 723449 w 1598802"/>
                  <a:gd name="connsiteY30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89632 w 1598802"/>
                  <a:gd name="connsiteY28" fmla="*/ 787805 h 1667042"/>
                  <a:gd name="connsiteX29" fmla="*/ 614705 w 1598802"/>
                  <a:gd name="connsiteY29" fmla="*/ 108744 h 1667042"/>
                  <a:gd name="connsiteX30" fmla="*/ 723449 w 1598802"/>
                  <a:gd name="connsiteY30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89632 w 1598802"/>
                  <a:gd name="connsiteY28" fmla="*/ 787805 h 1667042"/>
                  <a:gd name="connsiteX29" fmla="*/ 614705 w 1598802"/>
                  <a:gd name="connsiteY29" fmla="*/ 108744 h 1667042"/>
                  <a:gd name="connsiteX30" fmla="*/ 723449 w 1598802"/>
                  <a:gd name="connsiteY30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61235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51911 w 1598802"/>
                  <a:gd name="connsiteY6" fmla="*/ 914682 h 1667042"/>
                  <a:gd name="connsiteX7" fmla="*/ 1068681 w 1598802"/>
                  <a:gd name="connsiteY7" fmla="*/ 1016334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250890 w 1598802"/>
                  <a:gd name="connsiteY17" fmla="*/ 1031236 h 1667042"/>
                  <a:gd name="connsiteX18" fmla="*/ 11123 w 1598802"/>
                  <a:gd name="connsiteY18" fmla="*/ 615948 h 1667042"/>
                  <a:gd name="connsiteX19" fmla="*/ 41475 w 1598802"/>
                  <a:gd name="connsiteY19" fmla="*/ 502673 h 1667042"/>
                  <a:gd name="connsiteX20" fmla="*/ 72686 w 1598802"/>
                  <a:gd name="connsiteY20" fmla="*/ 492178 h 1667042"/>
                  <a:gd name="connsiteX21" fmla="*/ 154750 w 1598802"/>
                  <a:gd name="connsiteY21" fmla="*/ 533025 h 1667042"/>
                  <a:gd name="connsiteX22" fmla="*/ 356030 w 1598802"/>
                  <a:gd name="connsiteY22" fmla="*/ 852997 h 1667042"/>
                  <a:gd name="connsiteX23" fmla="*/ 215975 w 1598802"/>
                  <a:gd name="connsiteY23" fmla="*/ 267988 h 1667042"/>
                  <a:gd name="connsiteX24" fmla="*/ 292870 w 1598802"/>
                  <a:gd name="connsiteY24" fmla="*/ 134804 h 1667042"/>
                  <a:gd name="connsiteX25" fmla="*/ 335967 w 1598802"/>
                  <a:gd name="connsiteY25" fmla="*/ 132103 h 1667042"/>
                  <a:gd name="connsiteX26" fmla="*/ 426053 w 1598802"/>
                  <a:gd name="connsiteY26" fmla="*/ 211698 h 1667042"/>
                  <a:gd name="connsiteX27" fmla="*/ 589632 w 1598802"/>
                  <a:gd name="connsiteY27" fmla="*/ 787805 h 1667042"/>
                  <a:gd name="connsiteX28" fmla="*/ 614705 w 1598802"/>
                  <a:gd name="connsiteY28" fmla="*/ 108744 h 1667042"/>
                  <a:gd name="connsiteX29" fmla="*/ 723449 w 1598802"/>
                  <a:gd name="connsiteY29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51911 w 1598802"/>
                  <a:gd name="connsiteY6" fmla="*/ 914682 h 1667042"/>
                  <a:gd name="connsiteX7" fmla="*/ 1068681 w 1598802"/>
                  <a:gd name="connsiteY7" fmla="*/ 1016334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250890 w 1598802"/>
                  <a:gd name="connsiteY17" fmla="*/ 1031236 h 1667042"/>
                  <a:gd name="connsiteX18" fmla="*/ 11123 w 1598802"/>
                  <a:gd name="connsiteY18" fmla="*/ 615948 h 1667042"/>
                  <a:gd name="connsiteX19" fmla="*/ 41475 w 1598802"/>
                  <a:gd name="connsiteY19" fmla="*/ 502673 h 1667042"/>
                  <a:gd name="connsiteX20" fmla="*/ 72686 w 1598802"/>
                  <a:gd name="connsiteY20" fmla="*/ 492178 h 1667042"/>
                  <a:gd name="connsiteX21" fmla="*/ 154750 w 1598802"/>
                  <a:gd name="connsiteY21" fmla="*/ 533025 h 1667042"/>
                  <a:gd name="connsiteX22" fmla="*/ 356030 w 1598802"/>
                  <a:gd name="connsiteY22" fmla="*/ 852997 h 1667042"/>
                  <a:gd name="connsiteX23" fmla="*/ 215975 w 1598802"/>
                  <a:gd name="connsiteY23" fmla="*/ 267988 h 1667042"/>
                  <a:gd name="connsiteX24" fmla="*/ 292870 w 1598802"/>
                  <a:gd name="connsiteY24" fmla="*/ 134804 h 1667042"/>
                  <a:gd name="connsiteX25" fmla="*/ 335967 w 1598802"/>
                  <a:gd name="connsiteY25" fmla="*/ 132103 h 1667042"/>
                  <a:gd name="connsiteX26" fmla="*/ 426053 w 1598802"/>
                  <a:gd name="connsiteY26" fmla="*/ 211698 h 1667042"/>
                  <a:gd name="connsiteX27" fmla="*/ 589632 w 1598802"/>
                  <a:gd name="connsiteY27" fmla="*/ 787805 h 1667042"/>
                  <a:gd name="connsiteX28" fmla="*/ 614705 w 1598802"/>
                  <a:gd name="connsiteY28" fmla="*/ 108744 h 1667042"/>
                  <a:gd name="connsiteX29" fmla="*/ 723449 w 1598802"/>
                  <a:gd name="connsiteY29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51911 w 1598802"/>
                  <a:gd name="connsiteY6" fmla="*/ 914682 h 1667042"/>
                  <a:gd name="connsiteX7" fmla="*/ 1068681 w 1598802"/>
                  <a:gd name="connsiteY7" fmla="*/ 1016334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250890 w 1598802"/>
                  <a:gd name="connsiteY17" fmla="*/ 1031236 h 1667042"/>
                  <a:gd name="connsiteX18" fmla="*/ 11123 w 1598802"/>
                  <a:gd name="connsiteY18" fmla="*/ 615948 h 1667042"/>
                  <a:gd name="connsiteX19" fmla="*/ 41475 w 1598802"/>
                  <a:gd name="connsiteY19" fmla="*/ 502673 h 1667042"/>
                  <a:gd name="connsiteX20" fmla="*/ 72686 w 1598802"/>
                  <a:gd name="connsiteY20" fmla="*/ 492178 h 1667042"/>
                  <a:gd name="connsiteX21" fmla="*/ 154750 w 1598802"/>
                  <a:gd name="connsiteY21" fmla="*/ 533025 h 1667042"/>
                  <a:gd name="connsiteX22" fmla="*/ 356030 w 1598802"/>
                  <a:gd name="connsiteY22" fmla="*/ 852997 h 1667042"/>
                  <a:gd name="connsiteX23" fmla="*/ 215975 w 1598802"/>
                  <a:gd name="connsiteY23" fmla="*/ 267988 h 1667042"/>
                  <a:gd name="connsiteX24" fmla="*/ 292870 w 1598802"/>
                  <a:gd name="connsiteY24" fmla="*/ 134804 h 1667042"/>
                  <a:gd name="connsiteX25" fmla="*/ 335967 w 1598802"/>
                  <a:gd name="connsiteY25" fmla="*/ 132103 h 1667042"/>
                  <a:gd name="connsiteX26" fmla="*/ 426053 w 1598802"/>
                  <a:gd name="connsiteY26" fmla="*/ 211698 h 1667042"/>
                  <a:gd name="connsiteX27" fmla="*/ 589632 w 1598802"/>
                  <a:gd name="connsiteY27" fmla="*/ 787805 h 1667042"/>
                  <a:gd name="connsiteX28" fmla="*/ 614705 w 1598802"/>
                  <a:gd name="connsiteY28" fmla="*/ 108744 h 1667042"/>
                  <a:gd name="connsiteX29" fmla="*/ 723449 w 1598802"/>
                  <a:gd name="connsiteY29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68681 w 1598802"/>
                  <a:gd name="connsiteY7" fmla="*/ 1016334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250890 w 1598802"/>
                  <a:gd name="connsiteY17" fmla="*/ 1031236 h 1667042"/>
                  <a:gd name="connsiteX18" fmla="*/ 11123 w 1598802"/>
                  <a:gd name="connsiteY18" fmla="*/ 615948 h 1667042"/>
                  <a:gd name="connsiteX19" fmla="*/ 41475 w 1598802"/>
                  <a:gd name="connsiteY19" fmla="*/ 502673 h 1667042"/>
                  <a:gd name="connsiteX20" fmla="*/ 72686 w 1598802"/>
                  <a:gd name="connsiteY20" fmla="*/ 492178 h 1667042"/>
                  <a:gd name="connsiteX21" fmla="*/ 154750 w 1598802"/>
                  <a:gd name="connsiteY21" fmla="*/ 533025 h 1667042"/>
                  <a:gd name="connsiteX22" fmla="*/ 356030 w 1598802"/>
                  <a:gd name="connsiteY22" fmla="*/ 852997 h 1667042"/>
                  <a:gd name="connsiteX23" fmla="*/ 215975 w 1598802"/>
                  <a:gd name="connsiteY23" fmla="*/ 267988 h 1667042"/>
                  <a:gd name="connsiteX24" fmla="*/ 292870 w 1598802"/>
                  <a:gd name="connsiteY24" fmla="*/ 134804 h 1667042"/>
                  <a:gd name="connsiteX25" fmla="*/ 335967 w 1598802"/>
                  <a:gd name="connsiteY25" fmla="*/ 132103 h 1667042"/>
                  <a:gd name="connsiteX26" fmla="*/ 426053 w 1598802"/>
                  <a:gd name="connsiteY26" fmla="*/ 211698 h 1667042"/>
                  <a:gd name="connsiteX27" fmla="*/ 589632 w 1598802"/>
                  <a:gd name="connsiteY27" fmla="*/ 787805 h 1667042"/>
                  <a:gd name="connsiteX28" fmla="*/ 614705 w 1598802"/>
                  <a:gd name="connsiteY28" fmla="*/ 108744 h 1667042"/>
                  <a:gd name="connsiteX29" fmla="*/ 723449 w 1598802"/>
                  <a:gd name="connsiteY29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250890 w 1598802"/>
                  <a:gd name="connsiteY17" fmla="*/ 1031236 h 1667042"/>
                  <a:gd name="connsiteX18" fmla="*/ 11123 w 1598802"/>
                  <a:gd name="connsiteY18" fmla="*/ 615948 h 1667042"/>
                  <a:gd name="connsiteX19" fmla="*/ 41475 w 1598802"/>
                  <a:gd name="connsiteY19" fmla="*/ 502673 h 1667042"/>
                  <a:gd name="connsiteX20" fmla="*/ 72686 w 1598802"/>
                  <a:gd name="connsiteY20" fmla="*/ 492178 h 1667042"/>
                  <a:gd name="connsiteX21" fmla="*/ 154750 w 1598802"/>
                  <a:gd name="connsiteY21" fmla="*/ 533025 h 1667042"/>
                  <a:gd name="connsiteX22" fmla="*/ 356030 w 1598802"/>
                  <a:gd name="connsiteY22" fmla="*/ 852997 h 1667042"/>
                  <a:gd name="connsiteX23" fmla="*/ 215975 w 1598802"/>
                  <a:gd name="connsiteY23" fmla="*/ 267988 h 1667042"/>
                  <a:gd name="connsiteX24" fmla="*/ 292870 w 1598802"/>
                  <a:gd name="connsiteY24" fmla="*/ 134804 h 1667042"/>
                  <a:gd name="connsiteX25" fmla="*/ 335967 w 1598802"/>
                  <a:gd name="connsiteY25" fmla="*/ 132103 h 1667042"/>
                  <a:gd name="connsiteX26" fmla="*/ 426053 w 1598802"/>
                  <a:gd name="connsiteY26" fmla="*/ 211698 h 1667042"/>
                  <a:gd name="connsiteX27" fmla="*/ 589632 w 1598802"/>
                  <a:gd name="connsiteY27" fmla="*/ 787805 h 1667042"/>
                  <a:gd name="connsiteX28" fmla="*/ 614705 w 1598802"/>
                  <a:gd name="connsiteY28" fmla="*/ 108744 h 1667042"/>
                  <a:gd name="connsiteX29" fmla="*/ 723449 w 1598802"/>
                  <a:gd name="connsiteY29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15975 w 1598802"/>
                  <a:gd name="connsiteY22" fmla="*/ 267988 h 1667042"/>
                  <a:gd name="connsiteX23" fmla="*/ 292870 w 1598802"/>
                  <a:gd name="connsiteY23" fmla="*/ 134804 h 1667042"/>
                  <a:gd name="connsiteX24" fmla="*/ 335967 w 1598802"/>
                  <a:gd name="connsiteY24" fmla="*/ 132103 h 1667042"/>
                  <a:gd name="connsiteX25" fmla="*/ 426053 w 1598802"/>
                  <a:gd name="connsiteY25" fmla="*/ 211698 h 1667042"/>
                  <a:gd name="connsiteX26" fmla="*/ 589632 w 1598802"/>
                  <a:gd name="connsiteY26" fmla="*/ 787805 h 1667042"/>
                  <a:gd name="connsiteX27" fmla="*/ 614705 w 1598802"/>
                  <a:gd name="connsiteY27" fmla="*/ 108744 h 1667042"/>
                  <a:gd name="connsiteX28" fmla="*/ 723449 w 1598802"/>
                  <a:gd name="connsiteY28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15975 w 1598802"/>
                  <a:gd name="connsiteY22" fmla="*/ 267988 h 1667042"/>
                  <a:gd name="connsiteX23" fmla="*/ 292870 w 1598802"/>
                  <a:gd name="connsiteY23" fmla="*/ 134804 h 1667042"/>
                  <a:gd name="connsiteX24" fmla="*/ 426053 w 1598802"/>
                  <a:gd name="connsiteY24" fmla="*/ 211698 h 1667042"/>
                  <a:gd name="connsiteX25" fmla="*/ 589632 w 1598802"/>
                  <a:gd name="connsiteY25" fmla="*/ 787805 h 1667042"/>
                  <a:gd name="connsiteX26" fmla="*/ 614705 w 1598802"/>
                  <a:gd name="connsiteY26" fmla="*/ 108744 h 1667042"/>
                  <a:gd name="connsiteX27" fmla="*/ 723449 w 1598802"/>
                  <a:gd name="connsiteY27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15975 w 1598802"/>
                  <a:gd name="connsiteY22" fmla="*/ 267988 h 1667042"/>
                  <a:gd name="connsiteX23" fmla="*/ 279700 w 1598802"/>
                  <a:gd name="connsiteY23" fmla="*/ 123829 h 1667042"/>
                  <a:gd name="connsiteX24" fmla="*/ 426053 w 1598802"/>
                  <a:gd name="connsiteY24" fmla="*/ 211698 h 1667042"/>
                  <a:gd name="connsiteX25" fmla="*/ 589632 w 1598802"/>
                  <a:gd name="connsiteY25" fmla="*/ 787805 h 1667042"/>
                  <a:gd name="connsiteX26" fmla="*/ 614705 w 1598802"/>
                  <a:gd name="connsiteY26" fmla="*/ 108744 h 1667042"/>
                  <a:gd name="connsiteX27" fmla="*/ 723449 w 1598802"/>
                  <a:gd name="connsiteY27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15975 w 1598802"/>
                  <a:gd name="connsiteY22" fmla="*/ 267988 h 1667042"/>
                  <a:gd name="connsiteX23" fmla="*/ 279700 w 1598802"/>
                  <a:gd name="connsiteY23" fmla="*/ 123829 h 1667042"/>
                  <a:gd name="connsiteX24" fmla="*/ 426053 w 1598802"/>
                  <a:gd name="connsiteY24" fmla="*/ 211698 h 1667042"/>
                  <a:gd name="connsiteX25" fmla="*/ 589632 w 1598802"/>
                  <a:gd name="connsiteY25" fmla="*/ 787805 h 1667042"/>
                  <a:gd name="connsiteX26" fmla="*/ 614705 w 1598802"/>
                  <a:gd name="connsiteY26" fmla="*/ 108744 h 1667042"/>
                  <a:gd name="connsiteX27" fmla="*/ 723449 w 1598802"/>
                  <a:gd name="connsiteY27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24755 w 1598802"/>
                  <a:gd name="connsiteY22" fmla="*/ 263598 h 1667042"/>
                  <a:gd name="connsiteX23" fmla="*/ 279700 w 1598802"/>
                  <a:gd name="connsiteY23" fmla="*/ 123829 h 1667042"/>
                  <a:gd name="connsiteX24" fmla="*/ 426053 w 1598802"/>
                  <a:gd name="connsiteY24" fmla="*/ 211698 h 1667042"/>
                  <a:gd name="connsiteX25" fmla="*/ 589632 w 1598802"/>
                  <a:gd name="connsiteY25" fmla="*/ 787805 h 1667042"/>
                  <a:gd name="connsiteX26" fmla="*/ 614705 w 1598802"/>
                  <a:gd name="connsiteY26" fmla="*/ 108744 h 1667042"/>
                  <a:gd name="connsiteX27" fmla="*/ 723449 w 1598802"/>
                  <a:gd name="connsiteY27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24755 w 1598802"/>
                  <a:gd name="connsiteY22" fmla="*/ 263598 h 1667042"/>
                  <a:gd name="connsiteX23" fmla="*/ 279700 w 1598802"/>
                  <a:gd name="connsiteY23" fmla="*/ 123829 h 1667042"/>
                  <a:gd name="connsiteX24" fmla="*/ 412883 w 1598802"/>
                  <a:gd name="connsiteY24" fmla="*/ 213894 h 1667042"/>
                  <a:gd name="connsiteX25" fmla="*/ 589632 w 1598802"/>
                  <a:gd name="connsiteY25" fmla="*/ 787805 h 1667042"/>
                  <a:gd name="connsiteX26" fmla="*/ 614705 w 1598802"/>
                  <a:gd name="connsiteY26" fmla="*/ 108744 h 1667042"/>
                  <a:gd name="connsiteX27" fmla="*/ 723449 w 1598802"/>
                  <a:gd name="connsiteY27" fmla="*/ 0 h 1667042"/>
                  <a:gd name="connsiteX0" fmla="*/ 723449 w 1598802"/>
                  <a:gd name="connsiteY0" fmla="*/ 2 h 1667044"/>
                  <a:gd name="connsiteX1" fmla="*/ 832193 w 1598802"/>
                  <a:gd name="connsiteY1" fmla="*/ 108746 h 1667044"/>
                  <a:gd name="connsiteX2" fmla="*/ 850260 w 1598802"/>
                  <a:gd name="connsiteY2" fmla="*/ 781220 h 1667044"/>
                  <a:gd name="connsiteX3" fmla="*/ 1013838 w 1598802"/>
                  <a:gd name="connsiteY3" fmla="*/ 211699 h 1667044"/>
                  <a:gd name="connsiteX4" fmla="*/ 1147022 w 1598802"/>
                  <a:gd name="connsiteY4" fmla="*/ 134805 h 1667044"/>
                  <a:gd name="connsiteX5" fmla="*/ 122391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13838 w 1598802"/>
                  <a:gd name="connsiteY3" fmla="*/ 211699 h 1667044"/>
                  <a:gd name="connsiteX4" fmla="*/ 1147022 w 1598802"/>
                  <a:gd name="connsiteY4" fmla="*/ 134805 h 1667044"/>
                  <a:gd name="connsiteX5" fmla="*/ 122391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13838 w 1598802"/>
                  <a:gd name="connsiteY3" fmla="*/ 211699 h 1667044"/>
                  <a:gd name="connsiteX4" fmla="*/ 1147022 w 1598802"/>
                  <a:gd name="connsiteY4" fmla="*/ 134805 h 1667044"/>
                  <a:gd name="connsiteX5" fmla="*/ 122391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2391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1466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14669 w 1598802"/>
                  <a:gd name="connsiteY27" fmla="*/ 2 h 1667044"/>
                  <a:gd name="connsiteX0" fmla="*/ 71466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0921 w 1598802"/>
                  <a:gd name="connsiteY23" fmla="*/ 126026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14669 w 1598802"/>
                  <a:gd name="connsiteY27" fmla="*/ 2 h 1667044"/>
                  <a:gd name="connsiteX0" fmla="*/ 71466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0921 w 1598802"/>
                  <a:gd name="connsiteY23" fmla="*/ 126026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14669 w 1598802"/>
                  <a:gd name="connsiteY27" fmla="*/ 2 h 1667044"/>
                  <a:gd name="connsiteX0" fmla="*/ 711834 w 1595967"/>
                  <a:gd name="connsiteY0" fmla="*/ 2 h 1667044"/>
                  <a:gd name="connsiteX1" fmla="*/ 811798 w 1595967"/>
                  <a:gd name="connsiteY1" fmla="*/ 113136 h 1667044"/>
                  <a:gd name="connsiteX2" fmla="*/ 847425 w 1595967"/>
                  <a:gd name="connsiteY2" fmla="*/ 781220 h 1667044"/>
                  <a:gd name="connsiteX3" fmla="*/ 1024172 w 1595967"/>
                  <a:gd name="connsiteY3" fmla="*/ 213894 h 1667044"/>
                  <a:gd name="connsiteX4" fmla="*/ 1144187 w 1595967"/>
                  <a:gd name="connsiteY4" fmla="*/ 134805 h 1667044"/>
                  <a:gd name="connsiteX5" fmla="*/ 1203521 w 1595967"/>
                  <a:gd name="connsiteY5" fmla="*/ 267989 h 1667044"/>
                  <a:gd name="connsiteX6" fmla="*/ 1071025 w 1595967"/>
                  <a:gd name="connsiteY6" fmla="*/ 804936 h 1667044"/>
                  <a:gd name="connsiteX7" fmla="*/ 1070236 w 1595967"/>
                  <a:gd name="connsiteY7" fmla="*/ 992192 h 1667044"/>
                  <a:gd name="connsiteX8" fmla="*/ 1177550 w 1595967"/>
                  <a:gd name="connsiteY8" fmla="*/ 1036119 h 1667044"/>
                  <a:gd name="connsiteX9" fmla="*/ 1394972 w 1595967"/>
                  <a:gd name="connsiteY9" fmla="*/ 900179 h 1667044"/>
                  <a:gd name="connsiteX10" fmla="*/ 1582722 w 1595967"/>
                  <a:gd name="connsiteY10" fmla="*/ 950954 h 1667044"/>
                  <a:gd name="connsiteX11" fmla="*/ 1508135 w 1595967"/>
                  <a:gd name="connsiteY11" fmla="*/ 1136322 h 1667044"/>
                  <a:gd name="connsiteX12" fmla="*/ 1136893 w 1595967"/>
                  <a:gd name="connsiteY12" fmla="*/ 1396534 h 1667044"/>
                  <a:gd name="connsiteX13" fmla="*/ 728787 w 1595967"/>
                  <a:gd name="connsiteY13" fmla="*/ 1667044 h 1667044"/>
                  <a:gd name="connsiteX14" fmla="*/ 685924 w 1595967"/>
                  <a:gd name="connsiteY14" fmla="*/ 1667044 h 1667044"/>
                  <a:gd name="connsiteX15" fmla="*/ 243012 w 1595967"/>
                  <a:gd name="connsiteY15" fmla="*/ 1224132 h 1667044"/>
                  <a:gd name="connsiteX16" fmla="*/ 243012 w 1595967"/>
                  <a:gd name="connsiteY16" fmla="*/ 1081257 h 1667044"/>
                  <a:gd name="connsiteX17" fmla="*/ 8288 w 1595967"/>
                  <a:gd name="connsiteY17" fmla="*/ 615950 h 1667044"/>
                  <a:gd name="connsiteX18" fmla="*/ 38640 w 1595967"/>
                  <a:gd name="connsiteY18" fmla="*/ 502675 h 1667044"/>
                  <a:gd name="connsiteX19" fmla="*/ 151915 w 1595967"/>
                  <a:gd name="connsiteY19" fmla="*/ 533027 h 1667044"/>
                  <a:gd name="connsiteX20" fmla="*/ 353195 w 1595967"/>
                  <a:gd name="connsiteY20" fmla="*/ 852999 h 1667044"/>
                  <a:gd name="connsiteX21" fmla="*/ 221920 w 1595967"/>
                  <a:gd name="connsiteY21" fmla="*/ 263600 h 1667044"/>
                  <a:gd name="connsiteX22" fmla="*/ 268086 w 1595967"/>
                  <a:gd name="connsiteY22" fmla="*/ 126026 h 1667044"/>
                  <a:gd name="connsiteX23" fmla="*/ 410048 w 1595967"/>
                  <a:gd name="connsiteY23" fmla="*/ 213896 h 1667044"/>
                  <a:gd name="connsiteX24" fmla="*/ 586797 w 1595967"/>
                  <a:gd name="connsiteY24" fmla="*/ 787807 h 1667044"/>
                  <a:gd name="connsiteX25" fmla="*/ 620650 w 1595967"/>
                  <a:gd name="connsiteY25" fmla="*/ 110942 h 1667044"/>
                  <a:gd name="connsiteX26" fmla="*/ 711834 w 1595967"/>
                  <a:gd name="connsiteY26" fmla="*/ 2 h 1667044"/>
                  <a:gd name="connsiteX0" fmla="*/ 711728 w 1595861"/>
                  <a:gd name="connsiteY0" fmla="*/ 2 h 1667044"/>
                  <a:gd name="connsiteX1" fmla="*/ 811692 w 1595861"/>
                  <a:gd name="connsiteY1" fmla="*/ 113136 h 1667044"/>
                  <a:gd name="connsiteX2" fmla="*/ 847319 w 1595861"/>
                  <a:gd name="connsiteY2" fmla="*/ 781220 h 1667044"/>
                  <a:gd name="connsiteX3" fmla="*/ 1024066 w 1595861"/>
                  <a:gd name="connsiteY3" fmla="*/ 213894 h 1667044"/>
                  <a:gd name="connsiteX4" fmla="*/ 1144081 w 1595861"/>
                  <a:gd name="connsiteY4" fmla="*/ 134805 h 1667044"/>
                  <a:gd name="connsiteX5" fmla="*/ 1203415 w 1595861"/>
                  <a:gd name="connsiteY5" fmla="*/ 267989 h 1667044"/>
                  <a:gd name="connsiteX6" fmla="*/ 1070919 w 1595861"/>
                  <a:gd name="connsiteY6" fmla="*/ 804936 h 1667044"/>
                  <a:gd name="connsiteX7" fmla="*/ 1070130 w 1595861"/>
                  <a:gd name="connsiteY7" fmla="*/ 992192 h 1667044"/>
                  <a:gd name="connsiteX8" fmla="*/ 1177444 w 1595861"/>
                  <a:gd name="connsiteY8" fmla="*/ 1036119 h 1667044"/>
                  <a:gd name="connsiteX9" fmla="*/ 1394866 w 1595861"/>
                  <a:gd name="connsiteY9" fmla="*/ 900179 h 1667044"/>
                  <a:gd name="connsiteX10" fmla="*/ 1582616 w 1595861"/>
                  <a:gd name="connsiteY10" fmla="*/ 950954 h 1667044"/>
                  <a:gd name="connsiteX11" fmla="*/ 1508029 w 1595861"/>
                  <a:gd name="connsiteY11" fmla="*/ 1136322 h 1667044"/>
                  <a:gd name="connsiteX12" fmla="*/ 1136787 w 1595861"/>
                  <a:gd name="connsiteY12" fmla="*/ 1396534 h 1667044"/>
                  <a:gd name="connsiteX13" fmla="*/ 728681 w 1595861"/>
                  <a:gd name="connsiteY13" fmla="*/ 1667044 h 1667044"/>
                  <a:gd name="connsiteX14" fmla="*/ 685818 w 1595861"/>
                  <a:gd name="connsiteY14" fmla="*/ 1667044 h 1667044"/>
                  <a:gd name="connsiteX15" fmla="*/ 242906 w 1595861"/>
                  <a:gd name="connsiteY15" fmla="*/ 1224132 h 1667044"/>
                  <a:gd name="connsiteX16" fmla="*/ 242906 w 1595861"/>
                  <a:gd name="connsiteY16" fmla="*/ 1081257 h 1667044"/>
                  <a:gd name="connsiteX17" fmla="*/ 8182 w 1595861"/>
                  <a:gd name="connsiteY17" fmla="*/ 615950 h 1667044"/>
                  <a:gd name="connsiteX18" fmla="*/ 38534 w 1595861"/>
                  <a:gd name="connsiteY18" fmla="*/ 502675 h 1667044"/>
                  <a:gd name="connsiteX19" fmla="*/ 147418 w 1595861"/>
                  <a:gd name="connsiteY19" fmla="*/ 537418 h 1667044"/>
                  <a:gd name="connsiteX20" fmla="*/ 353089 w 1595861"/>
                  <a:gd name="connsiteY20" fmla="*/ 852999 h 1667044"/>
                  <a:gd name="connsiteX21" fmla="*/ 221814 w 1595861"/>
                  <a:gd name="connsiteY21" fmla="*/ 263600 h 1667044"/>
                  <a:gd name="connsiteX22" fmla="*/ 267980 w 1595861"/>
                  <a:gd name="connsiteY22" fmla="*/ 126026 h 1667044"/>
                  <a:gd name="connsiteX23" fmla="*/ 409942 w 1595861"/>
                  <a:gd name="connsiteY23" fmla="*/ 213896 h 1667044"/>
                  <a:gd name="connsiteX24" fmla="*/ 586691 w 1595861"/>
                  <a:gd name="connsiteY24" fmla="*/ 787807 h 1667044"/>
                  <a:gd name="connsiteX25" fmla="*/ 620544 w 1595861"/>
                  <a:gd name="connsiteY25" fmla="*/ 110942 h 1667044"/>
                  <a:gd name="connsiteX26" fmla="*/ 711728 w 1595861"/>
                  <a:gd name="connsiteY26" fmla="*/ 2 h 1667044"/>
                  <a:gd name="connsiteX0" fmla="*/ 713979 w 1598112"/>
                  <a:gd name="connsiteY0" fmla="*/ 2 h 1667044"/>
                  <a:gd name="connsiteX1" fmla="*/ 813943 w 1598112"/>
                  <a:gd name="connsiteY1" fmla="*/ 113136 h 1667044"/>
                  <a:gd name="connsiteX2" fmla="*/ 849570 w 1598112"/>
                  <a:gd name="connsiteY2" fmla="*/ 781220 h 1667044"/>
                  <a:gd name="connsiteX3" fmla="*/ 1026317 w 1598112"/>
                  <a:gd name="connsiteY3" fmla="*/ 213894 h 1667044"/>
                  <a:gd name="connsiteX4" fmla="*/ 1146332 w 1598112"/>
                  <a:gd name="connsiteY4" fmla="*/ 134805 h 1667044"/>
                  <a:gd name="connsiteX5" fmla="*/ 1205666 w 1598112"/>
                  <a:gd name="connsiteY5" fmla="*/ 267989 h 1667044"/>
                  <a:gd name="connsiteX6" fmla="*/ 1073170 w 1598112"/>
                  <a:gd name="connsiteY6" fmla="*/ 804936 h 1667044"/>
                  <a:gd name="connsiteX7" fmla="*/ 1072381 w 1598112"/>
                  <a:gd name="connsiteY7" fmla="*/ 992192 h 1667044"/>
                  <a:gd name="connsiteX8" fmla="*/ 1179695 w 1598112"/>
                  <a:gd name="connsiteY8" fmla="*/ 1036119 h 1667044"/>
                  <a:gd name="connsiteX9" fmla="*/ 1397117 w 1598112"/>
                  <a:gd name="connsiteY9" fmla="*/ 900179 h 1667044"/>
                  <a:gd name="connsiteX10" fmla="*/ 1584867 w 1598112"/>
                  <a:gd name="connsiteY10" fmla="*/ 950954 h 1667044"/>
                  <a:gd name="connsiteX11" fmla="*/ 1510280 w 1598112"/>
                  <a:gd name="connsiteY11" fmla="*/ 1136322 h 1667044"/>
                  <a:gd name="connsiteX12" fmla="*/ 1139038 w 1598112"/>
                  <a:gd name="connsiteY12" fmla="*/ 1396534 h 1667044"/>
                  <a:gd name="connsiteX13" fmla="*/ 730932 w 1598112"/>
                  <a:gd name="connsiteY13" fmla="*/ 1667044 h 1667044"/>
                  <a:gd name="connsiteX14" fmla="*/ 688069 w 1598112"/>
                  <a:gd name="connsiteY14" fmla="*/ 1667044 h 1667044"/>
                  <a:gd name="connsiteX15" fmla="*/ 245157 w 1598112"/>
                  <a:gd name="connsiteY15" fmla="*/ 1224132 h 1667044"/>
                  <a:gd name="connsiteX16" fmla="*/ 245157 w 1598112"/>
                  <a:gd name="connsiteY16" fmla="*/ 1081257 h 1667044"/>
                  <a:gd name="connsiteX17" fmla="*/ 10433 w 1598112"/>
                  <a:gd name="connsiteY17" fmla="*/ 615950 h 1667044"/>
                  <a:gd name="connsiteX18" fmla="*/ 40785 w 1598112"/>
                  <a:gd name="connsiteY18" fmla="*/ 502675 h 1667044"/>
                  <a:gd name="connsiteX19" fmla="*/ 149669 w 1598112"/>
                  <a:gd name="connsiteY19" fmla="*/ 537418 h 1667044"/>
                  <a:gd name="connsiteX20" fmla="*/ 355340 w 1598112"/>
                  <a:gd name="connsiteY20" fmla="*/ 852999 h 1667044"/>
                  <a:gd name="connsiteX21" fmla="*/ 224065 w 1598112"/>
                  <a:gd name="connsiteY21" fmla="*/ 263600 h 1667044"/>
                  <a:gd name="connsiteX22" fmla="*/ 270231 w 1598112"/>
                  <a:gd name="connsiteY22" fmla="*/ 126026 h 1667044"/>
                  <a:gd name="connsiteX23" fmla="*/ 412193 w 1598112"/>
                  <a:gd name="connsiteY23" fmla="*/ 213896 h 1667044"/>
                  <a:gd name="connsiteX24" fmla="*/ 588942 w 1598112"/>
                  <a:gd name="connsiteY24" fmla="*/ 787807 h 1667044"/>
                  <a:gd name="connsiteX25" fmla="*/ 622795 w 1598112"/>
                  <a:gd name="connsiteY25" fmla="*/ 110942 h 1667044"/>
                  <a:gd name="connsiteX26" fmla="*/ 713979 w 1598112"/>
                  <a:gd name="connsiteY26" fmla="*/ 2 h 1667044"/>
                  <a:gd name="connsiteX0" fmla="*/ 713979 w 1598112"/>
                  <a:gd name="connsiteY0" fmla="*/ 2 h 1667044"/>
                  <a:gd name="connsiteX1" fmla="*/ 813943 w 1598112"/>
                  <a:gd name="connsiteY1" fmla="*/ 113136 h 1667044"/>
                  <a:gd name="connsiteX2" fmla="*/ 849570 w 1598112"/>
                  <a:gd name="connsiteY2" fmla="*/ 781220 h 1667044"/>
                  <a:gd name="connsiteX3" fmla="*/ 1026317 w 1598112"/>
                  <a:gd name="connsiteY3" fmla="*/ 213894 h 1667044"/>
                  <a:gd name="connsiteX4" fmla="*/ 1146332 w 1598112"/>
                  <a:gd name="connsiteY4" fmla="*/ 134805 h 1667044"/>
                  <a:gd name="connsiteX5" fmla="*/ 1205666 w 1598112"/>
                  <a:gd name="connsiteY5" fmla="*/ 267989 h 1667044"/>
                  <a:gd name="connsiteX6" fmla="*/ 1073170 w 1598112"/>
                  <a:gd name="connsiteY6" fmla="*/ 804936 h 1667044"/>
                  <a:gd name="connsiteX7" fmla="*/ 1072381 w 1598112"/>
                  <a:gd name="connsiteY7" fmla="*/ 992192 h 1667044"/>
                  <a:gd name="connsiteX8" fmla="*/ 1170916 w 1598112"/>
                  <a:gd name="connsiteY8" fmla="*/ 1029534 h 1667044"/>
                  <a:gd name="connsiteX9" fmla="*/ 1397117 w 1598112"/>
                  <a:gd name="connsiteY9" fmla="*/ 900179 h 1667044"/>
                  <a:gd name="connsiteX10" fmla="*/ 1584867 w 1598112"/>
                  <a:gd name="connsiteY10" fmla="*/ 950954 h 1667044"/>
                  <a:gd name="connsiteX11" fmla="*/ 1510280 w 1598112"/>
                  <a:gd name="connsiteY11" fmla="*/ 1136322 h 1667044"/>
                  <a:gd name="connsiteX12" fmla="*/ 1139038 w 1598112"/>
                  <a:gd name="connsiteY12" fmla="*/ 1396534 h 1667044"/>
                  <a:gd name="connsiteX13" fmla="*/ 730932 w 1598112"/>
                  <a:gd name="connsiteY13" fmla="*/ 1667044 h 1667044"/>
                  <a:gd name="connsiteX14" fmla="*/ 688069 w 1598112"/>
                  <a:gd name="connsiteY14" fmla="*/ 1667044 h 1667044"/>
                  <a:gd name="connsiteX15" fmla="*/ 245157 w 1598112"/>
                  <a:gd name="connsiteY15" fmla="*/ 1224132 h 1667044"/>
                  <a:gd name="connsiteX16" fmla="*/ 245157 w 1598112"/>
                  <a:gd name="connsiteY16" fmla="*/ 1081257 h 1667044"/>
                  <a:gd name="connsiteX17" fmla="*/ 10433 w 1598112"/>
                  <a:gd name="connsiteY17" fmla="*/ 615950 h 1667044"/>
                  <a:gd name="connsiteX18" fmla="*/ 40785 w 1598112"/>
                  <a:gd name="connsiteY18" fmla="*/ 502675 h 1667044"/>
                  <a:gd name="connsiteX19" fmla="*/ 149669 w 1598112"/>
                  <a:gd name="connsiteY19" fmla="*/ 537418 h 1667044"/>
                  <a:gd name="connsiteX20" fmla="*/ 355340 w 1598112"/>
                  <a:gd name="connsiteY20" fmla="*/ 852999 h 1667044"/>
                  <a:gd name="connsiteX21" fmla="*/ 224065 w 1598112"/>
                  <a:gd name="connsiteY21" fmla="*/ 263600 h 1667044"/>
                  <a:gd name="connsiteX22" fmla="*/ 270231 w 1598112"/>
                  <a:gd name="connsiteY22" fmla="*/ 126026 h 1667044"/>
                  <a:gd name="connsiteX23" fmla="*/ 412193 w 1598112"/>
                  <a:gd name="connsiteY23" fmla="*/ 213896 h 1667044"/>
                  <a:gd name="connsiteX24" fmla="*/ 588942 w 1598112"/>
                  <a:gd name="connsiteY24" fmla="*/ 787807 h 1667044"/>
                  <a:gd name="connsiteX25" fmla="*/ 622795 w 1598112"/>
                  <a:gd name="connsiteY25" fmla="*/ 110942 h 1667044"/>
                  <a:gd name="connsiteX26" fmla="*/ 713979 w 1598112"/>
                  <a:gd name="connsiteY26" fmla="*/ 2 h 1667044"/>
                  <a:gd name="connsiteX0" fmla="*/ 713979 w 1587883"/>
                  <a:gd name="connsiteY0" fmla="*/ 2 h 1667044"/>
                  <a:gd name="connsiteX1" fmla="*/ 813943 w 1587883"/>
                  <a:gd name="connsiteY1" fmla="*/ 113136 h 1667044"/>
                  <a:gd name="connsiteX2" fmla="*/ 849570 w 1587883"/>
                  <a:gd name="connsiteY2" fmla="*/ 781220 h 1667044"/>
                  <a:gd name="connsiteX3" fmla="*/ 1026317 w 1587883"/>
                  <a:gd name="connsiteY3" fmla="*/ 213894 h 1667044"/>
                  <a:gd name="connsiteX4" fmla="*/ 1146332 w 1587883"/>
                  <a:gd name="connsiteY4" fmla="*/ 134805 h 1667044"/>
                  <a:gd name="connsiteX5" fmla="*/ 1205666 w 1587883"/>
                  <a:gd name="connsiteY5" fmla="*/ 267989 h 1667044"/>
                  <a:gd name="connsiteX6" fmla="*/ 1073170 w 1587883"/>
                  <a:gd name="connsiteY6" fmla="*/ 804936 h 1667044"/>
                  <a:gd name="connsiteX7" fmla="*/ 1072381 w 1587883"/>
                  <a:gd name="connsiteY7" fmla="*/ 992192 h 1667044"/>
                  <a:gd name="connsiteX8" fmla="*/ 1170916 w 1587883"/>
                  <a:gd name="connsiteY8" fmla="*/ 1029534 h 1667044"/>
                  <a:gd name="connsiteX9" fmla="*/ 1397117 w 1587883"/>
                  <a:gd name="connsiteY9" fmla="*/ 900179 h 1667044"/>
                  <a:gd name="connsiteX10" fmla="*/ 1584867 w 1587883"/>
                  <a:gd name="connsiteY10" fmla="*/ 950954 h 1667044"/>
                  <a:gd name="connsiteX11" fmla="*/ 1490526 w 1587883"/>
                  <a:gd name="connsiteY11" fmla="*/ 1120958 h 1667044"/>
                  <a:gd name="connsiteX12" fmla="*/ 1139038 w 1587883"/>
                  <a:gd name="connsiteY12" fmla="*/ 1396534 h 1667044"/>
                  <a:gd name="connsiteX13" fmla="*/ 730932 w 1587883"/>
                  <a:gd name="connsiteY13" fmla="*/ 1667044 h 1667044"/>
                  <a:gd name="connsiteX14" fmla="*/ 688069 w 1587883"/>
                  <a:gd name="connsiteY14" fmla="*/ 1667044 h 1667044"/>
                  <a:gd name="connsiteX15" fmla="*/ 245157 w 1587883"/>
                  <a:gd name="connsiteY15" fmla="*/ 1224132 h 1667044"/>
                  <a:gd name="connsiteX16" fmla="*/ 245157 w 1587883"/>
                  <a:gd name="connsiteY16" fmla="*/ 1081257 h 1667044"/>
                  <a:gd name="connsiteX17" fmla="*/ 10433 w 1587883"/>
                  <a:gd name="connsiteY17" fmla="*/ 615950 h 1667044"/>
                  <a:gd name="connsiteX18" fmla="*/ 40785 w 1587883"/>
                  <a:gd name="connsiteY18" fmla="*/ 502675 h 1667044"/>
                  <a:gd name="connsiteX19" fmla="*/ 149669 w 1587883"/>
                  <a:gd name="connsiteY19" fmla="*/ 537418 h 1667044"/>
                  <a:gd name="connsiteX20" fmla="*/ 355340 w 1587883"/>
                  <a:gd name="connsiteY20" fmla="*/ 852999 h 1667044"/>
                  <a:gd name="connsiteX21" fmla="*/ 224065 w 1587883"/>
                  <a:gd name="connsiteY21" fmla="*/ 263600 h 1667044"/>
                  <a:gd name="connsiteX22" fmla="*/ 270231 w 1587883"/>
                  <a:gd name="connsiteY22" fmla="*/ 126026 h 1667044"/>
                  <a:gd name="connsiteX23" fmla="*/ 412193 w 1587883"/>
                  <a:gd name="connsiteY23" fmla="*/ 213896 h 1667044"/>
                  <a:gd name="connsiteX24" fmla="*/ 588942 w 1587883"/>
                  <a:gd name="connsiteY24" fmla="*/ 787807 h 1667044"/>
                  <a:gd name="connsiteX25" fmla="*/ 622795 w 1587883"/>
                  <a:gd name="connsiteY25" fmla="*/ 110942 h 1667044"/>
                  <a:gd name="connsiteX26" fmla="*/ 713979 w 1587883"/>
                  <a:gd name="connsiteY26" fmla="*/ 2 h 1667044"/>
                  <a:gd name="connsiteX0" fmla="*/ 713979 w 1555959"/>
                  <a:gd name="connsiteY0" fmla="*/ 2 h 1667044"/>
                  <a:gd name="connsiteX1" fmla="*/ 813943 w 1555959"/>
                  <a:gd name="connsiteY1" fmla="*/ 113136 h 1667044"/>
                  <a:gd name="connsiteX2" fmla="*/ 849570 w 1555959"/>
                  <a:gd name="connsiteY2" fmla="*/ 781220 h 1667044"/>
                  <a:gd name="connsiteX3" fmla="*/ 1026317 w 1555959"/>
                  <a:gd name="connsiteY3" fmla="*/ 213894 h 1667044"/>
                  <a:gd name="connsiteX4" fmla="*/ 1146332 w 1555959"/>
                  <a:gd name="connsiteY4" fmla="*/ 134805 h 1667044"/>
                  <a:gd name="connsiteX5" fmla="*/ 1205666 w 1555959"/>
                  <a:gd name="connsiteY5" fmla="*/ 267989 h 1667044"/>
                  <a:gd name="connsiteX6" fmla="*/ 1073170 w 1555959"/>
                  <a:gd name="connsiteY6" fmla="*/ 804936 h 1667044"/>
                  <a:gd name="connsiteX7" fmla="*/ 1072381 w 1555959"/>
                  <a:gd name="connsiteY7" fmla="*/ 992192 h 1667044"/>
                  <a:gd name="connsiteX8" fmla="*/ 1170916 w 1555959"/>
                  <a:gd name="connsiteY8" fmla="*/ 1029534 h 1667044"/>
                  <a:gd name="connsiteX9" fmla="*/ 1397117 w 1555959"/>
                  <a:gd name="connsiteY9" fmla="*/ 900179 h 1667044"/>
                  <a:gd name="connsiteX10" fmla="*/ 1549748 w 1555959"/>
                  <a:gd name="connsiteY10" fmla="*/ 935590 h 1667044"/>
                  <a:gd name="connsiteX11" fmla="*/ 1490526 w 1555959"/>
                  <a:gd name="connsiteY11" fmla="*/ 1120958 h 1667044"/>
                  <a:gd name="connsiteX12" fmla="*/ 1139038 w 1555959"/>
                  <a:gd name="connsiteY12" fmla="*/ 1396534 h 1667044"/>
                  <a:gd name="connsiteX13" fmla="*/ 730932 w 1555959"/>
                  <a:gd name="connsiteY13" fmla="*/ 1667044 h 1667044"/>
                  <a:gd name="connsiteX14" fmla="*/ 688069 w 1555959"/>
                  <a:gd name="connsiteY14" fmla="*/ 1667044 h 1667044"/>
                  <a:gd name="connsiteX15" fmla="*/ 245157 w 1555959"/>
                  <a:gd name="connsiteY15" fmla="*/ 1224132 h 1667044"/>
                  <a:gd name="connsiteX16" fmla="*/ 245157 w 1555959"/>
                  <a:gd name="connsiteY16" fmla="*/ 1081257 h 1667044"/>
                  <a:gd name="connsiteX17" fmla="*/ 10433 w 1555959"/>
                  <a:gd name="connsiteY17" fmla="*/ 615950 h 1667044"/>
                  <a:gd name="connsiteX18" fmla="*/ 40785 w 1555959"/>
                  <a:gd name="connsiteY18" fmla="*/ 502675 h 1667044"/>
                  <a:gd name="connsiteX19" fmla="*/ 149669 w 1555959"/>
                  <a:gd name="connsiteY19" fmla="*/ 537418 h 1667044"/>
                  <a:gd name="connsiteX20" fmla="*/ 355340 w 1555959"/>
                  <a:gd name="connsiteY20" fmla="*/ 852999 h 1667044"/>
                  <a:gd name="connsiteX21" fmla="*/ 224065 w 1555959"/>
                  <a:gd name="connsiteY21" fmla="*/ 263600 h 1667044"/>
                  <a:gd name="connsiteX22" fmla="*/ 270231 w 1555959"/>
                  <a:gd name="connsiteY22" fmla="*/ 126026 h 1667044"/>
                  <a:gd name="connsiteX23" fmla="*/ 412193 w 1555959"/>
                  <a:gd name="connsiteY23" fmla="*/ 213896 h 1667044"/>
                  <a:gd name="connsiteX24" fmla="*/ 588942 w 1555959"/>
                  <a:gd name="connsiteY24" fmla="*/ 787807 h 1667044"/>
                  <a:gd name="connsiteX25" fmla="*/ 622795 w 1555959"/>
                  <a:gd name="connsiteY25" fmla="*/ 110942 h 1667044"/>
                  <a:gd name="connsiteX26" fmla="*/ 713979 w 1555959"/>
                  <a:gd name="connsiteY26" fmla="*/ 2 h 1667044"/>
                  <a:gd name="connsiteX0" fmla="*/ 713979 w 1561641"/>
                  <a:gd name="connsiteY0" fmla="*/ 2 h 1667044"/>
                  <a:gd name="connsiteX1" fmla="*/ 813943 w 1561641"/>
                  <a:gd name="connsiteY1" fmla="*/ 113136 h 1667044"/>
                  <a:gd name="connsiteX2" fmla="*/ 849570 w 1561641"/>
                  <a:gd name="connsiteY2" fmla="*/ 781220 h 1667044"/>
                  <a:gd name="connsiteX3" fmla="*/ 1026317 w 1561641"/>
                  <a:gd name="connsiteY3" fmla="*/ 213894 h 1667044"/>
                  <a:gd name="connsiteX4" fmla="*/ 1146332 w 1561641"/>
                  <a:gd name="connsiteY4" fmla="*/ 134805 h 1667044"/>
                  <a:gd name="connsiteX5" fmla="*/ 1205666 w 1561641"/>
                  <a:gd name="connsiteY5" fmla="*/ 267989 h 1667044"/>
                  <a:gd name="connsiteX6" fmla="*/ 1073170 w 1561641"/>
                  <a:gd name="connsiteY6" fmla="*/ 804936 h 1667044"/>
                  <a:gd name="connsiteX7" fmla="*/ 1072381 w 1561641"/>
                  <a:gd name="connsiteY7" fmla="*/ 992192 h 1667044"/>
                  <a:gd name="connsiteX8" fmla="*/ 1170916 w 1561641"/>
                  <a:gd name="connsiteY8" fmla="*/ 1029534 h 1667044"/>
                  <a:gd name="connsiteX9" fmla="*/ 1397117 w 1561641"/>
                  <a:gd name="connsiteY9" fmla="*/ 900179 h 1667044"/>
                  <a:gd name="connsiteX10" fmla="*/ 1549748 w 1561641"/>
                  <a:gd name="connsiteY10" fmla="*/ 935590 h 1667044"/>
                  <a:gd name="connsiteX11" fmla="*/ 1490526 w 1561641"/>
                  <a:gd name="connsiteY11" fmla="*/ 1120958 h 1667044"/>
                  <a:gd name="connsiteX12" fmla="*/ 1139038 w 1561641"/>
                  <a:gd name="connsiteY12" fmla="*/ 1396534 h 1667044"/>
                  <a:gd name="connsiteX13" fmla="*/ 730932 w 1561641"/>
                  <a:gd name="connsiteY13" fmla="*/ 1667044 h 1667044"/>
                  <a:gd name="connsiteX14" fmla="*/ 688069 w 1561641"/>
                  <a:gd name="connsiteY14" fmla="*/ 1667044 h 1667044"/>
                  <a:gd name="connsiteX15" fmla="*/ 245157 w 1561641"/>
                  <a:gd name="connsiteY15" fmla="*/ 1224132 h 1667044"/>
                  <a:gd name="connsiteX16" fmla="*/ 245157 w 1561641"/>
                  <a:gd name="connsiteY16" fmla="*/ 1081257 h 1667044"/>
                  <a:gd name="connsiteX17" fmla="*/ 10433 w 1561641"/>
                  <a:gd name="connsiteY17" fmla="*/ 615950 h 1667044"/>
                  <a:gd name="connsiteX18" fmla="*/ 40785 w 1561641"/>
                  <a:gd name="connsiteY18" fmla="*/ 502675 h 1667044"/>
                  <a:gd name="connsiteX19" fmla="*/ 149669 w 1561641"/>
                  <a:gd name="connsiteY19" fmla="*/ 537418 h 1667044"/>
                  <a:gd name="connsiteX20" fmla="*/ 355340 w 1561641"/>
                  <a:gd name="connsiteY20" fmla="*/ 852999 h 1667044"/>
                  <a:gd name="connsiteX21" fmla="*/ 224065 w 1561641"/>
                  <a:gd name="connsiteY21" fmla="*/ 263600 h 1667044"/>
                  <a:gd name="connsiteX22" fmla="*/ 270231 w 1561641"/>
                  <a:gd name="connsiteY22" fmla="*/ 126026 h 1667044"/>
                  <a:gd name="connsiteX23" fmla="*/ 412193 w 1561641"/>
                  <a:gd name="connsiteY23" fmla="*/ 213896 h 1667044"/>
                  <a:gd name="connsiteX24" fmla="*/ 588942 w 1561641"/>
                  <a:gd name="connsiteY24" fmla="*/ 787807 h 1667044"/>
                  <a:gd name="connsiteX25" fmla="*/ 622795 w 1561641"/>
                  <a:gd name="connsiteY25" fmla="*/ 110942 h 1667044"/>
                  <a:gd name="connsiteX26" fmla="*/ 713979 w 1561641"/>
                  <a:gd name="connsiteY26" fmla="*/ 2 h 1667044"/>
                  <a:gd name="connsiteX0" fmla="*/ 713979 w 1557053"/>
                  <a:gd name="connsiteY0" fmla="*/ 2 h 1667044"/>
                  <a:gd name="connsiteX1" fmla="*/ 813943 w 1557053"/>
                  <a:gd name="connsiteY1" fmla="*/ 113136 h 1667044"/>
                  <a:gd name="connsiteX2" fmla="*/ 849570 w 1557053"/>
                  <a:gd name="connsiteY2" fmla="*/ 781220 h 1667044"/>
                  <a:gd name="connsiteX3" fmla="*/ 1026317 w 1557053"/>
                  <a:gd name="connsiteY3" fmla="*/ 213894 h 1667044"/>
                  <a:gd name="connsiteX4" fmla="*/ 1146332 w 1557053"/>
                  <a:gd name="connsiteY4" fmla="*/ 134805 h 1667044"/>
                  <a:gd name="connsiteX5" fmla="*/ 1205666 w 1557053"/>
                  <a:gd name="connsiteY5" fmla="*/ 267989 h 1667044"/>
                  <a:gd name="connsiteX6" fmla="*/ 1073170 w 1557053"/>
                  <a:gd name="connsiteY6" fmla="*/ 804936 h 1667044"/>
                  <a:gd name="connsiteX7" fmla="*/ 1072381 w 1557053"/>
                  <a:gd name="connsiteY7" fmla="*/ 992192 h 1667044"/>
                  <a:gd name="connsiteX8" fmla="*/ 1170916 w 1557053"/>
                  <a:gd name="connsiteY8" fmla="*/ 1029534 h 1667044"/>
                  <a:gd name="connsiteX9" fmla="*/ 1381753 w 1557053"/>
                  <a:gd name="connsiteY9" fmla="*/ 913349 h 1667044"/>
                  <a:gd name="connsiteX10" fmla="*/ 1549748 w 1557053"/>
                  <a:gd name="connsiteY10" fmla="*/ 935590 h 1667044"/>
                  <a:gd name="connsiteX11" fmla="*/ 1490526 w 1557053"/>
                  <a:gd name="connsiteY11" fmla="*/ 1120958 h 1667044"/>
                  <a:gd name="connsiteX12" fmla="*/ 1139038 w 1557053"/>
                  <a:gd name="connsiteY12" fmla="*/ 1396534 h 1667044"/>
                  <a:gd name="connsiteX13" fmla="*/ 730932 w 1557053"/>
                  <a:gd name="connsiteY13" fmla="*/ 1667044 h 1667044"/>
                  <a:gd name="connsiteX14" fmla="*/ 688069 w 1557053"/>
                  <a:gd name="connsiteY14" fmla="*/ 1667044 h 1667044"/>
                  <a:gd name="connsiteX15" fmla="*/ 245157 w 1557053"/>
                  <a:gd name="connsiteY15" fmla="*/ 1224132 h 1667044"/>
                  <a:gd name="connsiteX16" fmla="*/ 245157 w 1557053"/>
                  <a:gd name="connsiteY16" fmla="*/ 1081257 h 1667044"/>
                  <a:gd name="connsiteX17" fmla="*/ 10433 w 1557053"/>
                  <a:gd name="connsiteY17" fmla="*/ 615950 h 1667044"/>
                  <a:gd name="connsiteX18" fmla="*/ 40785 w 1557053"/>
                  <a:gd name="connsiteY18" fmla="*/ 502675 h 1667044"/>
                  <a:gd name="connsiteX19" fmla="*/ 149669 w 1557053"/>
                  <a:gd name="connsiteY19" fmla="*/ 537418 h 1667044"/>
                  <a:gd name="connsiteX20" fmla="*/ 355340 w 1557053"/>
                  <a:gd name="connsiteY20" fmla="*/ 852999 h 1667044"/>
                  <a:gd name="connsiteX21" fmla="*/ 224065 w 1557053"/>
                  <a:gd name="connsiteY21" fmla="*/ 263600 h 1667044"/>
                  <a:gd name="connsiteX22" fmla="*/ 270231 w 1557053"/>
                  <a:gd name="connsiteY22" fmla="*/ 126026 h 1667044"/>
                  <a:gd name="connsiteX23" fmla="*/ 412193 w 1557053"/>
                  <a:gd name="connsiteY23" fmla="*/ 213896 h 1667044"/>
                  <a:gd name="connsiteX24" fmla="*/ 588942 w 1557053"/>
                  <a:gd name="connsiteY24" fmla="*/ 787807 h 1667044"/>
                  <a:gd name="connsiteX25" fmla="*/ 622795 w 1557053"/>
                  <a:gd name="connsiteY25" fmla="*/ 110942 h 1667044"/>
                  <a:gd name="connsiteX26" fmla="*/ 713979 w 1557053"/>
                  <a:gd name="connsiteY26" fmla="*/ 2 h 1667044"/>
                  <a:gd name="connsiteX0" fmla="*/ 713979 w 1559893"/>
                  <a:gd name="connsiteY0" fmla="*/ 2 h 1667044"/>
                  <a:gd name="connsiteX1" fmla="*/ 813943 w 1559893"/>
                  <a:gd name="connsiteY1" fmla="*/ 113136 h 1667044"/>
                  <a:gd name="connsiteX2" fmla="*/ 849570 w 1559893"/>
                  <a:gd name="connsiteY2" fmla="*/ 781220 h 1667044"/>
                  <a:gd name="connsiteX3" fmla="*/ 1026317 w 1559893"/>
                  <a:gd name="connsiteY3" fmla="*/ 213894 h 1667044"/>
                  <a:gd name="connsiteX4" fmla="*/ 1146332 w 1559893"/>
                  <a:gd name="connsiteY4" fmla="*/ 134805 h 1667044"/>
                  <a:gd name="connsiteX5" fmla="*/ 1205666 w 1559893"/>
                  <a:gd name="connsiteY5" fmla="*/ 267989 h 1667044"/>
                  <a:gd name="connsiteX6" fmla="*/ 1073170 w 1559893"/>
                  <a:gd name="connsiteY6" fmla="*/ 804936 h 1667044"/>
                  <a:gd name="connsiteX7" fmla="*/ 1072381 w 1559893"/>
                  <a:gd name="connsiteY7" fmla="*/ 992192 h 1667044"/>
                  <a:gd name="connsiteX8" fmla="*/ 1170916 w 1559893"/>
                  <a:gd name="connsiteY8" fmla="*/ 1029534 h 1667044"/>
                  <a:gd name="connsiteX9" fmla="*/ 1381753 w 1559893"/>
                  <a:gd name="connsiteY9" fmla="*/ 913349 h 1667044"/>
                  <a:gd name="connsiteX10" fmla="*/ 1549748 w 1559893"/>
                  <a:gd name="connsiteY10" fmla="*/ 935590 h 1667044"/>
                  <a:gd name="connsiteX11" fmla="*/ 1490526 w 1559893"/>
                  <a:gd name="connsiteY11" fmla="*/ 1120958 h 1667044"/>
                  <a:gd name="connsiteX12" fmla="*/ 1139038 w 1559893"/>
                  <a:gd name="connsiteY12" fmla="*/ 1396534 h 1667044"/>
                  <a:gd name="connsiteX13" fmla="*/ 730932 w 1559893"/>
                  <a:gd name="connsiteY13" fmla="*/ 1667044 h 1667044"/>
                  <a:gd name="connsiteX14" fmla="*/ 688069 w 1559893"/>
                  <a:gd name="connsiteY14" fmla="*/ 1667044 h 1667044"/>
                  <a:gd name="connsiteX15" fmla="*/ 245157 w 1559893"/>
                  <a:gd name="connsiteY15" fmla="*/ 1224132 h 1667044"/>
                  <a:gd name="connsiteX16" fmla="*/ 245157 w 1559893"/>
                  <a:gd name="connsiteY16" fmla="*/ 1081257 h 1667044"/>
                  <a:gd name="connsiteX17" fmla="*/ 10433 w 1559893"/>
                  <a:gd name="connsiteY17" fmla="*/ 615950 h 1667044"/>
                  <a:gd name="connsiteX18" fmla="*/ 40785 w 1559893"/>
                  <a:gd name="connsiteY18" fmla="*/ 502675 h 1667044"/>
                  <a:gd name="connsiteX19" fmla="*/ 149669 w 1559893"/>
                  <a:gd name="connsiteY19" fmla="*/ 537418 h 1667044"/>
                  <a:gd name="connsiteX20" fmla="*/ 355340 w 1559893"/>
                  <a:gd name="connsiteY20" fmla="*/ 852999 h 1667044"/>
                  <a:gd name="connsiteX21" fmla="*/ 224065 w 1559893"/>
                  <a:gd name="connsiteY21" fmla="*/ 263600 h 1667044"/>
                  <a:gd name="connsiteX22" fmla="*/ 270231 w 1559893"/>
                  <a:gd name="connsiteY22" fmla="*/ 126026 h 1667044"/>
                  <a:gd name="connsiteX23" fmla="*/ 412193 w 1559893"/>
                  <a:gd name="connsiteY23" fmla="*/ 213896 h 1667044"/>
                  <a:gd name="connsiteX24" fmla="*/ 588942 w 1559893"/>
                  <a:gd name="connsiteY24" fmla="*/ 787807 h 1667044"/>
                  <a:gd name="connsiteX25" fmla="*/ 622795 w 1559893"/>
                  <a:gd name="connsiteY25" fmla="*/ 110942 h 1667044"/>
                  <a:gd name="connsiteX26" fmla="*/ 713979 w 1559893"/>
                  <a:gd name="connsiteY26" fmla="*/ 2 h 1667044"/>
                  <a:gd name="connsiteX0" fmla="*/ 714509 w 1560423"/>
                  <a:gd name="connsiteY0" fmla="*/ 2 h 1667044"/>
                  <a:gd name="connsiteX1" fmla="*/ 814473 w 1560423"/>
                  <a:gd name="connsiteY1" fmla="*/ 113136 h 1667044"/>
                  <a:gd name="connsiteX2" fmla="*/ 850100 w 1560423"/>
                  <a:gd name="connsiteY2" fmla="*/ 781220 h 1667044"/>
                  <a:gd name="connsiteX3" fmla="*/ 1026847 w 1560423"/>
                  <a:gd name="connsiteY3" fmla="*/ 213894 h 1667044"/>
                  <a:gd name="connsiteX4" fmla="*/ 1146862 w 1560423"/>
                  <a:gd name="connsiteY4" fmla="*/ 134805 h 1667044"/>
                  <a:gd name="connsiteX5" fmla="*/ 1206196 w 1560423"/>
                  <a:gd name="connsiteY5" fmla="*/ 267989 h 1667044"/>
                  <a:gd name="connsiteX6" fmla="*/ 1073700 w 1560423"/>
                  <a:gd name="connsiteY6" fmla="*/ 804936 h 1667044"/>
                  <a:gd name="connsiteX7" fmla="*/ 1072911 w 1560423"/>
                  <a:gd name="connsiteY7" fmla="*/ 992192 h 1667044"/>
                  <a:gd name="connsiteX8" fmla="*/ 1171446 w 1560423"/>
                  <a:gd name="connsiteY8" fmla="*/ 1029534 h 1667044"/>
                  <a:gd name="connsiteX9" fmla="*/ 1382283 w 1560423"/>
                  <a:gd name="connsiteY9" fmla="*/ 913349 h 1667044"/>
                  <a:gd name="connsiteX10" fmla="*/ 1550278 w 1560423"/>
                  <a:gd name="connsiteY10" fmla="*/ 935590 h 1667044"/>
                  <a:gd name="connsiteX11" fmla="*/ 1491056 w 1560423"/>
                  <a:gd name="connsiteY11" fmla="*/ 1120958 h 1667044"/>
                  <a:gd name="connsiteX12" fmla="*/ 1139568 w 1560423"/>
                  <a:gd name="connsiteY12" fmla="*/ 1396534 h 1667044"/>
                  <a:gd name="connsiteX13" fmla="*/ 731462 w 1560423"/>
                  <a:gd name="connsiteY13" fmla="*/ 1667044 h 1667044"/>
                  <a:gd name="connsiteX14" fmla="*/ 688599 w 1560423"/>
                  <a:gd name="connsiteY14" fmla="*/ 1667044 h 1667044"/>
                  <a:gd name="connsiteX15" fmla="*/ 245687 w 1560423"/>
                  <a:gd name="connsiteY15" fmla="*/ 1224132 h 1667044"/>
                  <a:gd name="connsiteX16" fmla="*/ 245687 w 1560423"/>
                  <a:gd name="connsiteY16" fmla="*/ 1081257 h 1667044"/>
                  <a:gd name="connsiteX17" fmla="*/ 10963 w 1560423"/>
                  <a:gd name="connsiteY17" fmla="*/ 615950 h 1667044"/>
                  <a:gd name="connsiteX18" fmla="*/ 39121 w 1560423"/>
                  <a:gd name="connsiteY18" fmla="*/ 498284 h 1667044"/>
                  <a:gd name="connsiteX19" fmla="*/ 150199 w 1560423"/>
                  <a:gd name="connsiteY19" fmla="*/ 537418 h 1667044"/>
                  <a:gd name="connsiteX20" fmla="*/ 355870 w 1560423"/>
                  <a:gd name="connsiteY20" fmla="*/ 852999 h 1667044"/>
                  <a:gd name="connsiteX21" fmla="*/ 224595 w 1560423"/>
                  <a:gd name="connsiteY21" fmla="*/ 263600 h 1667044"/>
                  <a:gd name="connsiteX22" fmla="*/ 270761 w 1560423"/>
                  <a:gd name="connsiteY22" fmla="*/ 126026 h 1667044"/>
                  <a:gd name="connsiteX23" fmla="*/ 412723 w 1560423"/>
                  <a:gd name="connsiteY23" fmla="*/ 213896 h 1667044"/>
                  <a:gd name="connsiteX24" fmla="*/ 589472 w 1560423"/>
                  <a:gd name="connsiteY24" fmla="*/ 787807 h 1667044"/>
                  <a:gd name="connsiteX25" fmla="*/ 623325 w 1560423"/>
                  <a:gd name="connsiteY25" fmla="*/ 110942 h 1667044"/>
                  <a:gd name="connsiteX26" fmla="*/ 714509 w 1560423"/>
                  <a:gd name="connsiteY26" fmla="*/ 2 h 1667044"/>
                  <a:gd name="connsiteX0" fmla="*/ 714509 w 1560423"/>
                  <a:gd name="connsiteY0" fmla="*/ 2 h 1667044"/>
                  <a:gd name="connsiteX1" fmla="*/ 814473 w 1560423"/>
                  <a:gd name="connsiteY1" fmla="*/ 113136 h 1667044"/>
                  <a:gd name="connsiteX2" fmla="*/ 850100 w 1560423"/>
                  <a:gd name="connsiteY2" fmla="*/ 781220 h 1667044"/>
                  <a:gd name="connsiteX3" fmla="*/ 1026847 w 1560423"/>
                  <a:gd name="connsiteY3" fmla="*/ 213894 h 1667044"/>
                  <a:gd name="connsiteX4" fmla="*/ 1146862 w 1560423"/>
                  <a:gd name="connsiteY4" fmla="*/ 134805 h 1667044"/>
                  <a:gd name="connsiteX5" fmla="*/ 1206196 w 1560423"/>
                  <a:gd name="connsiteY5" fmla="*/ 267989 h 1667044"/>
                  <a:gd name="connsiteX6" fmla="*/ 1073700 w 1560423"/>
                  <a:gd name="connsiteY6" fmla="*/ 804936 h 1667044"/>
                  <a:gd name="connsiteX7" fmla="*/ 1072911 w 1560423"/>
                  <a:gd name="connsiteY7" fmla="*/ 992192 h 1667044"/>
                  <a:gd name="connsiteX8" fmla="*/ 1171446 w 1560423"/>
                  <a:gd name="connsiteY8" fmla="*/ 1029534 h 1667044"/>
                  <a:gd name="connsiteX9" fmla="*/ 1382283 w 1560423"/>
                  <a:gd name="connsiteY9" fmla="*/ 913349 h 1667044"/>
                  <a:gd name="connsiteX10" fmla="*/ 1550278 w 1560423"/>
                  <a:gd name="connsiteY10" fmla="*/ 935590 h 1667044"/>
                  <a:gd name="connsiteX11" fmla="*/ 1491056 w 1560423"/>
                  <a:gd name="connsiteY11" fmla="*/ 1120958 h 1667044"/>
                  <a:gd name="connsiteX12" fmla="*/ 1139568 w 1560423"/>
                  <a:gd name="connsiteY12" fmla="*/ 1396534 h 1667044"/>
                  <a:gd name="connsiteX13" fmla="*/ 731462 w 1560423"/>
                  <a:gd name="connsiteY13" fmla="*/ 1667044 h 1667044"/>
                  <a:gd name="connsiteX14" fmla="*/ 688599 w 1560423"/>
                  <a:gd name="connsiteY14" fmla="*/ 1667044 h 1667044"/>
                  <a:gd name="connsiteX15" fmla="*/ 245687 w 1560423"/>
                  <a:gd name="connsiteY15" fmla="*/ 1224132 h 1667044"/>
                  <a:gd name="connsiteX16" fmla="*/ 245687 w 1560423"/>
                  <a:gd name="connsiteY16" fmla="*/ 1081257 h 1667044"/>
                  <a:gd name="connsiteX17" fmla="*/ 10963 w 1560423"/>
                  <a:gd name="connsiteY17" fmla="*/ 615950 h 1667044"/>
                  <a:gd name="connsiteX18" fmla="*/ 39121 w 1560423"/>
                  <a:gd name="connsiteY18" fmla="*/ 498284 h 1667044"/>
                  <a:gd name="connsiteX19" fmla="*/ 150199 w 1560423"/>
                  <a:gd name="connsiteY19" fmla="*/ 537418 h 1667044"/>
                  <a:gd name="connsiteX20" fmla="*/ 355870 w 1560423"/>
                  <a:gd name="connsiteY20" fmla="*/ 852999 h 1667044"/>
                  <a:gd name="connsiteX21" fmla="*/ 224595 w 1560423"/>
                  <a:gd name="connsiteY21" fmla="*/ 263600 h 1667044"/>
                  <a:gd name="connsiteX22" fmla="*/ 270761 w 1560423"/>
                  <a:gd name="connsiteY22" fmla="*/ 126026 h 1667044"/>
                  <a:gd name="connsiteX23" fmla="*/ 412723 w 1560423"/>
                  <a:gd name="connsiteY23" fmla="*/ 213896 h 1667044"/>
                  <a:gd name="connsiteX24" fmla="*/ 589472 w 1560423"/>
                  <a:gd name="connsiteY24" fmla="*/ 787807 h 1667044"/>
                  <a:gd name="connsiteX25" fmla="*/ 623325 w 1560423"/>
                  <a:gd name="connsiteY25" fmla="*/ 110942 h 1667044"/>
                  <a:gd name="connsiteX26" fmla="*/ 714509 w 1560423"/>
                  <a:gd name="connsiteY26" fmla="*/ 2 h 1667044"/>
                  <a:gd name="connsiteX0" fmla="*/ 714509 w 1560423"/>
                  <a:gd name="connsiteY0" fmla="*/ 2 h 1667044"/>
                  <a:gd name="connsiteX1" fmla="*/ 814473 w 1560423"/>
                  <a:gd name="connsiteY1" fmla="*/ 113136 h 1667044"/>
                  <a:gd name="connsiteX2" fmla="*/ 850100 w 1560423"/>
                  <a:gd name="connsiteY2" fmla="*/ 781220 h 1667044"/>
                  <a:gd name="connsiteX3" fmla="*/ 1026847 w 1560423"/>
                  <a:gd name="connsiteY3" fmla="*/ 213894 h 1667044"/>
                  <a:gd name="connsiteX4" fmla="*/ 1146862 w 1560423"/>
                  <a:gd name="connsiteY4" fmla="*/ 134805 h 1667044"/>
                  <a:gd name="connsiteX5" fmla="*/ 1206196 w 1560423"/>
                  <a:gd name="connsiteY5" fmla="*/ 267989 h 1667044"/>
                  <a:gd name="connsiteX6" fmla="*/ 1073700 w 1560423"/>
                  <a:gd name="connsiteY6" fmla="*/ 804936 h 1667044"/>
                  <a:gd name="connsiteX7" fmla="*/ 1072911 w 1560423"/>
                  <a:gd name="connsiteY7" fmla="*/ 992192 h 1667044"/>
                  <a:gd name="connsiteX8" fmla="*/ 1171446 w 1560423"/>
                  <a:gd name="connsiteY8" fmla="*/ 1029534 h 1667044"/>
                  <a:gd name="connsiteX9" fmla="*/ 1382283 w 1560423"/>
                  <a:gd name="connsiteY9" fmla="*/ 913349 h 1667044"/>
                  <a:gd name="connsiteX10" fmla="*/ 1550278 w 1560423"/>
                  <a:gd name="connsiteY10" fmla="*/ 935590 h 1667044"/>
                  <a:gd name="connsiteX11" fmla="*/ 1491056 w 1560423"/>
                  <a:gd name="connsiteY11" fmla="*/ 1120958 h 1667044"/>
                  <a:gd name="connsiteX12" fmla="*/ 1139568 w 1560423"/>
                  <a:gd name="connsiteY12" fmla="*/ 1396534 h 1667044"/>
                  <a:gd name="connsiteX13" fmla="*/ 731462 w 1560423"/>
                  <a:gd name="connsiteY13" fmla="*/ 1667044 h 1667044"/>
                  <a:gd name="connsiteX14" fmla="*/ 688599 w 1560423"/>
                  <a:gd name="connsiteY14" fmla="*/ 1667044 h 1667044"/>
                  <a:gd name="connsiteX15" fmla="*/ 245687 w 1560423"/>
                  <a:gd name="connsiteY15" fmla="*/ 1224132 h 1667044"/>
                  <a:gd name="connsiteX16" fmla="*/ 245687 w 1560423"/>
                  <a:gd name="connsiteY16" fmla="*/ 1081257 h 1667044"/>
                  <a:gd name="connsiteX17" fmla="*/ 10963 w 1560423"/>
                  <a:gd name="connsiteY17" fmla="*/ 615950 h 1667044"/>
                  <a:gd name="connsiteX18" fmla="*/ 39121 w 1560423"/>
                  <a:gd name="connsiteY18" fmla="*/ 498284 h 1667044"/>
                  <a:gd name="connsiteX19" fmla="*/ 150199 w 1560423"/>
                  <a:gd name="connsiteY19" fmla="*/ 537418 h 1667044"/>
                  <a:gd name="connsiteX20" fmla="*/ 355870 w 1560423"/>
                  <a:gd name="connsiteY20" fmla="*/ 852999 h 1667044"/>
                  <a:gd name="connsiteX21" fmla="*/ 224595 w 1560423"/>
                  <a:gd name="connsiteY21" fmla="*/ 263600 h 1667044"/>
                  <a:gd name="connsiteX22" fmla="*/ 277346 w 1560423"/>
                  <a:gd name="connsiteY22" fmla="*/ 119441 h 1667044"/>
                  <a:gd name="connsiteX23" fmla="*/ 412723 w 1560423"/>
                  <a:gd name="connsiteY23" fmla="*/ 213896 h 1667044"/>
                  <a:gd name="connsiteX24" fmla="*/ 589472 w 1560423"/>
                  <a:gd name="connsiteY24" fmla="*/ 787807 h 1667044"/>
                  <a:gd name="connsiteX25" fmla="*/ 623325 w 1560423"/>
                  <a:gd name="connsiteY25" fmla="*/ 110942 h 1667044"/>
                  <a:gd name="connsiteX26" fmla="*/ 714509 w 1560423"/>
                  <a:gd name="connsiteY26" fmla="*/ 2 h 1667044"/>
                  <a:gd name="connsiteX0" fmla="*/ 714509 w 1560423"/>
                  <a:gd name="connsiteY0" fmla="*/ 2 h 1667044"/>
                  <a:gd name="connsiteX1" fmla="*/ 814473 w 1560423"/>
                  <a:gd name="connsiteY1" fmla="*/ 113136 h 1667044"/>
                  <a:gd name="connsiteX2" fmla="*/ 850100 w 1560423"/>
                  <a:gd name="connsiteY2" fmla="*/ 781220 h 1667044"/>
                  <a:gd name="connsiteX3" fmla="*/ 1026847 w 1560423"/>
                  <a:gd name="connsiteY3" fmla="*/ 213894 h 1667044"/>
                  <a:gd name="connsiteX4" fmla="*/ 1146862 w 1560423"/>
                  <a:gd name="connsiteY4" fmla="*/ 134805 h 1667044"/>
                  <a:gd name="connsiteX5" fmla="*/ 1206196 w 1560423"/>
                  <a:gd name="connsiteY5" fmla="*/ 267989 h 1667044"/>
                  <a:gd name="connsiteX6" fmla="*/ 1073700 w 1560423"/>
                  <a:gd name="connsiteY6" fmla="*/ 804936 h 1667044"/>
                  <a:gd name="connsiteX7" fmla="*/ 1072911 w 1560423"/>
                  <a:gd name="connsiteY7" fmla="*/ 992192 h 1667044"/>
                  <a:gd name="connsiteX8" fmla="*/ 1171446 w 1560423"/>
                  <a:gd name="connsiteY8" fmla="*/ 1029534 h 1667044"/>
                  <a:gd name="connsiteX9" fmla="*/ 1382283 w 1560423"/>
                  <a:gd name="connsiteY9" fmla="*/ 913349 h 1667044"/>
                  <a:gd name="connsiteX10" fmla="*/ 1550278 w 1560423"/>
                  <a:gd name="connsiteY10" fmla="*/ 935590 h 1667044"/>
                  <a:gd name="connsiteX11" fmla="*/ 1491056 w 1560423"/>
                  <a:gd name="connsiteY11" fmla="*/ 1120958 h 1667044"/>
                  <a:gd name="connsiteX12" fmla="*/ 1139568 w 1560423"/>
                  <a:gd name="connsiteY12" fmla="*/ 1396534 h 1667044"/>
                  <a:gd name="connsiteX13" fmla="*/ 731462 w 1560423"/>
                  <a:gd name="connsiteY13" fmla="*/ 1667044 h 1667044"/>
                  <a:gd name="connsiteX14" fmla="*/ 688599 w 1560423"/>
                  <a:gd name="connsiteY14" fmla="*/ 1667044 h 1667044"/>
                  <a:gd name="connsiteX15" fmla="*/ 245687 w 1560423"/>
                  <a:gd name="connsiteY15" fmla="*/ 1224132 h 1667044"/>
                  <a:gd name="connsiteX16" fmla="*/ 245687 w 1560423"/>
                  <a:gd name="connsiteY16" fmla="*/ 1081257 h 1667044"/>
                  <a:gd name="connsiteX17" fmla="*/ 10963 w 1560423"/>
                  <a:gd name="connsiteY17" fmla="*/ 615950 h 1667044"/>
                  <a:gd name="connsiteX18" fmla="*/ 39121 w 1560423"/>
                  <a:gd name="connsiteY18" fmla="*/ 498284 h 1667044"/>
                  <a:gd name="connsiteX19" fmla="*/ 150199 w 1560423"/>
                  <a:gd name="connsiteY19" fmla="*/ 537418 h 1667044"/>
                  <a:gd name="connsiteX20" fmla="*/ 355870 w 1560423"/>
                  <a:gd name="connsiteY20" fmla="*/ 852999 h 1667044"/>
                  <a:gd name="connsiteX21" fmla="*/ 224595 w 1560423"/>
                  <a:gd name="connsiteY21" fmla="*/ 263600 h 1667044"/>
                  <a:gd name="connsiteX22" fmla="*/ 277346 w 1560423"/>
                  <a:gd name="connsiteY22" fmla="*/ 119441 h 1667044"/>
                  <a:gd name="connsiteX23" fmla="*/ 412723 w 1560423"/>
                  <a:gd name="connsiteY23" fmla="*/ 213896 h 1667044"/>
                  <a:gd name="connsiteX24" fmla="*/ 589472 w 1560423"/>
                  <a:gd name="connsiteY24" fmla="*/ 787807 h 1667044"/>
                  <a:gd name="connsiteX25" fmla="*/ 623325 w 1560423"/>
                  <a:gd name="connsiteY25" fmla="*/ 110942 h 1667044"/>
                  <a:gd name="connsiteX26" fmla="*/ 714509 w 1560423"/>
                  <a:gd name="connsiteY26" fmla="*/ 2 h 1667044"/>
                  <a:gd name="connsiteX0" fmla="*/ 714509 w 1560423"/>
                  <a:gd name="connsiteY0" fmla="*/ 2 h 1667044"/>
                  <a:gd name="connsiteX1" fmla="*/ 814473 w 1560423"/>
                  <a:gd name="connsiteY1" fmla="*/ 113136 h 1667044"/>
                  <a:gd name="connsiteX2" fmla="*/ 850100 w 1560423"/>
                  <a:gd name="connsiteY2" fmla="*/ 781220 h 1667044"/>
                  <a:gd name="connsiteX3" fmla="*/ 1026847 w 1560423"/>
                  <a:gd name="connsiteY3" fmla="*/ 213894 h 1667044"/>
                  <a:gd name="connsiteX4" fmla="*/ 1146862 w 1560423"/>
                  <a:gd name="connsiteY4" fmla="*/ 134805 h 1667044"/>
                  <a:gd name="connsiteX5" fmla="*/ 1206196 w 1560423"/>
                  <a:gd name="connsiteY5" fmla="*/ 267989 h 1667044"/>
                  <a:gd name="connsiteX6" fmla="*/ 1073700 w 1560423"/>
                  <a:gd name="connsiteY6" fmla="*/ 804936 h 1667044"/>
                  <a:gd name="connsiteX7" fmla="*/ 1072911 w 1560423"/>
                  <a:gd name="connsiteY7" fmla="*/ 992192 h 1667044"/>
                  <a:gd name="connsiteX8" fmla="*/ 1171446 w 1560423"/>
                  <a:gd name="connsiteY8" fmla="*/ 1029534 h 1667044"/>
                  <a:gd name="connsiteX9" fmla="*/ 1382283 w 1560423"/>
                  <a:gd name="connsiteY9" fmla="*/ 913349 h 1667044"/>
                  <a:gd name="connsiteX10" fmla="*/ 1550278 w 1560423"/>
                  <a:gd name="connsiteY10" fmla="*/ 935590 h 1667044"/>
                  <a:gd name="connsiteX11" fmla="*/ 1491056 w 1560423"/>
                  <a:gd name="connsiteY11" fmla="*/ 1120958 h 1667044"/>
                  <a:gd name="connsiteX12" fmla="*/ 1139568 w 1560423"/>
                  <a:gd name="connsiteY12" fmla="*/ 1396534 h 1667044"/>
                  <a:gd name="connsiteX13" fmla="*/ 731462 w 1560423"/>
                  <a:gd name="connsiteY13" fmla="*/ 1667044 h 1667044"/>
                  <a:gd name="connsiteX14" fmla="*/ 688599 w 1560423"/>
                  <a:gd name="connsiteY14" fmla="*/ 1667044 h 1667044"/>
                  <a:gd name="connsiteX15" fmla="*/ 245687 w 1560423"/>
                  <a:gd name="connsiteY15" fmla="*/ 1224132 h 1667044"/>
                  <a:gd name="connsiteX16" fmla="*/ 245687 w 1560423"/>
                  <a:gd name="connsiteY16" fmla="*/ 1081257 h 1667044"/>
                  <a:gd name="connsiteX17" fmla="*/ 10963 w 1560423"/>
                  <a:gd name="connsiteY17" fmla="*/ 615950 h 1667044"/>
                  <a:gd name="connsiteX18" fmla="*/ 39121 w 1560423"/>
                  <a:gd name="connsiteY18" fmla="*/ 498284 h 1667044"/>
                  <a:gd name="connsiteX19" fmla="*/ 150199 w 1560423"/>
                  <a:gd name="connsiteY19" fmla="*/ 537418 h 1667044"/>
                  <a:gd name="connsiteX20" fmla="*/ 355870 w 1560423"/>
                  <a:gd name="connsiteY20" fmla="*/ 852999 h 1667044"/>
                  <a:gd name="connsiteX21" fmla="*/ 224595 w 1560423"/>
                  <a:gd name="connsiteY21" fmla="*/ 263600 h 1667044"/>
                  <a:gd name="connsiteX22" fmla="*/ 277346 w 1560423"/>
                  <a:gd name="connsiteY22" fmla="*/ 119441 h 1667044"/>
                  <a:gd name="connsiteX23" fmla="*/ 412723 w 1560423"/>
                  <a:gd name="connsiteY23" fmla="*/ 213896 h 1667044"/>
                  <a:gd name="connsiteX24" fmla="*/ 589472 w 1560423"/>
                  <a:gd name="connsiteY24" fmla="*/ 787807 h 1667044"/>
                  <a:gd name="connsiteX25" fmla="*/ 623325 w 1560423"/>
                  <a:gd name="connsiteY25" fmla="*/ 110942 h 1667044"/>
                  <a:gd name="connsiteX26" fmla="*/ 714509 w 1560423"/>
                  <a:gd name="connsiteY26" fmla="*/ 2 h 1667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560423" h="1667044">
                    <a:moveTo>
                      <a:pt x="714509" y="2"/>
                    </a:moveTo>
                    <a:cubicBezTo>
                      <a:pt x="770510" y="368"/>
                      <a:pt x="814473" y="53078"/>
                      <a:pt x="814473" y="113136"/>
                    </a:cubicBezTo>
                    <a:cubicBezTo>
                      <a:pt x="820495" y="337294"/>
                      <a:pt x="814704" y="764427"/>
                      <a:pt x="850100" y="781220"/>
                    </a:cubicBezTo>
                    <a:cubicBezTo>
                      <a:pt x="885496" y="798013"/>
                      <a:pt x="972321" y="403734"/>
                      <a:pt x="1026847" y="213894"/>
                    </a:cubicBezTo>
                    <a:cubicBezTo>
                      <a:pt x="1042391" y="155882"/>
                      <a:pt x="1092826" y="121399"/>
                      <a:pt x="1146862" y="134805"/>
                    </a:cubicBezTo>
                    <a:cubicBezTo>
                      <a:pt x="1200898" y="148211"/>
                      <a:pt x="1221740" y="209977"/>
                      <a:pt x="1206196" y="267989"/>
                    </a:cubicBezTo>
                    <a:lnTo>
                      <a:pt x="1073700" y="804936"/>
                    </a:lnTo>
                    <a:cubicBezTo>
                      <a:pt x="1070062" y="858332"/>
                      <a:pt x="1056620" y="954759"/>
                      <a:pt x="1072911" y="992192"/>
                    </a:cubicBezTo>
                    <a:cubicBezTo>
                      <a:pt x="1089202" y="1029625"/>
                      <a:pt x="1146911" y="1045164"/>
                      <a:pt x="1171446" y="1029534"/>
                    </a:cubicBezTo>
                    <a:lnTo>
                      <a:pt x="1382283" y="913349"/>
                    </a:lnTo>
                    <a:cubicBezTo>
                      <a:pt x="1445519" y="876839"/>
                      <a:pt x="1525564" y="892209"/>
                      <a:pt x="1550278" y="935590"/>
                    </a:cubicBezTo>
                    <a:cubicBezTo>
                      <a:pt x="1574992" y="978971"/>
                      <a:pt x="1554292" y="1084449"/>
                      <a:pt x="1491056" y="1120958"/>
                    </a:cubicBezTo>
                    <a:lnTo>
                      <a:pt x="1139568" y="1396534"/>
                    </a:lnTo>
                    <a:cubicBezTo>
                      <a:pt x="1072331" y="1555502"/>
                      <a:pt x="914923" y="1667044"/>
                      <a:pt x="731462" y="1667044"/>
                    </a:cubicBezTo>
                    <a:lnTo>
                      <a:pt x="688599" y="1667044"/>
                    </a:lnTo>
                    <a:cubicBezTo>
                      <a:pt x="443985" y="1667044"/>
                      <a:pt x="245687" y="1468746"/>
                      <a:pt x="245687" y="1224132"/>
                    </a:cubicBezTo>
                    <a:lnTo>
                      <a:pt x="245687" y="1081257"/>
                    </a:lnTo>
                    <a:lnTo>
                      <a:pt x="10963" y="615950"/>
                    </a:lnTo>
                    <a:cubicBezTo>
                      <a:pt x="-11936" y="576289"/>
                      <a:pt x="2746" y="515763"/>
                      <a:pt x="39121" y="498284"/>
                    </a:cubicBezTo>
                    <a:cubicBezTo>
                      <a:pt x="75496" y="480805"/>
                      <a:pt x="97773" y="479031"/>
                      <a:pt x="150199" y="537418"/>
                    </a:cubicBezTo>
                    <a:cubicBezTo>
                      <a:pt x="202625" y="595805"/>
                      <a:pt x="332497" y="872295"/>
                      <a:pt x="355870" y="852999"/>
                    </a:cubicBezTo>
                    <a:cubicBezTo>
                      <a:pt x="379243" y="833703"/>
                      <a:pt x="271280" y="458603"/>
                      <a:pt x="224595" y="263600"/>
                    </a:cubicBezTo>
                    <a:cubicBezTo>
                      <a:pt x="209051" y="205588"/>
                      <a:pt x="230627" y="132115"/>
                      <a:pt x="277346" y="119441"/>
                    </a:cubicBezTo>
                    <a:cubicBezTo>
                      <a:pt x="324065" y="106767"/>
                      <a:pt x="363263" y="105063"/>
                      <a:pt x="412723" y="213896"/>
                    </a:cubicBezTo>
                    <a:cubicBezTo>
                      <a:pt x="467249" y="405932"/>
                      <a:pt x="554372" y="804966"/>
                      <a:pt x="589472" y="787807"/>
                    </a:cubicBezTo>
                    <a:cubicBezTo>
                      <a:pt x="624572" y="770648"/>
                      <a:pt x="614967" y="337296"/>
                      <a:pt x="623325" y="110942"/>
                    </a:cubicBezTo>
                    <a:cubicBezTo>
                      <a:pt x="623325" y="50884"/>
                      <a:pt x="658508" y="-364"/>
                      <a:pt x="714509" y="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ＭＳ Ｐゴシック" charset="-128"/>
                </a:endParaRPr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9F0F1C3F-AEEC-4B7C-DC9D-ED1CC764DA24}"/>
                  </a:ext>
                </a:extLst>
              </p:cNvPr>
              <p:cNvSpPr/>
              <p:nvPr/>
            </p:nvSpPr>
            <p:spPr>
              <a:xfrm rot="1800000" flipH="1">
                <a:off x="5189859" y="2335038"/>
                <a:ext cx="790959" cy="845004"/>
              </a:xfrm>
              <a:custGeom>
                <a:avLst/>
                <a:gdLst>
                  <a:gd name="connsiteX0" fmla="*/ 723449 w 1674729"/>
                  <a:gd name="connsiteY0" fmla="*/ 0 h 1667042"/>
                  <a:gd name="connsiteX1" fmla="*/ 832193 w 1674729"/>
                  <a:gd name="connsiteY1" fmla="*/ 108744 h 1667042"/>
                  <a:gd name="connsiteX2" fmla="*/ 832193 w 1674729"/>
                  <a:gd name="connsiteY2" fmla="*/ 781218 h 1667042"/>
                  <a:gd name="connsiteX3" fmla="*/ 861235 w 1674729"/>
                  <a:gd name="connsiteY3" fmla="*/ 781218 h 1667042"/>
                  <a:gd name="connsiteX4" fmla="*/ 1013838 w 1674729"/>
                  <a:gd name="connsiteY4" fmla="*/ 211697 h 1667042"/>
                  <a:gd name="connsiteX5" fmla="*/ 1147022 w 1674729"/>
                  <a:gd name="connsiteY5" fmla="*/ 134803 h 1667042"/>
                  <a:gd name="connsiteX6" fmla="*/ 1223916 w 1674729"/>
                  <a:gd name="connsiteY6" fmla="*/ 267987 h 1667042"/>
                  <a:gd name="connsiteX7" fmla="*/ 1054692 w 1674729"/>
                  <a:gd name="connsiteY7" fmla="*/ 899539 h 1667042"/>
                  <a:gd name="connsiteX8" fmla="*/ 1051911 w 1674729"/>
                  <a:gd name="connsiteY8" fmla="*/ 914682 h 1667042"/>
                  <a:gd name="connsiteX9" fmla="*/ 1097255 w 1674729"/>
                  <a:gd name="connsiteY9" fmla="*/ 1056814 h 1667042"/>
                  <a:gd name="connsiteX10" fmla="*/ 1108948 w 1674729"/>
                  <a:gd name="connsiteY10" fmla="*/ 1067074 h 1667042"/>
                  <a:gd name="connsiteX11" fmla="*/ 1476388 w 1674729"/>
                  <a:gd name="connsiteY11" fmla="*/ 854933 h 1667042"/>
                  <a:gd name="connsiteX12" fmla="*/ 1656994 w 1674729"/>
                  <a:gd name="connsiteY12" fmla="*/ 903326 h 1667042"/>
                  <a:gd name="connsiteX13" fmla="*/ 1608601 w 1674729"/>
                  <a:gd name="connsiteY13" fmla="*/ 1083932 h 1667042"/>
                  <a:gd name="connsiteX14" fmla="*/ 1155573 w 1674729"/>
                  <a:gd name="connsiteY14" fmla="*/ 1345488 h 1667042"/>
                  <a:gd name="connsiteX15" fmla="*/ 1139728 w 1674729"/>
                  <a:gd name="connsiteY15" fmla="*/ 1396532 h 1667042"/>
                  <a:gd name="connsiteX16" fmla="*/ 731622 w 1674729"/>
                  <a:gd name="connsiteY16" fmla="*/ 1667042 h 1667042"/>
                  <a:gd name="connsiteX17" fmla="*/ 688759 w 1674729"/>
                  <a:gd name="connsiteY17" fmla="*/ 1667042 h 1667042"/>
                  <a:gd name="connsiteX18" fmla="*/ 245847 w 1674729"/>
                  <a:gd name="connsiteY18" fmla="*/ 1224130 h 1667042"/>
                  <a:gd name="connsiteX19" fmla="*/ 245847 w 1674729"/>
                  <a:gd name="connsiteY19" fmla="*/ 1081255 h 1667042"/>
                  <a:gd name="connsiteX20" fmla="*/ 250890 w 1674729"/>
                  <a:gd name="connsiteY20" fmla="*/ 1031236 h 1667042"/>
                  <a:gd name="connsiteX21" fmla="*/ 11123 w 1674729"/>
                  <a:gd name="connsiteY21" fmla="*/ 615948 h 1667042"/>
                  <a:gd name="connsiteX22" fmla="*/ 41475 w 1674729"/>
                  <a:gd name="connsiteY22" fmla="*/ 502673 h 1667042"/>
                  <a:gd name="connsiteX23" fmla="*/ 72686 w 1674729"/>
                  <a:gd name="connsiteY23" fmla="*/ 492178 h 1667042"/>
                  <a:gd name="connsiteX24" fmla="*/ 154750 w 1674729"/>
                  <a:gd name="connsiteY24" fmla="*/ 533025 h 1667042"/>
                  <a:gd name="connsiteX25" fmla="*/ 343923 w 1674729"/>
                  <a:gd name="connsiteY25" fmla="*/ 860684 h 1667042"/>
                  <a:gd name="connsiteX26" fmla="*/ 369200 w 1674729"/>
                  <a:gd name="connsiteY26" fmla="*/ 839828 h 1667042"/>
                  <a:gd name="connsiteX27" fmla="*/ 215975 w 1674729"/>
                  <a:gd name="connsiteY27" fmla="*/ 267988 h 1667042"/>
                  <a:gd name="connsiteX28" fmla="*/ 292870 w 1674729"/>
                  <a:gd name="connsiteY28" fmla="*/ 134804 h 1667042"/>
                  <a:gd name="connsiteX29" fmla="*/ 335967 w 1674729"/>
                  <a:gd name="connsiteY29" fmla="*/ 132103 h 1667042"/>
                  <a:gd name="connsiteX30" fmla="*/ 426053 w 1674729"/>
                  <a:gd name="connsiteY30" fmla="*/ 211698 h 1667042"/>
                  <a:gd name="connsiteX31" fmla="*/ 578656 w 1674729"/>
                  <a:gd name="connsiteY31" fmla="*/ 781218 h 1667042"/>
                  <a:gd name="connsiteX32" fmla="*/ 614705 w 1674729"/>
                  <a:gd name="connsiteY32" fmla="*/ 781218 h 1667042"/>
                  <a:gd name="connsiteX33" fmla="*/ 614705 w 1674729"/>
                  <a:gd name="connsiteY33" fmla="*/ 108744 h 1667042"/>
                  <a:gd name="connsiteX34" fmla="*/ 723449 w 1674729"/>
                  <a:gd name="connsiteY34" fmla="*/ 0 h 1667042"/>
                  <a:gd name="connsiteX0" fmla="*/ 723449 w 1674117"/>
                  <a:gd name="connsiteY0" fmla="*/ 0 h 1667042"/>
                  <a:gd name="connsiteX1" fmla="*/ 832193 w 1674117"/>
                  <a:gd name="connsiteY1" fmla="*/ 108744 h 1667042"/>
                  <a:gd name="connsiteX2" fmla="*/ 832193 w 1674117"/>
                  <a:gd name="connsiteY2" fmla="*/ 781218 h 1667042"/>
                  <a:gd name="connsiteX3" fmla="*/ 861235 w 1674117"/>
                  <a:gd name="connsiteY3" fmla="*/ 781218 h 1667042"/>
                  <a:gd name="connsiteX4" fmla="*/ 1013838 w 1674117"/>
                  <a:gd name="connsiteY4" fmla="*/ 211697 h 1667042"/>
                  <a:gd name="connsiteX5" fmla="*/ 1147022 w 1674117"/>
                  <a:gd name="connsiteY5" fmla="*/ 134803 h 1667042"/>
                  <a:gd name="connsiteX6" fmla="*/ 1223916 w 1674117"/>
                  <a:gd name="connsiteY6" fmla="*/ 267987 h 1667042"/>
                  <a:gd name="connsiteX7" fmla="*/ 1054692 w 1674117"/>
                  <a:gd name="connsiteY7" fmla="*/ 899539 h 1667042"/>
                  <a:gd name="connsiteX8" fmla="*/ 1051911 w 1674117"/>
                  <a:gd name="connsiteY8" fmla="*/ 914682 h 1667042"/>
                  <a:gd name="connsiteX9" fmla="*/ 1097255 w 1674117"/>
                  <a:gd name="connsiteY9" fmla="*/ 1056814 h 1667042"/>
                  <a:gd name="connsiteX10" fmla="*/ 1108948 w 1674117"/>
                  <a:gd name="connsiteY10" fmla="*/ 1067074 h 1667042"/>
                  <a:gd name="connsiteX11" fmla="*/ 1397807 w 1674117"/>
                  <a:gd name="connsiteY11" fmla="*/ 900177 h 1667042"/>
                  <a:gd name="connsiteX12" fmla="*/ 1656994 w 1674117"/>
                  <a:gd name="connsiteY12" fmla="*/ 903326 h 1667042"/>
                  <a:gd name="connsiteX13" fmla="*/ 1608601 w 1674117"/>
                  <a:gd name="connsiteY13" fmla="*/ 1083932 h 1667042"/>
                  <a:gd name="connsiteX14" fmla="*/ 1155573 w 1674117"/>
                  <a:gd name="connsiteY14" fmla="*/ 1345488 h 1667042"/>
                  <a:gd name="connsiteX15" fmla="*/ 1139728 w 1674117"/>
                  <a:gd name="connsiteY15" fmla="*/ 1396532 h 1667042"/>
                  <a:gd name="connsiteX16" fmla="*/ 731622 w 1674117"/>
                  <a:gd name="connsiteY16" fmla="*/ 1667042 h 1667042"/>
                  <a:gd name="connsiteX17" fmla="*/ 688759 w 1674117"/>
                  <a:gd name="connsiteY17" fmla="*/ 1667042 h 1667042"/>
                  <a:gd name="connsiteX18" fmla="*/ 245847 w 1674117"/>
                  <a:gd name="connsiteY18" fmla="*/ 1224130 h 1667042"/>
                  <a:gd name="connsiteX19" fmla="*/ 245847 w 1674117"/>
                  <a:gd name="connsiteY19" fmla="*/ 1081255 h 1667042"/>
                  <a:gd name="connsiteX20" fmla="*/ 250890 w 1674117"/>
                  <a:gd name="connsiteY20" fmla="*/ 1031236 h 1667042"/>
                  <a:gd name="connsiteX21" fmla="*/ 11123 w 1674117"/>
                  <a:gd name="connsiteY21" fmla="*/ 615948 h 1667042"/>
                  <a:gd name="connsiteX22" fmla="*/ 41475 w 1674117"/>
                  <a:gd name="connsiteY22" fmla="*/ 502673 h 1667042"/>
                  <a:gd name="connsiteX23" fmla="*/ 72686 w 1674117"/>
                  <a:gd name="connsiteY23" fmla="*/ 492178 h 1667042"/>
                  <a:gd name="connsiteX24" fmla="*/ 154750 w 1674117"/>
                  <a:gd name="connsiteY24" fmla="*/ 533025 h 1667042"/>
                  <a:gd name="connsiteX25" fmla="*/ 343923 w 1674117"/>
                  <a:gd name="connsiteY25" fmla="*/ 860684 h 1667042"/>
                  <a:gd name="connsiteX26" fmla="*/ 369200 w 1674117"/>
                  <a:gd name="connsiteY26" fmla="*/ 839828 h 1667042"/>
                  <a:gd name="connsiteX27" fmla="*/ 215975 w 1674117"/>
                  <a:gd name="connsiteY27" fmla="*/ 267988 h 1667042"/>
                  <a:gd name="connsiteX28" fmla="*/ 292870 w 1674117"/>
                  <a:gd name="connsiteY28" fmla="*/ 134804 h 1667042"/>
                  <a:gd name="connsiteX29" fmla="*/ 335967 w 1674117"/>
                  <a:gd name="connsiteY29" fmla="*/ 132103 h 1667042"/>
                  <a:gd name="connsiteX30" fmla="*/ 426053 w 1674117"/>
                  <a:gd name="connsiteY30" fmla="*/ 211698 h 1667042"/>
                  <a:gd name="connsiteX31" fmla="*/ 578656 w 1674117"/>
                  <a:gd name="connsiteY31" fmla="*/ 781218 h 1667042"/>
                  <a:gd name="connsiteX32" fmla="*/ 614705 w 1674117"/>
                  <a:gd name="connsiteY32" fmla="*/ 781218 h 1667042"/>
                  <a:gd name="connsiteX33" fmla="*/ 614705 w 1674117"/>
                  <a:gd name="connsiteY33" fmla="*/ 108744 h 1667042"/>
                  <a:gd name="connsiteX34" fmla="*/ 723449 w 1674117"/>
                  <a:gd name="connsiteY34" fmla="*/ 0 h 1667042"/>
                  <a:gd name="connsiteX0" fmla="*/ 723449 w 1659290"/>
                  <a:gd name="connsiteY0" fmla="*/ 0 h 1667042"/>
                  <a:gd name="connsiteX1" fmla="*/ 832193 w 1659290"/>
                  <a:gd name="connsiteY1" fmla="*/ 108744 h 1667042"/>
                  <a:gd name="connsiteX2" fmla="*/ 832193 w 1659290"/>
                  <a:gd name="connsiteY2" fmla="*/ 781218 h 1667042"/>
                  <a:gd name="connsiteX3" fmla="*/ 861235 w 1659290"/>
                  <a:gd name="connsiteY3" fmla="*/ 781218 h 1667042"/>
                  <a:gd name="connsiteX4" fmla="*/ 1013838 w 1659290"/>
                  <a:gd name="connsiteY4" fmla="*/ 211697 h 1667042"/>
                  <a:gd name="connsiteX5" fmla="*/ 1147022 w 1659290"/>
                  <a:gd name="connsiteY5" fmla="*/ 134803 h 1667042"/>
                  <a:gd name="connsiteX6" fmla="*/ 1223916 w 1659290"/>
                  <a:gd name="connsiteY6" fmla="*/ 267987 h 1667042"/>
                  <a:gd name="connsiteX7" fmla="*/ 1054692 w 1659290"/>
                  <a:gd name="connsiteY7" fmla="*/ 899539 h 1667042"/>
                  <a:gd name="connsiteX8" fmla="*/ 1051911 w 1659290"/>
                  <a:gd name="connsiteY8" fmla="*/ 914682 h 1667042"/>
                  <a:gd name="connsiteX9" fmla="*/ 1097255 w 1659290"/>
                  <a:gd name="connsiteY9" fmla="*/ 1056814 h 1667042"/>
                  <a:gd name="connsiteX10" fmla="*/ 1108948 w 1659290"/>
                  <a:gd name="connsiteY10" fmla="*/ 1067074 h 1667042"/>
                  <a:gd name="connsiteX11" fmla="*/ 1397807 w 1659290"/>
                  <a:gd name="connsiteY11" fmla="*/ 900177 h 1667042"/>
                  <a:gd name="connsiteX12" fmla="*/ 1656994 w 1659290"/>
                  <a:gd name="connsiteY12" fmla="*/ 903326 h 1667042"/>
                  <a:gd name="connsiteX13" fmla="*/ 1510970 w 1659290"/>
                  <a:gd name="connsiteY13" fmla="*/ 1136320 h 1667042"/>
                  <a:gd name="connsiteX14" fmla="*/ 1155573 w 1659290"/>
                  <a:gd name="connsiteY14" fmla="*/ 1345488 h 1667042"/>
                  <a:gd name="connsiteX15" fmla="*/ 1139728 w 1659290"/>
                  <a:gd name="connsiteY15" fmla="*/ 1396532 h 1667042"/>
                  <a:gd name="connsiteX16" fmla="*/ 731622 w 1659290"/>
                  <a:gd name="connsiteY16" fmla="*/ 1667042 h 1667042"/>
                  <a:gd name="connsiteX17" fmla="*/ 688759 w 1659290"/>
                  <a:gd name="connsiteY17" fmla="*/ 1667042 h 1667042"/>
                  <a:gd name="connsiteX18" fmla="*/ 245847 w 1659290"/>
                  <a:gd name="connsiteY18" fmla="*/ 1224130 h 1667042"/>
                  <a:gd name="connsiteX19" fmla="*/ 245847 w 1659290"/>
                  <a:gd name="connsiteY19" fmla="*/ 1081255 h 1667042"/>
                  <a:gd name="connsiteX20" fmla="*/ 250890 w 1659290"/>
                  <a:gd name="connsiteY20" fmla="*/ 1031236 h 1667042"/>
                  <a:gd name="connsiteX21" fmla="*/ 11123 w 1659290"/>
                  <a:gd name="connsiteY21" fmla="*/ 615948 h 1667042"/>
                  <a:gd name="connsiteX22" fmla="*/ 41475 w 1659290"/>
                  <a:gd name="connsiteY22" fmla="*/ 502673 h 1667042"/>
                  <a:gd name="connsiteX23" fmla="*/ 72686 w 1659290"/>
                  <a:gd name="connsiteY23" fmla="*/ 492178 h 1667042"/>
                  <a:gd name="connsiteX24" fmla="*/ 154750 w 1659290"/>
                  <a:gd name="connsiteY24" fmla="*/ 533025 h 1667042"/>
                  <a:gd name="connsiteX25" fmla="*/ 343923 w 1659290"/>
                  <a:gd name="connsiteY25" fmla="*/ 860684 h 1667042"/>
                  <a:gd name="connsiteX26" fmla="*/ 369200 w 1659290"/>
                  <a:gd name="connsiteY26" fmla="*/ 839828 h 1667042"/>
                  <a:gd name="connsiteX27" fmla="*/ 215975 w 1659290"/>
                  <a:gd name="connsiteY27" fmla="*/ 267988 h 1667042"/>
                  <a:gd name="connsiteX28" fmla="*/ 292870 w 1659290"/>
                  <a:gd name="connsiteY28" fmla="*/ 134804 h 1667042"/>
                  <a:gd name="connsiteX29" fmla="*/ 335967 w 1659290"/>
                  <a:gd name="connsiteY29" fmla="*/ 132103 h 1667042"/>
                  <a:gd name="connsiteX30" fmla="*/ 426053 w 1659290"/>
                  <a:gd name="connsiteY30" fmla="*/ 211698 h 1667042"/>
                  <a:gd name="connsiteX31" fmla="*/ 578656 w 1659290"/>
                  <a:gd name="connsiteY31" fmla="*/ 781218 h 1667042"/>
                  <a:gd name="connsiteX32" fmla="*/ 614705 w 1659290"/>
                  <a:gd name="connsiteY32" fmla="*/ 781218 h 1667042"/>
                  <a:gd name="connsiteX33" fmla="*/ 614705 w 1659290"/>
                  <a:gd name="connsiteY33" fmla="*/ 108744 h 1667042"/>
                  <a:gd name="connsiteX34" fmla="*/ 723449 w 1659290"/>
                  <a:gd name="connsiteY34" fmla="*/ 0 h 1667042"/>
                  <a:gd name="connsiteX0" fmla="*/ 723449 w 1593259"/>
                  <a:gd name="connsiteY0" fmla="*/ 0 h 1667042"/>
                  <a:gd name="connsiteX1" fmla="*/ 832193 w 1593259"/>
                  <a:gd name="connsiteY1" fmla="*/ 108744 h 1667042"/>
                  <a:gd name="connsiteX2" fmla="*/ 832193 w 1593259"/>
                  <a:gd name="connsiteY2" fmla="*/ 781218 h 1667042"/>
                  <a:gd name="connsiteX3" fmla="*/ 861235 w 1593259"/>
                  <a:gd name="connsiteY3" fmla="*/ 781218 h 1667042"/>
                  <a:gd name="connsiteX4" fmla="*/ 1013838 w 1593259"/>
                  <a:gd name="connsiteY4" fmla="*/ 211697 h 1667042"/>
                  <a:gd name="connsiteX5" fmla="*/ 1147022 w 1593259"/>
                  <a:gd name="connsiteY5" fmla="*/ 134803 h 1667042"/>
                  <a:gd name="connsiteX6" fmla="*/ 1223916 w 1593259"/>
                  <a:gd name="connsiteY6" fmla="*/ 267987 h 1667042"/>
                  <a:gd name="connsiteX7" fmla="*/ 1054692 w 1593259"/>
                  <a:gd name="connsiteY7" fmla="*/ 899539 h 1667042"/>
                  <a:gd name="connsiteX8" fmla="*/ 1051911 w 1593259"/>
                  <a:gd name="connsiteY8" fmla="*/ 914682 h 1667042"/>
                  <a:gd name="connsiteX9" fmla="*/ 1097255 w 1593259"/>
                  <a:gd name="connsiteY9" fmla="*/ 1056814 h 1667042"/>
                  <a:gd name="connsiteX10" fmla="*/ 1108948 w 1593259"/>
                  <a:gd name="connsiteY10" fmla="*/ 1067074 h 1667042"/>
                  <a:gd name="connsiteX11" fmla="*/ 1397807 w 1593259"/>
                  <a:gd name="connsiteY11" fmla="*/ 900177 h 1667042"/>
                  <a:gd name="connsiteX12" fmla="*/ 1587938 w 1593259"/>
                  <a:gd name="connsiteY12" fmla="*/ 946189 h 1667042"/>
                  <a:gd name="connsiteX13" fmla="*/ 1510970 w 1593259"/>
                  <a:gd name="connsiteY13" fmla="*/ 1136320 h 1667042"/>
                  <a:gd name="connsiteX14" fmla="*/ 1155573 w 1593259"/>
                  <a:gd name="connsiteY14" fmla="*/ 1345488 h 1667042"/>
                  <a:gd name="connsiteX15" fmla="*/ 1139728 w 1593259"/>
                  <a:gd name="connsiteY15" fmla="*/ 1396532 h 1667042"/>
                  <a:gd name="connsiteX16" fmla="*/ 731622 w 1593259"/>
                  <a:gd name="connsiteY16" fmla="*/ 1667042 h 1667042"/>
                  <a:gd name="connsiteX17" fmla="*/ 688759 w 1593259"/>
                  <a:gd name="connsiteY17" fmla="*/ 1667042 h 1667042"/>
                  <a:gd name="connsiteX18" fmla="*/ 245847 w 1593259"/>
                  <a:gd name="connsiteY18" fmla="*/ 1224130 h 1667042"/>
                  <a:gd name="connsiteX19" fmla="*/ 245847 w 1593259"/>
                  <a:gd name="connsiteY19" fmla="*/ 1081255 h 1667042"/>
                  <a:gd name="connsiteX20" fmla="*/ 250890 w 1593259"/>
                  <a:gd name="connsiteY20" fmla="*/ 1031236 h 1667042"/>
                  <a:gd name="connsiteX21" fmla="*/ 11123 w 1593259"/>
                  <a:gd name="connsiteY21" fmla="*/ 615948 h 1667042"/>
                  <a:gd name="connsiteX22" fmla="*/ 41475 w 1593259"/>
                  <a:gd name="connsiteY22" fmla="*/ 502673 h 1667042"/>
                  <a:gd name="connsiteX23" fmla="*/ 72686 w 1593259"/>
                  <a:gd name="connsiteY23" fmla="*/ 492178 h 1667042"/>
                  <a:gd name="connsiteX24" fmla="*/ 154750 w 1593259"/>
                  <a:gd name="connsiteY24" fmla="*/ 533025 h 1667042"/>
                  <a:gd name="connsiteX25" fmla="*/ 343923 w 1593259"/>
                  <a:gd name="connsiteY25" fmla="*/ 860684 h 1667042"/>
                  <a:gd name="connsiteX26" fmla="*/ 369200 w 1593259"/>
                  <a:gd name="connsiteY26" fmla="*/ 839828 h 1667042"/>
                  <a:gd name="connsiteX27" fmla="*/ 215975 w 1593259"/>
                  <a:gd name="connsiteY27" fmla="*/ 267988 h 1667042"/>
                  <a:gd name="connsiteX28" fmla="*/ 292870 w 1593259"/>
                  <a:gd name="connsiteY28" fmla="*/ 134804 h 1667042"/>
                  <a:gd name="connsiteX29" fmla="*/ 335967 w 1593259"/>
                  <a:gd name="connsiteY29" fmla="*/ 132103 h 1667042"/>
                  <a:gd name="connsiteX30" fmla="*/ 426053 w 1593259"/>
                  <a:gd name="connsiteY30" fmla="*/ 211698 h 1667042"/>
                  <a:gd name="connsiteX31" fmla="*/ 578656 w 1593259"/>
                  <a:gd name="connsiteY31" fmla="*/ 781218 h 1667042"/>
                  <a:gd name="connsiteX32" fmla="*/ 614705 w 1593259"/>
                  <a:gd name="connsiteY32" fmla="*/ 781218 h 1667042"/>
                  <a:gd name="connsiteX33" fmla="*/ 614705 w 1593259"/>
                  <a:gd name="connsiteY33" fmla="*/ 108744 h 1667042"/>
                  <a:gd name="connsiteX34" fmla="*/ 723449 w 1593259"/>
                  <a:gd name="connsiteY34" fmla="*/ 0 h 1667042"/>
                  <a:gd name="connsiteX0" fmla="*/ 723449 w 1594161"/>
                  <a:gd name="connsiteY0" fmla="*/ 0 h 1667042"/>
                  <a:gd name="connsiteX1" fmla="*/ 832193 w 1594161"/>
                  <a:gd name="connsiteY1" fmla="*/ 108744 h 1667042"/>
                  <a:gd name="connsiteX2" fmla="*/ 832193 w 1594161"/>
                  <a:gd name="connsiteY2" fmla="*/ 781218 h 1667042"/>
                  <a:gd name="connsiteX3" fmla="*/ 861235 w 1594161"/>
                  <a:gd name="connsiteY3" fmla="*/ 781218 h 1667042"/>
                  <a:gd name="connsiteX4" fmla="*/ 1013838 w 1594161"/>
                  <a:gd name="connsiteY4" fmla="*/ 211697 h 1667042"/>
                  <a:gd name="connsiteX5" fmla="*/ 1147022 w 1594161"/>
                  <a:gd name="connsiteY5" fmla="*/ 134803 h 1667042"/>
                  <a:gd name="connsiteX6" fmla="*/ 1223916 w 1594161"/>
                  <a:gd name="connsiteY6" fmla="*/ 267987 h 1667042"/>
                  <a:gd name="connsiteX7" fmla="*/ 1054692 w 1594161"/>
                  <a:gd name="connsiteY7" fmla="*/ 899539 h 1667042"/>
                  <a:gd name="connsiteX8" fmla="*/ 1051911 w 1594161"/>
                  <a:gd name="connsiteY8" fmla="*/ 914682 h 1667042"/>
                  <a:gd name="connsiteX9" fmla="*/ 1097255 w 1594161"/>
                  <a:gd name="connsiteY9" fmla="*/ 1056814 h 1667042"/>
                  <a:gd name="connsiteX10" fmla="*/ 1108948 w 1594161"/>
                  <a:gd name="connsiteY10" fmla="*/ 1067074 h 1667042"/>
                  <a:gd name="connsiteX11" fmla="*/ 1397807 w 1594161"/>
                  <a:gd name="connsiteY11" fmla="*/ 900177 h 1667042"/>
                  <a:gd name="connsiteX12" fmla="*/ 1587938 w 1594161"/>
                  <a:gd name="connsiteY12" fmla="*/ 946189 h 1667042"/>
                  <a:gd name="connsiteX13" fmla="*/ 1510970 w 1594161"/>
                  <a:gd name="connsiteY13" fmla="*/ 1136320 h 1667042"/>
                  <a:gd name="connsiteX14" fmla="*/ 1155573 w 1594161"/>
                  <a:gd name="connsiteY14" fmla="*/ 1345488 h 1667042"/>
                  <a:gd name="connsiteX15" fmla="*/ 1139728 w 1594161"/>
                  <a:gd name="connsiteY15" fmla="*/ 1396532 h 1667042"/>
                  <a:gd name="connsiteX16" fmla="*/ 731622 w 1594161"/>
                  <a:gd name="connsiteY16" fmla="*/ 1667042 h 1667042"/>
                  <a:gd name="connsiteX17" fmla="*/ 688759 w 1594161"/>
                  <a:gd name="connsiteY17" fmla="*/ 1667042 h 1667042"/>
                  <a:gd name="connsiteX18" fmla="*/ 245847 w 1594161"/>
                  <a:gd name="connsiteY18" fmla="*/ 1224130 h 1667042"/>
                  <a:gd name="connsiteX19" fmla="*/ 245847 w 1594161"/>
                  <a:gd name="connsiteY19" fmla="*/ 1081255 h 1667042"/>
                  <a:gd name="connsiteX20" fmla="*/ 250890 w 1594161"/>
                  <a:gd name="connsiteY20" fmla="*/ 1031236 h 1667042"/>
                  <a:gd name="connsiteX21" fmla="*/ 11123 w 1594161"/>
                  <a:gd name="connsiteY21" fmla="*/ 615948 h 1667042"/>
                  <a:gd name="connsiteX22" fmla="*/ 41475 w 1594161"/>
                  <a:gd name="connsiteY22" fmla="*/ 502673 h 1667042"/>
                  <a:gd name="connsiteX23" fmla="*/ 72686 w 1594161"/>
                  <a:gd name="connsiteY23" fmla="*/ 492178 h 1667042"/>
                  <a:gd name="connsiteX24" fmla="*/ 154750 w 1594161"/>
                  <a:gd name="connsiteY24" fmla="*/ 533025 h 1667042"/>
                  <a:gd name="connsiteX25" fmla="*/ 343923 w 1594161"/>
                  <a:gd name="connsiteY25" fmla="*/ 860684 h 1667042"/>
                  <a:gd name="connsiteX26" fmla="*/ 369200 w 1594161"/>
                  <a:gd name="connsiteY26" fmla="*/ 839828 h 1667042"/>
                  <a:gd name="connsiteX27" fmla="*/ 215975 w 1594161"/>
                  <a:gd name="connsiteY27" fmla="*/ 267988 h 1667042"/>
                  <a:gd name="connsiteX28" fmla="*/ 292870 w 1594161"/>
                  <a:gd name="connsiteY28" fmla="*/ 134804 h 1667042"/>
                  <a:gd name="connsiteX29" fmla="*/ 335967 w 1594161"/>
                  <a:gd name="connsiteY29" fmla="*/ 132103 h 1667042"/>
                  <a:gd name="connsiteX30" fmla="*/ 426053 w 1594161"/>
                  <a:gd name="connsiteY30" fmla="*/ 211698 h 1667042"/>
                  <a:gd name="connsiteX31" fmla="*/ 578656 w 1594161"/>
                  <a:gd name="connsiteY31" fmla="*/ 781218 h 1667042"/>
                  <a:gd name="connsiteX32" fmla="*/ 614705 w 1594161"/>
                  <a:gd name="connsiteY32" fmla="*/ 781218 h 1667042"/>
                  <a:gd name="connsiteX33" fmla="*/ 614705 w 1594161"/>
                  <a:gd name="connsiteY33" fmla="*/ 108744 h 1667042"/>
                  <a:gd name="connsiteX34" fmla="*/ 723449 w 1594161"/>
                  <a:gd name="connsiteY34" fmla="*/ 0 h 1667042"/>
                  <a:gd name="connsiteX0" fmla="*/ 723449 w 1596962"/>
                  <a:gd name="connsiteY0" fmla="*/ 0 h 1667042"/>
                  <a:gd name="connsiteX1" fmla="*/ 832193 w 1596962"/>
                  <a:gd name="connsiteY1" fmla="*/ 108744 h 1667042"/>
                  <a:gd name="connsiteX2" fmla="*/ 832193 w 1596962"/>
                  <a:gd name="connsiteY2" fmla="*/ 781218 h 1667042"/>
                  <a:gd name="connsiteX3" fmla="*/ 861235 w 1596962"/>
                  <a:gd name="connsiteY3" fmla="*/ 781218 h 1667042"/>
                  <a:gd name="connsiteX4" fmla="*/ 1013838 w 1596962"/>
                  <a:gd name="connsiteY4" fmla="*/ 211697 h 1667042"/>
                  <a:gd name="connsiteX5" fmla="*/ 1147022 w 1596962"/>
                  <a:gd name="connsiteY5" fmla="*/ 134803 h 1667042"/>
                  <a:gd name="connsiteX6" fmla="*/ 1223916 w 1596962"/>
                  <a:gd name="connsiteY6" fmla="*/ 267987 h 1667042"/>
                  <a:gd name="connsiteX7" fmla="*/ 1054692 w 1596962"/>
                  <a:gd name="connsiteY7" fmla="*/ 899539 h 1667042"/>
                  <a:gd name="connsiteX8" fmla="*/ 1051911 w 1596962"/>
                  <a:gd name="connsiteY8" fmla="*/ 914682 h 1667042"/>
                  <a:gd name="connsiteX9" fmla="*/ 1097255 w 1596962"/>
                  <a:gd name="connsiteY9" fmla="*/ 1056814 h 1667042"/>
                  <a:gd name="connsiteX10" fmla="*/ 1108948 w 1596962"/>
                  <a:gd name="connsiteY10" fmla="*/ 1067074 h 1667042"/>
                  <a:gd name="connsiteX11" fmla="*/ 1397807 w 1596962"/>
                  <a:gd name="connsiteY11" fmla="*/ 900177 h 1667042"/>
                  <a:gd name="connsiteX12" fmla="*/ 1587938 w 1596962"/>
                  <a:gd name="connsiteY12" fmla="*/ 946189 h 1667042"/>
                  <a:gd name="connsiteX13" fmla="*/ 1510970 w 1596962"/>
                  <a:gd name="connsiteY13" fmla="*/ 1136320 h 1667042"/>
                  <a:gd name="connsiteX14" fmla="*/ 1155573 w 1596962"/>
                  <a:gd name="connsiteY14" fmla="*/ 1345488 h 1667042"/>
                  <a:gd name="connsiteX15" fmla="*/ 1139728 w 1596962"/>
                  <a:gd name="connsiteY15" fmla="*/ 1396532 h 1667042"/>
                  <a:gd name="connsiteX16" fmla="*/ 731622 w 1596962"/>
                  <a:gd name="connsiteY16" fmla="*/ 1667042 h 1667042"/>
                  <a:gd name="connsiteX17" fmla="*/ 688759 w 1596962"/>
                  <a:gd name="connsiteY17" fmla="*/ 1667042 h 1667042"/>
                  <a:gd name="connsiteX18" fmla="*/ 245847 w 1596962"/>
                  <a:gd name="connsiteY18" fmla="*/ 1224130 h 1667042"/>
                  <a:gd name="connsiteX19" fmla="*/ 245847 w 1596962"/>
                  <a:gd name="connsiteY19" fmla="*/ 1081255 h 1667042"/>
                  <a:gd name="connsiteX20" fmla="*/ 250890 w 1596962"/>
                  <a:gd name="connsiteY20" fmla="*/ 1031236 h 1667042"/>
                  <a:gd name="connsiteX21" fmla="*/ 11123 w 1596962"/>
                  <a:gd name="connsiteY21" fmla="*/ 615948 h 1667042"/>
                  <a:gd name="connsiteX22" fmla="*/ 41475 w 1596962"/>
                  <a:gd name="connsiteY22" fmla="*/ 502673 h 1667042"/>
                  <a:gd name="connsiteX23" fmla="*/ 72686 w 1596962"/>
                  <a:gd name="connsiteY23" fmla="*/ 492178 h 1667042"/>
                  <a:gd name="connsiteX24" fmla="*/ 154750 w 1596962"/>
                  <a:gd name="connsiteY24" fmla="*/ 533025 h 1667042"/>
                  <a:gd name="connsiteX25" fmla="*/ 343923 w 1596962"/>
                  <a:gd name="connsiteY25" fmla="*/ 860684 h 1667042"/>
                  <a:gd name="connsiteX26" fmla="*/ 369200 w 1596962"/>
                  <a:gd name="connsiteY26" fmla="*/ 839828 h 1667042"/>
                  <a:gd name="connsiteX27" fmla="*/ 215975 w 1596962"/>
                  <a:gd name="connsiteY27" fmla="*/ 267988 h 1667042"/>
                  <a:gd name="connsiteX28" fmla="*/ 292870 w 1596962"/>
                  <a:gd name="connsiteY28" fmla="*/ 134804 h 1667042"/>
                  <a:gd name="connsiteX29" fmla="*/ 335967 w 1596962"/>
                  <a:gd name="connsiteY29" fmla="*/ 132103 h 1667042"/>
                  <a:gd name="connsiteX30" fmla="*/ 426053 w 1596962"/>
                  <a:gd name="connsiteY30" fmla="*/ 211698 h 1667042"/>
                  <a:gd name="connsiteX31" fmla="*/ 578656 w 1596962"/>
                  <a:gd name="connsiteY31" fmla="*/ 781218 h 1667042"/>
                  <a:gd name="connsiteX32" fmla="*/ 614705 w 1596962"/>
                  <a:gd name="connsiteY32" fmla="*/ 781218 h 1667042"/>
                  <a:gd name="connsiteX33" fmla="*/ 614705 w 1596962"/>
                  <a:gd name="connsiteY33" fmla="*/ 108744 h 1667042"/>
                  <a:gd name="connsiteX34" fmla="*/ 723449 w 1596962"/>
                  <a:gd name="connsiteY34" fmla="*/ 0 h 1667042"/>
                  <a:gd name="connsiteX0" fmla="*/ 723449 w 1599061"/>
                  <a:gd name="connsiteY0" fmla="*/ 0 h 1667042"/>
                  <a:gd name="connsiteX1" fmla="*/ 832193 w 1599061"/>
                  <a:gd name="connsiteY1" fmla="*/ 108744 h 1667042"/>
                  <a:gd name="connsiteX2" fmla="*/ 832193 w 1599061"/>
                  <a:gd name="connsiteY2" fmla="*/ 781218 h 1667042"/>
                  <a:gd name="connsiteX3" fmla="*/ 861235 w 1599061"/>
                  <a:gd name="connsiteY3" fmla="*/ 781218 h 1667042"/>
                  <a:gd name="connsiteX4" fmla="*/ 1013838 w 1599061"/>
                  <a:gd name="connsiteY4" fmla="*/ 211697 h 1667042"/>
                  <a:gd name="connsiteX5" fmla="*/ 1147022 w 1599061"/>
                  <a:gd name="connsiteY5" fmla="*/ 134803 h 1667042"/>
                  <a:gd name="connsiteX6" fmla="*/ 1223916 w 1599061"/>
                  <a:gd name="connsiteY6" fmla="*/ 267987 h 1667042"/>
                  <a:gd name="connsiteX7" fmla="*/ 1054692 w 1599061"/>
                  <a:gd name="connsiteY7" fmla="*/ 899539 h 1667042"/>
                  <a:gd name="connsiteX8" fmla="*/ 1051911 w 1599061"/>
                  <a:gd name="connsiteY8" fmla="*/ 914682 h 1667042"/>
                  <a:gd name="connsiteX9" fmla="*/ 1097255 w 1599061"/>
                  <a:gd name="connsiteY9" fmla="*/ 1056814 h 1667042"/>
                  <a:gd name="connsiteX10" fmla="*/ 1108948 w 1599061"/>
                  <a:gd name="connsiteY10" fmla="*/ 1067074 h 1667042"/>
                  <a:gd name="connsiteX11" fmla="*/ 1397807 w 1599061"/>
                  <a:gd name="connsiteY11" fmla="*/ 900177 h 1667042"/>
                  <a:gd name="connsiteX12" fmla="*/ 1590319 w 1599061"/>
                  <a:gd name="connsiteY12" fmla="*/ 953333 h 1667042"/>
                  <a:gd name="connsiteX13" fmla="*/ 1510970 w 1599061"/>
                  <a:gd name="connsiteY13" fmla="*/ 1136320 h 1667042"/>
                  <a:gd name="connsiteX14" fmla="*/ 1155573 w 1599061"/>
                  <a:gd name="connsiteY14" fmla="*/ 1345488 h 1667042"/>
                  <a:gd name="connsiteX15" fmla="*/ 1139728 w 1599061"/>
                  <a:gd name="connsiteY15" fmla="*/ 1396532 h 1667042"/>
                  <a:gd name="connsiteX16" fmla="*/ 731622 w 1599061"/>
                  <a:gd name="connsiteY16" fmla="*/ 1667042 h 1667042"/>
                  <a:gd name="connsiteX17" fmla="*/ 688759 w 1599061"/>
                  <a:gd name="connsiteY17" fmla="*/ 1667042 h 1667042"/>
                  <a:gd name="connsiteX18" fmla="*/ 245847 w 1599061"/>
                  <a:gd name="connsiteY18" fmla="*/ 1224130 h 1667042"/>
                  <a:gd name="connsiteX19" fmla="*/ 245847 w 1599061"/>
                  <a:gd name="connsiteY19" fmla="*/ 1081255 h 1667042"/>
                  <a:gd name="connsiteX20" fmla="*/ 250890 w 1599061"/>
                  <a:gd name="connsiteY20" fmla="*/ 1031236 h 1667042"/>
                  <a:gd name="connsiteX21" fmla="*/ 11123 w 1599061"/>
                  <a:gd name="connsiteY21" fmla="*/ 615948 h 1667042"/>
                  <a:gd name="connsiteX22" fmla="*/ 41475 w 1599061"/>
                  <a:gd name="connsiteY22" fmla="*/ 502673 h 1667042"/>
                  <a:gd name="connsiteX23" fmla="*/ 72686 w 1599061"/>
                  <a:gd name="connsiteY23" fmla="*/ 492178 h 1667042"/>
                  <a:gd name="connsiteX24" fmla="*/ 154750 w 1599061"/>
                  <a:gd name="connsiteY24" fmla="*/ 533025 h 1667042"/>
                  <a:gd name="connsiteX25" fmla="*/ 343923 w 1599061"/>
                  <a:gd name="connsiteY25" fmla="*/ 860684 h 1667042"/>
                  <a:gd name="connsiteX26" fmla="*/ 369200 w 1599061"/>
                  <a:gd name="connsiteY26" fmla="*/ 839828 h 1667042"/>
                  <a:gd name="connsiteX27" fmla="*/ 215975 w 1599061"/>
                  <a:gd name="connsiteY27" fmla="*/ 267988 h 1667042"/>
                  <a:gd name="connsiteX28" fmla="*/ 292870 w 1599061"/>
                  <a:gd name="connsiteY28" fmla="*/ 134804 h 1667042"/>
                  <a:gd name="connsiteX29" fmla="*/ 335967 w 1599061"/>
                  <a:gd name="connsiteY29" fmla="*/ 132103 h 1667042"/>
                  <a:gd name="connsiteX30" fmla="*/ 426053 w 1599061"/>
                  <a:gd name="connsiteY30" fmla="*/ 211698 h 1667042"/>
                  <a:gd name="connsiteX31" fmla="*/ 578656 w 1599061"/>
                  <a:gd name="connsiteY31" fmla="*/ 781218 h 1667042"/>
                  <a:gd name="connsiteX32" fmla="*/ 614705 w 1599061"/>
                  <a:gd name="connsiteY32" fmla="*/ 781218 h 1667042"/>
                  <a:gd name="connsiteX33" fmla="*/ 614705 w 1599061"/>
                  <a:gd name="connsiteY33" fmla="*/ 108744 h 1667042"/>
                  <a:gd name="connsiteX34" fmla="*/ 723449 w 1599061"/>
                  <a:gd name="connsiteY34" fmla="*/ 0 h 1667042"/>
                  <a:gd name="connsiteX0" fmla="*/ 723449 w 1602893"/>
                  <a:gd name="connsiteY0" fmla="*/ 0 h 1667042"/>
                  <a:gd name="connsiteX1" fmla="*/ 832193 w 1602893"/>
                  <a:gd name="connsiteY1" fmla="*/ 108744 h 1667042"/>
                  <a:gd name="connsiteX2" fmla="*/ 832193 w 1602893"/>
                  <a:gd name="connsiteY2" fmla="*/ 781218 h 1667042"/>
                  <a:gd name="connsiteX3" fmla="*/ 861235 w 1602893"/>
                  <a:gd name="connsiteY3" fmla="*/ 781218 h 1667042"/>
                  <a:gd name="connsiteX4" fmla="*/ 1013838 w 1602893"/>
                  <a:gd name="connsiteY4" fmla="*/ 211697 h 1667042"/>
                  <a:gd name="connsiteX5" fmla="*/ 1147022 w 1602893"/>
                  <a:gd name="connsiteY5" fmla="*/ 134803 h 1667042"/>
                  <a:gd name="connsiteX6" fmla="*/ 1223916 w 1602893"/>
                  <a:gd name="connsiteY6" fmla="*/ 267987 h 1667042"/>
                  <a:gd name="connsiteX7" fmla="*/ 1054692 w 1602893"/>
                  <a:gd name="connsiteY7" fmla="*/ 899539 h 1667042"/>
                  <a:gd name="connsiteX8" fmla="*/ 1051911 w 1602893"/>
                  <a:gd name="connsiteY8" fmla="*/ 914682 h 1667042"/>
                  <a:gd name="connsiteX9" fmla="*/ 1097255 w 1602893"/>
                  <a:gd name="connsiteY9" fmla="*/ 1056814 h 1667042"/>
                  <a:gd name="connsiteX10" fmla="*/ 1108948 w 1602893"/>
                  <a:gd name="connsiteY10" fmla="*/ 1067074 h 1667042"/>
                  <a:gd name="connsiteX11" fmla="*/ 1397807 w 1602893"/>
                  <a:gd name="connsiteY11" fmla="*/ 900177 h 1667042"/>
                  <a:gd name="connsiteX12" fmla="*/ 1590319 w 1602893"/>
                  <a:gd name="connsiteY12" fmla="*/ 953333 h 1667042"/>
                  <a:gd name="connsiteX13" fmla="*/ 1510970 w 1602893"/>
                  <a:gd name="connsiteY13" fmla="*/ 1136320 h 1667042"/>
                  <a:gd name="connsiteX14" fmla="*/ 1155573 w 1602893"/>
                  <a:gd name="connsiteY14" fmla="*/ 1345488 h 1667042"/>
                  <a:gd name="connsiteX15" fmla="*/ 1139728 w 1602893"/>
                  <a:gd name="connsiteY15" fmla="*/ 1396532 h 1667042"/>
                  <a:gd name="connsiteX16" fmla="*/ 731622 w 1602893"/>
                  <a:gd name="connsiteY16" fmla="*/ 1667042 h 1667042"/>
                  <a:gd name="connsiteX17" fmla="*/ 688759 w 1602893"/>
                  <a:gd name="connsiteY17" fmla="*/ 1667042 h 1667042"/>
                  <a:gd name="connsiteX18" fmla="*/ 245847 w 1602893"/>
                  <a:gd name="connsiteY18" fmla="*/ 1224130 h 1667042"/>
                  <a:gd name="connsiteX19" fmla="*/ 245847 w 1602893"/>
                  <a:gd name="connsiteY19" fmla="*/ 1081255 h 1667042"/>
                  <a:gd name="connsiteX20" fmla="*/ 250890 w 1602893"/>
                  <a:gd name="connsiteY20" fmla="*/ 1031236 h 1667042"/>
                  <a:gd name="connsiteX21" fmla="*/ 11123 w 1602893"/>
                  <a:gd name="connsiteY21" fmla="*/ 615948 h 1667042"/>
                  <a:gd name="connsiteX22" fmla="*/ 41475 w 1602893"/>
                  <a:gd name="connsiteY22" fmla="*/ 502673 h 1667042"/>
                  <a:gd name="connsiteX23" fmla="*/ 72686 w 1602893"/>
                  <a:gd name="connsiteY23" fmla="*/ 492178 h 1667042"/>
                  <a:gd name="connsiteX24" fmla="*/ 154750 w 1602893"/>
                  <a:gd name="connsiteY24" fmla="*/ 533025 h 1667042"/>
                  <a:gd name="connsiteX25" fmla="*/ 343923 w 1602893"/>
                  <a:gd name="connsiteY25" fmla="*/ 860684 h 1667042"/>
                  <a:gd name="connsiteX26" fmla="*/ 369200 w 1602893"/>
                  <a:gd name="connsiteY26" fmla="*/ 839828 h 1667042"/>
                  <a:gd name="connsiteX27" fmla="*/ 215975 w 1602893"/>
                  <a:gd name="connsiteY27" fmla="*/ 267988 h 1667042"/>
                  <a:gd name="connsiteX28" fmla="*/ 292870 w 1602893"/>
                  <a:gd name="connsiteY28" fmla="*/ 134804 h 1667042"/>
                  <a:gd name="connsiteX29" fmla="*/ 335967 w 1602893"/>
                  <a:gd name="connsiteY29" fmla="*/ 132103 h 1667042"/>
                  <a:gd name="connsiteX30" fmla="*/ 426053 w 1602893"/>
                  <a:gd name="connsiteY30" fmla="*/ 211698 h 1667042"/>
                  <a:gd name="connsiteX31" fmla="*/ 578656 w 1602893"/>
                  <a:gd name="connsiteY31" fmla="*/ 781218 h 1667042"/>
                  <a:gd name="connsiteX32" fmla="*/ 614705 w 1602893"/>
                  <a:gd name="connsiteY32" fmla="*/ 781218 h 1667042"/>
                  <a:gd name="connsiteX33" fmla="*/ 614705 w 1602893"/>
                  <a:gd name="connsiteY33" fmla="*/ 108744 h 1667042"/>
                  <a:gd name="connsiteX34" fmla="*/ 723449 w 1602893"/>
                  <a:gd name="connsiteY34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56814 h 1667042"/>
                  <a:gd name="connsiteX10" fmla="*/ 1108948 w 1598802"/>
                  <a:gd name="connsiteY10" fmla="*/ 1067074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55573 w 1598802"/>
                  <a:gd name="connsiteY14" fmla="*/ 1345488 h 1667042"/>
                  <a:gd name="connsiteX15" fmla="*/ 1139728 w 1598802"/>
                  <a:gd name="connsiteY15" fmla="*/ 1396532 h 1667042"/>
                  <a:gd name="connsiteX16" fmla="*/ 731622 w 1598802"/>
                  <a:gd name="connsiteY16" fmla="*/ 1667042 h 1667042"/>
                  <a:gd name="connsiteX17" fmla="*/ 688759 w 1598802"/>
                  <a:gd name="connsiteY17" fmla="*/ 1667042 h 1667042"/>
                  <a:gd name="connsiteX18" fmla="*/ 245847 w 1598802"/>
                  <a:gd name="connsiteY18" fmla="*/ 1224130 h 1667042"/>
                  <a:gd name="connsiteX19" fmla="*/ 245847 w 1598802"/>
                  <a:gd name="connsiteY19" fmla="*/ 1081255 h 1667042"/>
                  <a:gd name="connsiteX20" fmla="*/ 250890 w 1598802"/>
                  <a:gd name="connsiteY20" fmla="*/ 1031236 h 1667042"/>
                  <a:gd name="connsiteX21" fmla="*/ 11123 w 1598802"/>
                  <a:gd name="connsiteY21" fmla="*/ 615948 h 1667042"/>
                  <a:gd name="connsiteX22" fmla="*/ 41475 w 1598802"/>
                  <a:gd name="connsiteY22" fmla="*/ 502673 h 1667042"/>
                  <a:gd name="connsiteX23" fmla="*/ 72686 w 1598802"/>
                  <a:gd name="connsiteY23" fmla="*/ 492178 h 1667042"/>
                  <a:gd name="connsiteX24" fmla="*/ 154750 w 1598802"/>
                  <a:gd name="connsiteY24" fmla="*/ 533025 h 1667042"/>
                  <a:gd name="connsiteX25" fmla="*/ 343923 w 1598802"/>
                  <a:gd name="connsiteY25" fmla="*/ 860684 h 1667042"/>
                  <a:gd name="connsiteX26" fmla="*/ 369200 w 1598802"/>
                  <a:gd name="connsiteY26" fmla="*/ 839828 h 1667042"/>
                  <a:gd name="connsiteX27" fmla="*/ 215975 w 1598802"/>
                  <a:gd name="connsiteY27" fmla="*/ 267988 h 1667042"/>
                  <a:gd name="connsiteX28" fmla="*/ 292870 w 1598802"/>
                  <a:gd name="connsiteY28" fmla="*/ 134804 h 1667042"/>
                  <a:gd name="connsiteX29" fmla="*/ 335967 w 1598802"/>
                  <a:gd name="connsiteY29" fmla="*/ 132103 h 1667042"/>
                  <a:gd name="connsiteX30" fmla="*/ 426053 w 1598802"/>
                  <a:gd name="connsiteY30" fmla="*/ 211698 h 1667042"/>
                  <a:gd name="connsiteX31" fmla="*/ 578656 w 1598802"/>
                  <a:gd name="connsiteY31" fmla="*/ 781218 h 1667042"/>
                  <a:gd name="connsiteX32" fmla="*/ 614705 w 1598802"/>
                  <a:gd name="connsiteY32" fmla="*/ 781218 h 1667042"/>
                  <a:gd name="connsiteX33" fmla="*/ 614705 w 1598802"/>
                  <a:gd name="connsiteY33" fmla="*/ 108744 h 1667042"/>
                  <a:gd name="connsiteX34" fmla="*/ 723449 w 1598802"/>
                  <a:gd name="connsiteY34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56814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55573 w 1598802"/>
                  <a:gd name="connsiteY14" fmla="*/ 1345488 h 1667042"/>
                  <a:gd name="connsiteX15" fmla="*/ 1139728 w 1598802"/>
                  <a:gd name="connsiteY15" fmla="*/ 1396532 h 1667042"/>
                  <a:gd name="connsiteX16" fmla="*/ 731622 w 1598802"/>
                  <a:gd name="connsiteY16" fmla="*/ 1667042 h 1667042"/>
                  <a:gd name="connsiteX17" fmla="*/ 688759 w 1598802"/>
                  <a:gd name="connsiteY17" fmla="*/ 1667042 h 1667042"/>
                  <a:gd name="connsiteX18" fmla="*/ 245847 w 1598802"/>
                  <a:gd name="connsiteY18" fmla="*/ 1224130 h 1667042"/>
                  <a:gd name="connsiteX19" fmla="*/ 245847 w 1598802"/>
                  <a:gd name="connsiteY19" fmla="*/ 1081255 h 1667042"/>
                  <a:gd name="connsiteX20" fmla="*/ 250890 w 1598802"/>
                  <a:gd name="connsiteY20" fmla="*/ 1031236 h 1667042"/>
                  <a:gd name="connsiteX21" fmla="*/ 11123 w 1598802"/>
                  <a:gd name="connsiteY21" fmla="*/ 615948 h 1667042"/>
                  <a:gd name="connsiteX22" fmla="*/ 41475 w 1598802"/>
                  <a:gd name="connsiteY22" fmla="*/ 502673 h 1667042"/>
                  <a:gd name="connsiteX23" fmla="*/ 72686 w 1598802"/>
                  <a:gd name="connsiteY23" fmla="*/ 492178 h 1667042"/>
                  <a:gd name="connsiteX24" fmla="*/ 154750 w 1598802"/>
                  <a:gd name="connsiteY24" fmla="*/ 533025 h 1667042"/>
                  <a:gd name="connsiteX25" fmla="*/ 343923 w 1598802"/>
                  <a:gd name="connsiteY25" fmla="*/ 860684 h 1667042"/>
                  <a:gd name="connsiteX26" fmla="*/ 369200 w 1598802"/>
                  <a:gd name="connsiteY26" fmla="*/ 839828 h 1667042"/>
                  <a:gd name="connsiteX27" fmla="*/ 215975 w 1598802"/>
                  <a:gd name="connsiteY27" fmla="*/ 267988 h 1667042"/>
                  <a:gd name="connsiteX28" fmla="*/ 292870 w 1598802"/>
                  <a:gd name="connsiteY28" fmla="*/ 134804 h 1667042"/>
                  <a:gd name="connsiteX29" fmla="*/ 335967 w 1598802"/>
                  <a:gd name="connsiteY29" fmla="*/ 132103 h 1667042"/>
                  <a:gd name="connsiteX30" fmla="*/ 426053 w 1598802"/>
                  <a:gd name="connsiteY30" fmla="*/ 211698 h 1667042"/>
                  <a:gd name="connsiteX31" fmla="*/ 578656 w 1598802"/>
                  <a:gd name="connsiteY31" fmla="*/ 781218 h 1667042"/>
                  <a:gd name="connsiteX32" fmla="*/ 614705 w 1598802"/>
                  <a:gd name="connsiteY32" fmla="*/ 781218 h 1667042"/>
                  <a:gd name="connsiteX33" fmla="*/ 614705 w 1598802"/>
                  <a:gd name="connsiteY33" fmla="*/ 108744 h 1667042"/>
                  <a:gd name="connsiteX34" fmla="*/ 723449 w 1598802"/>
                  <a:gd name="connsiteY34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56814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55573 w 1598802"/>
                  <a:gd name="connsiteY14" fmla="*/ 1345488 h 1667042"/>
                  <a:gd name="connsiteX15" fmla="*/ 1139728 w 1598802"/>
                  <a:gd name="connsiteY15" fmla="*/ 1396532 h 1667042"/>
                  <a:gd name="connsiteX16" fmla="*/ 731622 w 1598802"/>
                  <a:gd name="connsiteY16" fmla="*/ 1667042 h 1667042"/>
                  <a:gd name="connsiteX17" fmla="*/ 688759 w 1598802"/>
                  <a:gd name="connsiteY17" fmla="*/ 1667042 h 1667042"/>
                  <a:gd name="connsiteX18" fmla="*/ 245847 w 1598802"/>
                  <a:gd name="connsiteY18" fmla="*/ 1224130 h 1667042"/>
                  <a:gd name="connsiteX19" fmla="*/ 245847 w 1598802"/>
                  <a:gd name="connsiteY19" fmla="*/ 1081255 h 1667042"/>
                  <a:gd name="connsiteX20" fmla="*/ 250890 w 1598802"/>
                  <a:gd name="connsiteY20" fmla="*/ 1031236 h 1667042"/>
                  <a:gd name="connsiteX21" fmla="*/ 11123 w 1598802"/>
                  <a:gd name="connsiteY21" fmla="*/ 615948 h 1667042"/>
                  <a:gd name="connsiteX22" fmla="*/ 41475 w 1598802"/>
                  <a:gd name="connsiteY22" fmla="*/ 502673 h 1667042"/>
                  <a:gd name="connsiteX23" fmla="*/ 72686 w 1598802"/>
                  <a:gd name="connsiteY23" fmla="*/ 492178 h 1667042"/>
                  <a:gd name="connsiteX24" fmla="*/ 154750 w 1598802"/>
                  <a:gd name="connsiteY24" fmla="*/ 533025 h 1667042"/>
                  <a:gd name="connsiteX25" fmla="*/ 343923 w 1598802"/>
                  <a:gd name="connsiteY25" fmla="*/ 860684 h 1667042"/>
                  <a:gd name="connsiteX26" fmla="*/ 369200 w 1598802"/>
                  <a:gd name="connsiteY26" fmla="*/ 839828 h 1667042"/>
                  <a:gd name="connsiteX27" fmla="*/ 215975 w 1598802"/>
                  <a:gd name="connsiteY27" fmla="*/ 267988 h 1667042"/>
                  <a:gd name="connsiteX28" fmla="*/ 292870 w 1598802"/>
                  <a:gd name="connsiteY28" fmla="*/ 134804 h 1667042"/>
                  <a:gd name="connsiteX29" fmla="*/ 335967 w 1598802"/>
                  <a:gd name="connsiteY29" fmla="*/ 132103 h 1667042"/>
                  <a:gd name="connsiteX30" fmla="*/ 426053 w 1598802"/>
                  <a:gd name="connsiteY30" fmla="*/ 211698 h 1667042"/>
                  <a:gd name="connsiteX31" fmla="*/ 578656 w 1598802"/>
                  <a:gd name="connsiteY31" fmla="*/ 781218 h 1667042"/>
                  <a:gd name="connsiteX32" fmla="*/ 614705 w 1598802"/>
                  <a:gd name="connsiteY32" fmla="*/ 781218 h 1667042"/>
                  <a:gd name="connsiteX33" fmla="*/ 614705 w 1598802"/>
                  <a:gd name="connsiteY33" fmla="*/ 108744 h 1667042"/>
                  <a:gd name="connsiteX34" fmla="*/ 723449 w 1598802"/>
                  <a:gd name="connsiteY34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56814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39728 w 1598802"/>
                  <a:gd name="connsiteY14" fmla="*/ 1396532 h 1667042"/>
                  <a:gd name="connsiteX15" fmla="*/ 731622 w 1598802"/>
                  <a:gd name="connsiteY15" fmla="*/ 1667042 h 1667042"/>
                  <a:gd name="connsiteX16" fmla="*/ 688759 w 1598802"/>
                  <a:gd name="connsiteY16" fmla="*/ 1667042 h 1667042"/>
                  <a:gd name="connsiteX17" fmla="*/ 245847 w 1598802"/>
                  <a:gd name="connsiteY17" fmla="*/ 1224130 h 1667042"/>
                  <a:gd name="connsiteX18" fmla="*/ 245847 w 1598802"/>
                  <a:gd name="connsiteY18" fmla="*/ 1081255 h 1667042"/>
                  <a:gd name="connsiteX19" fmla="*/ 250890 w 1598802"/>
                  <a:gd name="connsiteY19" fmla="*/ 1031236 h 1667042"/>
                  <a:gd name="connsiteX20" fmla="*/ 11123 w 1598802"/>
                  <a:gd name="connsiteY20" fmla="*/ 615948 h 1667042"/>
                  <a:gd name="connsiteX21" fmla="*/ 41475 w 1598802"/>
                  <a:gd name="connsiteY21" fmla="*/ 502673 h 1667042"/>
                  <a:gd name="connsiteX22" fmla="*/ 72686 w 1598802"/>
                  <a:gd name="connsiteY22" fmla="*/ 492178 h 1667042"/>
                  <a:gd name="connsiteX23" fmla="*/ 154750 w 1598802"/>
                  <a:gd name="connsiteY23" fmla="*/ 533025 h 1667042"/>
                  <a:gd name="connsiteX24" fmla="*/ 343923 w 1598802"/>
                  <a:gd name="connsiteY24" fmla="*/ 860684 h 1667042"/>
                  <a:gd name="connsiteX25" fmla="*/ 369200 w 1598802"/>
                  <a:gd name="connsiteY25" fmla="*/ 839828 h 1667042"/>
                  <a:gd name="connsiteX26" fmla="*/ 215975 w 1598802"/>
                  <a:gd name="connsiteY26" fmla="*/ 267988 h 1667042"/>
                  <a:gd name="connsiteX27" fmla="*/ 292870 w 1598802"/>
                  <a:gd name="connsiteY27" fmla="*/ 134804 h 1667042"/>
                  <a:gd name="connsiteX28" fmla="*/ 335967 w 1598802"/>
                  <a:gd name="connsiteY28" fmla="*/ 132103 h 1667042"/>
                  <a:gd name="connsiteX29" fmla="*/ 426053 w 1598802"/>
                  <a:gd name="connsiteY29" fmla="*/ 211698 h 1667042"/>
                  <a:gd name="connsiteX30" fmla="*/ 578656 w 1598802"/>
                  <a:gd name="connsiteY30" fmla="*/ 781218 h 1667042"/>
                  <a:gd name="connsiteX31" fmla="*/ 614705 w 1598802"/>
                  <a:gd name="connsiteY31" fmla="*/ 781218 h 1667042"/>
                  <a:gd name="connsiteX32" fmla="*/ 614705 w 1598802"/>
                  <a:gd name="connsiteY32" fmla="*/ 108744 h 1667042"/>
                  <a:gd name="connsiteX33" fmla="*/ 723449 w 1598802"/>
                  <a:gd name="connsiteY33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56814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39728 w 1598802"/>
                  <a:gd name="connsiteY14" fmla="*/ 1396532 h 1667042"/>
                  <a:gd name="connsiteX15" fmla="*/ 731622 w 1598802"/>
                  <a:gd name="connsiteY15" fmla="*/ 1667042 h 1667042"/>
                  <a:gd name="connsiteX16" fmla="*/ 688759 w 1598802"/>
                  <a:gd name="connsiteY16" fmla="*/ 1667042 h 1667042"/>
                  <a:gd name="connsiteX17" fmla="*/ 245847 w 1598802"/>
                  <a:gd name="connsiteY17" fmla="*/ 1224130 h 1667042"/>
                  <a:gd name="connsiteX18" fmla="*/ 245847 w 1598802"/>
                  <a:gd name="connsiteY18" fmla="*/ 1081255 h 1667042"/>
                  <a:gd name="connsiteX19" fmla="*/ 250890 w 1598802"/>
                  <a:gd name="connsiteY19" fmla="*/ 1031236 h 1667042"/>
                  <a:gd name="connsiteX20" fmla="*/ 11123 w 1598802"/>
                  <a:gd name="connsiteY20" fmla="*/ 615948 h 1667042"/>
                  <a:gd name="connsiteX21" fmla="*/ 41475 w 1598802"/>
                  <a:gd name="connsiteY21" fmla="*/ 502673 h 1667042"/>
                  <a:gd name="connsiteX22" fmla="*/ 72686 w 1598802"/>
                  <a:gd name="connsiteY22" fmla="*/ 492178 h 1667042"/>
                  <a:gd name="connsiteX23" fmla="*/ 154750 w 1598802"/>
                  <a:gd name="connsiteY23" fmla="*/ 533025 h 1667042"/>
                  <a:gd name="connsiteX24" fmla="*/ 343923 w 1598802"/>
                  <a:gd name="connsiteY24" fmla="*/ 860684 h 1667042"/>
                  <a:gd name="connsiteX25" fmla="*/ 369200 w 1598802"/>
                  <a:gd name="connsiteY25" fmla="*/ 839828 h 1667042"/>
                  <a:gd name="connsiteX26" fmla="*/ 215975 w 1598802"/>
                  <a:gd name="connsiteY26" fmla="*/ 267988 h 1667042"/>
                  <a:gd name="connsiteX27" fmla="*/ 292870 w 1598802"/>
                  <a:gd name="connsiteY27" fmla="*/ 134804 h 1667042"/>
                  <a:gd name="connsiteX28" fmla="*/ 335967 w 1598802"/>
                  <a:gd name="connsiteY28" fmla="*/ 132103 h 1667042"/>
                  <a:gd name="connsiteX29" fmla="*/ 426053 w 1598802"/>
                  <a:gd name="connsiteY29" fmla="*/ 211698 h 1667042"/>
                  <a:gd name="connsiteX30" fmla="*/ 578656 w 1598802"/>
                  <a:gd name="connsiteY30" fmla="*/ 781218 h 1667042"/>
                  <a:gd name="connsiteX31" fmla="*/ 614705 w 1598802"/>
                  <a:gd name="connsiteY31" fmla="*/ 781218 h 1667042"/>
                  <a:gd name="connsiteX32" fmla="*/ 614705 w 1598802"/>
                  <a:gd name="connsiteY32" fmla="*/ 108744 h 1667042"/>
                  <a:gd name="connsiteX33" fmla="*/ 723449 w 1598802"/>
                  <a:gd name="connsiteY33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49671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39728 w 1598802"/>
                  <a:gd name="connsiteY14" fmla="*/ 1396532 h 1667042"/>
                  <a:gd name="connsiteX15" fmla="*/ 731622 w 1598802"/>
                  <a:gd name="connsiteY15" fmla="*/ 1667042 h 1667042"/>
                  <a:gd name="connsiteX16" fmla="*/ 688759 w 1598802"/>
                  <a:gd name="connsiteY16" fmla="*/ 1667042 h 1667042"/>
                  <a:gd name="connsiteX17" fmla="*/ 245847 w 1598802"/>
                  <a:gd name="connsiteY17" fmla="*/ 1224130 h 1667042"/>
                  <a:gd name="connsiteX18" fmla="*/ 245847 w 1598802"/>
                  <a:gd name="connsiteY18" fmla="*/ 1081255 h 1667042"/>
                  <a:gd name="connsiteX19" fmla="*/ 250890 w 1598802"/>
                  <a:gd name="connsiteY19" fmla="*/ 1031236 h 1667042"/>
                  <a:gd name="connsiteX20" fmla="*/ 11123 w 1598802"/>
                  <a:gd name="connsiteY20" fmla="*/ 615948 h 1667042"/>
                  <a:gd name="connsiteX21" fmla="*/ 41475 w 1598802"/>
                  <a:gd name="connsiteY21" fmla="*/ 502673 h 1667042"/>
                  <a:gd name="connsiteX22" fmla="*/ 72686 w 1598802"/>
                  <a:gd name="connsiteY22" fmla="*/ 492178 h 1667042"/>
                  <a:gd name="connsiteX23" fmla="*/ 154750 w 1598802"/>
                  <a:gd name="connsiteY23" fmla="*/ 533025 h 1667042"/>
                  <a:gd name="connsiteX24" fmla="*/ 343923 w 1598802"/>
                  <a:gd name="connsiteY24" fmla="*/ 860684 h 1667042"/>
                  <a:gd name="connsiteX25" fmla="*/ 369200 w 1598802"/>
                  <a:gd name="connsiteY25" fmla="*/ 839828 h 1667042"/>
                  <a:gd name="connsiteX26" fmla="*/ 215975 w 1598802"/>
                  <a:gd name="connsiteY26" fmla="*/ 267988 h 1667042"/>
                  <a:gd name="connsiteX27" fmla="*/ 292870 w 1598802"/>
                  <a:gd name="connsiteY27" fmla="*/ 134804 h 1667042"/>
                  <a:gd name="connsiteX28" fmla="*/ 335967 w 1598802"/>
                  <a:gd name="connsiteY28" fmla="*/ 132103 h 1667042"/>
                  <a:gd name="connsiteX29" fmla="*/ 426053 w 1598802"/>
                  <a:gd name="connsiteY29" fmla="*/ 211698 h 1667042"/>
                  <a:gd name="connsiteX30" fmla="*/ 578656 w 1598802"/>
                  <a:gd name="connsiteY30" fmla="*/ 781218 h 1667042"/>
                  <a:gd name="connsiteX31" fmla="*/ 614705 w 1598802"/>
                  <a:gd name="connsiteY31" fmla="*/ 781218 h 1667042"/>
                  <a:gd name="connsiteX32" fmla="*/ 614705 w 1598802"/>
                  <a:gd name="connsiteY32" fmla="*/ 108744 h 1667042"/>
                  <a:gd name="connsiteX33" fmla="*/ 723449 w 1598802"/>
                  <a:gd name="connsiteY33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7255 w 1598802"/>
                  <a:gd name="connsiteY9" fmla="*/ 1049671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39728 w 1598802"/>
                  <a:gd name="connsiteY14" fmla="*/ 1396532 h 1667042"/>
                  <a:gd name="connsiteX15" fmla="*/ 731622 w 1598802"/>
                  <a:gd name="connsiteY15" fmla="*/ 1667042 h 1667042"/>
                  <a:gd name="connsiteX16" fmla="*/ 688759 w 1598802"/>
                  <a:gd name="connsiteY16" fmla="*/ 1667042 h 1667042"/>
                  <a:gd name="connsiteX17" fmla="*/ 245847 w 1598802"/>
                  <a:gd name="connsiteY17" fmla="*/ 1224130 h 1667042"/>
                  <a:gd name="connsiteX18" fmla="*/ 245847 w 1598802"/>
                  <a:gd name="connsiteY18" fmla="*/ 1081255 h 1667042"/>
                  <a:gd name="connsiteX19" fmla="*/ 250890 w 1598802"/>
                  <a:gd name="connsiteY19" fmla="*/ 1031236 h 1667042"/>
                  <a:gd name="connsiteX20" fmla="*/ 11123 w 1598802"/>
                  <a:gd name="connsiteY20" fmla="*/ 615948 h 1667042"/>
                  <a:gd name="connsiteX21" fmla="*/ 41475 w 1598802"/>
                  <a:gd name="connsiteY21" fmla="*/ 502673 h 1667042"/>
                  <a:gd name="connsiteX22" fmla="*/ 72686 w 1598802"/>
                  <a:gd name="connsiteY22" fmla="*/ 492178 h 1667042"/>
                  <a:gd name="connsiteX23" fmla="*/ 154750 w 1598802"/>
                  <a:gd name="connsiteY23" fmla="*/ 533025 h 1667042"/>
                  <a:gd name="connsiteX24" fmla="*/ 343923 w 1598802"/>
                  <a:gd name="connsiteY24" fmla="*/ 860684 h 1667042"/>
                  <a:gd name="connsiteX25" fmla="*/ 369200 w 1598802"/>
                  <a:gd name="connsiteY25" fmla="*/ 839828 h 1667042"/>
                  <a:gd name="connsiteX26" fmla="*/ 215975 w 1598802"/>
                  <a:gd name="connsiteY26" fmla="*/ 267988 h 1667042"/>
                  <a:gd name="connsiteX27" fmla="*/ 292870 w 1598802"/>
                  <a:gd name="connsiteY27" fmla="*/ 134804 h 1667042"/>
                  <a:gd name="connsiteX28" fmla="*/ 335967 w 1598802"/>
                  <a:gd name="connsiteY28" fmla="*/ 132103 h 1667042"/>
                  <a:gd name="connsiteX29" fmla="*/ 426053 w 1598802"/>
                  <a:gd name="connsiteY29" fmla="*/ 211698 h 1667042"/>
                  <a:gd name="connsiteX30" fmla="*/ 578656 w 1598802"/>
                  <a:gd name="connsiteY30" fmla="*/ 781218 h 1667042"/>
                  <a:gd name="connsiteX31" fmla="*/ 614705 w 1598802"/>
                  <a:gd name="connsiteY31" fmla="*/ 781218 h 1667042"/>
                  <a:gd name="connsiteX32" fmla="*/ 614705 w 1598802"/>
                  <a:gd name="connsiteY32" fmla="*/ 108744 h 1667042"/>
                  <a:gd name="connsiteX33" fmla="*/ 723449 w 1598802"/>
                  <a:gd name="connsiteY33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4692 w 1598802"/>
                  <a:gd name="connsiteY7" fmla="*/ 899539 h 1667042"/>
                  <a:gd name="connsiteX8" fmla="*/ 1051911 w 1598802"/>
                  <a:gd name="connsiteY8" fmla="*/ 914682 h 1667042"/>
                  <a:gd name="connsiteX9" fmla="*/ 1090112 w 1598802"/>
                  <a:gd name="connsiteY9" fmla="*/ 1040146 h 1667042"/>
                  <a:gd name="connsiteX10" fmla="*/ 1156573 w 1598802"/>
                  <a:gd name="connsiteY10" fmla="*/ 1045642 h 1667042"/>
                  <a:gd name="connsiteX11" fmla="*/ 1397807 w 1598802"/>
                  <a:gd name="connsiteY11" fmla="*/ 900177 h 1667042"/>
                  <a:gd name="connsiteX12" fmla="*/ 1585557 w 1598802"/>
                  <a:gd name="connsiteY12" fmla="*/ 950952 h 1667042"/>
                  <a:gd name="connsiteX13" fmla="*/ 1510970 w 1598802"/>
                  <a:gd name="connsiteY13" fmla="*/ 1136320 h 1667042"/>
                  <a:gd name="connsiteX14" fmla="*/ 1139728 w 1598802"/>
                  <a:gd name="connsiteY14" fmla="*/ 1396532 h 1667042"/>
                  <a:gd name="connsiteX15" fmla="*/ 731622 w 1598802"/>
                  <a:gd name="connsiteY15" fmla="*/ 1667042 h 1667042"/>
                  <a:gd name="connsiteX16" fmla="*/ 688759 w 1598802"/>
                  <a:gd name="connsiteY16" fmla="*/ 1667042 h 1667042"/>
                  <a:gd name="connsiteX17" fmla="*/ 245847 w 1598802"/>
                  <a:gd name="connsiteY17" fmla="*/ 1224130 h 1667042"/>
                  <a:gd name="connsiteX18" fmla="*/ 245847 w 1598802"/>
                  <a:gd name="connsiteY18" fmla="*/ 1081255 h 1667042"/>
                  <a:gd name="connsiteX19" fmla="*/ 250890 w 1598802"/>
                  <a:gd name="connsiteY19" fmla="*/ 1031236 h 1667042"/>
                  <a:gd name="connsiteX20" fmla="*/ 11123 w 1598802"/>
                  <a:gd name="connsiteY20" fmla="*/ 615948 h 1667042"/>
                  <a:gd name="connsiteX21" fmla="*/ 41475 w 1598802"/>
                  <a:gd name="connsiteY21" fmla="*/ 502673 h 1667042"/>
                  <a:gd name="connsiteX22" fmla="*/ 72686 w 1598802"/>
                  <a:gd name="connsiteY22" fmla="*/ 492178 h 1667042"/>
                  <a:gd name="connsiteX23" fmla="*/ 154750 w 1598802"/>
                  <a:gd name="connsiteY23" fmla="*/ 533025 h 1667042"/>
                  <a:gd name="connsiteX24" fmla="*/ 343923 w 1598802"/>
                  <a:gd name="connsiteY24" fmla="*/ 860684 h 1667042"/>
                  <a:gd name="connsiteX25" fmla="*/ 369200 w 1598802"/>
                  <a:gd name="connsiteY25" fmla="*/ 839828 h 1667042"/>
                  <a:gd name="connsiteX26" fmla="*/ 215975 w 1598802"/>
                  <a:gd name="connsiteY26" fmla="*/ 267988 h 1667042"/>
                  <a:gd name="connsiteX27" fmla="*/ 292870 w 1598802"/>
                  <a:gd name="connsiteY27" fmla="*/ 134804 h 1667042"/>
                  <a:gd name="connsiteX28" fmla="*/ 335967 w 1598802"/>
                  <a:gd name="connsiteY28" fmla="*/ 132103 h 1667042"/>
                  <a:gd name="connsiteX29" fmla="*/ 426053 w 1598802"/>
                  <a:gd name="connsiteY29" fmla="*/ 211698 h 1667042"/>
                  <a:gd name="connsiteX30" fmla="*/ 578656 w 1598802"/>
                  <a:gd name="connsiteY30" fmla="*/ 781218 h 1667042"/>
                  <a:gd name="connsiteX31" fmla="*/ 614705 w 1598802"/>
                  <a:gd name="connsiteY31" fmla="*/ 781218 h 1667042"/>
                  <a:gd name="connsiteX32" fmla="*/ 614705 w 1598802"/>
                  <a:gd name="connsiteY32" fmla="*/ 108744 h 1667042"/>
                  <a:gd name="connsiteX33" fmla="*/ 723449 w 1598802"/>
                  <a:gd name="connsiteY33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90112 w 1598802"/>
                  <a:gd name="connsiteY8" fmla="*/ 1040146 h 1667042"/>
                  <a:gd name="connsiteX9" fmla="*/ 1156573 w 1598802"/>
                  <a:gd name="connsiteY9" fmla="*/ 1045642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80587 w 1598802"/>
                  <a:gd name="connsiteY8" fmla="*/ 1030621 h 1667042"/>
                  <a:gd name="connsiteX9" fmla="*/ 1156573 w 1598802"/>
                  <a:gd name="connsiteY9" fmla="*/ 1045642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56573 w 1598802"/>
                  <a:gd name="connsiteY9" fmla="*/ 1045642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43923 w 1598802"/>
                  <a:gd name="connsiteY23" fmla="*/ 860684 h 1667042"/>
                  <a:gd name="connsiteX24" fmla="*/ 369200 w 1598802"/>
                  <a:gd name="connsiteY24" fmla="*/ 839828 h 1667042"/>
                  <a:gd name="connsiteX25" fmla="*/ 215975 w 1598802"/>
                  <a:gd name="connsiteY25" fmla="*/ 267988 h 1667042"/>
                  <a:gd name="connsiteX26" fmla="*/ 292870 w 1598802"/>
                  <a:gd name="connsiteY26" fmla="*/ 134804 h 1667042"/>
                  <a:gd name="connsiteX27" fmla="*/ 335967 w 1598802"/>
                  <a:gd name="connsiteY27" fmla="*/ 132103 h 1667042"/>
                  <a:gd name="connsiteX28" fmla="*/ 426053 w 1598802"/>
                  <a:gd name="connsiteY28" fmla="*/ 211698 h 1667042"/>
                  <a:gd name="connsiteX29" fmla="*/ 578656 w 1598802"/>
                  <a:gd name="connsiteY29" fmla="*/ 781218 h 1667042"/>
                  <a:gd name="connsiteX30" fmla="*/ 614705 w 1598802"/>
                  <a:gd name="connsiteY30" fmla="*/ 781218 h 1667042"/>
                  <a:gd name="connsiteX31" fmla="*/ 614705 w 1598802"/>
                  <a:gd name="connsiteY31" fmla="*/ 108744 h 1667042"/>
                  <a:gd name="connsiteX32" fmla="*/ 723449 w 1598802"/>
                  <a:gd name="connsiteY32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69200 w 1598802"/>
                  <a:gd name="connsiteY23" fmla="*/ 839828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78656 w 1598802"/>
                  <a:gd name="connsiteY28" fmla="*/ 781218 h 1667042"/>
                  <a:gd name="connsiteX29" fmla="*/ 614705 w 1598802"/>
                  <a:gd name="connsiteY29" fmla="*/ 781218 h 1667042"/>
                  <a:gd name="connsiteX30" fmla="*/ 614705 w 1598802"/>
                  <a:gd name="connsiteY30" fmla="*/ 108744 h 1667042"/>
                  <a:gd name="connsiteX31" fmla="*/ 723449 w 1598802"/>
                  <a:gd name="connsiteY31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78656 w 1598802"/>
                  <a:gd name="connsiteY28" fmla="*/ 781218 h 1667042"/>
                  <a:gd name="connsiteX29" fmla="*/ 614705 w 1598802"/>
                  <a:gd name="connsiteY29" fmla="*/ 781218 h 1667042"/>
                  <a:gd name="connsiteX30" fmla="*/ 614705 w 1598802"/>
                  <a:gd name="connsiteY30" fmla="*/ 108744 h 1667042"/>
                  <a:gd name="connsiteX31" fmla="*/ 723449 w 1598802"/>
                  <a:gd name="connsiteY31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78656 w 1598802"/>
                  <a:gd name="connsiteY28" fmla="*/ 781218 h 1667042"/>
                  <a:gd name="connsiteX29" fmla="*/ 614705 w 1598802"/>
                  <a:gd name="connsiteY29" fmla="*/ 781218 h 1667042"/>
                  <a:gd name="connsiteX30" fmla="*/ 614705 w 1598802"/>
                  <a:gd name="connsiteY30" fmla="*/ 108744 h 1667042"/>
                  <a:gd name="connsiteX31" fmla="*/ 723449 w 1598802"/>
                  <a:gd name="connsiteY31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96216 w 1598802"/>
                  <a:gd name="connsiteY28" fmla="*/ 785609 h 1667042"/>
                  <a:gd name="connsiteX29" fmla="*/ 614705 w 1598802"/>
                  <a:gd name="connsiteY29" fmla="*/ 781218 h 1667042"/>
                  <a:gd name="connsiteX30" fmla="*/ 614705 w 1598802"/>
                  <a:gd name="connsiteY30" fmla="*/ 108744 h 1667042"/>
                  <a:gd name="connsiteX31" fmla="*/ 723449 w 1598802"/>
                  <a:gd name="connsiteY31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96216 w 1598802"/>
                  <a:gd name="connsiteY28" fmla="*/ 785609 h 1667042"/>
                  <a:gd name="connsiteX29" fmla="*/ 614705 w 1598802"/>
                  <a:gd name="connsiteY29" fmla="*/ 108744 h 1667042"/>
                  <a:gd name="connsiteX30" fmla="*/ 723449 w 1598802"/>
                  <a:gd name="connsiteY30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89632 w 1598802"/>
                  <a:gd name="connsiteY28" fmla="*/ 787805 h 1667042"/>
                  <a:gd name="connsiteX29" fmla="*/ 614705 w 1598802"/>
                  <a:gd name="connsiteY29" fmla="*/ 108744 h 1667042"/>
                  <a:gd name="connsiteX30" fmla="*/ 723449 w 1598802"/>
                  <a:gd name="connsiteY30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32193 w 1598802"/>
                  <a:gd name="connsiteY2" fmla="*/ 781218 h 1667042"/>
                  <a:gd name="connsiteX3" fmla="*/ 861235 w 1598802"/>
                  <a:gd name="connsiteY3" fmla="*/ 781218 h 1667042"/>
                  <a:gd name="connsiteX4" fmla="*/ 1013838 w 1598802"/>
                  <a:gd name="connsiteY4" fmla="*/ 211697 h 1667042"/>
                  <a:gd name="connsiteX5" fmla="*/ 1147022 w 1598802"/>
                  <a:gd name="connsiteY5" fmla="*/ 134803 h 1667042"/>
                  <a:gd name="connsiteX6" fmla="*/ 1223916 w 1598802"/>
                  <a:gd name="connsiteY6" fmla="*/ 267987 h 1667042"/>
                  <a:gd name="connsiteX7" fmla="*/ 1051911 w 1598802"/>
                  <a:gd name="connsiteY7" fmla="*/ 914682 h 1667042"/>
                  <a:gd name="connsiteX8" fmla="*/ 1068681 w 1598802"/>
                  <a:gd name="connsiteY8" fmla="*/ 1016334 h 1667042"/>
                  <a:gd name="connsiteX9" fmla="*/ 1180385 w 1598802"/>
                  <a:gd name="connsiteY9" fmla="*/ 1036117 h 1667042"/>
                  <a:gd name="connsiteX10" fmla="*/ 1397807 w 1598802"/>
                  <a:gd name="connsiteY10" fmla="*/ 900177 h 1667042"/>
                  <a:gd name="connsiteX11" fmla="*/ 1585557 w 1598802"/>
                  <a:gd name="connsiteY11" fmla="*/ 950952 h 1667042"/>
                  <a:gd name="connsiteX12" fmla="*/ 1510970 w 1598802"/>
                  <a:gd name="connsiteY12" fmla="*/ 1136320 h 1667042"/>
                  <a:gd name="connsiteX13" fmla="*/ 1139728 w 1598802"/>
                  <a:gd name="connsiteY13" fmla="*/ 1396532 h 1667042"/>
                  <a:gd name="connsiteX14" fmla="*/ 731622 w 1598802"/>
                  <a:gd name="connsiteY14" fmla="*/ 1667042 h 1667042"/>
                  <a:gd name="connsiteX15" fmla="*/ 688759 w 1598802"/>
                  <a:gd name="connsiteY15" fmla="*/ 1667042 h 1667042"/>
                  <a:gd name="connsiteX16" fmla="*/ 245847 w 1598802"/>
                  <a:gd name="connsiteY16" fmla="*/ 1224130 h 1667042"/>
                  <a:gd name="connsiteX17" fmla="*/ 245847 w 1598802"/>
                  <a:gd name="connsiteY17" fmla="*/ 1081255 h 1667042"/>
                  <a:gd name="connsiteX18" fmla="*/ 250890 w 1598802"/>
                  <a:gd name="connsiteY18" fmla="*/ 1031236 h 1667042"/>
                  <a:gd name="connsiteX19" fmla="*/ 11123 w 1598802"/>
                  <a:gd name="connsiteY19" fmla="*/ 615948 h 1667042"/>
                  <a:gd name="connsiteX20" fmla="*/ 41475 w 1598802"/>
                  <a:gd name="connsiteY20" fmla="*/ 502673 h 1667042"/>
                  <a:gd name="connsiteX21" fmla="*/ 72686 w 1598802"/>
                  <a:gd name="connsiteY21" fmla="*/ 492178 h 1667042"/>
                  <a:gd name="connsiteX22" fmla="*/ 154750 w 1598802"/>
                  <a:gd name="connsiteY22" fmla="*/ 533025 h 1667042"/>
                  <a:gd name="connsiteX23" fmla="*/ 356030 w 1598802"/>
                  <a:gd name="connsiteY23" fmla="*/ 852997 h 1667042"/>
                  <a:gd name="connsiteX24" fmla="*/ 215975 w 1598802"/>
                  <a:gd name="connsiteY24" fmla="*/ 267988 h 1667042"/>
                  <a:gd name="connsiteX25" fmla="*/ 292870 w 1598802"/>
                  <a:gd name="connsiteY25" fmla="*/ 134804 h 1667042"/>
                  <a:gd name="connsiteX26" fmla="*/ 335967 w 1598802"/>
                  <a:gd name="connsiteY26" fmla="*/ 132103 h 1667042"/>
                  <a:gd name="connsiteX27" fmla="*/ 426053 w 1598802"/>
                  <a:gd name="connsiteY27" fmla="*/ 211698 h 1667042"/>
                  <a:gd name="connsiteX28" fmla="*/ 589632 w 1598802"/>
                  <a:gd name="connsiteY28" fmla="*/ 787805 h 1667042"/>
                  <a:gd name="connsiteX29" fmla="*/ 614705 w 1598802"/>
                  <a:gd name="connsiteY29" fmla="*/ 108744 h 1667042"/>
                  <a:gd name="connsiteX30" fmla="*/ 723449 w 1598802"/>
                  <a:gd name="connsiteY30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61235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51911 w 1598802"/>
                  <a:gd name="connsiteY6" fmla="*/ 914682 h 1667042"/>
                  <a:gd name="connsiteX7" fmla="*/ 1068681 w 1598802"/>
                  <a:gd name="connsiteY7" fmla="*/ 1016334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250890 w 1598802"/>
                  <a:gd name="connsiteY17" fmla="*/ 1031236 h 1667042"/>
                  <a:gd name="connsiteX18" fmla="*/ 11123 w 1598802"/>
                  <a:gd name="connsiteY18" fmla="*/ 615948 h 1667042"/>
                  <a:gd name="connsiteX19" fmla="*/ 41475 w 1598802"/>
                  <a:gd name="connsiteY19" fmla="*/ 502673 h 1667042"/>
                  <a:gd name="connsiteX20" fmla="*/ 72686 w 1598802"/>
                  <a:gd name="connsiteY20" fmla="*/ 492178 h 1667042"/>
                  <a:gd name="connsiteX21" fmla="*/ 154750 w 1598802"/>
                  <a:gd name="connsiteY21" fmla="*/ 533025 h 1667042"/>
                  <a:gd name="connsiteX22" fmla="*/ 356030 w 1598802"/>
                  <a:gd name="connsiteY22" fmla="*/ 852997 h 1667042"/>
                  <a:gd name="connsiteX23" fmla="*/ 215975 w 1598802"/>
                  <a:gd name="connsiteY23" fmla="*/ 267988 h 1667042"/>
                  <a:gd name="connsiteX24" fmla="*/ 292870 w 1598802"/>
                  <a:gd name="connsiteY24" fmla="*/ 134804 h 1667042"/>
                  <a:gd name="connsiteX25" fmla="*/ 335967 w 1598802"/>
                  <a:gd name="connsiteY25" fmla="*/ 132103 h 1667042"/>
                  <a:gd name="connsiteX26" fmla="*/ 426053 w 1598802"/>
                  <a:gd name="connsiteY26" fmla="*/ 211698 h 1667042"/>
                  <a:gd name="connsiteX27" fmla="*/ 589632 w 1598802"/>
                  <a:gd name="connsiteY27" fmla="*/ 787805 h 1667042"/>
                  <a:gd name="connsiteX28" fmla="*/ 614705 w 1598802"/>
                  <a:gd name="connsiteY28" fmla="*/ 108744 h 1667042"/>
                  <a:gd name="connsiteX29" fmla="*/ 723449 w 1598802"/>
                  <a:gd name="connsiteY29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51911 w 1598802"/>
                  <a:gd name="connsiteY6" fmla="*/ 914682 h 1667042"/>
                  <a:gd name="connsiteX7" fmla="*/ 1068681 w 1598802"/>
                  <a:gd name="connsiteY7" fmla="*/ 1016334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250890 w 1598802"/>
                  <a:gd name="connsiteY17" fmla="*/ 1031236 h 1667042"/>
                  <a:gd name="connsiteX18" fmla="*/ 11123 w 1598802"/>
                  <a:gd name="connsiteY18" fmla="*/ 615948 h 1667042"/>
                  <a:gd name="connsiteX19" fmla="*/ 41475 w 1598802"/>
                  <a:gd name="connsiteY19" fmla="*/ 502673 h 1667042"/>
                  <a:gd name="connsiteX20" fmla="*/ 72686 w 1598802"/>
                  <a:gd name="connsiteY20" fmla="*/ 492178 h 1667042"/>
                  <a:gd name="connsiteX21" fmla="*/ 154750 w 1598802"/>
                  <a:gd name="connsiteY21" fmla="*/ 533025 h 1667042"/>
                  <a:gd name="connsiteX22" fmla="*/ 356030 w 1598802"/>
                  <a:gd name="connsiteY22" fmla="*/ 852997 h 1667042"/>
                  <a:gd name="connsiteX23" fmla="*/ 215975 w 1598802"/>
                  <a:gd name="connsiteY23" fmla="*/ 267988 h 1667042"/>
                  <a:gd name="connsiteX24" fmla="*/ 292870 w 1598802"/>
                  <a:gd name="connsiteY24" fmla="*/ 134804 h 1667042"/>
                  <a:gd name="connsiteX25" fmla="*/ 335967 w 1598802"/>
                  <a:gd name="connsiteY25" fmla="*/ 132103 h 1667042"/>
                  <a:gd name="connsiteX26" fmla="*/ 426053 w 1598802"/>
                  <a:gd name="connsiteY26" fmla="*/ 211698 h 1667042"/>
                  <a:gd name="connsiteX27" fmla="*/ 589632 w 1598802"/>
                  <a:gd name="connsiteY27" fmla="*/ 787805 h 1667042"/>
                  <a:gd name="connsiteX28" fmla="*/ 614705 w 1598802"/>
                  <a:gd name="connsiteY28" fmla="*/ 108744 h 1667042"/>
                  <a:gd name="connsiteX29" fmla="*/ 723449 w 1598802"/>
                  <a:gd name="connsiteY29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51911 w 1598802"/>
                  <a:gd name="connsiteY6" fmla="*/ 914682 h 1667042"/>
                  <a:gd name="connsiteX7" fmla="*/ 1068681 w 1598802"/>
                  <a:gd name="connsiteY7" fmla="*/ 1016334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250890 w 1598802"/>
                  <a:gd name="connsiteY17" fmla="*/ 1031236 h 1667042"/>
                  <a:gd name="connsiteX18" fmla="*/ 11123 w 1598802"/>
                  <a:gd name="connsiteY18" fmla="*/ 615948 h 1667042"/>
                  <a:gd name="connsiteX19" fmla="*/ 41475 w 1598802"/>
                  <a:gd name="connsiteY19" fmla="*/ 502673 h 1667042"/>
                  <a:gd name="connsiteX20" fmla="*/ 72686 w 1598802"/>
                  <a:gd name="connsiteY20" fmla="*/ 492178 h 1667042"/>
                  <a:gd name="connsiteX21" fmla="*/ 154750 w 1598802"/>
                  <a:gd name="connsiteY21" fmla="*/ 533025 h 1667042"/>
                  <a:gd name="connsiteX22" fmla="*/ 356030 w 1598802"/>
                  <a:gd name="connsiteY22" fmla="*/ 852997 h 1667042"/>
                  <a:gd name="connsiteX23" fmla="*/ 215975 w 1598802"/>
                  <a:gd name="connsiteY23" fmla="*/ 267988 h 1667042"/>
                  <a:gd name="connsiteX24" fmla="*/ 292870 w 1598802"/>
                  <a:gd name="connsiteY24" fmla="*/ 134804 h 1667042"/>
                  <a:gd name="connsiteX25" fmla="*/ 335967 w 1598802"/>
                  <a:gd name="connsiteY25" fmla="*/ 132103 h 1667042"/>
                  <a:gd name="connsiteX26" fmla="*/ 426053 w 1598802"/>
                  <a:gd name="connsiteY26" fmla="*/ 211698 h 1667042"/>
                  <a:gd name="connsiteX27" fmla="*/ 589632 w 1598802"/>
                  <a:gd name="connsiteY27" fmla="*/ 787805 h 1667042"/>
                  <a:gd name="connsiteX28" fmla="*/ 614705 w 1598802"/>
                  <a:gd name="connsiteY28" fmla="*/ 108744 h 1667042"/>
                  <a:gd name="connsiteX29" fmla="*/ 723449 w 1598802"/>
                  <a:gd name="connsiteY29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68681 w 1598802"/>
                  <a:gd name="connsiteY7" fmla="*/ 1016334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250890 w 1598802"/>
                  <a:gd name="connsiteY17" fmla="*/ 1031236 h 1667042"/>
                  <a:gd name="connsiteX18" fmla="*/ 11123 w 1598802"/>
                  <a:gd name="connsiteY18" fmla="*/ 615948 h 1667042"/>
                  <a:gd name="connsiteX19" fmla="*/ 41475 w 1598802"/>
                  <a:gd name="connsiteY19" fmla="*/ 502673 h 1667042"/>
                  <a:gd name="connsiteX20" fmla="*/ 72686 w 1598802"/>
                  <a:gd name="connsiteY20" fmla="*/ 492178 h 1667042"/>
                  <a:gd name="connsiteX21" fmla="*/ 154750 w 1598802"/>
                  <a:gd name="connsiteY21" fmla="*/ 533025 h 1667042"/>
                  <a:gd name="connsiteX22" fmla="*/ 356030 w 1598802"/>
                  <a:gd name="connsiteY22" fmla="*/ 852997 h 1667042"/>
                  <a:gd name="connsiteX23" fmla="*/ 215975 w 1598802"/>
                  <a:gd name="connsiteY23" fmla="*/ 267988 h 1667042"/>
                  <a:gd name="connsiteX24" fmla="*/ 292870 w 1598802"/>
                  <a:gd name="connsiteY24" fmla="*/ 134804 h 1667042"/>
                  <a:gd name="connsiteX25" fmla="*/ 335967 w 1598802"/>
                  <a:gd name="connsiteY25" fmla="*/ 132103 h 1667042"/>
                  <a:gd name="connsiteX26" fmla="*/ 426053 w 1598802"/>
                  <a:gd name="connsiteY26" fmla="*/ 211698 h 1667042"/>
                  <a:gd name="connsiteX27" fmla="*/ 589632 w 1598802"/>
                  <a:gd name="connsiteY27" fmla="*/ 787805 h 1667042"/>
                  <a:gd name="connsiteX28" fmla="*/ 614705 w 1598802"/>
                  <a:gd name="connsiteY28" fmla="*/ 108744 h 1667042"/>
                  <a:gd name="connsiteX29" fmla="*/ 723449 w 1598802"/>
                  <a:gd name="connsiteY29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250890 w 1598802"/>
                  <a:gd name="connsiteY17" fmla="*/ 1031236 h 1667042"/>
                  <a:gd name="connsiteX18" fmla="*/ 11123 w 1598802"/>
                  <a:gd name="connsiteY18" fmla="*/ 615948 h 1667042"/>
                  <a:gd name="connsiteX19" fmla="*/ 41475 w 1598802"/>
                  <a:gd name="connsiteY19" fmla="*/ 502673 h 1667042"/>
                  <a:gd name="connsiteX20" fmla="*/ 72686 w 1598802"/>
                  <a:gd name="connsiteY20" fmla="*/ 492178 h 1667042"/>
                  <a:gd name="connsiteX21" fmla="*/ 154750 w 1598802"/>
                  <a:gd name="connsiteY21" fmla="*/ 533025 h 1667042"/>
                  <a:gd name="connsiteX22" fmla="*/ 356030 w 1598802"/>
                  <a:gd name="connsiteY22" fmla="*/ 852997 h 1667042"/>
                  <a:gd name="connsiteX23" fmla="*/ 215975 w 1598802"/>
                  <a:gd name="connsiteY23" fmla="*/ 267988 h 1667042"/>
                  <a:gd name="connsiteX24" fmla="*/ 292870 w 1598802"/>
                  <a:gd name="connsiteY24" fmla="*/ 134804 h 1667042"/>
                  <a:gd name="connsiteX25" fmla="*/ 335967 w 1598802"/>
                  <a:gd name="connsiteY25" fmla="*/ 132103 h 1667042"/>
                  <a:gd name="connsiteX26" fmla="*/ 426053 w 1598802"/>
                  <a:gd name="connsiteY26" fmla="*/ 211698 h 1667042"/>
                  <a:gd name="connsiteX27" fmla="*/ 589632 w 1598802"/>
                  <a:gd name="connsiteY27" fmla="*/ 787805 h 1667042"/>
                  <a:gd name="connsiteX28" fmla="*/ 614705 w 1598802"/>
                  <a:gd name="connsiteY28" fmla="*/ 108744 h 1667042"/>
                  <a:gd name="connsiteX29" fmla="*/ 723449 w 1598802"/>
                  <a:gd name="connsiteY29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15975 w 1598802"/>
                  <a:gd name="connsiteY22" fmla="*/ 267988 h 1667042"/>
                  <a:gd name="connsiteX23" fmla="*/ 292870 w 1598802"/>
                  <a:gd name="connsiteY23" fmla="*/ 134804 h 1667042"/>
                  <a:gd name="connsiteX24" fmla="*/ 335967 w 1598802"/>
                  <a:gd name="connsiteY24" fmla="*/ 132103 h 1667042"/>
                  <a:gd name="connsiteX25" fmla="*/ 426053 w 1598802"/>
                  <a:gd name="connsiteY25" fmla="*/ 211698 h 1667042"/>
                  <a:gd name="connsiteX26" fmla="*/ 589632 w 1598802"/>
                  <a:gd name="connsiteY26" fmla="*/ 787805 h 1667042"/>
                  <a:gd name="connsiteX27" fmla="*/ 614705 w 1598802"/>
                  <a:gd name="connsiteY27" fmla="*/ 108744 h 1667042"/>
                  <a:gd name="connsiteX28" fmla="*/ 723449 w 1598802"/>
                  <a:gd name="connsiteY28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15975 w 1598802"/>
                  <a:gd name="connsiteY22" fmla="*/ 267988 h 1667042"/>
                  <a:gd name="connsiteX23" fmla="*/ 292870 w 1598802"/>
                  <a:gd name="connsiteY23" fmla="*/ 134804 h 1667042"/>
                  <a:gd name="connsiteX24" fmla="*/ 426053 w 1598802"/>
                  <a:gd name="connsiteY24" fmla="*/ 211698 h 1667042"/>
                  <a:gd name="connsiteX25" fmla="*/ 589632 w 1598802"/>
                  <a:gd name="connsiteY25" fmla="*/ 787805 h 1667042"/>
                  <a:gd name="connsiteX26" fmla="*/ 614705 w 1598802"/>
                  <a:gd name="connsiteY26" fmla="*/ 108744 h 1667042"/>
                  <a:gd name="connsiteX27" fmla="*/ 723449 w 1598802"/>
                  <a:gd name="connsiteY27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15975 w 1598802"/>
                  <a:gd name="connsiteY22" fmla="*/ 267988 h 1667042"/>
                  <a:gd name="connsiteX23" fmla="*/ 279700 w 1598802"/>
                  <a:gd name="connsiteY23" fmla="*/ 123829 h 1667042"/>
                  <a:gd name="connsiteX24" fmla="*/ 426053 w 1598802"/>
                  <a:gd name="connsiteY24" fmla="*/ 211698 h 1667042"/>
                  <a:gd name="connsiteX25" fmla="*/ 589632 w 1598802"/>
                  <a:gd name="connsiteY25" fmla="*/ 787805 h 1667042"/>
                  <a:gd name="connsiteX26" fmla="*/ 614705 w 1598802"/>
                  <a:gd name="connsiteY26" fmla="*/ 108744 h 1667042"/>
                  <a:gd name="connsiteX27" fmla="*/ 723449 w 1598802"/>
                  <a:gd name="connsiteY27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15975 w 1598802"/>
                  <a:gd name="connsiteY22" fmla="*/ 267988 h 1667042"/>
                  <a:gd name="connsiteX23" fmla="*/ 279700 w 1598802"/>
                  <a:gd name="connsiteY23" fmla="*/ 123829 h 1667042"/>
                  <a:gd name="connsiteX24" fmla="*/ 426053 w 1598802"/>
                  <a:gd name="connsiteY24" fmla="*/ 211698 h 1667042"/>
                  <a:gd name="connsiteX25" fmla="*/ 589632 w 1598802"/>
                  <a:gd name="connsiteY25" fmla="*/ 787805 h 1667042"/>
                  <a:gd name="connsiteX26" fmla="*/ 614705 w 1598802"/>
                  <a:gd name="connsiteY26" fmla="*/ 108744 h 1667042"/>
                  <a:gd name="connsiteX27" fmla="*/ 723449 w 1598802"/>
                  <a:gd name="connsiteY27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24755 w 1598802"/>
                  <a:gd name="connsiteY22" fmla="*/ 263598 h 1667042"/>
                  <a:gd name="connsiteX23" fmla="*/ 279700 w 1598802"/>
                  <a:gd name="connsiteY23" fmla="*/ 123829 h 1667042"/>
                  <a:gd name="connsiteX24" fmla="*/ 426053 w 1598802"/>
                  <a:gd name="connsiteY24" fmla="*/ 211698 h 1667042"/>
                  <a:gd name="connsiteX25" fmla="*/ 589632 w 1598802"/>
                  <a:gd name="connsiteY25" fmla="*/ 787805 h 1667042"/>
                  <a:gd name="connsiteX26" fmla="*/ 614705 w 1598802"/>
                  <a:gd name="connsiteY26" fmla="*/ 108744 h 1667042"/>
                  <a:gd name="connsiteX27" fmla="*/ 723449 w 1598802"/>
                  <a:gd name="connsiteY27" fmla="*/ 0 h 1667042"/>
                  <a:gd name="connsiteX0" fmla="*/ 723449 w 1598802"/>
                  <a:gd name="connsiteY0" fmla="*/ 0 h 1667042"/>
                  <a:gd name="connsiteX1" fmla="*/ 832193 w 1598802"/>
                  <a:gd name="connsiteY1" fmla="*/ 108744 h 1667042"/>
                  <a:gd name="connsiteX2" fmla="*/ 850260 w 1598802"/>
                  <a:gd name="connsiteY2" fmla="*/ 781218 h 1667042"/>
                  <a:gd name="connsiteX3" fmla="*/ 1013838 w 1598802"/>
                  <a:gd name="connsiteY3" fmla="*/ 211697 h 1667042"/>
                  <a:gd name="connsiteX4" fmla="*/ 1147022 w 1598802"/>
                  <a:gd name="connsiteY4" fmla="*/ 134803 h 1667042"/>
                  <a:gd name="connsiteX5" fmla="*/ 1223916 w 1598802"/>
                  <a:gd name="connsiteY5" fmla="*/ 267987 h 1667042"/>
                  <a:gd name="connsiteX6" fmla="*/ 1073860 w 1598802"/>
                  <a:gd name="connsiteY6" fmla="*/ 804934 h 1667042"/>
                  <a:gd name="connsiteX7" fmla="*/ 1073071 w 1598802"/>
                  <a:gd name="connsiteY7" fmla="*/ 992190 h 1667042"/>
                  <a:gd name="connsiteX8" fmla="*/ 1180385 w 1598802"/>
                  <a:gd name="connsiteY8" fmla="*/ 1036117 h 1667042"/>
                  <a:gd name="connsiteX9" fmla="*/ 1397807 w 1598802"/>
                  <a:gd name="connsiteY9" fmla="*/ 900177 h 1667042"/>
                  <a:gd name="connsiteX10" fmla="*/ 1585557 w 1598802"/>
                  <a:gd name="connsiteY10" fmla="*/ 950952 h 1667042"/>
                  <a:gd name="connsiteX11" fmla="*/ 1510970 w 1598802"/>
                  <a:gd name="connsiteY11" fmla="*/ 1136320 h 1667042"/>
                  <a:gd name="connsiteX12" fmla="*/ 1139728 w 1598802"/>
                  <a:gd name="connsiteY12" fmla="*/ 1396532 h 1667042"/>
                  <a:gd name="connsiteX13" fmla="*/ 731622 w 1598802"/>
                  <a:gd name="connsiteY13" fmla="*/ 1667042 h 1667042"/>
                  <a:gd name="connsiteX14" fmla="*/ 688759 w 1598802"/>
                  <a:gd name="connsiteY14" fmla="*/ 1667042 h 1667042"/>
                  <a:gd name="connsiteX15" fmla="*/ 245847 w 1598802"/>
                  <a:gd name="connsiteY15" fmla="*/ 1224130 h 1667042"/>
                  <a:gd name="connsiteX16" fmla="*/ 245847 w 1598802"/>
                  <a:gd name="connsiteY16" fmla="*/ 1081255 h 1667042"/>
                  <a:gd name="connsiteX17" fmla="*/ 11123 w 1598802"/>
                  <a:gd name="connsiteY17" fmla="*/ 615948 h 1667042"/>
                  <a:gd name="connsiteX18" fmla="*/ 41475 w 1598802"/>
                  <a:gd name="connsiteY18" fmla="*/ 502673 h 1667042"/>
                  <a:gd name="connsiteX19" fmla="*/ 72686 w 1598802"/>
                  <a:gd name="connsiteY19" fmla="*/ 492178 h 1667042"/>
                  <a:gd name="connsiteX20" fmla="*/ 154750 w 1598802"/>
                  <a:gd name="connsiteY20" fmla="*/ 533025 h 1667042"/>
                  <a:gd name="connsiteX21" fmla="*/ 356030 w 1598802"/>
                  <a:gd name="connsiteY21" fmla="*/ 852997 h 1667042"/>
                  <a:gd name="connsiteX22" fmla="*/ 224755 w 1598802"/>
                  <a:gd name="connsiteY22" fmla="*/ 263598 h 1667042"/>
                  <a:gd name="connsiteX23" fmla="*/ 279700 w 1598802"/>
                  <a:gd name="connsiteY23" fmla="*/ 123829 h 1667042"/>
                  <a:gd name="connsiteX24" fmla="*/ 412883 w 1598802"/>
                  <a:gd name="connsiteY24" fmla="*/ 213894 h 1667042"/>
                  <a:gd name="connsiteX25" fmla="*/ 589632 w 1598802"/>
                  <a:gd name="connsiteY25" fmla="*/ 787805 h 1667042"/>
                  <a:gd name="connsiteX26" fmla="*/ 614705 w 1598802"/>
                  <a:gd name="connsiteY26" fmla="*/ 108744 h 1667042"/>
                  <a:gd name="connsiteX27" fmla="*/ 723449 w 1598802"/>
                  <a:gd name="connsiteY27" fmla="*/ 0 h 1667042"/>
                  <a:gd name="connsiteX0" fmla="*/ 723449 w 1598802"/>
                  <a:gd name="connsiteY0" fmla="*/ 2 h 1667044"/>
                  <a:gd name="connsiteX1" fmla="*/ 832193 w 1598802"/>
                  <a:gd name="connsiteY1" fmla="*/ 108746 h 1667044"/>
                  <a:gd name="connsiteX2" fmla="*/ 850260 w 1598802"/>
                  <a:gd name="connsiteY2" fmla="*/ 781220 h 1667044"/>
                  <a:gd name="connsiteX3" fmla="*/ 1013838 w 1598802"/>
                  <a:gd name="connsiteY3" fmla="*/ 211699 h 1667044"/>
                  <a:gd name="connsiteX4" fmla="*/ 1147022 w 1598802"/>
                  <a:gd name="connsiteY4" fmla="*/ 134805 h 1667044"/>
                  <a:gd name="connsiteX5" fmla="*/ 122391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13838 w 1598802"/>
                  <a:gd name="connsiteY3" fmla="*/ 211699 h 1667044"/>
                  <a:gd name="connsiteX4" fmla="*/ 1147022 w 1598802"/>
                  <a:gd name="connsiteY4" fmla="*/ 134805 h 1667044"/>
                  <a:gd name="connsiteX5" fmla="*/ 122391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13838 w 1598802"/>
                  <a:gd name="connsiteY3" fmla="*/ 211699 h 1667044"/>
                  <a:gd name="connsiteX4" fmla="*/ 1147022 w 1598802"/>
                  <a:gd name="connsiteY4" fmla="*/ 134805 h 1667044"/>
                  <a:gd name="connsiteX5" fmla="*/ 122391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2391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2344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23449 w 1598802"/>
                  <a:gd name="connsiteY27" fmla="*/ 2 h 1667044"/>
                  <a:gd name="connsiteX0" fmla="*/ 71466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9700 w 1598802"/>
                  <a:gd name="connsiteY23" fmla="*/ 123831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14669 w 1598802"/>
                  <a:gd name="connsiteY27" fmla="*/ 2 h 1667044"/>
                  <a:gd name="connsiteX0" fmla="*/ 71466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0921 w 1598802"/>
                  <a:gd name="connsiteY23" fmla="*/ 126026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14669 w 1598802"/>
                  <a:gd name="connsiteY27" fmla="*/ 2 h 1667044"/>
                  <a:gd name="connsiteX0" fmla="*/ 714669 w 1598802"/>
                  <a:gd name="connsiteY0" fmla="*/ 2 h 1667044"/>
                  <a:gd name="connsiteX1" fmla="*/ 814633 w 1598802"/>
                  <a:gd name="connsiteY1" fmla="*/ 113136 h 1667044"/>
                  <a:gd name="connsiteX2" fmla="*/ 850260 w 1598802"/>
                  <a:gd name="connsiteY2" fmla="*/ 781220 h 1667044"/>
                  <a:gd name="connsiteX3" fmla="*/ 1027007 w 1598802"/>
                  <a:gd name="connsiteY3" fmla="*/ 213894 h 1667044"/>
                  <a:gd name="connsiteX4" fmla="*/ 1147022 w 1598802"/>
                  <a:gd name="connsiteY4" fmla="*/ 134805 h 1667044"/>
                  <a:gd name="connsiteX5" fmla="*/ 1206356 w 1598802"/>
                  <a:gd name="connsiteY5" fmla="*/ 267989 h 1667044"/>
                  <a:gd name="connsiteX6" fmla="*/ 1073860 w 1598802"/>
                  <a:gd name="connsiteY6" fmla="*/ 804936 h 1667044"/>
                  <a:gd name="connsiteX7" fmla="*/ 1073071 w 1598802"/>
                  <a:gd name="connsiteY7" fmla="*/ 992192 h 1667044"/>
                  <a:gd name="connsiteX8" fmla="*/ 1180385 w 1598802"/>
                  <a:gd name="connsiteY8" fmla="*/ 1036119 h 1667044"/>
                  <a:gd name="connsiteX9" fmla="*/ 1397807 w 1598802"/>
                  <a:gd name="connsiteY9" fmla="*/ 900179 h 1667044"/>
                  <a:gd name="connsiteX10" fmla="*/ 1585557 w 1598802"/>
                  <a:gd name="connsiteY10" fmla="*/ 950954 h 1667044"/>
                  <a:gd name="connsiteX11" fmla="*/ 1510970 w 1598802"/>
                  <a:gd name="connsiteY11" fmla="*/ 1136322 h 1667044"/>
                  <a:gd name="connsiteX12" fmla="*/ 1139728 w 1598802"/>
                  <a:gd name="connsiteY12" fmla="*/ 1396534 h 1667044"/>
                  <a:gd name="connsiteX13" fmla="*/ 731622 w 1598802"/>
                  <a:gd name="connsiteY13" fmla="*/ 1667044 h 1667044"/>
                  <a:gd name="connsiteX14" fmla="*/ 688759 w 1598802"/>
                  <a:gd name="connsiteY14" fmla="*/ 1667044 h 1667044"/>
                  <a:gd name="connsiteX15" fmla="*/ 245847 w 1598802"/>
                  <a:gd name="connsiteY15" fmla="*/ 1224132 h 1667044"/>
                  <a:gd name="connsiteX16" fmla="*/ 245847 w 1598802"/>
                  <a:gd name="connsiteY16" fmla="*/ 1081257 h 1667044"/>
                  <a:gd name="connsiteX17" fmla="*/ 11123 w 1598802"/>
                  <a:gd name="connsiteY17" fmla="*/ 615950 h 1667044"/>
                  <a:gd name="connsiteX18" fmla="*/ 41475 w 1598802"/>
                  <a:gd name="connsiteY18" fmla="*/ 502675 h 1667044"/>
                  <a:gd name="connsiteX19" fmla="*/ 72686 w 1598802"/>
                  <a:gd name="connsiteY19" fmla="*/ 492180 h 1667044"/>
                  <a:gd name="connsiteX20" fmla="*/ 154750 w 1598802"/>
                  <a:gd name="connsiteY20" fmla="*/ 533027 h 1667044"/>
                  <a:gd name="connsiteX21" fmla="*/ 356030 w 1598802"/>
                  <a:gd name="connsiteY21" fmla="*/ 852999 h 1667044"/>
                  <a:gd name="connsiteX22" fmla="*/ 224755 w 1598802"/>
                  <a:gd name="connsiteY22" fmla="*/ 263600 h 1667044"/>
                  <a:gd name="connsiteX23" fmla="*/ 270921 w 1598802"/>
                  <a:gd name="connsiteY23" fmla="*/ 126026 h 1667044"/>
                  <a:gd name="connsiteX24" fmla="*/ 412883 w 1598802"/>
                  <a:gd name="connsiteY24" fmla="*/ 213896 h 1667044"/>
                  <a:gd name="connsiteX25" fmla="*/ 589632 w 1598802"/>
                  <a:gd name="connsiteY25" fmla="*/ 787807 h 1667044"/>
                  <a:gd name="connsiteX26" fmla="*/ 623485 w 1598802"/>
                  <a:gd name="connsiteY26" fmla="*/ 110942 h 1667044"/>
                  <a:gd name="connsiteX27" fmla="*/ 714669 w 1598802"/>
                  <a:gd name="connsiteY27" fmla="*/ 2 h 1667044"/>
                  <a:gd name="connsiteX0" fmla="*/ 711834 w 1595967"/>
                  <a:gd name="connsiteY0" fmla="*/ 2 h 1667044"/>
                  <a:gd name="connsiteX1" fmla="*/ 811798 w 1595967"/>
                  <a:gd name="connsiteY1" fmla="*/ 113136 h 1667044"/>
                  <a:gd name="connsiteX2" fmla="*/ 847425 w 1595967"/>
                  <a:gd name="connsiteY2" fmla="*/ 781220 h 1667044"/>
                  <a:gd name="connsiteX3" fmla="*/ 1024172 w 1595967"/>
                  <a:gd name="connsiteY3" fmla="*/ 213894 h 1667044"/>
                  <a:gd name="connsiteX4" fmla="*/ 1144187 w 1595967"/>
                  <a:gd name="connsiteY4" fmla="*/ 134805 h 1667044"/>
                  <a:gd name="connsiteX5" fmla="*/ 1203521 w 1595967"/>
                  <a:gd name="connsiteY5" fmla="*/ 267989 h 1667044"/>
                  <a:gd name="connsiteX6" fmla="*/ 1071025 w 1595967"/>
                  <a:gd name="connsiteY6" fmla="*/ 804936 h 1667044"/>
                  <a:gd name="connsiteX7" fmla="*/ 1070236 w 1595967"/>
                  <a:gd name="connsiteY7" fmla="*/ 992192 h 1667044"/>
                  <a:gd name="connsiteX8" fmla="*/ 1177550 w 1595967"/>
                  <a:gd name="connsiteY8" fmla="*/ 1036119 h 1667044"/>
                  <a:gd name="connsiteX9" fmla="*/ 1394972 w 1595967"/>
                  <a:gd name="connsiteY9" fmla="*/ 900179 h 1667044"/>
                  <a:gd name="connsiteX10" fmla="*/ 1582722 w 1595967"/>
                  <a:gd name="connsiteY10" fmla="*/ 950954 h 1667044"/>
                  <a:gd name="connsiteX11" fmla="*/ 1508135 w 1595967"/>
                  <a:gd name="connsiteY11" fmla="*/ 1136322 h 1667044"/>
                  <a:gd name="connsiteX12" fmla="*/ 1136893 w 1595967"/>
                  <a:gd name="connsiteY12" fmla="*/ 1396534 h 1667044"/>
                  <a:gd name="connsiteX13" fmla="*/ 728787 w 1595967"/>
                  <a:gd name="connsiteY13" fmla="*/ 1667044 h 1667044"/>
                  <a:gd name="connsiteX14" fmla="*/ 685924 w 1595967"/>
                  <a:gd name="connsiteY14" fmla="*/ 1667044 h 1667044"/>
                  <a:gd name="connsiteX15" fmla="*/ 243012 w 1595967"/>
                  <a:gd name="connsiteY15" fmla="*/ 1224132 h 1667044"/>
                  <a:gd name="connsiteX16" fmla="*/ 243012 w 1595967"/>
                  <a:gd name="connsiteY16" fmla="*/ 1081257 h 1667044"/>
                  <a:gd name="connsiteX17" fmla="*/ 8288 w 1595967"/>
                  <a:gd name="connsiteY17" fmla="*/ 615950 h 1667044"/>
                  <a:gd name="connsiteX18" fmla="*/ 38640 w 1595967"/>
                  <a:gd name="connsiteY18" fmla="*/ 502675 h 1667044"/>
                  <a:gd name="connsiteX19" fmla="*/ 151915 w 1595967"/>
                  <a:gd name="connsiteY19" fmla="*/ 533027 h 1667044"/>
                  <a:gd name="connsiteX20" fmla="*/ 353195 w 1595967"/>
                  <a:gd name="connsiteY20" fmla="*/ 852999 h 1667044"/>
                  <a:gd name="connsiteX21" fmla="*/ 221920 w 1595967"/>
                  <a:gd name="connsiteY21" fmla="*/ 263600 h 1667044"/>
                  <a:gd name="connsiteX22" fmla="*/ 268086 w 1595967"/>
                  <a:gd name="connsiteY22" fmla="*/ 126026 h 1667044"/>
                  <a:gd name="connsiteX23" fmla="*/ 410048 w 1595967"/>
                  <a:gd name="connsiteY23" fmla="*/ 213896 h 1667044"/>
                  <a:gd name="connsiteX24" fmla="*/ 586797 w 1595967"/>
                  <a:gd name="connsiteY24" fmla="*/ 787807 h 1667044"/>
                  <a:gd name="connsiteX25" fmla="*/ 620650 w 1595967"/>
                  <a:gd name="connsiteY25" fmla="*/ 110942 h 1667044"/>
                  <a:gd name="connsiteX26" fmla="*/ 711834 w 1595967"/>
                  <a:gd name="connsiteY26" fmla="*/ 2 h 1667044"/>
                  <a:gd name="connsiteX0" fmla="*/ 711728 w 1595861"/>
                  <a:gd name="connsiteY0" fmla="*/ 2 h 1667044"/>
                  <a:gd name="connsiteX1" fmla="*/ 811692 w 1595861"/>
                  <a:gd name="connsiteY1" fmla="*/ 113136 h 1667044"/>
                  <a:gd name="connsiteX2" fmla="*/ 847319 w 1595861"/>
                  <a:gd name="connsiteY2" fmla="*/ 781220 h 1667044"/>
                  <a:gd name="connsiteX3" fmla="*/ 1024066 w 1595861"/>
                  <a:gd name="connsiteY3" fmla="*/ 213894 h 1667044"/>
                  <a:gd name="connsiteX4" fmla="*/ 1144081 w 1595861"/>
                  <a:gd name="connsiteY4" fmla="*/ 134805 h 1667044"/>
                  <a:gd name="connsiteX5" fmla="*/ 1203415 w 1595861"/>
                  <a:gd name="connsiteY5" fmla="*/ 267989 h 1667044"/>
                  <a:gd name="connsiteX6" fmla="*/ 1070919 w 1595861"/>
                  <a:gd name="connsiteY6" fmla="*/ 804936 h 1667044"/>
                  <a:gd name="connsiteX7" fmla="*/ 1070130 w 1595861"/>
                  <a:gd name="connsiteY7" fmla="*/ 992192 h 1667044"/>
                  <a:gd name="connsiteX8" fmla="*/ 1177444 w 1595861"/>
                  <a:gd name="connsiteY8" fmla="*/ 1036119 h 1667044"/>
                  <a:gd name="connsiteX9" fmla="*/ 1394866 w 1595861"/>
                  <a:gd name="connsiteY9" fmla="*/ 900179 h 1667044"/>
                  <a:gd name="connsiteX10" fmla="*/ 1582616 w 1595861"/>
                  <a:gd name="connsiteY10" fmla="*/ 950954 h 1667044"/>
                  <a:gd name="connsiteX11" fmla="*/ 1508029 w 1595861"/>
                  <a:gd name="connsiteY11" fmla="*/ 1136322 h 1667044"/>
                  <a:gd name="connsiteX12" fmla="*/ 1136787 w 1595861"/>
                  <a:gd name="connsiteY12" fmla="*/ 1396534 h 1667044"/>
                  <a:gd name="connsiteX13" fmla="*/ 728681 w 1595861"/>
                  <a:gd name="connsiteY13" fmla="*/ 1667044 h 1667044"/>
                  <a:gd name="connsiteX14" fmla="*/ 685818 w 1595861"/>
                  <a:gd name="connsiteY14" fmla="*/ 1667044 h 1667044"/>
                  <a:gd name="connsiteX15" fmla="*/ 242906 w 1595861"/>
                  <a:gd name="connsiteY15" fmla="*/ 1224132 h 1667044"/>
                  <a:gd name="connsiteX16" fmla="*/ 242906 w 1595861"/>
                  <a:gd name="connsiteY16" fmla="*/ 1081257 h 1667044"/>
                  <a:gd name="connsiteX17" fmla="*/ 8182 w 1595861"/>
                  <a:gd name="connsiteY17" fmla="*/ 615950 h 1667044"/>
                  <a:gd name="connsiteX18" fmla="*/ 38534 w 1595861"/>
                  <a:gd name="connsiteY18" fmla="*/ 502675 h 1667044"/>
                  <a:gd name="connsiteX19" fmla="*/ 147418 w 1595861"/>
                  <a:gd name="connsiteY19" fmla="*/ 537418 h 1667044"/>
                  <a:gd name="connsiteX20" fmla="*/ 353089 w 1595861"/>
                  <a:gd name="connsiteY20" fmla="*/ 852999 h 1667044"/>
                  <a:gd name="connsiteX21" fmla="*/ 221814 w 1595861"/>
                  <a:gd name="connsiteY21" fmla="*/ 263600 h 1667044"/>
                  <a:gd name="connsiteX22" fmla="*/ 267980 w 1595861"/>
                  <a:gd name="connsiteY22" fmla="*/ 126026 h 1667044"/>
                  <a:gd name="connsiteX23" fmla="*/ 409942 w 1595861"/>
                  <a:gd name="connsiteY23" fmla="*/ 213896 h 1667044"/>
                  <a:gd name="connsiteX24" fmla="*/ 586691 w 1595861"/>
                  <a:gd name="connsiteY24" fmla="*/ 787807 h 1667044"/>
                  <a:gd name="connsiteX25" fmla="*/ 620544 w 1595861"/>
                  <a:gd name="connsiteY25" fmla="*/ 110942 h 1667044"/>
                  <a:gd name="connsiteX26" fmla="*/ 711728 w 1595861"/>
                  <a:gd name="connsiteY26" fmla="*/ 2 h 1667044"/>
                  <a:gd name="connsiteX0" fmla="*/ 713979 w 1598112"/>
                  <a:gd name="connsiteY0" fmla="*/ 2 h 1667044"/>
                  <a:gd name="connsiteX1" fmla="*/ 813943 w 1598112"/>
                  <a:gd name="connsiteY1" fmla="*/ 113136 h 1667044"/>
                  <a:gd name="connsiteX2" fmla="*/ 849570 w 1598112"/>
                  <a:gd name="connsiteY2" fmla="*/ 781220 h 1667044"/>
                  <a:gd name="connsiteX3" fmla="*/ 1026317 w 1598112"/>
                  <a:gd name="connsiteY3" fmla="*/ 213894 h 1667044"/>
                  <a:gd name="connsiteX4" fmla="*/ 1146332 w 1598112"/>
                  <a:gd name="connsiteY4" fmla="*/ 134805 h 1667044"/>
                  <a:gd name="connsiteX5" fmla="*/ 1205666 w 1598112"/>
                  <a:gd name="connsiteY5" fmla="*/ 267989 h 1667044"/>
                  <a:gd name="connsiteX6" fmla="*/ 1073170 w 1598112"/>
                  <a:gd name="connsiteY6" fmla="*/ 804936 h 1667044"/>
                  <a:gd name="connsiteX7" fmla="*/ 1072381 w 1598112"/>
                  <a:gd name="connsiteY7" fmla="*/ 992192 h 1667044"/>
                  <a:gd name="connsiteX8" fmla="*/ 1179695 w 1598112"/>
                  <a:gd name="connsiteY8" fmla="*/ 1036119 h 1667044"/>
                  <a:gd name="connsiteX9" fmla="*/ 1397117 w 1598112"/>
                  <a:gd name="connsiteY9" fmla="*/ 900179 h 1667044"/>
                  <a:gd name="connsiteX10" fmla="*/ 1584867 w 1598112"/>
                  <a:gd name="connsiteY10" fmla="*/ 950954 h 1667044"/>
                  <a:gd name="connsiteX11" fmla="*/ 1510280 w 1598112"/>
                  <a:gd name="connsiteY11" fmla="*/ 1136322 h 1667044"/>
                  <a:gd name="connsiteX12" fmla="*/ 1139038 w 1598112"/>
                  <a:gd name="connsiteY12" fmla="*/ 1396534 h 1667044"/>
                  <a:gd name="connsiteX13" fmla="*/ 730932 w 1598112"/>
                  <a:gd name="connsiteY13" fmla="*/ 1667044 h 1667044"/>
                  <a:gd name="connsiteX14" fmla="*/ 688069 w 1598112"/>
                  <a:gd name="connsiteY14" fmla="*/ 1667044 h 1667044"/>
                  <a:gd name="connsiteX15" fmla="*/ 245157 w 1598112"/>
                  <a:gd name="connsiteY15" fmla="*/ 1224132 h 1667044"/>
                  <a:gd name="connsiteX16" fmla="*/ 245157 w 1598112"/>
                  <a:gd name="connsiteY16" fmla="*/ 1081257 h 1667044"/>
                  <a:gd name="connsiteX17" fmla="*/ 10433 w 1598112"/>
                  <a:gd name="connsiteY17" fmla="*/ 615950 h 1667044"/>
                  <a:gd name="connsiteX18" fmla="*/ 40785 w 1598112"/>
                  <a:gd name="connsiteY18" fmla="*/ 502675 h 1667044"/>
                  <a:gd name="connsiteX19" fmla="*/ 149669 w 1598112"/>
                  <a:gd name="connsiteY19" fmla="*/ 537418 h 1667044"/>
                  <a:gd name="connsiteX20" fmla="*/ 355340 w 1598112"/>
                  <a:gd name="connsiteY20" fmla="*/ 852999 h 1667044"/>
                  <a:gd name="connsiteX21" fmla="*/ 224065 w 1598112"/>
                  <a:gd name="connsiteY21" fmla="*/ 263600 h 1667044"/>
                  <a:gd name="connsiteX22" fmla="*/ 270231 w 1598112"/>
                  <a:gd name="connsiteY22" fmla="*/ 126026 h 1667044"/>
                  <a:gd name="connsiteX23" fmla="*/ 412193 w 1598112"/>
                  <a:gd name="connsiteY23" fmla="*/ 213896 h 1667044"/>
                  <a:gd name="connsiteX24" fmla="*/ 588942 w 1598112"/>
                  <a:gd name="connsiteY24" fmla="*/ 787807 h 1667044"/>
                  <a:gd name="connsiteX25" fmla="*/ 622795 w 1598112"/>
                  <a:gd name="connsiteY25" fmla="*/ 110942 h 1667044"/>
                  <a:gd name="connsiteX26" fmla="*/ 713979 w 1598112"/>
                  <a:gd name="connsiteY26" fmla="*/ 2 h 1667044"/>
                  <a:gd name="connsiteX0" fmla="*/ 713979 w 1598112"/>
                  <a:gd name="connsiteY0" fmla="*/ 2 h 1667044"/>
                  <a:gd name="connsiteX1" fmla="*/ 813943 w 1598112"/>
                  <a:gd name="connsiteY1" fmla="*/ 113136 h 1667044"/>
                  <a:gd name="connsiteX2" fmla="*/ 849570 w 1598112"/>
                  <a:gd name="connsiteY2" fmla="*/ 781220 h 1667044"/>
                  <a:gd name="connsiteX3" fmla="*/ 1026317 w 1598112"/>
                  <a:gd name="connsiteY3" fmla="*/ 213894 h 1667044"/>
                  <a:gd name="connsiteX4" fmla="*/ 1146332 w 1598112"/>
                  <a:gd name="connsiteY4" fmla="*/ 134805 h 1667044"/>
                  <a:gd name="connsiteX5" fmla="*/ 1205666 w 1598112"/>
                  <a:gd name="connsiteY5" fmla="*/ 267989 h 1667044"/>
                  <a:gd name="connsiteX6" fmla="*/ 1073170 w 1598112"/>
                  <a:gd name="connsiteY6" fmla="*/ 804936 h 1667044"/>
                  <a:gd name="connsiteX7" fmla="*/ 1072381 w 1598112"/>
                  <a:gd name="connsiteY7" fmla="*/ 992192 h 1667044"/>
                  <a:gd name="connsiteX8" fmla="*/ 1170916 w 1598112"/>
                  <a:gd name="connsiteY8" fmla="*/ 1029534 h 1667044"/>
                  <a:gd name="connsiteX9" fmla="*/ 1397117 w 1598112"/>
                  <a:gd name="connsiteY9" fmla="*/ 900179 h 1667044"/>
                  <a:gd name="connsiteX10" fmla="*/ 1584867 w 1598112"/>
                  <a:gd name="connsiteY10" fmla="*/ 950954 h 1667044"/>
                  <a:gd name="connsiteX11" fmla="*/ 1510280 w 1598112"/>
                  <a:gd name="connsiteY11" fmla="*/ 1136322 h 1667044"/>
                  <a:gd name="connsiteX12" fmla="*/ 1139038 w 1598112"/>
                  <a:gd name="connsiteY12" fmla="*/ 1396534 h 1667044"/>
                  <a:gd name="connsiteX13" fmla="*/ 730932 w 1598112"/>
                  <a:gd name="connsiteY13" fmla="*/ 1667044 h 1667044"/>
                  <a:gd name="connsiteX14" fmla="*/ 688069 w 1598112"/>
                  <a:gd name="connsiteY14" fmla="*/ 1667044 h 1667044"/>
                  <a:gd name="connsiteX15" fmla="*/ 245157 w 1598112"/>
                  <a:gd name="connsiteY15" fmla="*/ 1224132 h 1667044"/>
                  <a:gd name="connsiteX16" fmla="*/ 245157 w 1598112"/>
                  <a:gd name="connsiteY16" fmla="*/ 1081257 h 1667044"/>
                  <a:gd name="connsiteX17" fmla="*/ 10433 w 1598112"/>
                  <a:gd name="connsiteY17" fmla="*/ 615950 h 1667044"/>
                  <a:gd name="connsiteX18" fmla="*/ 40785 w 1598112"/>
                  <a:gd name="connsiteY18" fmla="*/ 502675 h 1667044"/>
                  <a:gd name="connsiteX19" fmla="*/ 149669 w 1598112"/>
                  <a:gd name="connsiteY19" fmla="*/ 537418 h 1667044"/>
                  <a:gd name="connsiteX20" fmla="*/ 355340 w 1598112"/>
                  <a:gd name="connsiteY20" fmla="*/ 852999 h 1667044"/>
                  <a:gd name="connsiteX21" fmla="*/ 224065 w 1598112"/>
                  <a:gd name="connsiteY21" fmla="*/ 263600 h 1667044"/>
                  <a:gd name="connsiteX22" fmla="*/ 270231 w 1598112"/>
                  <a:gd name="connsiteY22" fmla="*/ 126026 h 1667044"/>
                  <a:gd name="connsiteX23" fmla="*/ 412193 w 1598112"/>
                  <a:gd name="connsiteY23" fmla="*/ 213896 h 1667044"/>
                  <a:gd name="connsiteX24" fmla="*/ 588942 w 1598112"/>
                  <a:gd name="connsiteY24" fmla="*/ 787807 h 1667044"/>
                  <a:gd name="connsiteX25" fmla="*/ 622795 w 1598112"/>
                  <a:gd name="connsiteY25" fmla="*/ 110942 h 1667044"/>
                  <a:gd name="connsiteX26" fmla="*/ 713979 w 1598112"/>
                  <a:gd name="connsiteY26" fmla="*/ 2 h 1667044"/>
                  <a:gd name="connsiteX0" fmla="*/ 713979 w 1587883"/>
                  <a:gd name="connsiteY0" fmla="*/ 2 h 1667044"/>
                  <a:gd name="connsiteX1" fmla="*/ 813943 w 1587883"/>
                  <a:gd name="connsiteY1" fmla="*/ 113136 h 1667044"/>
                  <a:gd name="connsiteX2" fmla="*/ 849570 w 1587883"/>
                  <a:gd name="connsiteY2" fmla="*/ 781220 h 1667044"/>
                  <a:gd name="connsiteX3" fmla="*/ 1026317 w 1587883"/>
                  <a:gd name="connsiteY3" fmla="*/ 213894 h 1667044"/>
                  <a:gd name="connsiteX4" fmla="*/ 1146332 w 1587883"/>
                  <a:gd name="connsiteY4" fmla="*/ 134805 h 1667044"/>
                  <a:gd name="connsiteX5" fmla="*/ 1205666 w 1587883"/>
                  <a:gd name="connsiteY5" fmla="*/ 267989 h 1667044"/>
                  <a:gd name="connsiteX6" fmla="*/ 1073170 w 1587883"/>
                  <a:gd name="connsiteY6" fmla="*/ 804936 h 1667044"/>
                  <a:gd name="connsiteX7" fmla="*/ 1072381 w 1587883"/>
                  <a:gd name="connsiteY7" fmla="*/ 992192 h 1667044"/>
                  <a:gd name="connsiteX8" fmla="*/ 1170916 w 1587883"/>
                  <a:gd name="connsiteY8" fmla="*/ 1029534 h 1667044"/>
                  <a:gd name="connsiteX9" fmla="*/ 1397117 w 1587883"/>
                  <a:gd name="connsiteY9" fmla="*/ 900179 h 1667044"/>
                  <a:gd name="connsiteX10" fmla="*/ 1584867 w 1587883"/>
                  <a:gd name="connsiteY10" fmla="*/ 950954 h 1667044"/>
                  <a:gd name="connsiteX11" fmla="*/ 1490526 w 1587883"/>
                  <a:gd name="connsiteY11" fmla="*/ 1120958 h 1667044"/>
                  <a:gd name="connsiteX12" fmla="*/ 1139038 w 1587883"/>
                  <a:gd name="connsiteY12" fmla="*/ 1396534 h 1667044"/>
                  <a:gd name="connsiteX13" fmla="*/ 730932 w 1587883"/>
                  <a:gd name="connsiteY13" fmla="*/ 1667044 h 1667044"/>
                  <a:gd name="connsiteX14" fmla="*/ 688069 w 1587883"/>
                  <a:gd name="connsiteY14" fmla="*/ 1667044 h 1667044"/>
                  <a:gd name="connsiteX15" fmla="*/ 245157 w 1587883"/>
                  <a:gd name="connsiteY15" fmla="*/ 1224132 h 1667044"/>
                  <a:gd name="connsiteX16" fmla="*/ 245157 w 1587883"/>
                  <a:gd name="connsiteY16" fmla="*/ 1081257 h 1667044"/>
                  <a:gd name="connsiteX17" fmla="*/ 10433 w 1587883"/>
                  <a:gd name="connsiteY17" fmla="*/ 615950 h 1667044"/>
                  <a:gd name="connsiteX18" fmla="*/ 40785 w 1587883"/>
                  <a:gd name="connsiteY18" fmla="*/ 502675 h 1667044"/>
                  <a:gd name="connsiteX19" fmla="*/ 149669 w 1587883"/>
                  <a:gd name="connsiteY19" fmla="*/ 537418 h 1667044"/>
                  <a:gd name="connsiteX20" fmla="*/ 355340 w 1587883"/>
                  <a:gd name="connsiteY20" fmla="*/ 852999 h 1667044"/>
                  <a:gd name="connsiteX21" fmla="*/ 224065 w 1587883"/>
                  <a:gd name="connsiteY21" fmla="*/ 263600 h 1667044"/>
                  <a:gd name="connsiteX22" fmla="*/ 270231 w 1587883"/>
                  <a:gd name="connsiteY22" fmla="*/ 126026 h 1667044"/>
                  <a:gd name="connsiteX23" fmla="*/ 412193 w 1587883"/>
                  <a:gd name="connsiteY23" fmla="*/ 213896 h 1667044"/>
                  <a:gd name="connsiteX24" fmla="*/ 588942 w 1587883"/>
                  <a:gd name="connsiteY24" fmla="*/ 787807 h 1667044"/>
                  <a:gd name="connsiteX25" fmla="*/ 622795 w 1587883"/>
                  <a:gd name="connsiteY25" fmla="*/ 110942 h 1667044"/>
                  <a:gd name="connsiteX26" fmla="*/ 713979 w 1587883"/>
                  <a:gd name="connsiteY26" fmla="*/ 2 h 1667044"/>
                  <a:gd name="connsiteX0" fmla="*/ 713979 w 1555959"/>
                  <a:gd name="connsiteY0" fmla="*/ 2 h 1667044"/>
                  <a:gd name="connsiteX1" fmla="*/ 813943 w 1555959"/>
                  <a:gd name="connsiteY1" fmla="*/ 113136 h 1667044"/>
                  <a:gd name="connsiteX2" fmla="*/ 849570 w 1555959"/>
                  <a:gd name="connsiteY2" fmla="*/ 781220 h 1667044"/>
                  <a:gd name="connsiteX3" fmla="*/ 1026317 w 1555959"/>
                  <a:gd name="connsiteY3" fmla="*/ 213894 h 1667044"/>
                  <a:gd name="connsiteX4" fmla="*/ 1146332 w 1555959"/>
                  <a:gd name="connsiteY4" fmla="*/ 134805 h 1667044"/>
                  <a:gd name="connsiteX5" fmla="*/ 1205666 w 1555959"/>
                  <a:gd name="connsiteY5" fmla="*/ 267989 h 1667044"/>
                  <a:gd name="connsiteX6" fmla="*/ 1073170 w 1555959"/>
                  <a:gd name="connsiteY6" fmla="*/ 804936 h 1667044"/>
                  <a:gd name="connsiteX7" fmla="*/ 1072381 w 1555959"/>
                  <a:gd name="connsiteY7" fmla="*/ 992192 h 1667044"/>
                  <a:gd name="connsiteX8" fmla="*/ 1170916 w 1555959"/>
                  <a:gd name="connsiteY8" fmla="*/ 1029534 h 1667044"/>
                  <a:gd name="connsiteX9" fmla="*/ 1397117 w 1555959"/>
                  <a:gd name="connsiteY9" fmla="*/ 900179 h 1667044"/>
                  <a:gd name="connsiteX10" fmla="*/ 1549748 w 1555959"/>
                  <a:gd name="connsiteY10" fmla="*/ 935590 h 1667044"/>
                  <a:gd name="connsiteX11" fmla="*/ 1490526 w 1555959"/>
                  <a:gd name="connsiteY11" fmla="*/ 1120958 h 1667044"/>
                  <a:gd name="connsiteX12" fmla="*/ 1139038 w 1555959"/>
                  <a:gd name="connsiteY12" fmla="*/ 1396534 h 1667044"/>
                  <a:gd name="connsiteX13" fmla="*/ 730932 w 1555959"/>
                  <a:gd name="connsiteY13" fmla="*/ 1667044 h 1667044"/>
                  <a:gd name="connsiteX14" fmla="*/ 688069 w 1555959"/>
                  <a:gd name="connsiteY14" fmla="*/ 1667044 h 1667044"/>
                  <a:gd name="connsiteX15" fmla="*/ 245157 w 1555959"/>
                  <a:gd name="connsiteY15" fmla="*/ 1224132 h 1667044"/>
                  <a:gd name="connsiteX16" fmla="*/ 245157 w 1555959"/>
                  <a:gd name="connsiteY16" fmla="*/ 1081257 h 1667044"/>
                  <a:gd name="connsiteX17" fmla="*/ 10433 w 1555959"/>
                  <a:gd name="connsiteY17" fmla="*/ 615950 h 1667044"/>
                  <a:gd name="connsiteX18" fmla="*/ 40785 w 1555959"/>
                  <a:gd name="connsiteY18" fmla="*/ 502675 h 1667044"/>
                  <a:gd name="connsiteX19" fmla="*/ 149669 w 1555959"/>
                  <a:gd name="connsiteY19" fmla="*/ 537418 h 1667044"/>
                  <a:gd name="connsiteX20" fmla="*/ 355340 w 1555959"/>
                  <a:gd name="connsiteY20" fmla="*/ 852999 h 1667044"/>
                  <a:gd name="connsiteX21" fmla="*/ 224065 w 1555959"/>
                  <a:gd name="connsiteY21" fmla="*/ 263600 h 1667044"/>
                  <a:gd name="connsiteX22" fmla="*/ 270231 w 1555959"/>
                  <a:gd name="connsiteY22" fmla="*/ 126026 h 1667044"/>
                  <a:gd name="connsiteX23" fmla="*/ 412193 w 1555959"/>
                  <a:gd name="connsiteY23" fmla="*/ 213896 h 1667044"/>
                  <a:gd name="connsiteX24" fmla="*/ 588942 w 1555959"/>
                  <a:gd name="connsiteY24" fmla="*/ 787807 h 1667044"/>
                  <a:gd name="connsiteX25" fmla="*/ 622795 w 1555959"/>
                  <a:gd name="connsiteY25" fmla="*/ 110942 h 1667044"/>
                  <a:gd name="connsiteX26" fmla="*/ 713979 w 1555959"/>
                  <a:gd name="connsiteY26" fmla="*/ 2 h 1667044"/>
                  <a:gd name="connsiteX0" fmla="*/ 713979 w 1561641"/>
                  <a:gd name="connsiteY0" fmla="*/ 2 h 1667044"/>
                  <a:gd name="connsiteX1" fmla="*/ 813943 w 1561641"/>
                  <a:gd name="connsiteY1" fmla="*/ 113136 h 1667044"/>
                  <a:gd name="connsiteX2" fmla="*/ 849570 w 1561641"/>
                  <a:gd name="connsiteY2" fmla="*/ 781220 h 1667044"/>
                  <a:gd name="connsiteX3" fmla="*/ 1026317 w 1561641"/>
                  <a:gd name="connsiteY3" fmla="*/ 213894 h 1667044"/>
                  <a:gd name="connsiteX4" fmla="*/ 1146332 w 1561641"/>
                  <a:gd name="connsiteY4" fmla="*/ 134805 h 1667044"/>
                  <a:gd name="connsiteX5" fmla="*/ 1205666 w 1561641"/>
                  <a:gd name="connsiteY5" fmla="*/ 267989 h 1667044"/>
                  <a:gd name="connsiteX6" fmla="*/ 1073170 w 1561641"/>
                  <a:gd name="connsiteY6" fmla="*/ 804936 h 1667044"/>
                  <a:gd name="connsiteX7" fmla="*/ 1072381 w 1561641"/>
                  <a:gd name="connsiteY7" fmla="*/ 992192 h 1667044"/>
                  <a:gd name="connsiteX8" fmla="*/ 1170916 w 1561641"/>
                  <a:gd name="connsiteY8" fmla="*/ 1029534 h 1667044"/>
                  <a:gd name="connsiteX9" fmla="*/ 1397117 w 1561641"/>
                  <a:gd name="connsiteY9" fmla="*/ 900179 h 1667044"/>
                  <a:gd name="connsiteX10" fmla="*/ 1549748 w 1561641"/>
                  <a:gd name="connsiteY10" fmla="*/ 935590 h 1667044"/>
                  <a:gd name="connsiteX11" fmla="*/ 1490526 w 1561641"/>
                  <a:gd name="connsiteY11" fmla="*/ 1120958 h 1667044"/>
                  <a:gd name="connsiteX12" fmla="*/ 1139038 w 1561641"/>
                  <a:gd name="connsiteY12" fmla="*/ 1396534 h 1667044"/>
                  <a:gd name="connsiteX13" fmla="*/ 730932 w 1561641"/>
                  <a:gd name="connsiteY13" fmla="*/ 1667044 h 1667044"/>
                  <a:gd name="connsiteX14" fmla="*/ 688069 w 1561641"/>
                  <a:gd name="connsiteY14" fmla="*/ 1667044 h 1667044"/>
                  <a:gd name="connsiteX15" fmla="*/ 245157 w 1561641"/>
                  <a:gd name="connsiteY15" fmla="*/ 1224132 h 1667044"/>
                  <a:gd name="connsiteX16" fmla="*/ 245157 w 1561641"/>
                  <a:gd name="connsiteY16" fmla="*/ 1081257 h 1667044"/>
                  <a:gd name="connsiteX17" fmla="*/ 10433 w 1561641"/>
                  <a:gd name="connsiteY17" fmla="*/ 615950 h 1667044"/>
                  <a:gd name="connsiteX18" fmla="*/ 40785 w 1561641"/>
                  <a:gd name="connsiteY18" fmla="*/ 502675 h 1667044"/>
                  <a:gd name="connsiteX19" fmla="*/ 149669 w 1561641"/>
                  <a:gd name="connsiteY19" fmla="*/ 537418 h 1667044"/>
                  <a:gd name="connsiteX20" fmla="*/ 355340 w 1561641"/>
                  <a:gd name="connsiteY20" fmla="*/ 852999 h 1667044"/>
                  <a:gd name="connsiteX21" fmla="*/ 224065 w 1561641"/>
                  <a:gd name="connsiteY21" fmla="*/ 263600 h 1667044"/>
                  <a:gd name="connsiteX22" fmla="*/ 270231 w 1561641"/>
                  <a:gd name="connsiteY22" fmla="*/ 126026 h 1667044"/>
                  <a:gd name="connsiteX23" fmla="*/ 412193 w 1561641"/>
                  <a:gd name="connsiteY23" fmla="*/ 213896 h 1667044"/>
                  <a:gd name="connsiteX24" fmla="*/ 588942 w 1561641"/>
                  <a:gd name="connsiteY24" fmla="*/ 787807 h 1667044"/>
                  <a:gd name="connsiteX25" fmla="*/ 622795 w 1561641"/>
                  <a:gd name="connsiteY25" fmla="*/ 110942 h 1667044"/>
                  <a:gd name="connsiteX26" fmla="*/ 713979 w 1561641"/>
                  <a:gd name="connsiteY26" fmla="*/ 2 h 1667044"/>
                  <a:gd name="connsiteX0" fmla="*/ 713979 w 1557053"/>
                  <a:gd name="connsiteY0" fmla="*/ 2 h 1667044"/>
                  <a:gd name="connsiteX1" fmla="*/ 813943 w 1557053"/>
                  <a:gd name="connsiteY1" fmla="*/ 113136 h 1667044"/>
                  <a:gd name="connsiteX2" fmla="*/ 849570 w 1557053"/>
                  <a:gd name="connsiteY2" fmla="*/ 781220 h 1667044"/>
                  <a:gd name="connsiteX3" fmla="*/ 1026317 w 1557053"/>
                  <a:gd name="connsiteY3" fmla="*/ 213894 h 1667044"/>
                  <a:gd name="connsiteX4" fmla="*/ 1146332 w 1557053"/>
                  <a:gd name="connsiteY4" fmla="*/ 134805 h 1667044"/>
                  <a:gd name="connsiteX5" fmla="*/ 1205666 w 1557053"/>
                  <a:gd name="connsiteY5" fmla="*/ 267989 h 1667044"/>
                  <a:gd name="connsiteX6" fmla="*/ 1073170 w 1557053"/>
                  <a:gd name="connsiteY6" fmla="*/ 804936 h 1667044"/>
                  <a:gd name="connsiteX7" fmla="*/ 1072381 w 1557053"/>
                  <a:gd name="connsiteY7" fmla="*/ 992192 h 1667044"/>
                  <a:gd name="connsiteX8" fmla="*/ 1170916 w 1557053"/>
                  <a:gd name="connsiteY8" fmla="*/ 1029534 h 1667044"/>
                  <a:gd name="connsiteX9" fmla="*/ 1381753 w 1557053"/>
                  <a:gd name="connsiteY9" fmla="*/ 913349 h 1667044"/>
                  <a:gd name="connsiteX10" fmla="*/ 1549748 w 1557053"/>
                  <a:gd name="connsiteY10" fmla="*/ 935590 h 1667044"/>
                  <a:gd name="connsiteX11" fmla="*/ 1490526 w 1557053"/>
                  <a:gd name="connsiteY11" fmla="*/ 1120958 h 1667044"/>
                  <a:gd name="connsiteX12" fmla="*/ 1139038 w 1557053"/>
                  <a:gd name="connsiteY12" fmla="*/ 1396534 h 1667044"/>
                  <a:gd name="connsiteX13" fmla="*/ 730932 w 1557053"/>
                  <a:gd name="connsiteY13" fmla="*/ 1667044 h 1667044"/>
                  <a:gd name="connsiteX14" fmla="*/ 688069 w 1557053"/>
                  <a:gd name="connsiteY14" fmla="*/ 1667044 h 1667044"/>
                  <a:gd name="connsiteX15" fmla="*/ 245157 w 1557053"/>
                  <a:gd name="connsiteY15" fmla="*/ 1224132 h 1667044"/>
                  <a:gd name="connsiteX16" fmla="*/ 245157 w 1557053"/>
                  <a:gd name="connsiteY16" fmla="*/ 1081257 h 1667044"/>
                  <a:gd name="connsiteX17" fmla="*/ 10433 w 1557053"/>
                  <a:gd name="connsiteY17" fmla="*/ 615950 h 1667044"/>
                  <a:gd name="connsiteX18" fmla="*/ 40785 w 1557053"/>
                  <a:gd name="connsiteY18" fmla="*/ 502675 h 1667044"/>
                  <a:gd name="connsiteX19" fmla="*/ 149669 w 1557053"/>
                  <a:gd name="connsiteY19" fmla="*/ 537418 h 1667044"/>
                  <a:gd name="connsiteX20" fmla="*/ 355340 w 1557053"/>
                  <a:gd name="connsiteY20" fmla="*/ 852999 h 1667044"/>
                  <a:gd name="connsiteX21" fmla="*/ 224065 w 1557053"/>
                  <a:gd name="connsiteY21" fmla="*/ 263600 h 1667044"/>
                  <a:gd name="connsiteX22" fmla="*/ 270231 w 1557053"/>
                  <a:gd name="connsiteY22" fmla="*/ 126026 h 1667044"/>
                  <a:gd name="connsiteX23" fmla="*/ 412193 w 1557053"/>
                  <a:gd name="connsiteY23" fmla="*/ 213896 h 1667044"/>
                  <a:gd name="connsiteX24" fmla="*/ 588942 w 1557053"/>
                  <a:gd name="connsiteY24" fmla="*/ 787807 h 1667044"/>
                  <a:gd name="connsiteX25" fmla="*/ 622795 w 1557053"/>
                  <a:gd name="connsiteY25" fmla="*/ 110942 h 1667044"/>
                  <a:gd name="connsiteX26" fmla="*/ 713979 w 1557053"/>
                  <a:gd name="connsiteY26" fmla="*/ 2 h 1667044"/>
                  <a:gd name="connsiteX0" fmla="*/ 713979 w 1559893"/>
                  <a:gd name="connsiteY0" fmla="*/ 2 h 1667044"/>
                  <a:gd name="connsiteX1" fmla="*/ 813943 w 1559893"/>
                  <a:gd name="connsiteY1" fmla="*/ 113136 h 1667044"/>
                  <a:gd name="connsiteX2" fmla="*/ 849570 w 1559893"/>
                  <a:gd name="connsiteY2" fmla="*/ 781220 h 1667044"/>
                  <a:gd name="connsiteX3" fmla="*/ 1026317 w 1559893"/>
                  <a:gd name="connsiteY3" fmla="*/ 213894 h 1667044"/>
                  <a:gd name="connsiteX4" fmla="*/ 1146332 w 1559893"/>
                  <a:gd name="connsiteY4" fmla="*/ 134805 h 1667044"/>
                  <a:gd name="connsiteX5" fmla="*/ 1205666 w 1559893"/>
                  <a:gd name="connsiteY5" fmla="*/ 267989 h 1667044"/>
                  <a:gd name="connsiteX6" fmla="*/ 1073170 w 1559893"/>
                  <a:gd name="connsiteY6" fmla="*/ 804936 h 1667044"/>
                  <a:gd name="connsiteX7" fmla="*/ 1072381 w 1559893"/>
                  <a:gd name="connsiteY7" fmla="*/ 992192 h 1667044"/>
                  <a:gd name="connsiteX8" fmla="*/ 1170916 w 1559893"/>
                  <a:gd name="connsiteY8" fmla="*/ 1029534 h 1667044"/>
                  <a:gd name="connsiteX9" fmla="*/ 1381753 w 1559893"/>
                  <a:gd name="connsiteY9" fmla="*/ 913349 h 1667044"/>
                  <a:gd name="connsiteX10" fmla="*/ 1549748 w 1559893"/>
                  <a:gd name="connsiteY10" fmla="*/ 935590 h 1667044"/>
                  <a:gd name="connsiteX11" fmla="*/ 1490526 w 1559893"/>
                  <a:gd name="connsiteY11" fmla="*/ 1120958 h 1667044"/>
                  <a:gd name="connsiteX12" fmla="*/ 1139038 w 1559893"/>
                  <a:gd name="connsiteY12" fmla="*/ 1396534 h 1667044"/>
                  <a:gd name="connsiteX13" fmla="*/ 730932 w 1559893"/>
                  <a:gd name="connsiteY13" fmla="*/ 1667044 h 1667044"/>
                  <a:gd name="connsiteX14" fmla="*/ 688069 w 1559893"/>
                  <a:gd name="connsiteY14" fmla="*/ 1667044 h 1667044"/>
                  <a:gd name="connsiteX15" fmla="*/ 245157 w 1559893"/>
                  <a:gd name="connsiteY15" fmla="*/ 1224132 h 1667044"/>
                  <a:gd name="connsiteX16" fmla="*/ 245157 w 1559893"/>
                  <a:gd name="connsiteY16" fmla="*/ 1081257 h 1667044"/>
                  <a:gd name="connsiteX17" fmla="*/ 10433 w 1559893"/>
                  <a:gd name="connsiteY17" fmla="*/ 615950 h 1667044"/>
                  <a:gd name="connsiteX18" fmla="*/ 40785 w 1559893"/>
                  <a:gd name="connsiteY18" fmla="*/ 502675 h 1667044"/>
                  <a:gd name="connsiteX19" fmla="*/ 149669 w 1559893"/>
                  <a:gd name="connsiteY19" fmla="*/ 537418 h 1667044"/>
                  <a:gd name="connsiteX20" fmla="*/ 355340 w 1559893"/>
                  <a:gd name="connsiteY20" fmla="*/ 852999 h 1667044"/>
                  <a:gd name="connsiteX21" fmla="*/ 224065 w 1559893"/>
                  <a:gd name="connsiteY21" fmla="*/ 263600 h 1667044"/>
                  <a:gd name="connsiteX22" fmla="*/ 270231 w 1559893"/>
                  <a:gd name="connsiteY22" fmla="*/ 126026 h 1667044"/>
                  <a:gd name="connsiteX23" fmla="*/ 412193 w 1559893"/>
                  <a:gd name="connsiteY23" fmla="*/ 213896 h 1667044"/>
                  <a:gd name="connsiteX24" fmla="*/ 588942 w 1559893"/>
                  <a:gd name="connsiteY24" fmla="*/ 787807 h 1667044"/>
                  <a:gd name="connsiteX25" fmla="*/ 622795 w 1559893"/>
                  <a:gd name="connsiteY25" fmla="*/ 110942 h 1667044"/>
                  <a:gd name="connsiteX26" fmla="*/ 713979 w 1559893"/>
                  <a:gd name="connsiteY26" fmla="*/ 2 h 1667044"/>
                  <a:gd name="connsiteX0" fmla="*/ 714509 w 1560423"/>
                  <a:gd name="connsiteY0" fmla="*/ 2 h 1667044"/>
                  <a:gd name="connsiteX1" fmla="*/ 814473 w 1560423"/>
                  <a:gd name="connsiteY1" fmla="*/ 113136 h 1667044"/>
                  <a:gd name="connsiteX2" fmla="*/ 850100 w 1560423"/>
                  <a:gd name="connsiteY2" fmla="*/ 781220 h 1667044"/>
                  <a:gd name="connsiteX3" fmla="*/ 1026847 w 1560423"/>
                  <a:gd name="connsiteY3" fmla="*/ 213894 h 1667044"/>
                  <a:gd name="connsiteX4" fmla="*/ 1146862 w 1560423"/>
                  <a:gd name="connsiteY4" fmla="*/ 134805 h 1667044"/>
                  <a:gd name="connsiteX5" fmla="*/ 1206196 w 1560423"/>
                  <a:gd name="connsiteY5" fmla="*/ 267989 h 1667044"/>
                  <a:gd name="connsiteX6" fmla="*/ 1073700 w 1560423"/>
                  <a:gd name="connsiteY6" fmla="*/ 804936 h 1667044"/>
                  <a:gd name="connsiteX7" fmla="*/ 1072911 w 1560423"/>
                  <a:gd name="connsiteY7" fmla="*/ 992192 h 1667044"/>
                  <a:gd name="connsiteX8" fmla="*/ 1171446 w 1560423"/>
                  <a:gd name="connsiteY8" fmla="*/ 1029534 h 1667044"/>
                  <a:gd name="connsiteX9" fmla="*/ 1382283 w 1560423"/>
                  <a:gd name="connsiteY9" fmla="*/ 913349 h 1667044"/>
                  <a:gd name="connsiteX10" fmla="*/ 1550278 w 1560423"/>
                  <a:gd name="connsiteY10" fmla="*/ 935590 h 1667044"/>
                  <a:gd name="connsiteX11" fmla="*/ 1491056 w 1560423"/>
                  <a:gd name="connsiteY11" fmla="*/ 1120958 h 1667044"/>
                  <a:gd name="connsiteX12" fmla="*/ 1139568 w 1560423"/>
                  <a:gd name="connsiteY12" fmla="*/ 1396534 h 1667044"/>
                  <a:gd name="connsiteX13" fmla="*/ 731462 w 1560423"/>
                  <a:gd name="connsiteY13" fmla="*/ 1667044 h 1667044"/>
                  <a:gd name="connsiteX14" fmla="*/ 688599 w 1560423"/>
                  <a:gd name="connsiteY14" fmla="*/ 1667044 h 1667044"/>
                  <a:gd name="connsiteX15" fmla="*/ 245687 w 1560423"/>
                  <a:gd name="connsiteY15" fmla="*/ 1224132 h 1667044"/>
                  <a:gd name="connsiteX16" fmla="*/ 245687 w 1560423"/>
                  <a:gd name="connsiteY16" fmla="*/ 1081257 h 1667044"/>
                  <a:gd name="connsiteX17" fmla="*/ 10963 w 1560423"/>
                  <a:gd name="connsiteY17" fmla="*/ 615950 h 1667044"/>
                  <a:gd name="connsiteX18" fmla="*/ 39121 w 1560423"/>
                  <a:gd name="connsiteY18" fmla="*/ 498284 h 1667044"/>
                  <a:gd name="connsiteX19" fmla="*/ 150199 w 1560423"/>
                  <a:gd name="connsiteY19" fmla="*/ 537418 h 1667044"/>
                  <a:gd name="connsiteX20" fmla="*/ 355870 w 1560423"/>
                  <a:gd name="connsiteY20" fmla="*/ 852999 h 1667044"/>
                  <a:gd name="connsiteX21" fmla="*/ 224595 w 1560423"/>
                  <a:gd name="connsiteY21" fmla="*/ 263600 h 1667044"/>
                  <a:gd name="connsiteX22" fmla="*/ 270761 w 1560423"/>
                  <a:gd name="connsiteY22" fmla="*/ 126026 h 1667044"/>
                  <a:gd name="connsiteX23" fmla="*/ 412723 w 1560423"/>
                  <a:gd name="connsiteY23" fmla="*/ 213896 h 1667044"/>
                  <a:gd name="connsiteX24" fmla="*/ 589472 w 1560423"/>
                  <a:gd name="connsiteY24" fmla="*/ 787807 h 1667044"/>
                  <a:gd name="connsiteX25" fmla="*/ 623325 w 1560423"/>
                  <a:gd name="connsiteY25" fmla="*/ 110942 h 1667044"/>
                  <a:gd name="connsiteX26" fmla="*/ 714509 w 1560423"/>
                  <a:gd name="connsiteY26" fmla="*/ 2 h 1667044"/>
                  <a:gd name="connsiteX0" fmla="*/ 714509 w 1560423"/>
                  <a:gd name="connsiteY0" fmla="*/ 2 h 1667044"/>
                  <a:gd name="connsiteX1" fmla="*/ 814473 w 1560423"/>
                  <a:gd name="connsiteY1" fmla="*/ 113136 h 1667044"/>
                  <a:gd name="connsiteX2" fmla="*/ 850100 w 1560423"/>
                  <a:gd name="connsiteY2" fmla="*/ 781220 h 1667044"/>
                  <a:gd name="connsiteX3" fmla="*/ 1026847 w 1560423"/>
                  <a:gd name="connsiteY3" fmla="*/ 213894 h 1667044"/>
                  <a:gd name="connsiteX4" fmla="*/ 1146862 w 1560423"/>
                  <a:gd name="connsiteY4" fmla="*/ 134805 h 1667044"/>
                  <a:gd name="connsiteX5" fmla="*/ 1206196 w 1560423"/>
                  <a:gd name="connsiteY5" fmla="*/ 267989 h 1667044"/>
                  <a:gd name="connsiteX6" fmla="*/ 1073700 w 1560423"/>
                  <a:gd name="connsiteY6" fmla="*/ 804936 h 1667044"/>
                  <a:gd name="connsiteX7" fmla="*/ 1072911 w 1560423"/>
                  <a:gd name="connsiteY7" fmla="*/ 992192 h 1667044"/>
                  <a:gd name="connsiteX8" fmla="*/ 1171446 w 1560423"/>
                  <a:gd name="connsiteY8" fmla="*/ 1029534 h 1667044"/>
                  <a:gd name="connsiteX9" fmla="*/ 1382283 w 1560423"/>
                  <a:gd name="connsiteY9" fmla="*/ 913349 h 1667044"/>
                  <a:gd name="connsiteX10" fmla="*/ 1550278 w 1560423"/>
                  <a:gd name="connsiteY10" fmla="*/ 935590 h 1667044"/>
                  <a:gd name="connsiteX11" fmla="*/ 1491056 w 1560423"/>
                  <a:gd name="connsiteY11" fmla="*/ 1120958 h 1667044"/>
                  <a:gd name="connsiteX12" fmla="*/ 1139568 w 1560423"/>
                  <a:gd name="connsiteY12" fmla="*/ 1396534 h 1667044"/>
                  <a:gd name="connsiteX13" fmla="*/ 731462 w 1560423"/>
                  <a:gd name="connsiteY13" fmla="*/ 1667044 h 1667044"/>
                  <a:gd name="connsiteX14" fmla="*/ 688599 w 1560423"/>
                  <a:gd name="connsiteY14" fmla="*/ 1667044 h 1667044"/>
                  <a:gd name="connsiteX15" fmla="*/ 245687 w 1560423"/>
                  <a:gd name="connsiteY15" fmla="*/ 1224132 h 1667044"/>
                  <a:gd name="connsiteX16" fmla="*/ 245687 w 1560423"/>
                  <a:gd name="connsiteY16" fmla="*/ 1081257 h 1667044"/>
                  <a:gd name="connsiteX17" fmla="*/ 10963 w 1560423"/>
                  <a:gd name="connsiteY17" fmla="*/ 615950 h 1667044"/>
                  <a:gd name="connsiteX18" fmla="*/ 39121 w 1560423"/>
                  <a:gd name="connsiteY18" fmla="*/ 498284 h 1667044"/>
                  <a:gd name="connsiteX19" fmla="*/ 150199 w 1560423"/>
                  <a:gd name="connsiteY19" fmla="*/ 537418 h 1667044"/>
                  <a:gd name="connsiteX20" fmla="*/ 355870 w 1560423"/>
                  <a:gd name="connsiteY20" fmla="*/ 852999 h 1667044"/>
                  <a:gd name="connsiteX21" fmla="*/ 224595 w 1560423"/>
                  <a:gd name="connsiteY21" fmla="*/ 263600 h 1667044"/>
                  <a:gd name="connsiteX22" fmla="*/ 270761 w 1560423"/>
                  <a:gd name="connsiteY22" fmla="*/ 126026 h 1667044"/>
                  <a:gd name="connsiteX23" fmla="*/ 412723 w 1560423"/>
                  <a:gd name="connsiteY23" fmla="*/ 213896 h 1667044"/>
                  <a:gd name="connsiteX24" fmla="*/ 589472 w 1560423"/>
                  <a:gd name="connsiteY24" fmla="*/ 787807 h 1667044"/>
                  <a:gd name="connsiteX25" fmla="*/ 623325 w 1560423"/>
                  <a:gd name="connsiteY25" fmla="*/ 110942 h 1667044"/>
                  <a:gd name="connsiteX26" fmla="*/ 714509 w 1560423"/>
                  <a:gd name="connsiteY26" fmla="*/ 2 h 1667044"/>
                  <a:gd name="connsiteX0" fmla="*/ 714509 w 1560423"/>
                  <a:gd name="connsiteY0" fmla="*/ 2 h 1667044"/>
                  <a:gd name="connsiteX1" fmla="*/ 814473 w 1560423"/>
                  <a:gd name="connsiteY1" fmla="*/ 113136 h 1667044"/>
                  <a:gd name="connsiteX2" fmla="*/ 850100 w 1560423"/>
                  <a:gd name="connsiteY2" fmla="*/ 781220 h 1667044"/>
                  <a:gd name="connsiteX3" fmla="*/ 1026847 w 1560423"/>
                  <a:gd name="connsiteY3" fmla="*/ 213894 h 1667044"/>
                  <a:gd name="connsiteX4" fmla="*/ 1146862 w 1560423"/>
                  <a:gd name="connsiteY4" fmla="*/ 134805 h 1667044"/>
                  <a:gd name="connsiteX5" fmla="*/ 1206196 w 1560423"/>
                  <a:gd name="connsiteY5" fmla="*/ 267989 h 1667044"/>
                  <a:gd name="connsiteX6" fmla="*/ 1073700 w 1560423"/>
                  <a:gd name="connsiteY6" fmla="*/ 804936 h 1667044"/>
                  <a:gd name="connsiteX7" fmla="*/ 1072911 w 1560423"/>
                  <a:gd name="connsiteY7" fmla="*/ 992192 h 1667044"/>
                  <a:gd name="connsiteX8" fmla="*/ 1171446 w 1560423"/>
                  <a:gd name="connsiteY8" fmla="*/ 1029534 h 1667044"/>
                  <a:gd name="connsiteX9" fmla="*/ 1382283 w 1560423"/>
                  <a:gd name="connsiteY9" fmla="*/ 913349 h 1667044"/>
                  <a:gd name="connsiteX10" fmla="*/ 1550278 w 1560423"/>
                  <a:gd name="connsiteY10" fmla="*/ 935590 h 1667044"/>
                  <a:gd name="connsiteX11" fmla="*/ 1491056 w 1560423"/>
                  <a:gd name="connsiteY11" fmla="*/ 1120958 h 1667044"/>
                  <a:gd name="connsiteX12" fmla="*/ 1139568 w 1560423"/>
                  <a:gd name="connsiteY12" fmla="*/ 1396534 h 1667044"/>
                  <a:gd name="connsiteX13" fmla="*/ 731462 w 1560423"/>
                  <a:gd name="connsiteY13" fmla="*/ 1667044 h 1667044"/>
                  <a:gd name="connsiteX14" fmla="*/ 688599 w 1560423"/>
                  <a:gd name="connsiteY14" fmla="*/ 1667044 h 1667044"/>
                  <a:gd name="connsiteX15" fmla="*/ 245687 w 1560423"/>
                  <a:gd name="connsiteY15" fmla="*/ 1224132 h 1667044"/>
                  <a:gd name="connsiteX16" fmla="*/ 245687 w 1560423"/>
                  <a:gd name="connsiteY16" fmla="*/ 1081257 h 1667044"/>
                  <a:gd name="connsiteX17" fmla="*/ 10963 w 1560423"/>
                  <a:gd name="connsiteY17" fmla="*/ 615950 h 1667044"/>
                  <a:gd name="connsiteX18" fmla="*/ 39121 w 1560423"/>
                  <a:gd name="connsiteY18" fmla="*/ 498284 h 1667044"/>
                  <a:gd name="connsiteX19" fmla="*/ 150199 w 1560423"/>
                  <a:gd name="connsiteY19" fmla="*/ 537418 h 1667044"/>
                  <a:gd name="connsiteX20" fmla="*/ 355870 w 1560423"/>
                  <a:gd name="connsiteY20" fmla="*/ 852999 h 1667044"/>
                  <a:gd name="connsiteX21" fmla="*/ 224595 w 1560423"/>
                  <a:gd name="connsiteY21" fmla="*/ 263600 h 1667044"/>
                  <a:gd name="connsiteX22" fmla="*/ 277346 w 1560423"/>
                  <a:gd name="connsiteY22" fmla="*/ 119441 h 1667044"/>
                  <a:gd name="connsiteX23" fmla="*/ 412723 w 1560423"/>
                  <a:gd name="connsiteY23" fmla="*/ 213896 h 1667044"/>
                  <a:gd name="connsiteX24" fmla="*/ 589472 w 1560423"/>
                  <a:gd name="connsiteY24" fmla="*/ 787807 h 1667044"/>
                  <a:gd name="connsiteX25" fmla="*/ 623325 w 1560423"/>
                  <a:gd name="connsiteY25" fmla="*/ 110942 h 1667044"/>
                  <a:gd name="connsiteX26" fmla="*/ 714509 w 1560423"/>
                  <a:gd name="connsiteY26" fmla="*/ 2 h 1667044"/>
                  <a:gd name="connsiteX0" fmla="*/ 714509 w 1560423"/>
                  <a:gd name="connsiteY0" fmla="*/ 2 h 1667044"/>
                  <a:gd name="connsiteX1" fmla="*/ 814473 w 1560423"/>
                  <a:gd name="connsiteY1" fmla="*/ 113136 h 1667044"/>
                  <a:gd name="connsiteX2" fmla="*/ 850100 w 1560423"/>
                  <a:gd name="connsiteY2" fmla="*/ 781220 h 1667044"/>
                  <a:gd name="connsiteX3" fmla="*/ 1026847 w 1560423"/>
                  <a:gd name="connsiteY3" fmla="*/ 213894 h 1667044"/>
                  <a:gd name="connsiteX4" fmla="*/ 1146862 w 1560423"/>
                  <a:gd name="connsiteY4" fmla="*/ 134805 h 1667044"/>
                  <a:gd name="connsiteX5" fmla="*/ 1206196 w 1560423"/>
                  <a:gd name="connsiteY5" fmla="*/ 267989 h 1667044"/>
                  <a:gd name="connsiteX6" fmla="*/ 1073700 w 1560423"/>
                  <a:gd name="connsiteY6" fmla="*/ 804936 h 1667044"/>
                  <a:gd name="connsiteX7" fmla="*/ 1072911 w 1560423"/>
                  <a:gd name="connsiteY7" fmla="*/ 992192 h 1667044"/>
                  <a:gd name="connsiteX8" fmla="*/ 1171446 w 1560423"/>
                  <a:gd name="connsiteY8" fmla="*/ 1029534 h 1667044"/>
                  <a:gd name="connsiteX9" fmla="*/ 1382283 w 1560423"/>
                  <a:gd name="connsiteY9" fmla="*/ 913349 h 1667044"/>
                  <a:gd name="connsiteX10" fmla="*/ 1550278 w 1560423"/>
                  <a:gd name="connsiteY10" fmla="*/ 935590 h 1667044"/>
                  <a:gd name="connsiteX11" fmla="*/ 1491056 w 1560423"/>
                  <a:gd name="connsiteY11" fmla="*/ 1120958 h 1667044"/>
                  <a:gd name="connsiteX12" fmla="*/ 1139568 w 1560423"/>
                  <a:gd name="connsiteY12" fmla="*/ 1396534 h 1667044"/>
                  <a:gd name="connsiteX13" fmla="*/ 731462 w 1560423"/>
                  <a:gd name="connsiteY13" fmla="*/ 1667044 h 1667044"/>
                  <a:gd name="connsiteX14" fmla="*/ 688599 w 1560423"/>
                  <a:gd name="connsiteY14" fmla="*/ 1667044 h 1667044"/>
                  <a:gd name="connsiteX15" fmla="*/ 245687 w 1560423"/>
                  <a:gd name="connsiteY15" fmla="*/ 1224132 h 1667044"/>
                  <a:gd name="connsiteX16" fmla="*/ 245687 w 1560423"/>
                  <a:gd name="connsiteY16" fmla="*/ 1081257 h 1667044"/>
                  <a:gd name="connsiteX17" fmla="*/ 10963 w 1560423"/>
                  <a:gd name="connsiteY17" fmla="*/ 615950 h 1667044"/>
                  <a:gd name="connsiteX18" fmla="*/ 39121 w 1560423"/>
                  <a:gd name="connsiteY18" fmla="*/ 498284 h 1667044"/>
                  <a:gd name="connsiteX19" fmla="*/ 150199 w 1560423"/>
                  <a:gd name="connsiteY19" fmla="*/ 537418 h 1667044"/>
                  <a:gd name="connsiteX20" fmla="*/ 355870 w 1560423"/>
                  <a:gd name="connsiteY20" fmla="*/ 852999 h 1667044"/>
                  <a:gd name="connsiteX21" fmla="*/ 224595 w 1560423"/>
                  <a:gd name="connsiteY21" fmla="*/ 263600 h 1667044"/>
                  <a:gd name="connsiteX22" fmla="*/ 277346 w 1560423"/>
                  <a:gd name="connsiteY22" fmla="*/ 119441 h 1667044"/>
                  <a:gd name="connsiteX23" fmla="*/ 412723 w 1560423"/>
                  <a:gd name="connsiteY23" fmla="*/ 213896 h 1667044"/>
                  <a:gd name="connsiteX24" fmla="*/ 589472 w 1560423"/>
                  <a:gd name="connsiteY24" fmla="*/ 787807 h 1667044"/>
                  <a:gd name="connsiteX25" fmla="*/ 623325 w 1560423"/>
                  <a:gd name="connsiteY25" fmla="*/ 110942 h 1667044"/>
                  <a:gd name="connsiteX26" fmla="*/ 714509 w 1560423"/>
                  <a:gd name="connsiteY26" fmla="*/ 2 h 1667044"/>
                  <a:gd name="connsiteX0" fmla="*/ 714509 w 1560423"/>
                  <a:gd name="connsiteY0" fmla="*/ 2 h 1667044"/>
                  <a:gd name="connsiteX1" fmla="*/ 814473 w 1560423"/>
                  <a:gd name="connsiteY1" fmla="*/ 113136 h 1667044"/>
                  <a:gd name="connsiteX2" fmla="*/ 850100 w 1560423"/>
                  <a:gd name="connsiteY2" fmla="*/ 781220 h 1667044"/>
                  <a:gd name="connsiteX3" fmla="*/ 1026847 w 1560423"/>
                  <a:gd name="connsiteY3" fmla="*/ 213894 h 1667044"/>
                  <a:gd name="connsiteX4" fmla="*/ 1146862 w 1560423"/>
                  <a:gd name="connsiteY4" fmla="*/ 134805 h 1667044"/>
                  <a:gd name="connsiteX5" fmla="*/ 1206196 w 1560423"/>
                  <a:gd name="connsiteY5" fmla="*/ 267989 h 1667044"/>
                  <a:gd name="connsiteX6" fmla="*/ 1073700 w 1560423"/>
                  <a:gd name="connsiteY6" fmla="*/ 804936 h 1667044"/>
                  <a:gd name="connsiteX7" fmla="*/ 1072911 w 1560423"/>
                  <a:gd name="connsiteY7" fmla="*/ 992192 h 1667044"/>
                  <a:gd name="connsiteX8" fmla="*/ 1171446 w 1560423"/>
                  <a:gd name="connsiteY8" fmla="*/ 1029534 h 1667044"/>
                  <a:gd name="connsiteX9" fmla="*/ 1382283 w 1560423"/>
                  <a:gd name="connsiteY9" fmla="*/ 913349 h 1667044"/>
                  <a:gd name="connsiteX10" fmla="*/ 1550278 w 1560423"/>
                  <a:gd name="connsiteY10" fmla="*/ 935590 h 1667044"/>
                  <a:gd name="connsiteX11" fmla="*/ 1491056 w 1560423"/>
                  <a:gd name="connsiteY11" fmla="*/ 1120958 h 1667044"/>
                  <a:gd name="connsiteX12" fmla="*/ 1139568 w 1560423"/>
                  <a:gd name="connsiteY12" fmla="*/ 1396534 h 1667044"/>
                  <a:gd name="connsiteX13" fmla="*/ 731462 w 1560423"/>
                  <a:gd name="connsiteY13" fmla="*/ 1667044 h 1667044"/>
                  <a:gd name="connsiteX14" fmla="*/ 688599 w 1560423"/>
                  <a:gd name="connsiteY14" fmla="*/ 1667044 h 1667044"/>
                  <a:gd name="connsiteX15" fmla="*/ 245687 w 1560423"/>
                  <a:gd name="connsiteY15" fmla="*/ 1224132 h 1667044"/>
                  <a:gd name="connsiteX16" fmla="*/ 245687 w 1560423"/>
                  <a:gd name="connsiteY16" fmla="*/ 1081257 h 1667044"/>
                  <a:gd name="connsiteX17" fmla="*/ 10963 w 1560423"/>
                  <a:gd name="connsiteY17" fmla="*/ 615950 h 1667044"/>
                  <a:gd name="connsiteX18" fmla="*/ 39121 w 1560423"/>
                  <a:gd name="connsiteY18" fmla="*/ 498284 h 1667044"/>
                  <a:gd name="connsiteX19" fmla="*/ 150199 w 1560423"/>
                  <a:gd name="connsiteY19" fmla="*/ 537418 h 1667044"/>
                  <a:gd name="connsiteX20" fmla="*/ 355870 w 1560423"/>
                  <a:gd name="connsiteY20" fmla="*/ 852999 h 1667044"/>
                  <a:gd name="connsiteX21" fmla="*/ 224595 w 1560423"/>
                  <a:gd name="connsiteY21" fmla="*/ 263600 h 1667044"/>
                  <a:gd name="connsiteX22" fmla="*/ 277346 w 1560423"/>
                  <a:gd name="connsiteY22" fmla="*/ 119441 h 1667044"/>
                  <a:gd name="connsiteX23" fmla="*/ 412723 w 1560423"/>
                  <a:gd name="connsiteY23" fmla="*/ 213896 h 1667044"/>
                  <a:gd name="connsiteX24" fmla="*/ 589472 w 1560423"/>
                  <a:gd name="connsiteY24" fmla="*/ 787807 h 1667044"/>
                  <a:gd name="connsiteX25" fmla="*/ 623325 w 1560423"/>
                  <a:gd name="connsiteY25" fmla="*/ 110942 h 1667044"/>
                  <a:gd name="connsiteX26" fmla="*/ 714509 w 1560423"/>
                  <a:gd name="connsiteY26" fmla="*/ 2 h 1667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560423" h="1667044">
                    <a:moveTo>
                      <a:pt x="714509" y="2"/>
                    </a:moveTo>
                    <a:cubicBezTo>
                      <a:pt x="770510" y="368"/>
                      <a:pt x="814473" y="53078"/>
                      <a:pt x="814473" y="113136"/>
                    </a:cubicBezTo>
                    <a:cubicBezTo>
                      <a:pt x="820495" y="337294"/>
                      <a:pt x="814704" y="764427"/>
                      <a:pt x="850100" y="781220"/>
                    </a:cubicBezTo>
                    <a:cubicBezTo>
                      <a:pt x="885496" y="798013"/>
                      <a:pt x="972321" y="403734"/>
                      <a:pt x="1026847" y="213894"/>
                    </a:cubicBezTo>
                    <a:cubicBezTo>
                      <a:pt x="1042391" y="155882"/>
                      <a:pt x="1092826" y="121399"/>
                      <a:pt x="1146862" y="134805"/>
                    </a:cubicBezTo>
                    <a:cubicBezTo>
                      <a:pt x="1200898" y="148211"/>
                      <a:pt x="1221740" y="209977"/>
                      <a:pt x="1206196" y="267989"/>
                    </a:cubicBezTo>
                    <a:lnTo>
                      <a:pt x="1073700" y="804936"/>
                    </a:lnTo>
                    <a:cubicBezTo>
                      <a:pt x="1070062" y="858332"/>
                      <a:pt x="1056620" y="954759"/>
                      <a:pt x="1072911" y="992192"/>
                    </a:cubicBezTo>
                    <a:cubicBezTo>
                      <a:pt x="1089202" y="1029625"/>
                      <a:pt x="1146911" y="1045164"/>
                      <a:pt x="1171446" y="1029534"/>
                    </a:cubicBezTo>
                    <a:lnTo>
                      <a:pt x="1382283" y="913349"/>
                    </a:lnTo>
                    <a:cubicBezTo>
                      <a:pt x="1445519" y="876839"/>
                      <a:pt x="1525564" y="892209"/>
                      <a:pt x="1550278" y="935590"/>
                    </a:cubicBezTo>
                    <a:cubicBezTo>
                      <a:pt x="1574992" y="978971"/>
                      <a:pt x="1554292" y="1084449"/>
                      <a:pt x="1491056" y="1120958"/>
                    </a:cubicBezTo>
                    <a:lnTo>
                      <a:pt x="1139568" y="1396534"/>
                    </a:lnTo>
                    <a:cubicBezTo>
                      <a:pt x="1072331" y="1555502"/>
                      <a:pt x="914923" y="1667044"/>
                      <a:pt x="731462" y="1667044"/>
                    </a:cubicBezTo>
                    <a:lnTo>
                      <a:pt x="688599" y="1667044"/>
                    </a:lnTo>
                    <a:cubicBezTo>
                      <a:pt x="443985" y="1667044"/>
                      <a:pt x="245687" y="1468746"/>
                      <a:pt x="245687" y="1224132"/>
                    </a:cubicBezTo>
                    <a:lnTo>
                      <a:pt x="245687" y="1081257"/>
                    </a:lnTo>
                    <a:lnTo>
                      <a:pt x="10963" y="615950"/>
                    </a:lnTo>
                    <a:cubicBezTo>
                      <a:pt x="-11936" y="576289"/>
                      <a:pt x="2746" y="515763"/>
                      <a:pt x="39121" y="498284"/>
                    </a:cubicBezTo>
                    <a:cubicBezTo>
                      <a:pt x="75496" y="480805"/>
                      <a:pt x="97773" y="479031"/>
                      <a:pt x="150199" y="537418"/>
                    </a:cubicBezTo>
                    <a:cubicBezTo>
                      <a:pt x="202625" y="595805"/>
                      <a:pt x="332497" y="872295"/>
                      <a:pt x="355870" y="852999"/>
                    </a:cubicBezTo>
                    <a:cubicBezTo>
                      <a:pt x="379243" y="833703"/>
                      <a:pt x="271280" y="458603"/>
                      <a:pt x="224595" y="263600"/>
                    </a:cubicBezTo>
                    <a:cubicBezTo>
                      <a:pt x="209051" y="205588"/>
                      <a:pt x="230627" y="132115"/>
                      <a:pt x="277346" y="119441"/>
                    </a:cubicBezTo>
                    <a:cubicBezTo>
                      <a:pt x="324065" y="106767"/>
                      <a:pt x="363263" y="105063"/>
                      <a:pt x="412723" y="213896"/>
                    </a:cubicBezTo>
                    <a:cubicBezTo>
                      <a:pt x="467249" y="405932"/>
                      <a:pt x="554372" y="804966"/>
                      <a:pt x="589472" y="787807"/>
                    </a:cubicBezTo>
                    <a:cubicBezTo>
                      <a:pt x="624572" y="770648"/>
                      <a:pt x="614967" y="337296"/>
                      <a:pt x="623325" y="110942"/>
                    </a:cubicBezTo>
                    <a:cubicBezTo>
                      <a:pt x="623325" y="50884"/>
                      <a:pt x="658508" y="-364"/>
                      <a:pt x="714509" y="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ＭＳ Ｐゴシック" charset="-128"/>
                </a:endParaRPr>
              </a:p>
            </p:txBody>
          </p:sp>
        </p:grpSp>
        <p:sp>
          <p:nvSpPr>
            <p:cNvPr id="138" name="星: 12 pt 137">
              <a:extLst>
                <a:ext uri="{FF2B5EF4-FFF2-40B4-BE49-F238E27FC236}">
                  <a16:creationId xmlns:a16="http://schemas.microsoft.com/office/drawing/2014/main" id="{EDCC7025-EE39-63EF-110E-ED53EE5713FC}"/>
                </a:ext>
              </a:extLst>
            </p:cNvPr>
            <p:cNvSpPr/>
            <p:nvPr/>
          </p:nvSpPr>
          <p:spPr>
            <a:xfrm>
              <a:off x="8052773" y="3419476"/>
              <a:ext cx="1538902" cy="738600"/>
            </a:xfrm>
            <a:prstGeom prst="star12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0" name="テキスト ボックス 139">
              <a:extLst>
                <a:ext uri="{FF2B5EF4-FFF2-40B4-BE49-F238E27FC236}">
                  <a16:creationId xmlns:a16="http://schemas.microsoft.com/office/drawing/2014/main" id="{F3488A39-4F93-2E4B-6F32-7B54CCFF9ADB}"/>
                </a:ext>
              </a:extLst>
            </p:cNvPr>
            <p:cNvSpPr txBox="1"/>
            <p:nvPr/>
          </p:nvSpPr>
          <p:spPr>
            <a:xfrm>
              <a:off x="8127593" y="3627698"/>
              <a:ext cx="137182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0"/>
                </a:spcAft>
                <a:buClr>
                  <a:srgbClr val="C00000"/>
                </a:buClr>
              </a:pPr>
              <a:r>
                <a:rPr lang="ja-JP" altLang="en-US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えっ</a:t>
              </a:r>
              <a:r>
                <a:rPr lang="en-US" altLang="ja-JP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!?</a:t>
              </a:r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AE7789A9-2B01-B1DB-DEF4-440BA4E86133}"/>
                </a:ext>
              </a:extLst>
            </p:cNvPr>
            <p:cNvSpPr/>
            <p:nvPr/>
          </p:nvSpPr>
          <p:spPr>
            <a:xfrm>
              <a:off x="5133019" y="2037557"/>
              <a:ext cx="3111637" cy="1454966"/>
            </a:xfrm>
            <a:custGeom>
              <a:avLst/>
              <a:gdLst>
                <a:gd name="connsiteX0" fmla="*/ 196329 w 3111637"/>
                <a:gd name="connsiteY0" fmla="*/ 0 h 1454966"/>
                <a:gd name="connsiteX1" fmla="*/ 2915308 w 3111637"/>
                <a:gd name="connsiteY1" fmla="*/ 0 h 1454966"/>
                <a:gd name="connsiteX2" fmla="*/ 3111637 w 3111637"/>
                <a:gd name="connsiteY2" fmla="*/ 196329 h 1454966"/>
                <a:gd name="connsiteX3" fmla="*/ 3111637 w 3111637"/>
                <a:gd name="connsiteY3" fmla="*/ 981624 h 1454966"/>
                <a:gd name="connsiteX4" fmla="*/ 2915308 w 3111637"/>
                <a:gd name="connsiteY4" fmla="*/ 1177953 h 1454966"/>
                <a:gd name="connsiteX5" fmla="*/ 1288968 w 3111637"/>
                <a:gd name="connsiteY5" fmla="*/ 1177953 h 1454966"/>
                <a:gd name="connsiteX6" fmla="*/ 1304050 w 3111637"/>
                <a:gd name="connsiteY6" fmla="*/ 1232572 h 1454966"/>
                <a:gd name="connsiteX7" fmla="*/ 1445091 w 3111637"/>
                <a:gd name="connsiteY7" fmla="*/ 1454966 h 1454966"/>
                <a:gd name="connsiteX8" fmla="*/ 1127311 w 3111637"/>
                <a:gd name="connsiteY8" fmla="*/ 1232618 h 1454966"/>
                <a:gd name="connsiteX9" fmla="*/ 1104764 w 3111637"/>
                <a:gd name="connsiteY9" fmla="*/ 1177953 h 1454966"/>
                <a:gd name="connsiteX10" fmla="*/ 196329 w 3111637"/>
                <a:gd name="connsiteY10" fmla="*/ 1177953 h 1454966"/>
                <a:gd name="connsiteX11" fmla="*/ 0 w 3111637"/>
                <a:gd name="connsiteY11" fmla="*/ 981624 h 1454966"/>
                <a:gd name="connsiteX12" fmla="*/ 0 w 3111637"/>
                <a:gd name="connsiteY12" fmla="*/ 196329 h 1454966"/>
                <a:gd name="connsiteX13" fmla="*/ 196329 w 3111637"/>
                <a:gd name="connsiteY13" fmla="*/ 0 h 1454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11637" h="1454966">
                  <a:moveTo>
                    <a:pt x="196329" y="0"/>
                  </a:moveTo>
                  <a:lnTo>
                    <a:pt x="2915308" y="0"/>
                  </a:lnTo>
                  <a:cubicBezTo>
                    <a:pt x="3023738" y="0"/>
                    <a:pt x="3111637" y="87899"/>
                    <a:pt x="3111637" y="196329"/>
                  </a:cubicBezTo>
                  <a:lnTo>
                    <a:pt x="3111637" y="981624"/>
                  </a:lnTo>
                  <a:cubicBezTo>
                    <a:pt x="3111637" y="1090054"/>
                    <a:pt x="3023738" y="1177953"/>
                    <a:pt x="2915308" y="1177953"/>
                  </a:cubicBezTo>
                  <a:lnTo>
                    <a:pt x="1288968" y="1177953"/>
                  </a:lnTo>
                  <a:lnTo>
                    <a:pt x="1304050" y="1232572"/>
                  </a:lnTo>
                  <a:cubicBezTo>
                    <a:pt x="1336876" y="1318966"/>
                    <a:pt x="1384779" y="1395440"/>
                    <a:pt x="1445091" y="1454966"/>
                  </a:cubicBezTo>
                  <a:cubicBezTo>
                    <a:pt x="1312809" y="1454966"/>
                    <a:pt x="1196180" y="1366767"/>
                    <a:pt x="1127311" y="1232618"/>
                  </a:cubicBezTo>
                  <a:lnTo>
                    <a:pt x="1104764" y="1177953"/>
                  </a:lnTo>
                  <a:lnTo>
                    <a:pt x="196329" y="1177953"/>
                  </a:lnTo>
                  <a:cubicBezTo>
                    <a:pt x="87899" y="1177953"/>
                    <a:pt x="0" y="1090054"/>
                    <a:pt x="0" y="981624"/>
                  </a:cubicBezTo>
                  <a:lnTo>
                    <a:pt x="0" y="196329"/>
                  </a:lnTo>
                  <a:cubicBezTo>
                    <a:pt x="0" y="87899"/>
                    <a:pt x="87899" y="0"/>
                    <a:pt x="196329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2" name="テキスト ボックス 141">
              <a:extLst>
                <a:ext uri="{FF2B5EF4-FFF2-40B4-BE49-F238E27FC236}">
                  <a16:creationId xmlns:a16="http://schemas.microsoft.com/office/drawing/2014/main" id="{CE46988C-D2CA-4642-0902-4426ADBADE56}"/>
                </a:ext>
              </a:extLst>
            </p:cNvPr>
            <p:cNvSpPr txBox="1"/>
            <p:nvPr/>
          </p:nvSpPr>
          <p:spPr>
            <a:xfrm>
              <a:off x="5268036" y="2149306"/>
              <a:ext cx="270029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0"/>
                </a:spcAft>
                <a:buClr>
                  <a:srgbClr val="C00000"/>
                </a:buClr>
              </a:pPr>
              <a:r>
                <a:rPr lang="ja-JP" altLang="en-US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明日の会議資料は</a:t>
              </a:r>
              <a:endParaRPr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>
                <a:spcAft>
                  <a:spcPts val="0"/>
                </a:spcAft>
                <a:buClr>
                  <a:srgbClr val="C00000"/>
                </a:buClr>
              </a:pPr>
              <a:r>
                <a:rPr lang="en-US" altLang="ja-JP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SNS</a:t>
              </a:r>
              <a:r>
                <a:rPr lang="ja-JP" altLang="en-US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にアップすれば</a:t>
              </a:r>
              <a:endParaRPr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>
                <a:spcAft>
                  <a:spcPts val="0"/>
                </a:spcAft>
                <a:buClr>
                  <a:srgbClr val="C00000"/>
                </a:buClr>
              </a:pPr>
              <a:r>
                <a:rPr lang="ja-JP" altLang="en-US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みんな見れるよね</a:t>
              </a:r>
              <a:endParaRPr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44E565DF-EC93-D3EC-4ABD-5C40F8579973}"/>
              </a:ext>
            </a:extLst>
          </p:cNvPr>
          <p:cNvSpPr/>
          <p:nvPr/>
        </p:nvSpPr>
        <p:spPr>
          <a:xfrm>
            <a:off x="209005" y="169817"/>
            <a:ext cx="9469519" cy="1700543"/>
          </a:xfrm>
          <a:prstGeom prst="roundRect">
            <a:avLst>
              <a:gd name="adj" fmla="val 14028"/>
            </a:avLst>
          </a:prstGeom>
          <a:solidFill>
            <a:srgbClr val="FFFF00"/>
          </a:solidFill>
          <a:ln w="762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21E407E-E879-55D6-ED03-E0D96ED2DE8D}"/>
              </a:ext>
            </a:extLst>
          </p:cNvPr>
          <p:cNvSpPr txBox="1"/>
          <p:nvPr/>
        </p:nvSpPr>
        <p:spPr>
          <a:xfrm>
            <a:off x="602761" y="430306"/>
            <a:ext cx="8689158" cy="117332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lang="ja-JP" altLang="en-US" b="1" dirty="0">
                <a:ln w="28575">
                  <a:noFill/>
                </a:ln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社内での</a:t>
            </a:r>
            <a:r>
              <a:rPr lang="en-US" altLang="ja-JP" b="1" dirty="0">
                <a:ln w="28575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SNS</a:t>
            </a:r>
            <a:r>
              <a:rPr lang="ja-JP" altLang="en-US" b="1" dirty="0">
                <a:ln w="28575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禁止</a:t>
            </a:r>
            <a:endParaRPr lang="en-US" altLang="ja-JP" b="1" dirty="0">
              <a:ln w="28575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277047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5F2788-B00C-0652-C692-1294B502E0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4951B0B-4C26-D436-2293-974B76D5E1B6}"/>
              </a:ext>
            </a:extLst>
          </p:cNvPr>
          <p:cNvSpPr txBox="1"/>
          <p:nvPr/>
        </p:nvSpPr>
        <p:spPr>
          <a:xfrm>
            <a:off x="402716" y="254382"/>
            <a:ext cx="91005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社内</a:t>
            </a: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での</a:t>
            </a:r>
            <a:r>
              <a:rPr lang="en-US" altLang="ja-JP" sz="7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SNS</a:t>
            </a:r>
            <a:r>
              <a:rPr lang="ja-JP" altLang="en-US" sz="7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投稿</a:t>
            </a: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は</a:t>
            </a:r>
            <a:r>
              <a:rPr lang="ja-JP" altLang="en-US" sz="7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禁止</a:t>
            </a:r>
            <a:endParaRPr kumimoji="1" lang="ja-JP" altLang="en-US" sz="7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9A1BA437-1B11-2BB0-E7CC-122970B2CF03}"/>
              </a:ext>
            </a:extLst>
          </p:cNvPr>
          <p:cNvGrpSpPr/>
          <p:nvPr/>
        </p:nvGrpSpPr>
        <p:grpSpPr>
          <a:xfrm>
            <a:off x="2732183" y="1412523"/>
            <a:ext cx="4578750" cy="2807392"/>
            <a:chOff x="645064" y="2627299"/>
            <a:chExt cx="5675422" cy="3479800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C1A0154-5347-2347-525B-9DF96FD10F4B}"/>
                </a:ext>
              </a:extLst>
            </p:cNvPr>
            <p:cNvGrpSpPr/>
            <p:nvPr/>
          </p:nvGrpSpPr>
          <p:grpSpPr>
            <a:xfrm>
              <a:off x="2856765" y="3253979"/>
              <a:ext cx="3463721" cy="2445689"/>
              <a:chOff x="623515" y="3107796"/>
              <a:chExt cx="3615575" cy="2552911"/>
            </a:xfrm>
          </p:grpSpPr>
          <p:sp>
            <p:nvSpPr>
              <p:cNvPr id="58" name="台形 57">
                <a:extLst>
                  <a:ext uri="{FF2B5EF4-FFF2-40B4-BE49-F238E27FC236}">
                    <a16:creationId xmlns:a16="http://schemas.microsoft.com/office/drawing/2014/main" id="{D0F7B75D-9FC4-2481-BF8C-26A54D53F4B1}"/>
                  </a:ext>
                </a:extLst>
              </p:cNvPr>
              <p:cNvSpPr/>
              <p:nvPr/>
            </p:nvSpPr>
            <p:spPr>
              <a:xfrm>
                <a:off x="623516" y="4792277"/>
                <a:ext cx="3615574" cy="747028"/>
              </a:xfrm>
              <a:prstGeom prst="trapezoid">
                <a:avLst>
                  <a:gd name="adj" fmla="val 55724"/>
                </a:avLst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四角形: 上の 2 つの角を丸める 58">
                <a:extLst>
                  <a:ext uri="{FF2B5EF4-FFF2-40B4-BE49-F238E27FC236}">
                    <a16:creationId xmlns:a16="http://schemas.microsoft.com/office/drawing/2014/main" id="{CE341FCA-710F-0ED8-E280-9379B8930CE3}"/>
                  </a:ext>
                </a:extLst>
              </p:cNvPr>
              <p:cNvSpPr/>
              <p:nvPr/>
            </p:nvSpPr>
            <p:spPr>
              <a:xfrm>
                <a:off x="1049465" y="3107796"/>
                <a:ext cx="2779585" cy="1684482"/>
              </a:xfrm>
              <a:prstGeom prst="round2SameRect">
                <a:avLst>
                  <a:gd name="adj1" fmla="val 4604"/>
                  <a:gd name="adj2" fmla="val 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F1725E75-759F-F54C-128D-DD849732B289}"/>
                  </a:ext>
                </a:extLst>
              </p:cNvPr>
              <p:cNvSpPr/>
              <p:nvPr/>
            </p:nvSpPr>
            <p:spPr>
              <a:xfrm>
                <a:off x="623515" y="5540163"/>
                <a:ext cx="3615574" cy="74825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" name="台形 60">
                <a:extLst>
                  <a:ext uri="{FF2B5EF4-FFF2-40B4-BE49-F238E27FC236}">
                    <a16:creationId xmlns:a16="http://schemas.microsoft.com/office/drawing/2014/main" id="{DA61BE4F-4FB7-77F2-6859-E5220CF8ABCF}"/>
                  </a:ext>
                </a:extLst>
              </p:cNvPr>
              <p:cNvSpPr/>
              <p:nvPr/>
            </p:nvSpPr>
            <p:spPr>
              <a:xfrm flipV="1">
                <a:off x="623516" y="5614988"/>
                <a:ext cx="3615574" cy="45719"/>
              </a:xfrm>
              <a:prstGeom prst="trapezoid">
                <a:avLst>
                  <a:gd name="adj" fmla="val 55724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69DF33FB-8F1E-7230-AD1B-256D8A32D414}"/>
                  </a:ext>
                </a:extLst>
              </p:cNvPr>
              <p:cNvSpPr/>
              <p:nvPr/>
            </p:nvSpPr>
            <p:spPr>
              <a:xfrm>
                <a:off x="914493" y="4911343"/>
                <a:ext cx="3033620" cy="306515"/>
              </a:xfrm>
              <a:custGeom>
                <a:avLst/>
                <a:gdLst>
                  <a:gd name="connsiteX0" fmla="*/ 54704 w 3033620"/>
                  <a:gd name="connsiteY0" fmla="*/ 208346 h 306515"/>
                  <a:gd name="connsiteX1" fmla="*/ 2978917 w 3033620"/>
                  <a:gd name="connsiteY1" fmla="*/ 208346 h 306515"/>
                  <a:gd name="connsiteX2" fmla="*/ 3033620 w 3033620"/>
                  <a:gd name="connsiteY2" fmla="*/ 306515 h 306515"/>
                  <a:gd name="connsiteX3" fmla="*/ 0 w 3033620"/>
                  <a:gd name="connsiteY3" fmla="*/ 306515 h 306515"/>
                  <a:gd name="connsiteX4" fmla="*/ 113175 w 3033620"/>
                  <a:gd name="connsiteY4" fmla="*/ 103416 h 306515"/>
                  <a:gd name="connsiteX5" fmla="*/ 2920446 w 3033620"/>
                  <a:gd name="connsiteY5" fmla="*/ 103416 h 306515"/>
                  <a:gd name="connsiteX6" fmla="*/ 2961907 w 3033620"/>
                  <a:gd name="connsiteY6" fmla="*/ 177822 h 306515"/>
                  <a:gd name="connsiteX7" fmla="*/ 71713 w 3033620"/>
                  <a:gd name="connsiteY7" fmla="*/ 177822 h 306515"/>
                  <a:gd name="connsiteX8" fmla="*/ 170802 w 3033620"/>
                  <a:gd name="connsiteY8" fmla="*/ 0 h 306515"/>
                  <a:gd name="connsiteX9" fmla="*/ 2862818 w 3033620"/>
                  <a:gd name="connsiteY9" fmla="*/ 0 h 306515"/>
                  <a:gd name="connsiteX10" fmla="*/ 2903436 w 3033620"/>
                  <a:gd name="connsiteY10" fmla="*/ 72892 h 306515"/>
                  <a:gd name="connsiteX11" fmla="*/ 130184 w 3033620"/>
                  <a:gd name="connsiteY11" fmla="*/ 72892 h 306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33620" h="306515">
                    <a:moveTo>
                      <a:pt x="54704" y="208346"/>
                    </a:moveTo>
                    <a:lnTo>
                      <a:pt x="2978917" y="208346"/>
                    </a:lnTo>
                    <a:lnTo>
                      <a:pt x="3033620" y="306515"/>
                    </a:lnTo>
                    <a:lnTo>
                      <a:pt x="0" y="306515"/>
                    </a:lnTo>
                    <a:close/>
                    <a:moveTo>
                      <a:pt x="113175" y="103416"/>
                    </a:moveTo>
                    <a:lnTo>
                      <a:pt x="2920446" y="103416"/>
                    </a:lnTo>
                    <a:lnTo>
                      <a:pt x="2961907" y="177822"/>
                    </a:lnTo>
                    <a:lnTo>
                      <a:pt x="71713" y="177822"/>
                    </a:lnTo>
                    <a:close/>
                    <a:moveTo>
                      <a:pt x="170802" y="0"/>
                    </a:moveTo>
                    <a:lnTo>
                      <a:pt x="2862818" y="0"/>
                    </a:lnTo>
                    <a:lnTo>
                      <a:pt x="2903436" y="72892"/>
                    </a:lnTo>
                    <a:lnTo>
                      <a:pt x="130184" y="7289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" name="台形 62">
                <a:extLst>
                  <a:ext uri="{FF2B5EF4-FFF2-40B4-BE49-F238E27FC236}">
                    <a16:creationId xmlns:a16="http://schemas.microsoft.com/office/drawing/2014/main" id="{CF9D3D1C-FF7B-5D7F-D060-B2965C799BF7}"/>
                  </a:ext>
                </a:extLst>
              </p:cNvPr>
              <p:cNvSpPr/>
              <p:nvPr/>
            </p:nvSpPr>
            <p:spPr>
              <a:xfrm>
                <a:off x="1967006" y="5305425"/>
                <a:ext cx="928594" cy="114651"/>
              </a:xfrm>
              <a:prstGeom prst="trapezoid">
                <a:avLst>
                  <a:gd name="adj" fmla="val 5572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" name="四角形: 上の 2 つの角を丸める 63">
                <a:extLst>
                  <a:ext uri="{FF2B5EF4-FFF2-40B4-BE49-F238E27FC236}">
                    <a16:creationId xmlns:a16="http://schemas.microsoft.com/office/drawing/2014/main" id="{34DDD699-923D-AAE0-BDB2-9E8AD7021FB1}"/>
                  </a:ext>
                </a:extLst>
              </p:cNvPr>
              <p:cNvSpPr/>
              <p:nvPr/>
            </p:nvSpPr>
            <p:spPr>
              <a:xfrm>
                <a:off x="1120776" y="3178175"/>
                <a:ext cx="2636964" cy="1549400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accent3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" name="四角形: 上の 2 つの角を丸める 64">
                <a:extLst>
                  <a:ext uri="{FF2B5EF4-FFF2-40B4-BE49-F238E27FC236}">
                    <a16:creationId xmlns:a16="http://schemas.microsoft.com/office/drawing/2014/main" id="{01462AAF-741C-ABB7-7302-BE2B825D4537}"/>
                  </a:ext>
                </a:extLst>
              </p:cNvPr>
              <p:cNvSpPr/>
              <p:nvPr/>
            </p:nvSpPr>
            <p:spPr>
              <a:xfrm>
                <a:off x="1406526" y="3305239"/>
                <a:ext cx="2058421" cy="1422335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9DF4D81F-7D25-B609-FF54-AE117960FF2A}"/>
                  </a:ext>
                </a:extLst>
              </p:cNvPr>
              <p:cNvGrpSpPr/>
              <p:nvPr/>
            </p:nvGrpSpPr>
            <p:grpSpPr>
              <a:xfrm>
                <a:off x="2844813" y="3597653"/>
                <a:ext cx="514385" cy="635872"/>
                <a:chOff x="1263914" y="3178175"/>
                <a:chExt cx="677544" cy="837565"/>
              </a:xfrm>
            </p:grpSpPr>
            <p:sp>
              <p:nvSpPr>
                <p:cNvPr id="73" name="四角形: 上の 2 つの角を丸める 72">
                  <a:extLst>
                    <a:ext uri="{FF2B5EF4-FFF2-40B4-BE49-F238E27FC236}">
                      <a16:creationId xmlns:a16="http://schemas.microsoft.com/office/drawing/2014/main" id="{D5944C07-0C0D-3113-AE55-3D4453B51BAB}"/>
                    </a:ext>
                  </a:extLst>
                </p:cNvPr>
                <p:cNvSpPr/>
                <p:nvPr/>
              </p:nvSpPr>
              <p:spPr>
                <a:xfrm>
                  <a:off x="1263914" y="3178175"/>
                  <a:ext cx="677544" cy="837565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B0F0"/>
                </a:solidFill>
                <a:ln>
                  <a:noFill/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065FF838-C24C-2E17-6087-C13133D15019}"/>
                    </a:ext>
                  </a:extLst>
                </p:cNvPr>
                <p:cNvSpPr/>
                <p:nvPr/>
              </p:nvSpPr>
              <p:spPr>
                <a:xfrm>
                  <a:off x="1354089" y="3269310"/>
                  <a:ext cx="502393" cy="745710"/>
                </a:xfrm>
                <a:custGeom>
                  <a:avLst/>
                  <a:gdLst>
                    <a:gd name="connsiteX0" fmla="*/ 332594 w 534872"/>
                    <a:gd name="connsiteY0" fmla="*/ 973 h 793920"/>
                    <a:gd name="connsiteX1" fmla="*/ 449115 w 534872"/>
                    <a:gd name="connsiteY1" fmla="*/ 59481 h 793920"/>
                    <a:gd name="connsiteX2" fmla="*/ 507623 w 534872"/>
                    <a:gd name="connsiteY2" fmla="*/ 176002 h 793920"/>
                    <a:gd name="connsiteX3" fmla="*/ 503939 w 534872"/>
                    <a:gd name="connsiteY3" fmla="*/ 219124 h 793920"/>
                    <a:gd name="connsiteX4" fmla="*/ 505516 w 534872"/>
                    <a:gd name="connsiteY4" fmla="*/ 220405 h 793920"/>
                    <a:gd name="connsiteX5" fmla="*/ 520442 w 534872"/>
                    <a:gd name="connsiteY5" fmla="*/ 263830 h 793920"/>
                    <a:gd name="connsiteX6" fmla="*/ 469482 w 534872"/>
                    <a:gd name="connsiteY6" fmla="*/ 325242 h 793920"/>
                    <a:gd name="connsiteX7" fmla="*/ 465484 w 534872"/>
                    <a:gd name="connsiteY7" fmla="*/ 324269 h 793920"/>
                    <a:gd name="connsiteX8" fmla="*/ 456606 w 534872"/>
                    <a:gd name="connsiteY8" fmla="*/ 357251 h 793920"/>
                    <a:gd name="connsiteX9" fmla="*/ 345849 w 534872"/>
                    <a:gd name="connsiteY9" fmla="*/ 484974 h 793920"/>
                    <a:gd name="connsiteX10" fmla="*/ 313755 w 534872"/>
                    <a:gd name="connsiteY10" fmla="*/ 496463 h 793920"/>
                    <a:gd name="connsiteX11" fmla="*/ 329902 w 534872"/>
                    <a:gd name="connsiteY11" fmla="*/ 561049 h 793920"/>
                    <a:gd name="connsiteX12" fmla="*/ 380091 w 534872"/>
                    <a:gd name="connsiteY12" fmla="*/ 561049 h 793920"/>
                    <a:gd name="connsiteX13" fmla="*/ 380091 w 534872"/>
                    <a:gd name="connsiteY13" fmla="*/ 561050 h 793920"/>
                    <a:gd name="connsiteX14" fmla="*/ 434104 w 534872"/>
                    <a:gd name="connsiteY14" fmla="*/ 561050 h 793920"/>
                    <a:gd name="connsiteX15" fmla="*/ 534872 w 534872"/>
                    <a:gd name="connsiteY15" fmla="*/ 661818 h 793920"/>
                    <a:gd name="connsiteX16" fmla="*/ 534872 w 534872"/>
                    <a:gd name="connsiteY16" fmla="*/ 793920 h 793920"/>
                    <a:gd name="connsiteX17" fmla="*/ 0 w 534872"/>
                    <a:gd name="connsiteY17" fmla="*/ 793920 h 793920"/>
                    <a:gd name="connsiteX18" fmla="*/ 0 w 534872"/>
                    <a:gd name="connsiteY18" fmla="*/ 661818 h 793920"/>
                    <a:gd name="connsiteX19" fmla="*/ 100768 w 534872"/>
                    <a:gd name="connsiteY19" fmla="*/ 561050 h 793920"/>
                    <a:gd name="connsiteX20" fmla="*/ 149581 w 534872"/>
                    <a:gd name="connsiteY20" fmla="*/ 561050 h 793920"/>
                    <a:gd name="connsiteX21" fmla="*/ 149581 w 534872"/>
                    <a:gd name="connsiteY21" fmla="*/ 561049 h 793920"/>
                    <a:gd name="connsiteX22" fmla="*/ 199774 w 534872"/>
                    <a:gd name="connsiteY22" fmla="*/ 561049 h 793920"/>
                    <a:gd name="connsiteX23" fmla="*/ 215921 w 534872"/>
                    <a:gd name="connsiteY23" fmla="*/ 496463 h 793920"/>
                    <a:gd name="connsiteX24" fmla="*/ 183827 w 534872"/>
                    <a:gd name="connsiteY24" fmla="*/ 484974 h 793920"/>
                    <a:gd name="connsiteX25" fmla="*/ 73070 w 534872"/>
                    <a:gd name="connsiteY25" fmla="*/ 357251 h 793920"/>
                    <a:gd name="connsiteX26" fmla="*/ 64070 w 534872"/>
                    <a:gd name="connsiteY26" fmla="*/ 323816 h 793920"/>
                    <a:gd name="connsiteX27" fmla="*/ 58211 w 534872"/>
                    <a:gd name="connsiteY27" fmla="*/ 325242 h 793920"/>
                    <a:gd name="connsiteX28" fmla="*/ 7251 w 534872"/>
                    <a:gd name="connsiteY28" fmla="*/ 263830 h 793920"/>
                    <a:gd name="connsiteX29" fmla="*/ 22177 w 534872"/>
                    <a:gd name="connsiteY29" fmla="*/ 220405 h 793920"/>
                    <a:gd name="connsiteX30" fmla="*/ 31870 w 534872"/>
                    <a:gd name="connsiteY30" fmla="*/ 212529 h 793920"/>
                    <a:gd name="connsiteX31" fmla="*/ 28750 w 534872"/>
                    <a:gd name="connsiteY31" fmla="*/ 176003 h 793920"/>
                    <a:gd name="connsiteX32" fmla="*/ 87258 w 534872"/>
                    <a:gd name="connsiteY32" fmla="*/ 59482 h 793920"/>
                    <a:gd name="connsiteX33" fmla="*/ 203779 w 534872"/>
                    <a:gd name="connsiteY33" fmla="*/ 974 h 793920"/>
                    <a:gd name="connsiteX34" fmla="*/ 261782 w 534872"/>
                    <a:gd name="connsiteY34" fmla="*/ 5929 h 793920"/>
                    <a:gd name="connsiteX35" fmla="*/ 268186 w 534872"/>
                    <a:gd name="connsiteY35" fmla="*/ 9753 h 793920"/>
                    <a:gd name="connsiteX36" fmla="*/ 274591 w 534872"/>
                    <a:gd name="connsiteY36" fmla="*/ 5928 h 793920"/>
                    <a:gd name="connsiteX37" fmla="*/ 332594 w 534872"/>
                    <a:gd name="connsiteY37" fmla="*/ 973 h 793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34872" h="793920">
                      <a:moveTo>
                        <a:pt x="332594" y="973"/>
                      </a:moveTo>
                      <a:cubicBezTo>
                        <a:pt x="372912" y="5448"/>
                        <a:pt x="414938" y="25305"/>
                        <a:pt x="449115" y="59481"/>
                      </a:cubicBezTo>
                      <a:cubicBezTo>
                        <a:pt x="483291" y="93658"/>
                        <a:pt x="503148" y="135684"/>
                        <a:pt x="507623" y="176002"/>
                      </a:cubicBezTo>
                      <a:lnTo>
                        <a:pt x="503939" y="219124"/>
                      </a:lnTo>
                      <a:lnTo>
                        <a:pt x="505516" y="220405"/>
                      </a:lnTo>
                      <a:cubicBezTo>
                        <a:pt x="514738" y="231518"/>
                        <a:pt x="520442" y="246871"/>
                        <a:pt x="520442" y="263830"/>
                      </a:cubicBezTo>
                      <a:cubicBezTo>
                        <a:pt x="520442" y="297747"/>
                        <a:pt x="497626" y="325242"/>
                        <a:pt x="469482" y="325242"/>
                      </a:cubicBezTo>
                      <a:lnTo>
                        <a:pt x="465484" y="324269"/>
                      </a:lnTo>
                      <a:lnTo>
                        <a:pt x="456606" y="357251"/>
                      </a:lnTo>
                      <a:cubicBezTo>
                        <a:pt x="435542" y="414678"/>
                        <a:pt x="395648" y="460684"/>
                        <a:pt x="345849" y="484974"/>
                      </a:cubicBezTo>
                      <a:lnTo>
                        <a:pt x="313755" y="496463"/>
                      </a:lnTo>
                      <a:lnTo>
                        <a:pt x="329902" y="561049"/>
                      </a:lnTo>
                      <a:lnTo>
                        <a:pt x="380091" y="561049"/>
                      </a:lnTo>
                      <a:lnTo>
                        <a:pt x="380091" y="561050"/>
                      </a:lnTo>
                      <a:lnTo>
                        <a:pt x="434104" y="561050"/>
                      </a:lnTo>
                      <a:cubicBezTo>
                        <a:pt x="489757" y="561050"/>
                        <a:pt x="534872" y="606165"/>
                        <a:pt x="534872" y="661818"/>
                      </a:cubicBezTo>
                      <a:lnTo>
                        <a:pt x="534872" y="793920"/>
                      </a:lnTo>
                      <a:lnTo>
                        <a:pt x="0" y="793920"/>
                      </a:lnTo>
                      <a:lnTo>
                        <a:pt x="0" y="661818"/>
                      </a:lnTo>
                      <a:cubicBezTo>
                        <a:pt x="0" y="606165"/>
                        <a:pt x="45115" y="561050"/>
                        <a:pt x="100768" y="561050"/>
                      </a:cubicBezTo>
                      <a:lnTo>
                        <a:pt x="149581" y="561050"/>
                      </a:lnTo>
                      <a:lnTo>
                        <a:pt x="149581" y="561049"/>
                      </a:lnTo>
                      <a:lnTo>
                        <a:pt x="199774" y="561049"/>
                      </a:lnTo>
                      <a:lnTo>
                        <a:pt x="215921" y="496463"/>
                      </a:lnTo>
                      <a:lnTo>
                        <a:pt x="183827" y="484974"/>
                      </a:lnTo>
                      <a:cubicBezTo>
                        <a:pt x="134028" y="460684"/>
                        <a:pt x="94134" y="414678"/>
                        <a:pt x="73070" y="357251"/>
                      </a:cubicBezTo>
                      <a:lnTo>
                        <a:pt x="64070" y="323816"/>
                      </a:lnTo>
                      <a:lnTo>
                        <a:pt x="58211" y="325242"/>
                      </a:lnTo>
                      <a:cubicBezTo>
                        <a:pt x="30067" y="325242"/>
                        <a:pt x="7251" y="297747"/>
                        <a:pt x="7251" y="263830"/>
                      </a:cubicBezTo>
                      <a:cubicBezTo>
                        <a:pt x="7251" y="246871"/>
                        <a:pt x="12955" y="231518"/>
                        <a:pt x="22177" y="220405"/>
                      </a:cubicBezTo>
                      <a:lnTo>
                        <a:pt x="31870" y="212529"/>
                      </a:lnTo>
                      <a:lnTo>
                        <a:pt x="28750" y="176003"/>
                      </a:lnTo>
                      <a:cubicBezTo>
                        <a:pt x="33225" y="135685"/>
                        <a:pt x="53082" y="93659"/>
                        <a:pt x="87258" y="59482"/>
                      </a:cubicBezTo>
                      <a:cubicBezTo>
                        <a:pt x="121435" y="25306"/>
                        <a:pt x="163461" y="5449"/>
                        <a:pt x="203779" y="974"/>
                      </a:cubicBezTo>
                      <a:cubicBezTo>
                        <a:pt x="223938" y="-1264"/>
                        <a:pt x="243671" y="344"/>
                        <a:pt x="261782" y="5929"/>
                      </a:cubicBezTo>
                      <a:lnTo>
                        <a:pt x="268186" y="9753"/>
                      </a:lnTo>
                      <a:lnTo>
                        <a:pt x="274591" y="5928"/>
                      </a:lnTo>
                      <a:cubicBezTo>
                        <a:pt x="292702" y="343"/>
                        <a:pt x="312435" y="-1265"/>
                        <a:pt x="332594" y="97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7" name="正方形/長方形 66">
                <a:extLst>
                  <a:ext uri="{FF2B5EF4-FFF2-40B4-BE49-F238E27FC236}">
                    <a16:creationId xmlns:a16="http://schemas.microsoft.com/office/drawing/2014/main" id="{895CAA2B-7A03-9A4A-9C80-EDEFA942E623}"/>
                  </a:ext>
                </a:extLst>
              </p:cNvPr>
              <p:cNvSpPr/>
              <p:nvPr/>
            </p:nvSpPr>
            <p:spPr>
              <a:xfrm>
                <a:off x="1538790" y="3435466"/>
                <a:ext cx="1820408" cy="107834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24391BF4-4F31-AEBC-133C-E1B2F62EEA69}"/>
                  </a:ext>
                </a:extLst>
              </p:cNvPr>
              <p:cNvSpPr/>
              <p:nvPr/>
            </p:nvSpPr>
            <p:spPr>
              <a:xfrm>
                <a:off x="1538790" y="3597390"/>
                <a:ext cx="1236160" cy="635588"/>
              </a:xfrm>
              <a:custGeom>
                <a:avLst/>
                <a:gdLst>
                  <a:gd name="connsiteX0" fmla="*/ 0 w 1236160"/>
                  <a:gd name="connsiteY0" fmla="*/ 1044575 h 1090294"/>
                  <a:gd name="connsiteX1" fmla="*/ 1236160 w 1236160"/>
                  <a:gd name="connsiteY1" fmla="*/ 1044575 h 1090294"/>
                  <a:gd name="connsiteX2" fmla="*/ 1236160 w 1236160"/>
                  <a:gd name="connsiteY2" fmla="*/ 1090294 h 1090294"/>
                  <a:gd name="connsiteX3" fmla="*/ 0 w 1236160"/>
                  <a:gd name="connsiteY3" fmla="*/ 1090294 h 1090294"/>
                  <a:gd name="connsiteX4" fmla="*/ 0 w 1236160"/>
                  <a:gd name="connsiteY4" fmla="*/ 949610 h 1090294"/>
                  <a:gd name="connsiteX5" fmla="*/ 1236160 w 1236160"/>
                  <a:gd name="connsiteY5" fmla="*/ 949610 h 1090294"/>
                  <a:gd name="connsiteX6" fmla="*/ 1236160 w 1236160"/>
                  <a:gd name="connsiteY6" fmla="*/ 995329 h 1090294"/>
                  <a:gd name="connsiteX7" fmla="*/ 0 w 1236160"/>
                  <a:gd name="connsiteY7" fmla="*/ 995329 h 1090294"/>
                  <a:gd name="connsiteX8" fmla="*/ 0 w 1236160"/>
                  <a:gd name="connsiteY8" fmla="*/ 854649 h 1090294"/>
                  <a:gd name="connsiteX9" fmla="*/ 1236160 w 1236160"/>
                  <a:gd name="connsiteY9" fmla="*/ 854649 h 1090294"/>
                  <a:gd name="connsiteX10" fmla="*/ 1236160 w 1236160"/>
                  <a:gd name="connsiteY10" fmla="*/ 900368 h 1090294"/>
                  <a:gd name="connsiteX11" fmla="*/ 0 w 1236160"/>
                  <a:gd name="connsiteY11" fmla="*/ 900368 h 1090294"/>
                  <a:gd name="connsiteX12" fmla="*/ 0 w 1236160"/>
                  <a:gd name="connsiteY12" fmla="*/ 759688 h 1090294"/>
                  <a:gd name="connsiteX13" fmla="*/ 1236160 w 1236160"/>
                  <a:gd name="connsiteY13" fmla="*/ 759688 h 1090294"/>
                  <a:gd name="connsiteX14" fmla="*/ 1236160 w 1236160"/>
                  <a:gd name="connsiteY14" fmla="*/ 805407 h 1090294"/>
                  <a:gd name="connsiteX15" fmla="*/ 0 w 1236160"/>
                  <a:gd name="connsiteY15" fmla="*/ 805407 h 1090294"/>
                  <a:gd name="connsiteX16" fmla="*/ 0 w 1236160"/>
                  <a:gd name="connsiteY16" fmla="*/ 664727 h 1090294"/>
                  <a:gd name="connsiteX17" fmla="*/ 1236160 w 1236160"/>
                  <a:gd name="connsiteY17" fmla="*/ 664727 h 1090294"/>
                  <a:gd name="connsiteX18" fmla="*/ 1236160 w 1236160"/>
                  <a:gd name="connsiteY18" fmla="*/ 710446 h 1090294"/>
                  <a:gd name="connsiteX19" fmla="*/ 0 w 1236160"/>
                  <a:gd name="connsiteY19" fmla="*/ 710446 h 1090294"/>
                  <a:gd name="connsiteX20" fmla="*/ 0 w 1236160"/>
                  <a:gd name="connsiteY20" fmla="*/ 569766 h 1090294"/>
                  <a:gd name="connsiteX21" fmla="*/ 1236160 w 1236160"/>
                  <a:gd name="connsiteY21" fmla="*/ 569766 h 1090294"/>
                  <a:gd name="connsiteX22" fmla="*/ 1236160 w 1236160"/>
                  <a:gd name="connsiteY22" fmla="*/ 615485 h 1090294"/>
                  <a:gd name="connsiteX23" fmla="*/ 0 w 1236160"/>
                  <a:gd name="connsiteY23" fmla="*/ 615485 h 1090294"/>
                  <a:gd name="connsiteX24" fmla="*/ 0 w 1236160"/>
                  <a:gd name="connsiteY24" fmla="*/ 474805 h 1090294"/>
                  <a:gd name="connsiteX25" fmla="*/ 1236160 w 1236160"/>
                  <a:gd name="connsiteY25" fmla="*/ 474805 h 1090294"/>
                  <a:gd name="connsiteX26" fmla="*/ 1236160 w 1236160"/>
                  <a:gd name="connsiteY26" fmla="*/ 520524 h 1090294"/>
                  <a:gd name="connsiteX27" fmla="*/ 0 w 1236160"/>
                  <a:gd name="connsiteY27" fmla="*/ 520524 h 1090294"/>
                  <a:gd name="connsiteX28" fmla="*/ 0 w 1236160"/>
                  <a:gd name="connsiteY28" fmla="*/ 379844 h 1090294"/>
                  <a:gd name="connsiteX29" fmla="*/ 1236160 w 1236160"/>
                  <a:gd name="connsiteY29" fmla="*/ 379844 h 1090294"/>
                  <a:gd name="connsiteX30" fmla="*/ 1236160 w 1236160"/>
                  <a:gd name="connsiteY30" fmla="*/ 425563 h 1090294"/>
                  <a:gd name="connsiteX31" fmla="*/ 0 w 1236160"/>
                  <a:gd name="connsiteY31" fmla="*/ 425563 h 1090294"/>
                  <a:gd name="connsiteX32" fmla="*/ 0 w 1236160"/>
                  <a:gd name="connsiteY32" fmla="*/ 284883 h 1090294"/>
                  <a:gd name="connsiteX33" fmla="*/ 1236160 w 1236160"/>
                  <a:gd name="connsiteY33" fmla="*/ 284883 h 1090294"/>
                  <a:gd name="connsiteX34" fmla="*/ 1236160 w 1236160"/>
                  <a:gd name="connsiteY34" fmla="*/ 330602 h 1090294"/>
                  <a:gd name="connsiteX35" fmla="*/ 0 w 1236160"/>
                  <a:gd name="connsiteY35" fmla="*/ 330602 h 1090294"/>
                  <a:gd name="connsiteX36" fmla="*/ 0 w 1236160"/>
                  <a:gd name="connsiteY36" fmla="*/ 189922 h 1090294"/>
                  <a:gd name="connsiteX37" fmla="*/ 1236160 w 1236160"/>
                  <a:gd name="connsiteY37" fmla="*/ 189922 h 1090294"/>
                  <a:gd name="connsiteX38" fmla="*/ 1236160 w 1236160"/>
                  <a:gd name="connsiteY38" fmla="*/ 235641 h 1090294"/>
                  <a:gd name="connsiteX39" fmla="*/ 0 w 1236160"/>
                  <a:gd name="connsiteY39" fmla="*/ 235641 h 1090294"/>
                  <a:gd name="connsiteX40" fmla="*/ 0 w 1236160"/>
                  <a:gd name="connsiteY40" fmla="*/ 94961 h 1090294"/>
                  <a:gd name="connsiteX41" fmla="*/ 1236160 w 1236160"/>
                  <a:gd name="connsiteY41" fmla="*/ 94961 h 1090294"/>
                  <a:gd name="connsiteX42" fmla="*/ 1236160 w 1236160"/>
                  <a:gd name="connsiteY42" fmla="*/ 140680 h 1090294"/>
                  <a:gd name="connsiteX43" fmla="*/ 0 w 1236160"/>
                  <a:gd name="connsiteY43" fmla="*/ 140680 h 1090294"/>
                  <a:gd name="connsiteX44" fmla="*/ 0 w 1236160"/>
                  <a:gd name="connsiteY44" fmla="*/ 0 h 1090294"/>
                  <a:gd name="connsiteX45" fmla="*/ 1236160 w 1236160"/>
                  <a:gd name="connsiteY45" fmla="*/ 0 h 1090294"/>
                  <a:gd name="connsiteX46" fmla="*/ 1236160 w 1236160"/>
                  <a:gd name="connsiteY46" fmla="*/ 45719 h 1090294"/>
                  <a:gd name="connsiteX47" fmla="*/ 0 w 1236160"/>
                  <a:gd name="connsiteY47" fmla="*/ 45719 h 109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236160" h="1090294">
                    <a:moveTo>
                      <a:pt x="0" y="1044575"/>
                    </a:moveTo>
                    <a:lnTo>
                      <a:pt x="1236160" y="1044575"/>
                    </a:lnTo>
                    <a:lnTo>
                      <a:pt x="1236160" y="1090294"/>
                    </a:lnTo>
                    <a:lnTo>
                      <a:pt x="0" y="1090294"/>
                    </a:lnTo>
                    <a:close/>
                    <a:moveTo>
                      <a:pt x="0" y="949610"/>
                    </a:moveTo>
                    <a:lnTo>
                      <a:pt x="1236160" y="949610"/>
                    </a:lnTo>
                    <a:lnTo>
                      <a:pt x="1236160" y="995329"/>
                    </a:lnTo>
                    <a:lnTo>
                      <a:pt x="0" y="995329"/>
                    </a:lnTo>
                    <a:close/>
                    <a:moveTo>
                      <a:pt x="0" y="854649"/>
                    </a:moveTo>
                    <a:lnTo>
                      <a:pt x="1236160" y="854649"/>
                    </a:lnTo>
                    <a:lnTo>
                      <a:pt x="1236160" y="900368"/>
                    </a:lnTo>
                    <a:lnTo>
                      <a:pt x="0" y="900368"/>
                    </a:lnTo>
                    <a:close/>
                    <a:moveTo>
                      <a:pt x="0" y="759688"/>
                    </a:moveTo>
                    <a:lnTo>
                      <a:pt x="1236160" y="759688"/>
                    </a:lnTo>
                    <a:lnTo>
                      <a:pt x="1236160" y="805407"/>
                    </a:lnTo>
                    <a:lnTo>
                      <a:pt x="0" y="805407"/>
                    </a:lnTo>
                    <a:close/>
                    <a:moveTo>
                      <a:pt x="0" y="664727"/>
                    </a:moveTo>
                    <a:lnTo>
                      <a:pt x="1236160" y="664727"/>
                    </a:lnTo>
                    <a:lnTo>
                      <a:pt x="1236160" y="710446"/>
                    </a:lnTo>
                    <a:lnTo>
                      <a:pt x="0" y="710446"/>
                    </a:lnTo>
                    <a:close/>
                    <a:moveTo>
                      <a:pt x="0" y="569766"/>
                    </a:moveTo>
                    <a:lnTo>
                      <a:pt x="1236160" y="569766"/>
                    </a:lnTo>
                    <a:lnTo>
                      <a:pt x="1236160" y="615485"/>
                    </a:lnTo>
                    <a:lnTo>
                      <a:pt x="0" y="615485"/>
                    </a:lnTo>
                    <a:close/>
                    <a:moveTo>
                      <a:pt x="0" y="474805"/>
                    </a:moveTo>
                    <a:lnTo>
                      <a:pt x="1236160" y="474805"/>
                    </a:lnTo>
                    <a:lnTo>
                      <a:pt x="1236160" y="520524"/>
                    </a:lnTo>
                    <a:lnTo>
                      <a:pt x="0" y="520524"/>
                    </a:lnTo>
                    <a:close/>
                    <a:moveTo>
                      <a:pt x="0" y="379844"/>
                    </a:moveTo>
                    <a:lnTo>
                      <a:pt x="1236160" y="379844"/>
                    </a:lnTo>
                    <a:lnTo>
                      <a:pt x="1236160" y="425563"/>
                    </a:lnTo>
                    <a:lnTo>
                      <a:pt x="0" y="425563"/>
                    </a:lnTo>
                    <a:close/>
                    <a:moveTo>
                      <a:pt x="0" y="284883"/>
                    </a:moveTo>
                    <a:lnTo>
                      <a:pt x="1236160" y="284883"/>
                    </a:lnTo>
                    <a:lnTo>
                      <a:pt x="1236160" y="330602"/>
                    </a:lnTo>
                    <a:lnTo>
                      <a:pt x="0" y="330602"/>
                    </a:lnTo>
                    <a:close/>
                    <a:moveTo>
                      <a:pt x="0" y="189922"/>
                    </a:moveTo>
                    <a:lnTo>
                      <a:pt x="1236160" y="189922"/>
                    </a:lnTo>
                    <a:lnTo>
                      <a:pt x="1236160" y="235641"/>
                    </a:lnTo>
                    <a:lnTo>
                      <a:pt x="0" y="235641"/>
                    </a:lnTo>
                    <a:close/>
                    <a:moveTo>
                      <a:pt x="0" y="94961"/>
                    </a:moveTo>
                    <a:lnTo>
                      <a:pt x="1236160" y="94961"/>
                    </a:lnTo>
                    <a:lnTo>
                      <a:pt x="1236160" y="140680"/>
                    </a:lnTo>
                    <a:lnTo>
                      <a:pt x="0" y="140680"/>
                    </a:lnTo>
                    <a:close/>
                    <a:moveTo>
                      <a:pt x="0" y="0"/>
                    </a:moveTo>
                    <a:lnTo>
                      <a:pt x="1236160" y="0"/>
                    </a:lnTo>
                    <a:lnTo>
                      <a:pt x="1236160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正方形/長方形 68">
                <a:extLst>
                  <a:ext uri="{FF2B5EF4-FFF2-40B4-BE49-F238E27FC236}">
                    <a16:creationId xmlns:a16="http://schemas.microsoft.com/office/drawing/2014/main" id="{65B2417F-21BC-BE86-7904-2206B7ACD1E0}"/>
                  </a:ext>
                </a:extLst>
              </p:cNvPr>
              <p:cNvSpPr/>
              <p:nvPr/>
            </p:nvSpPr>
            <p:spPr>
              <a:xfrm>
                <a:off x="1418471" y="4330337"/>
                <a:ext cx="1236160" cy="107834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75B702D0-D3F1-097A-AE6E-296ABF061AD8}"/>
                  </a:ext>
                </a:extLst>
              </p:cNvPr>
              <p:cNvSpPr/>
              <p:nvPr/>
            </p:nvSpPr>
            <p:spPr>
              <a:xfrm>
                <a:off x="1538790" y="4486391"/>
                <a:ext cx="1236160" cy="192725"/>
              </a:xfrm>
              <a:custGeom>
                <a:avLst/>
                <a:gdLst>
                  <a:gd name="connsiteX0" fmla="*/ 0 w 1236160"/>
                  <a:gd name="connsiteY0" fmla="*/ 166073 h 192725"/>
                  <a:gd name="connsiteX1" fmla="*/ 1236160 w 1236160"/>
                  <a:gd name="connsiteY1" fmla="*/ 166073 h 192725"/>
                  <a:gd name="connsiteX2" fmla="*/ 1236160 w 1236160"/>
                  <a:gd name="connsiteY2" fmla="*/ 192725 h 192725"/>
                  <a:gd name="connsiteX3" fmla="*/ 0 w 1236160"/>
                  <a:gd name="connsiteY3" fmla="*/ 192725 h 192725"/>
                  <a:gd name="connsiteX4" fmla="*/ 0 w 1236160"/>
                  <a:gd name="connsiteY4" fmla="*/ 110715 h 192725"/>
                  <a:gd name="connsiteX5" fmla="*/ 1236160 w 1236160"/>
                  <a:gd name="connsiteY5" fmla="*/ 110715 h 192725"/>
                  <a:gd name="connsiteX6" fmla="*/ 1236160 w 1236160"/>
                  <a:gd name="connsiteY6" fmla="*/ 137367 h 192725"/>
                  <a:gd name="connsiteX7" fmla="*/ 0 w 1236160"/>
                  <a:gd name="connsiteY7" fmla="*/ 137367 h 192725"/>
                  <a:gd name="connsiteX8" fmla="*/ 0 w 1236160"/>
                  <a:gd name="connsiteY8" fmla="*/ 55358 h 192725"/>
                  <a:gd name="connsiteX9" fmla="*/ 1236160 w 1236160"/>
                  <a:gd name="connsiteY9" fmla="*/ 55358 h 192725"/>
                  <a:gd name="connsiteX10" fmla="*/ 1236160 w 1236160"/>
                  <a:gd name="connsiteY10" fmla="*/ 82010 h 192725"/>
                  <a:gd name="connsiteX11" fmla="*/ 0 w 1236160"/>
                  <a:gd name="connsiteY11" fmla="*/ 82010 h 192725"/>
                  <a:gd name="connsiteX12" fmla="*/ 0 w 1236160"/>
                  <a:gd name="connsiteY12" fmla="*/ 0 h 192725"/>
                  <a:gd name="connsiteX13" fmla="*/ 1236160 w 1236160"/>
                  <a:gd name="connsiteY13" fmla="*/ 0 h 192725"/>
                  <a:gd name="connsiteX14" fmla="*/ 1236160 w 1236160"/>
                  <a:gd name="connsiteY14" fmla="*/ 26652 h 192725"/>
                  <a:gd name="connsiteX15" fmla="*/ 0 w 1236160"/>
                  <a:gd name="connsiteY15" fmla="*/ 26652 h 192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36160" h="192725">
                    <a:moveTo>
                      <a:pt x="0" y="166073"/>
                    </a:moveTo>
                    <a:lnTo>
                      <a:pt x="1236160" y="166073"/>
                    </a:lnTo>
                    <a:lnTo>
                      <a:pt x="1236160" y="192725"/>
                    </a:lnTo>
                    <a:lnTo>
                      <a:pt x="0" y="192725"/>
                    </a:lnTo>
                    <a:close/>
                    <a:moveTo>
                      <a:pt x="0" y="110715"/>
                    </a:moveTo>
                    <a:lnTo>
                      <a:pt x="1236160" y="110715"/>
                    </a:lnTo>
                    <a:lnTo>
                      <a:pt x="1236160" y="137367"/>
                    </a:lnTo>
                    <a:lnTo>
                      <a:pt x="0" y="137367"/>
                    </a:lnTo>
                    <a:close/>
                    <a:moveTo>
                      <a:pt x="0" y="55358"/>
                    </a:moveTo>
                    <a:lnTo>
                      <a:pt x="1236160" y="55358"/>
                    </a:lnTo>
                    <a:lnTo>
                      <a:pt x="1236160" y="82010"/>
                    </a:lnTo>
                    <a:lnTo>
                      <a:pt x="0" y="82010"/>
                    </a:lnTo>
                    <a:close/>
                    <a:moveTo>
                      <a:pt x="0" y="0"/>
                    </a:moveTo>
                    <a:lnTo>
                      <a:pt x="1236160" y="0"/>
                    </a:lnTo>
                    <a:lnTo>
                      <a:pt x="1236160" y="26652"/>
                    </a:lnTo>
                    <a:lnTo>
                      <a:pt x="0" y="26652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正方形/長方形 70">
                <a:extLst>
                  <a:ext uri="{FF2B5EF4-FFF2-40B4-BE49-F238E27FC236}">
                    <a16:creationId xmlns:a16="http://schemas.microsoft.com/office/drawing/2014/main" id="{DA2007A7-59E0-B13A-5DF8-458F993C9571}"/>
                  </a:ext>
                </a:extLst>
              </p:cNvPr>
              <p:cNvSpPr/>
              <p:nvPr/>
            </p:nvSpPr>
            <p:spPr>
              <a:xfrm>
                <a:off x="2841231" y="4226791"/>
                <a:ext cx="521094" cy="240433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正方形/長方形 71">
                <a:extLst>
                  <a:ext uri="{FF2B5EF4-FFF2-40B4-BE49-F238E27FC236}">
                    <a16:creationId xmlns:a16="http://schemas.microsoft.com/office/drawing/2014/main" id="{9C283692-CC68-5848-014D-76C3A0DA67AC}"/>
                  </a:ext>
                </a:extLst>
              </p:cNvPr>
              <p:cNvSpPr/>
              <p:nvPr/>
            </p:nvSpPr>
            <p:spPr>
              <a:xfrm>
                <a:off x="2841231" y="4464852"/>
                <a:ext cx="521094" cy="25935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0BC5F1F8-46C7-4F24-E776-4FD7CA588C37}"/>
                </a:ext>
              </a:extLst>
            </p:cNvPr>
            <p:cNvGrpSpPr/>
            <p:nvPr/>
          </p:nvGrpSpPr>
          <p:grpSpPr>
            <a:xfrm>
              <a:off x="645064" y="2902484"/>
              <a:ext cx="2631353" cy="2970330"/>
              <a:chOff x="4144556" y="2837765"/>
              <a:chExt cx="2746715" cy="3100553"/>
            </a:xfrm>
          </p:grpSpPr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2C85DD1E-0317-7F35-3D7F-C428425385FB}"/>
                  </a:ext>
                </a:extLst>
              </p:cNvPr>
              <p:cNvSpPr/>
              <p:nvPr/>
            </p:nvSpPr>
            <p:spPr>
              <a:xfrm>
                <a:off x="4584700" y="3625834"/>
                <a:ext cx="1646238" cy="2197114"/>
              </a:xfrm>
              <a:custGeom>
                <a:avLst/>
                <a:gdLst>
                  <a:gd name="connsiteX0" fmla="*/ 31750 w 1612900"/>
                  <a:gd name="connsiteY0" fmla="*/ 1431925 h 2127250"/>
                  <a:gd name="connsiteX1" fmla="*/ 368300 w 1612900"/>
                  <a:gd name="connsiteY1" fmla="*/ 1812925 h 2127250"/>
                  <a:gd name="connsiteX2" fmla="*/ 774700 w 1612900"/>
                  <a:gd name="connsiteY2" fmla="*/ 1933575 h 2127250"/>
                  <a:gd name="connsiteX3" fmla="*/ 927100 w 1612900"/>
                  <a:gd name="connsiteY3" fmla="*/ 2127250 h 2127250"/>
                  <a:gd name="connsiteX4" fmla="*/ 1612900 w 1612900"/>
                  <a:gd name="connsiteY4" fmla="*/ 1631950 h 2127250"/>
                  <a:gd name="connsiteX5" fmla="*/ 1501775 w 1612900"/>
                  <a:gd name="connsiteY5" fmla="*/ 1419225 h 2127250"/>
                  <a:gd name="connsiteX6" fmla="*/ 1568450 w 1612900"/>
                  <a:gd name="connsiteY6" fmla="*/ 885825 h 2127250"/>
                  <a:gd name="connsiteX7" fmla="*/ 1447800 w 1612900"/>
                  <a:gd name="connsiteY7" fmla="*/ 361950 h 2127250"/>
                  <a:gd name="connsiteX8" fmla="*/ 1371600 w 1612900"/>
                  <a:gd name="connsiteY8" fmla="*/ 0 h 2127250"/>
                  <a:gd name="connsiteX9" fmla="*/ 1143000 w 1612900"/>
                  <a:gd name="connsiteY9" fmla="*/ 161925 h 2127250"/>
                  <a:gd name="connsiteX10" fmla="*/ 1022350 w 1612900"/>
                  <a:gd name="connsiteY10" fmla="*/ 463550 h 2127250"/>
                  <a:gd name="connsiteX11" fmla="*/ 1003300 w 1612900"/>
                  <a:gd name="connsiteY11" fmla="*/ 517525 h 2127250"/>
                  <a:gd name="connsiteX12" fmla="*/ 555625 w 1612900"/>
                  <a:gd name="connsiteY12" fmla="*/ 244475 h 2127250"/>
                  <a:gd name="connsiteX13" fmla="*/ 0 w 1612900"/>
                  <a:gd name="connsiteY13" fmla="*/ 152400 h 2127250"/>
                  <a:gd name="connsiteX14" fmla="*/ 31750 w 1612900"/>
                  <a:gd name="connsiteY14" fmla="*/ 1431925 h 2127250"/>
                  <a:gd name="connsiteX0" fmla="*/ 31750 w 1612900"/>
                  <a:gd name="connsiteY0" fmla="*/ 1479550 h 2174875"/>
                  <a:gd name="connsiteX1" fmla="*/ 368300 w 1612900"/>
                  <a:gd name="connsiteY1" fmla="*/ 1860550 h 2174875"/>
                  <a:gd name="connsiteX2" fmla="*/ 774700 w 1612900"/>
                  <a:gd name="connsiteY2" fmla="*/ 1981200 h 2174875"/>
                  <a:gd name="connsiteX3" fmla="*/ 927100 w 1612900"/>
                  <a:gd name="connsiteY3" fmla="*/ 2174875 h 2174875"/>
                  <a:gd name="connsiteX4" fmla="*/ 1612900 w 1612900"/>
                  <a:gd name="connsiteY4" fmla="*/ 1679575 h 2174875"/>
                  <a:gd name="connsiteX5" fmla="*/ 1501775 w 1612900"/>
                  <a:gd name="connsiteY5" fmla="*/ 1466850 h 2174875"/>
                  <a:gd name="connsiteX6" fmla="*/ 1568450 w 1612900"/>
                  <a:gd name="connsiteY6" fmla="*/ 933450 h 2174875"/>
                  <a:gd name="connsiteX7" fmla="*/ 1447800 w 1612900"/>
                  <a:gd name="connsiteY7" fmla="*/ 409575 h 2174875"/>
                  <a:gd name="connsiteX8" fmla="*/ 1384300 w 1612900"/>
                  <a:gd name="connsiteY8" fmla="*/ 0 h 2174875"/>
                  <a:gd name="connsiteX9" fmla="*/ 1143000 w 1612900"/>
                  <a:gd name="connsiteY9" fmla="*/ 209550 h 2174875"/>
                  <a:gd name="connsiteX10" fmla="*/ 1022350 w 1612900"/>
                  <a:gd name="connsiteY10" fmla="*/ 511175 h 2174875"/>
                  <a:gd name="connsiteX11" fmla="*/ 1003300 w 1612900"/>
                  <a:gd name="connsiteY11" fmla="*/ 565150 h 2174875"/>
                  <a:gd name="connsiteX12" fmla="*/ 555625 w 1612900"/>
                  <a:gd name="connsiteY12" fmla="*/ 292100 h 2174875"/>
                  <a:gd name="connsiteX13" fmla="*/ 0 w 1612900"/>
                  <a:gd name="connsiteY13" fmla="*/ 200025 h 2174875"/>
                  <a:gd name="connsiteX14" fmla="*/ 31750 w 1612900"/>
                  <a:gd name="connsiteY14" fmla="*/ 1479550 h 2174875"/>
                  <a:gd name="connsiteX0" fmla="*/ 31750 w 1612900"/>
                  <a:gd name="connsiteY0" fmla="*/ 1489819 h 2185144"/>
                  <a:gd name="connsiteX1" fmla="*/ 368300 w 1612900"/>
                  <a:gd name="connsiteY1" fmla="*/ 1870819 h 2185144"/>
                  <a:gd name="connsiteX2" fmla="*/ 774700 w 1612900"/>
                  <a:gd name="connsiteY2" fmla="*/ 1991469 h 2185144"/>
                  <a:gd name="connsiteX3" fmla="*/ 927100 w 1612900"/>
                  <a:gd name="connsiteY3" fmla="*/ 2185144 h 2185144"/>
                  <a:gd name="connsiteX4" fmla="*/ 1612900 w 1612900"/>
                  <a:gd name="connsiteY4" fmla="*/ 1689844 h 2185144"/>
                  <a:gd name="connsiteX5" fmla="*/ 1501775 w 1612900"/>
                  <a:gd name="connsiteY5" fmla="*/ 1477119 h 2185144"/>
                  <a:gd name="connsiteX6" fmla="*/ 1568450 w 1612900"/>
                  <a:gd name="connsiteY6" fmla="*/ 943719 h 2185144"/>
                  <a:gd name="connsiteX7" fmla="*/ 1447800 w 1612900"/>
                  <a:gd name="connsiteY7" fmla="*/ 419844 h 2185144"/>
                  <a:gd name="connsiteX8" fmla="*/ 1384300 w 1612900"/>
                  <a:gd name="connsiteY8" fmla="*/ 10269 h 2185144"/>
                  <a:gd name="connsiteX9" fmla="*/ 1143000 w 1612900"/>
                  <a:gd name="connsiteY9" fmla="*/ 219819 h 2185144"/>
                  <a:gd name="connsiteX10" fmla="*/ 1022350 w 1612900"/>
                  <a:gd name="connsiteY10" fmla="*/ 521444 h 2185144"/>
                  <a:gd name="connsiteX11" fmla="*/ 1003300 w 1612900"/>
                  <a:gd name="connsiteY11" fmla="*/ 575419 h 2185144"/>
                  <a:gd name="connsiteX12" fmla="*/ 555625 w 1612900"/>
                  <a:gd name="connsiteY12" fmla="*/ 302369 h 2185144"/>
                  <a:gd name="connsiteX13" fmla="*/ 0 w 1612900"/>
                  <a:gd name="connsiteY13" fmla="*/ 210294 h 2185144"/>
                  <a:gd name="connsiteX14" fmla="*/ 31750 w 1612900"/>
                  <a:gd name="connsiteY14" fmla="*/ 1489819 h 2185144"/>
                  <a:gd name="connsiteX0" fmla="*/ 31750 w 1612900"/>
                  <a:gd name="connsiteY0" fmla="*/ 1489819 h 2185144"/>
                  <a:gd name="connsiteX1" fmla="*/ 368300 w 1612900"/>
                  <a:gd name="connsiteY1" fmla="*/ 1870819 h 2185144"/>
                  <a:gd name="connsiteX2" fmla="*/ 774700 w 1612900"/>
                  <a:gd name="connsiteY2" fmla="*/ 1991469 h 2185144"/>
                  <a:gd name="connsiteX3" fmla="*/ 927100 w 1612900"/>
                  <a:gd name="connsiteY3" fmla="*/ 2185144 h 2185144"/>
                  <a:gd name="connsiteX4" fmla="*/ 1612900 w 1612900"/>
                  <a:gd name="connsiteY4" fmla="*/ 1689844 h 2185144"/>
                  <a:gd name="connsiteX5" fmla="*/ 1501775 w 1612900"/>
                  <a:gd name="connsiteY5" fmla="*/ 1477119 h 2185144"/>
                  <a:gd name="connsiteX6" fmla="*/ 1568450 w 1612900"/>
                  <a:gd name="connsiteY6" fmla="*/ 943719 h 2185144"/>
                  <a:gd name="connsiteX7" fmla="*/ 1447800 w 1612900"/>
                  <a:gd name="connsiteY7" fmla="*/ 419844 h 2185144"/>
                  <a:gd name="connsiteX8" fmla="*/ 1384300 w 1612900"/>
                  <a:gd name="connsiteY8" fmla="*/ 10269 h 2185144"/>
                  <a:gd name="connsiteX9" fmla="*/ 1143000 w 1612900"/>
                  <a:gd name="connsiteY9" fmla="*/ 219819 h 2185144"/>
                  <a:gd name="connsiteX10" fmla="*/ 1022350 w 1612900"/>
                  <a:gd name="connsiteY10" fmla="*/ 521444 h 2185144"/>
                  <a:gd name="connsiteX11" fmla="*/ 1003300 w 1612900"/>
                  <a:gd name="connsiteY11" fmla="*/ 721469 h 2185144"/>
                  <a:gd name="connsiteX12" fmla="*/ 555625 w 1612900"/>
                  <a:gd name="connsiteY12" fmla="*/ 302369 h 2185144"/>
                  <a:gd name="connsiteX13" fmla="*/ 0 w 1612900"/>
                  <a:gd name="connsiteY13" fmla="*/ 210294 h 2185144"/>
                  <a:gd name="connsiteX14" fmla="*/ 31750 w 1612900"/>
                  <a:gd name="connsiteY14" fmla="*/ 1489819 h 2185144"/>
                  <a:gd name="connsiteX0" fmla="*/ 31750 w 1612900"/>
                  <a:gd name="connsiteY0" fmla="*/ 1489819 h 2185144"/>
                  <a:gd name="connsiteX1" fmla="*/ 368300 w 1612900"/>
                  <a:gd name="connsiteY1" fmla="*/ 1870819 h 2185144"/>
                  <a:gd name="connsiteX2" fmla="*/ 774700 w 1612900"/>
                  <a:gd name="connsiteY2" fmla="*/ 1991469 h 2185144"/>
                  <a:gd name="connsiteX3" fmla="*/ 927100 w 1612900"/>
                  <a:gd name="connsiteY3" fmla="*/ 2185144 h 2185144"/>
                  <a:gd name="connsiteX4" fmla="*/ 1612900 w 1612900"/>
                  <a:gd name="connsiteY4" fmla="*/ 1689844 h 2185144"/>
                  <a:gd name="connsiteX5" fmla="*/ 1501775 w 1612900"/>
                  <a:gd name="connsiteY5" fmla="*/ 1477119 h 2185144"/>
                  <a:gd name="connsiteX6" fmla="*/ 1568450 w 1612900"/>
                  <a:gd name="connsiteY6" fmla="*/ 943719 h 2185144"/>
                  <a:gd name="connsiteX7" fmla="*/ 1447800 w 1612900"/>
                  <a:gd name="connsiteY7" fmla="*/ 419844 h 2185144"/>
                  <a:gd name="connsiteX8" fmla="*/ 1384300 w 1612900"/>
                  <a:gd name="connsiteY8" fmla="*/ 10269 h 2185144"/>
                  <a:gd name="connsiteX9" fmla="*/ 1143000 w 1612900"/>
                  <a:gd name="connsiteY9" fmla="*/ 219819 h 2185144"/>
                  <a:gd name="connsiteX10" fmla="*/ 1022350 w 1612900"/>
                  <a:gd name="connsiteY10" fmla="*/ 521444 h 2185144"/>
                  <a:gd name="connsiteX11" fmla="*/ 1003300 w 1612900"/>
                  <a:gd name="connsiteY11" fmla="*/ 721469 h 2185144"/>
                  <a:gd name="connsiteX12" fmla="*/ 555625 w 1612900"/>
                  <a:gd name="connsiteY12" fmla="*/ 302369 h 2185144"/>
                  <a:gd name="connsiteX13" fmla="*/ 0 w 1612900"/>
                  <a:gd name="connsiteY13" fmla="*/ 210294 h 2185144"/>
                  <a:gd name="connsiteX14" fmla="*/ 31750 w 1612900"/>
                  <a:gd name="connsiteY14" fmla="*/ 1489819 h 2185144"/>
                  <a:gd name="connsiteX0" fmla="*/ 31750 w 1612900"/>
                  <a:gd name="connsiteY0" fmla="*/ 1489819 h 2185144"/>
                  <a:gd name="connsiteX1" fmla="*/ 368300 w 1612900"/>
                  <a:gd name="connsiteY1" fmla="*/ 1870819 h 2185144"/>
                  <a:gd name="connsiteX2" fmla="*/ 774700 w 1612900"/>
                  <a:gd name="connsiteY2" fmla="*/ 1991469 h 2185144"/>
                  <a:gd name="connsiteX3" fmla="*/ 927100 w 1612900"/>
                  <a:gd name="connsiteY3" fmla="*/ 2185144 h 2185144"/>
                  <a:gd name="connsiteX4" fmla="*/ 1612900 w 1612900"/>
                  <a:gd name="connsiteY4" fmla="*/ 1689844 h 2185144"/>
                  <a:gd name="connsiteX5" fmla="*/ 1501775 w 1612900"/>
                  <a:gd name="connsiteY5" fmla="*/ 1477119 h 2185144"/>
                  <a:gd name="connsiteX6" fmla="*/ 1568450 w 1612900"/>
                  <a:gd name="connsiteY6" fmla="*/ 943719 h 2185144"/>
                  <a:gd name="connsiteX7" fmla="*/ 1447800 w 1612900"/>
                  <a:gd name="connsiteY7" fmla="*/ 419844 h 2185144"/>
                  <a:gd name="connsiteX8" fmla="*/ 1384300 w 1612900"/>
                  <a:gd name="connsiteY8" fmla="*/ 10269 h 2185144"/>
                  <a:gd name="connsiteX9" fmla="*/ 1143000 w 1612900"/>
                  <a:gd name="connsiteY9" fmla="*/ 219819 h 2185144"/>
                  <a:gd name="connsiteX10" fmla="*/ 1003300 w 1612900"/>
                  <a:gd name="connsiteY10" fmla="*/ 721469 h 2185144"/>
                  <a:gd name="connsiteX11" fmla="*/ 555625 w 1612900"/>
                  <a:gd name="connsiteY11" fmla="*/ 302369 h 2185144"/>
                  <a:gd name="connsiteX12" fmla="*/ 0 w 1612900"/>
                  <a:gd name="connsiteY12" fmla="*/ 210294 h 2185144"/>
                  <a:gd name="connsiteX13" fmla="*/ 31750 w 1612900"/>
                  <a:gd name="connsiteY13" fmla="*/ 1489819 h 2185144"/>
                  <a:gd name="connsiteX0" fmla="*/ 31750 w 1612900"/>
                  <a:gd name="connsiteY0" fmla="*/ 1495218 h 2190543"/>
                  <a:gd name="connsiteX1" fmla="*/ 368300 w 1612900"/>
                  <a:gd name="connsiteY1" fmla="*/ 1876218 h 2190543"/>
                  <a:gd name="connsiteX2" fmla="*/ 774700 w 1612900"/>
                  <a:gd name="connsiteY2" fmla="*/ 1996868 h 2190543"/>
                  <a:gd name="connsiteX3" fmla="*/ 927100 w 1612900"/>
                  <a:gd name="connsiteY3" fmla="*/ 2190543 h 2190543"/>
                  <a:gd name="connsiteX4" fmla="*/ 1612900 w 1612900"/>
                  <a:gd name="connsiteY4" fmla="*/ 1695243 h 2190543"/>
                  <a:gd name="connsiteX5" fmla="*/ 1501775 w 1612900"/>
                  <a:gd name="connsiteY5" fmla="*/ 1482518 h 2190543"/>
                  <a:gd name="connsiteX6" fmla="*/ 1568450 w 1612900"/>
                  <a:gd name="connsiteY6" fmla="*/ 949118 h 2190543"/>
                  <a:gd name="connsiteX7" fmla="*/ 1447800 w 1612900"/>
                  <a:gd name="connsiteY7" fmla="*/ 425243 h 2190543"/>
                  <a:gd name="connsiteX8" fmla="*/ 1384300 w 1612900"/>
                  <a:gd name="connsiteY8" fmla="*/ 15668 h 2190543"/>
                  <a:gd name="connsiteX9" fmla="*/ 1143000 w 1612900"/>
                  <a:gd name="connsiteY9" fmla="*/ 225218 h 2190543"/>
                  <a:gd name="connsiteX10" fmla="*/ 1003300 w 1612900"/>
                  <a:gd name="connsiteY10" fmla="*/ 726868 h 2190543"/>
                  <a:gd name="connsiteX11" fmla="*/ 555625 w 1612900"/>
                  <a:gd name="connsiteY11" fmla="*/ 307768 h 2190543"/>
                  <a:gd name="connsiteX12" fmla="*/ 0 w 1612900"/>
                  <a:gd name="connsiteY12" fmla="*/ 215693 h 2190543"/>
                  <a:gd name="connsiteX13" fmla="*/ 31750 w 1612900"/>
                  <a:gd name="connsiteY13" fmla="*/ 1495218 h 2190543"/>
                  <a:gd name="connsiteX0" fmla="*/ 31750 w 1612900"/>
                  <a:gd name="connsiteY0" fmla="*/ 1481387 h 2176712"/>
                  <a:gd name="connsiteX1" fmla="*/ 368300 w 1612900"/>
                  <a:gd name="connsiteY1" fmla="*/ 1862387 h 2176712"/>
                  <a:gd name="connsiteX2" fmla="*/ 774700 w 1612900"/>
                  <a:gd name="connsiteY2" fmla="*/ 1983037 h 2176712"/>
                  <a:gd name="connsiteX3" fmla="*/ 927100 w 1612900"/>
                  <a:gd name="connsiteY3" fmla="*/ 2176712 h 2176712"/>
                  <a:gd name="connsiteX4" fmla="*/ 1612900 w 1612900"/>
                  <a:gd name="connsiteY4" fmla="*/ 1681412 h 2176712"/>
                  <a:gd name="connsiteX5" fmla="*/ 1501775 w 1612900"/>
                  <a:gd name="connsiteY5" fmla="*/ 1468687 h 2176712"/>
                  <a:gd name="connsiteX6" fmla="*/ 1568450 w 1612900"/>
                  <a:gd name="connsiteY6" fmla="*/ 935287 h 2176712"/>
                  <a:gd name="connsiteX7" fmla="*/ 1447800 w 1612900"/>
                  <a:gd name="connsiteY7" fmla="*/ 411412 h 2176712"/>
                  <a:gd name="connsiteX8" fmla="*/ 1384300 w 1612900"/>
                  <a:gd name="connsiteY8" fmla="*/ 1837 h 2176712"/>
                  <a:gd name="connsiteX9" fmla="*/ 1146175 w 1612900"/>
                  <a:gd name="connsiteY9" fmla="*/ 290762 h 2176712"/>
                  <a:gd name="connsiteX10" fmla="*/ 1003300 w 1612900"/>
                  <a:gd name="connsiteY10" fmla="*/ 713037 h 2176712"/>
                  <a:gd name="connsiteX11" fmla="*/ 555625 w 1612900"/>
                  <a:gd name="connsiteY11" fmla="*/ 293937 h 2176712"/>
                  <a:gd name="connsiteX12" fmla="*/ 0 w 1612900"/>
                  <a:gd name="connsiteY12" fmla="*/ 201862 h 2176712"/>
                  <a:gd name="connsiteX13" fmla="*/ 31750 w 1612900"/>
                  <a:gd name="connsiteY13" fmla="*/ 1481387 h 2176712"/>
                  <a:gd name="connsiteX0" fmla="*/ 31750 w 1612900"/>
                  <a:gd name="connsiteY0" fmla="*/ 1481532 h 2176857"/>
                  <a:gd name="connsiteX1" fmla="*/ 368300 w 1612900"/>
                  <a:gd name="connsiteY1" fmla="*/ 1862532 h 2176857"/>
                  <a:gd name="connsiteX2" fmla="*/ 774700 w 1612900"/>
                  <a:gd name="connsiteY2" fmla="*/ 1983182 h 2176857"/>
                  <a:gd name="connsiteX3" fmla="*/ 927100 w 1612900"/>
                  <a:gd name="connsiteY3" fmla="*/ 2176857 h 2176857"/>
                  <a:gd name="connsiteX4" fmla="*/ 1612900 w 1612900"/>
                  <a:gd name="connsiteY4" fmla="*/ 1681557 h 2176857"/>
                  <a:gd name="connsiteX5" fmla="*/ 1501775 w 1612900"/>
                  <a:gd name="connsiteY5" fmla="*/ 1468832 h 2176857"/>
                  <a:gd name="connsiteX6" fmla="*/ 1568450 w 1612900"/>
                  <a:gd name="connsiteY6" fmla="*/ 935432 h 2176857"/>
                  <a:gd name="connsiteX7" fmla="*/ 1447800 w 1612900"/>
                  <a:gd name="connsiteY7" fmla="*/ 411557 h 2176857"/>
                  <a:gd name="connsiteX8" fmla="*/ 1384300 w 1612900"/>
                  <a:gd name="connsiteY8" fmla="*/ 1982 h 2176857"/>
                  <a:gd name="connsiteX9" fmla="*/ 1146175 w 1612900"/>
                  <a:gd name="connsiteY9" fmla="*/ 290907 h 2176857"/>
                  <a:gd name="connsiteX10" fmla="*/ 1003300 w 1612900"/>
                  <a:gd name="connsiteY10" fmla="*/ 713182 h 2176857"/>
                  <a:gd name="connsiteX11" fmla="*/ 555625 w 1612900"/>
                  <a:gd name="connsiteY11" fmla="*/ 294082 h 2176857"/>
                  <a:gd name="connsiteX12" fmla="*/ 0 w 1612900"/>
                  <a:gd name="connsiteY12" fmla="*/ 202007 h 2176857"/>
                  <a:gd name="connsiteX13" fmla="*/ 31750 w 1612900"/>
                  <a:gd name="connsiteY13" fmla="*/ 1481532 h 2176857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74700 w 1612900"/>
                  <a:gd name="connsiteY2" fmla="*/ 198438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74700 w 1612900"/>
                  <a:gd name="connsiteY2" fmla="*/ 198438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74700 w 1612900"/>
                  <a:gd name="connsiteY2" fmla="*/ 198438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74700 w 1612900"/>
                  <a:gd name="connsiteY2" fmla="*/ 198438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68350 w 1612900"/>
                  <a:gd name="connsiteY2" fmla="*/ 200343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68350 w 1612900"/>
                  <a:gd name="connsiteY2" fmla="*/ 200343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68350 w 1612900"/>
                  <a:gd name="connsiteY2" fmla="*/ 200343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97114"/>
                  <a:gd name="connsiteX1" fmla="*/ 368300 w 1612900"/>
                  <a:gd name="connsiteY1" fmla="*/ 1863739 h 2197114"/>
                  <a:gd name="connsiteX2" fmla="*/ 768350 w 1612900"/>
                  <a:gd name="connsiteY2" fmla="*/ 2003439 h 2197114"/>
                  <a:gd name="connsiteX3" fmla="*/ 931863 w 1612900"/>
                  <a:gd name="connsiteY3" fmla="*/ 2197114 h 2197114"/>
                  <a:gd name="connsiteX4" fmla="*/ 1612900 w 1612900"/>
                  <a:gd name="connsiteY4" fmla="*/ 1682764 h 2197114"/>
                  <a:gd name="connsiteX5" fmla="*/ 1501775 w 1612900"/>
                  <a:gd name="connsiteY5" fmla="*/ 1470039 h 2197114"/>
                  <a:gd name="connsiteX6" fmla="*/ 1568450 w 1612900"/>
                  <a:gd name="connsiteY6" fmla="*/ 936639 h 2197114"/>
                  <a:gd name="connsiteX7" fmla="*/ 1447800 w 1612900"/>
                  <a:gd name="connsiteY7" fmla="*/ 412764 h 2197114"/>
                  <a:gd name="connsiteX8" fmla="*/ 1384300 w 1612900"/>
                  <a:gd name="connsiteY8" fmla="*/ 3189 h 2197114"/>
                  <a:gd name="connsiteX9" fmla="*/ 1146175 w 1612900"/>
                  <a:gd name="connsiteY9" fmla="*/ 292114 h 2197114"/>
                  <a:gd name="connsiteX10" fmla="*/ 1003300 w 1612900"/>
                  <a:gd name="connsiteY10" fmla="*/ 714389 h 2197114"/>
                  <a:gd name="connsiteX11" fmla="*/ 555625 w 1612900"/>
                  <a:gd name="connsiteY11" fmla="*/ 295289 h 2197114"/>
                  <a:gd name="connsiteX12" fmla="*/ 0 w 1612900"/>
                  <a:gd name="connsiteY12" fmla="*/ 203214 h 2197114"/>
                  <a:gd name="connsiteX13" fmla="*/ 31750 w 1612900"/>
                  <a:gd name="connsiteY13" fmla="*/ 1482739 h 2197114"/>
                  <a:gd name="connsiteX0" fmla="*/ 31750 w 1646238"/>
                  <a:gd name="connsiteY0" fmla="*/ 1482739 h 2197114"/>
                  <a:gd name="connsiteX1" fmla="*/ 368300 w 1646238"/>
                  <a:gd name="connsiteY1" fmla="*/ 1863739 h 2197114"/>
                  <a:gd name="connsiteX2" fmla="*/ 768350 w 1646238"/>
                  <a:gd name="connsiteY2" fmla="*/ 2003439 h 2197114"/>
                  <a:gd name="connsiteX3" fmla="*/ 931863 w 1646238"/>
                  <a:gd name="connsiteY3" fmla="*/ 2197114 h 2197114"/>
                  <a:gd name="connsiteX4" fmla="*/ 1646238 w 1646238"/>
                  <a:gd name="connsiteY4" fmla="*/ 1697052 h 2197114"/>
                  <a:gd name="connsiteX5" fmla="*/ 1501775 w 1646238"/>
                  <a:gd name="connsiteY5" fmla="*/ 1470039 h 2197114"/>
                  <a:gd name="connsiteX6" fmla="*/ 1568450 w 1646238"/>
                  <a:gd name="connsiteY6" fmla="*/ 936639 h 2197114"/>
                  <a:gd name="connsiteX7" fmla="*/ 1447800 w 1646238"/>
                  <a:gd name="connsiteY7" fmla="*/ 412764 h 2197114"/>
                  <a:gd name="connsiteX8" fmla="*/ 1384300 w 1646238"/>
                  <a:gd name="connsiteY8" fmla="*/ 3189 h 2197114"/>
                  <a:gd name="connsiteX9" fmla="*/ 1146175 w 1646238"/>
                  <a:gd name="connsiteY9" fmla="*/ 292114 h 2197114"/>
                  <a:gd name="connsiteX10" fmla="*/ 1003300 w 1646238"/>
                  <a:gd name="connsiteY10" fmla="*/ 714389 h 2197114"/>
                  <a:gd name="connsiteX11" fmla="*/ 555625 w 1646238"/>
                  <a:gd name="connsiteY11" fmla="*/ 295289 h 2197114"/>
                  <a:gd name="connsiteX12" fmla="*/ 0 w 1646238"/>
                  <a:gd name="connsiteY12" fmla="*/ 203214 h 2197114"/>
                  <a:gd name="connsiteX13" fmla="*/ 31750 w 1646238"/>
                  <a:gd name="connsiteY13" fmla="*/ 1482739 h 2197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46238" h="2197114">
                    <a:moveTo>
                      <a:pt x="31750" y="1482739"/>
                    </a:moveTo>
                    <a:cubicBezTo>
                      <a:pt x="143933" y="1609739"/>
                      <a:pt x="245533" y="1776956"/>
                      <a:pt x="368300" y="1863739"/>
                    </a:cubicBezTo>
                    <a:cubicBezTo>
                      <a:pt x="491067" y="1950522"/>
                      <a:pt x="669925" y="1983331"/>
                      <a:pt x="768350" y="2003439"/>
                    </a:cubicBezTo>
                    <a:cubicBezTo>
                      <a:pt x="777875" y="2036247"/>
                      <a:pt x="881063" y="2132556"/>
                      <a:pt x="931863" y="2197114"/>
                    </a:cubicBezTo>
                    <a:lnTo>
                      <a:pt x="1646238" y="1697052"/>
                    </a:lnTo>
                    <a:lnTo>
                      <a:pt x="1501775" y="1470039"/>
                    </a:lnTo>
                    <a:cubicBezTo>
                      <a:pt x="1524000" y="1292239"/>
                      <a:pt x="1606550" y="1190639"/>
                      <a:pt x="1568450" y="936639"/>
                    </a:cubicBezTo>
                    <a:cubicBezTo>
                      <a:pt x="1530350" y="682639"/>
                      <a:pt x="1488017" y="587389"/>
                      <a:pt x="1447800" y="412764"/>
                    </a:cubicBezTo>
                    <a:cubicBezTo>
                      <a:pt x="1426633" y="276239"/>
                      <a:pt x="1475846" y="29647"/>
                      <a:pt x="1384300" y="3189"/>
                    </a:cubicBezTo>
                    <a:cubicBezTo>
                      <a:pt x="1292754" y="-23269"/>
                      <a:pt x="1192742" y="118547"/>
                      <a:pt x="1146175" y="292114"/>
                    </a:cubicBezTo>
                    <a:cubicBezTo>
                      <a:pt x="1099608" y="465681"/>
                      <a:pt x="1101725" y="713860"/>
                      <a:pt x="1003300" y="714389"/>
                    </a:cubicBezTo>
                    <a:cubicBezTo>
                      <a:pt x="904875" y="714918"/>
                      <a:pt x="704850" y="434989"/>
                      <a:pt x="555625" y="295289"/>
                    </a:cubicBezTo>
                    <a:lnTo>
                      <a:pt x="0" y="203214"/>
                    </a:lnTo>
                    <a:lnTo>
                      <a:pt x="31750" y="1482739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楕円 7">
                <a:extLst>
                  <a:ext uri="{FF2B5EF4-FFF2-40B4-BE49-F238E27FC236}">
                    <a16:creationId xmlns:a16="http://schemas.microsoft.com/office/drawing/2014/main" id="{6C01DDE2-6F64-29CB-6A7C-8609CD21FB5A}"/>
                  </a:ext>
                </a:extLst>
              </p:cNvPr>
              <p:cNvSpPr/>
              <p:nvPr/>
            </p:nvSpPr>
            <p:spPr>
              <a:xfrm rot="18963165">
                <a:off x="4334618" y="3323730"/>
                <a:ext cx="316016" cy="932831"/>
              </a:xfrm>
              <a:custGeom>
                <a:avLst/>
                <a:gdLst>
                  <a:gd name="connsiteX0" fmla="*/ 0 w 315035"/>
                  <a:gd name="connsiteY0" fmla="*/ 450050 h 900100"/>
                  <a:gd name="connsiteX1" fmla="*/ 157518 w 315035"/>
                  <a:gd name="connsiteY1" fmla="*/ 0 h 900100"/>
                  <a:gd name="connsiteX2" fmla="*/ 315036 w 315035"/>
                  <a:gd name="connsiteY2" fmla="*/ 450050 h 900100"/>
                  <a:gd name="connsiteX3" fmla="*/ 157518 w 315035"/>
                  <a:gd name="connsiteY3" fmla="*/ 900100 h 900100"/>
                  <a:gd name="connsiteX4" fmla="*/ 0 w 315035"/>
                  <a:gd name="connsiteY4" fmla="*/ 450050 h 900100"/>
                  <a:gd name="connsiteX0" fmla="*/ 0 w 315036"/>
                  <a:gd name="connsiteY0" fmla="*/ 450050 h 900100"/>
                  <a:gd name="connsiteX1" fmla="*/ 157518 w 315036"/>
                  <a:gd name="connsiteY1" fmla="*/ 0 h 900100"/>
                  <a:gd name="connsiteX2" fmla="*/ 315036 w 315036"/>
                  <a:gd name="connsiteY2" fmla="*/ 450050 h 900100"/>
                  <a:gd name="connsiteX3" fmla="*/ 157518 w 315036"/>
                  <a:gd name="connsiteY3" fmla="*/ 900100 h 900100"/>
                  <a:gd name="connsiteX4" fmla="*/ 0 w 315036"/>
                  <a:gd name="connsiteY4" fmla="*/ 450050 h 900100"/>
                  <a:gd name="connsiteX0" fmla="*/ 0 w 315036"/>
                  <a:gd name="connsiteY0" fmla="*/ 450063 h 900113"/>
                  <a:gd name="connsiteX1" fmla="*/ 157518 w 315036"/>
                  <a:gd name="connsiteY1" fmla="*/ 13 h 900113"/>
                  <a:gd name="connsiteX2" fmla="*/ 315036 w 315036"/>
                  <a:gd name="connsiteY2" fmla="*/ 450063 h 900113"/>
                  <a:gd name="connsiteX3" fmla="*/ 157518 w 315036"/>
                  <a:gd name="connsiteY3" fmla="*/ 900113 h 900113"/>
                  <a:gd name="connsiteX4" fmla="*/ 0 w 315036"/>
                  <a:gd name="connsiteY4" fmla="*/ 450063 h 900113"/>
                  <a:gd name="connsiteX0" fmla="*/ 348 w 315384"/>
                  <a:gd name="connsiteY0" fmla="*/ 450063 h 900113"/>
                  <a:gd name="connsiteX1" fmla="*/ 157866 w 315384"/>
                  <a:gd name="connsiteY1" fmla="*/ 13 h 900113"/>
                  <a:gd name="connsiteX2" fmla="*/ 315384 w 315384"/>
                  <a:gd name="connsiteY2" fmla="*/ 450063 h 900113"/>
                  <a:gd name="connsiteX3" fmla="*/ 157866 w 315384"/>
                  <a:gd name="connsiteY3" fmla="*/ 900113 h 900113"/>
                  <a:gd name="connsiteX4" fmla="*/ 348 w 315384"/>
                  <a:gd name="connsiteY4" fmla="*/ 450063 h 900113"/>
                  <a:gd name="connsiteX0" fmla="*/ 348 w 316016"/>
                  <a:gd name="connsiteY0" fmla="*/ 450063 h 900113"/>
                  <a:gd name="connsiteX1" fmla="*/ 157866 w 316016"/>
                  <a:gd name="connsiteY1" fmla="*/ 13 h 900113"/>
                  <a:gd name="connsiteX2" fmla="*/ 315384 w 316016"/>
                  <a:gd name="connsiteY2" fmla="*/ 450063 h 900113"/>
                  <a:gd name="connsiteX3" fmla="*/ 157866 w 316016"/>
                  <a:gd name="connsiteY3" fmla="*/ 900113 h 900113"/>
                  <a:gd name="connsiteX4" fmla="*/ 348 w 316016"/>
                  <a:gd name="connsiteY4" fmla="*/ 450063 h 900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016" h="900113">
                    <a:moveTo>
                      <a:pt x="348" y="450063"/>
                    </a:moveTo>
                    <a:cubicBezTo>
                      <a:pt x="-4415" y="193258"/>
                      <a:pt x="39235" y="-1886"/>
                      <a:pt x="157866" y="13"/>
                    </a:cubicBezTo>
                    <a:cubicBezTo>
                      <a:pt x="276497" y="1912"/>
                      <a:pt x="322045" y="193995"/>
                      <a:pt x="315384" y="450063"/>
                    </a:cubicBezTo>
                    <a:cubicBezTo>
                      <a:pt x="308723" y="706131"/>
                      <a:pt x="244861" y="900113"/>
                      <a:pt x="157866" y="900113"/>
                    </a:cubicBezTo>
                    <a:cubicBezTo>
                      <a:pt x="70871" y="900113"/>
                      <a:pt x="5111" y="706868"/>
                      <a:pt x="348" y="450063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58699890-F6F8-AC37-6EC2-507933C26E35}"/>
                  </a:ext>
                </a:extLst>
              </p:cNvPr>
              <p:cNvSpPr/>
              <p:nvPr/>
            </p:nvSpPr>
            <p:spPr>
              <a:xfrm>
                <a:off x="4419110" y="2837765"/>
                <a:ext cx="1395155" cy="2385265"/>
              </a:xfrm>
              <a:prstGeom prst="roundRect">
                <a:avLst>
                  <a:gd name="adj" fmla="val 3737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8348E11A-5559-9D80-8DA5-3808EF55534A}"/>
                  </a:ext>
                </a:extLst>
              </p:cNvPr>
              <p:cNvSpPr/>
              <p:nvPr/>
            </p:nvSpPr>
            <p:spPr>
              <a:xfrm>
                <a:off x="4492626" y="2917826"/>
                <a:ext cx="1248124" cy="2170189"/>
              </a:xfrm>
              <a:prstGeom prst="roundRect">
                <a:avLst>
                  <a:gd name="adj" fmla="val 1594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FF23C3C5-E524-8DF0-9768-6DCD99FBE292}"/>
                  </a:ext>
                </a:extLst>
              </p:cNvPr>
              <p:cNvSpPr/>
              <p:nvPr/>
            </p:nvSpPr>
            <p:spPr>
              <a:xfrm>
                <a:off x="4543199" y="4207790"/>
                <a:ext cx="1127352" cy="635588"/>
              </a:xfrm>
              <a:custGeom>
                <a:avLst/>
                <a:gdLst>
                  <a:gd name="connsiteX0" fmla="*/ 0 w 1236160"/>
                  <a:gd name="connsiteY0" fmla="*/ 1044575 h 1090294"/>
                  <a:gd name="connsiteX1" fmla="*/ 1236160 w 1236160"/>
                  <a:gd name="connsiteY1" fmla="*/ 1044575 h 1090294"/>
                  <a:gd name="connsiteX2" fmla="*/ 1236160 w 1236160"/>
                  <a:gd name="connsiteY2" fmla="*/ 1090294 h 1090294"/>
                  <a:gd name="connsiteX3" fmla="*/ 0 w 1236160"/>
                  <a:gd name="connsiteY3" fmla="*/ 1090294 h 1090294"/>
                  <a:gd name="connsiteX4" fmla="*/ 0 w 1236160"/>
                  <a:gd name="connsiteY4" fmla="*/ 949610 h 1090294"/>
                  <a:gd name="connsiteX5" fmla="*/ 1236160 w 1236160"/>
                  <a:gd name="connsiteY5" fmla="*/ 949610 h 1090294"/>
                  <a:gd name="connsiteX6" fmla="*/ 1236160 w 1236160"/>
                  <a:gd name="connsiteY6" fmla="*/ 995329 h 1090294"/>
                  <a:gd name="connsiteX7" fmla="*/ 0 w 1236160"/>
                  <a:gd name="connsiteY7" fmla="*/ 995329 h 1090294"/>
                  <a:gd name="connsiteX8" fmla="*/ 0 w 1236160"/>
                  <a:gd name="connsiteY8" fmla="*/ 854649 h 1090294"/>
                  <a:gd name="connsiteX9" fmla="*/ 1236160 w 1236160"/>
                  <a:gd name="connsiteY9" fmla="*/ 854649 h 1090294"/>
                  <a:gd name="connsiteX10" fmla="*/ 1236160 w 1236160"/>
                  <a:gd name="connsiteY10" fmla="*/ 900368 h 1090294"/>
                  <a:gd name="connsiteX11" fmla="*/ 0 w 1236160"/>
                  <a:gd name="connsiteY11" fmla="*/ 900368 h 1090294"/>
                  <a:gd name="connsiteX12" fmla="*/ 0 w 1236160"/>
                  <a:gd name="connsiteY12" fmla="*/ 759688 h 1090294"/>
                  <a:gd name="connsiteX13" fmla="*/ 1236160 w 1236160"/>
                  <a:gd name="connsiteY13" fmla="*/ 759688 h 1090294"/>
                  <a:gd name="connsiteX14" fmla="*/ 1236160 w 1236160"/>
                  <a:gd name="connsiteY14" fmla="*/ 805407 h 1090294"/>
                  <a:gd name="connsiteX15" fmla="*/ 0 w 1236160"/>
                  <a:gd name="connsiteY15" fmla="*/ 805407 h 1090294"/>
                  <a:gd name="connsiteX16" fmla="*/ 0 w 1236160"/>
                  <a:gd name="connsiteY16" fmla="*/ 664727 h 1090294"/>
                  <a:gd name="connsiteX17" fmla="*/ 1236160 w 1236160"/>
                  <a:gd name="connsiteY17" fmla="*/ 664727 h 1090294"/>
                  <a:gd name="connsiteX18" fmla="*/ 1236160 w 1236160"/>
                  <a:gd name="connsiteY18" fmla="*/ 710446 h 1090294"/>
                  <a:gd name="connsiteX19" fmla="*/ 0 w 1236160"/>
                  <a:gd name="connsiteY19" fmla="*/ 710446 h 1090294"/>
                  <a:gd name="connsiteX20" fmla="*/ 0 w 1236160"/>
                  <a:gd name="connsiteY20" fmla="*/ 569766 h 1090294"/>
                  <a:gd name="connsiteX21" fmla="*/ 1236160 w 1236160"/>
                  <a:gd name="connsiteY21" fmla="*/ 569766 h 1090294"/>
                  <a:gd name="connsiteX22" fmla="*/ 1236160 w 1236160"/>
                  <a:gd name="connsiteY22" fmla="*/ 615485 h 1090294"/>
                  <a:gd name="connsiteX23" fmla="*/ 0 w 1236160"/>
                  <a:gd name="connsiteY23" fmla="*/ 615485 h 1090294"/>
                  <a:gd name="connsiteX24" fmla="*/ 0 w 1236160"/>
                  <a:gd name="connsiteY24" fmla="*/ 474805 h 1090294"/>
                  <a:gd name="connsiteX25" fmla="*/ 1236160 w 1236160"/>
                  <a:gd name="connsiteY25" fmla="*/ 474805 h 1090294"/>
                  <a:gd name="connsiteX26" fmla="*/ 1236160 w 1236160"/>
                  <a:gd name="connsiteY26" fmla="*/ 520524 h 1090294"/>
                  <a:gd name="connsiteX27" fmla="*/ 0 w 1236160"/>
                  <a:gd name="connsiteY27" fmla="*/ 520524 h 1090294"/>
                  <a:gd name="connsiteX28" fmla="*/ 0 w 1236160"/>
                  <a:gd name="connsiteY28" fmla="*/ 379844 h 1090294"/>
                  <a:gd name="connsiteX29" fmla="*/ 1236160 w 1236160"/>
                  <a:gd name="connsiteY29" fmla="*/ 379844 h 1090294"/>
                  <a:gd name="connsiteX30" fmla="*/ 1236160 w 1236160"/>
                  <a:gd name="connsiteY30" fmla="*/ 425563 h 1090294"/>
                  <a:gd name="connsiteX31" fmla="*/ 0 w 1236160"/>
                  <a:gd name="connsiteY31" fmla="*/ 425563 h 1090294"/>
                  <a:gd name="connsiteX32" fmla="*/ 0 w 1236160"/>
                  <a:gd name="connsiteY32" fmla="*/ 284883 h 1090294"/>
                  <a:gd name="connsiteX33" fmla="*/ 1236160 w 1236160"/>
                  <a:gd name="connsiteY33" fmla="*/ 284883 h 1090294"/>
                  <a:gd name="connsiteX34" fmla="*/ 1236160 w 1236160"/>
                  <a:gd name="connsiteY34" fmla="*/ 330602 h 1090294"/>
                  <a:gd name="connsiteX35" fmla="*/ 0 w 1236160"/>
                  <a:gd name="connsiteY35" fmla="*/ 330602 h 1090294"/>
                  <a:gd name="connsiteX36" fmla="*/ 0 w 1236160"/>
                  <a:gd name="connsiteY36" fmla="*/ 189922 h 1090294"/>
                  <a:gd name="connsiteX37" fmla="*/ 1236160 w 1236160"/>
                  <a:gd name="connsiteY37" fmla="*/ 189922 h 1090294"/>
                  <a:gd name="connsiteX38" fmla="*/ 1236160 w 1236160"/>
                  <a:gd name="connsiteY38" fmla="*/ 235641 h 1090294"/>
                  <a:gd name="connsiteX39" fmla="*/ 0 w 1236160"/>
                  <a:gd name="connsiteY39" fmla="*/ 235641 h 1090294"/>
                  <a:gd name="connsiteX40" fmla="*/ 0 w 1236160"/>
                  <a:gd name="connsiteY40" fmla="*/ 94961 h 1090294"/>
                  <a:gd name="connsiteX41" fmla="*/ 1236160 w 1236160"/>
                  <a:gd name="connsiteY41" fmla="*/ 94961 h 1090294"/>
                  <a:gd name="connsiteX42" fmla="*/ 1236160 w 1236160"/>
                  <a:gd name="connsiteY42" fmla="*/ 140680 h 1090294"/>
                  <a:gd name="connsiteX43" fmla="*/ 0 w 1236160"/>
                  <a:gd name="connsiteY43" fmla="*/ 140680 h 1090294"/>
                  <a:gd name="connsiteX44" fmla="*/ 0 w 1236160"/>
                  <a:gd name="connsiteY44" fmla="*/ 0 h 1090294"/>
                  <a:gd name="connsiteX45" fmla="*/ 1236160 w 1236160"/>
                  <a:gd name="connsiteY45" fmla="*/ 0 h 1090294"/>
                  <a:gd name="connsiteX46" fmla="*/ 1236160 w 1236160"/>
                  <a:gd name="connsiteY46" fmla="*/ 45719 h 1090294"/>
                  <a:gd name="connsiteX47" fmla="*/ 0 w 1236160"/>
                  <a:gd name="connsiteY47" fmla="*/ 45719 h 109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236160" h="1090294">
                    <a:moveTo>
                      <a:pt x="0" y="1044575"/>
                    </a:moveTo>
                    <a:lnTo>
                      <a:pt x="1236160" y="1044575"/>
                    </a:lnTo>
                    <a:lnTo>
                      <a:pt x="1236160" y="1090294"/>
                    </a:lnTo>
                    <a:lnTo>
                      <a:pt x="0" y="1090294"/>
                    </a:lnTo>
                    <a:close/>
                    <a:moveTo>
                      <a:pt x="0" y="949610"/>
                    </a:moveTo>
                    <a:lnTo>
                      <a:pt x="1236160" y="949610"/>
                    </a:lnTo>
                    <a:lnTo>
                      <a:pt x="1236160" y="995329"/>
                    </a:lnTo>
                    <a:lnTo>
                      <a:pt x="0" y="995329"/>
                    </a:lnTo>
                    <a:close/>
                    <a:moveTo>
                      <a:pt x="0" y="854649"/>
                    </a:moveTo>
                    <a:lnTo>
                      <a:pt x="1236160" y="854649"/>
                    </a:lnTo>
                    <a:lnTo>
                      <a:pt x="1236160" y="900368"/>
                    </a:lnTo>
                    <a:lnTo>
                      <a:pt x="0" y="900368"/>
                    </a:lnTo>
                    <a:close/>
                    <a:moveTo>
                      <a:pt x="0" y="759688"/>
                    </a:moveTo>
                    <a:lnTo>
                      <a:pt x="1236160" y="759688"/>
                    </a:lnTo>
                    <a:lnTo>
                      <a:pt x="1236160" y="805407"/>
                    </a:lnTo>
                    <a:lnTo>
                      <a:pt x="0" y="805407"/>
                    </a:lnTo>
                    <a:close/>
                    <a:moveTo>
                      <a:pt x="0" y="664727"/>
                    </a:moveTo>
                    <a:lnTo>
                      <a:pt x="1236160" y="664727"/>
                    </a:lnTo>
                    <a:lnTo>
                      <a:pt x="1236160" y="710446"/>
                    </a:lnTo>
                    <a:lnTo>
                      <a:pt x="0" y="710446"/>
                    </a:lnTo>
                    <a:close/>
                    <a:moveTo>
                      <a:pt x="0" y="569766"/>
                    </a:moveTo>
                    <a:lnTo>
                      <a:pt x="1236160" y="569766"/>
                    </a:lnTo>
                    <a:lnTo>
                      <a:pt x="1236160" y="615485"/>
                    </a:lnTo>
                    <a:lnTo>
                      <a:pt x="0" y="615485"/>
                    </a:lnTo>
                    <a:close/>
                    <a:moveTo>
                      <a:pt x="0" y="474805"/>
                    </a:moveTo>
                    <a:lnTo>
                      <a:pt x="1236160" y="474805"/>
                    </a:lnTo>
                    <a:lnTo>
                      <a:pt x="1236160" y="520524"/>
                    </a:lnTo>
                    <a:lnTo>
                      <a:pt x="0" y="520524"/>
                    </a:lnTo>
                    <a:close/>
                    <a:moveTo>
                      <a:pt x="0" y="379844"/>
                    </a:moveTo>
                    <a:lnTo>
                      <a:pt x="1236160" y="379844"/>
                    </a:lnTo>
                    <a:lnTo>
                      <a:pt x="1236160" y="425563"/>
                    </a:lnTo>
                    <a:lnTo>
                      <a:pt x="0" y="425563"/>
                    </a:lnTo>
                    <a:close/>
                    <a:moveTo>
                      <a:pt x="0" y="284883"/>
                    </a:moveTo>
                    <a:lnTo>
                      <a:pt x="1236160" y="284883"/>
                    </a:lnTo>
                    <a:lnTo>
                      <a:pt x="1236160" y="330602"/>
                    </a:lnTo>
                    <a:lnTo>
                      <a:pt x="0" y="330602"/>
                    </a:lnTo>
                    <a:close/>
                    <a:moveTo>
                      <a:pt x="0" y="189922"/>
                    </a:moveTo>
                    <a:lnTo>
                      <a:pt x="1236160" y="189922"/>
                    </a:lnTo>
                    <a:lnTo>
                      <a:pt x="1236160" y="235641"/>
                    </a:lnTo>
                    <a:lnTo>
                      <a:pt x="0" y="235641"/>
                    </a:lnTo>
                    <a:close/>
                    <a:moveTo>
                      <a:pt x="0" y="94961"/>
                    </a:moveTo>
                    <a:lnTo>
                      <a:pt x="1236160" y="94961"/>
                    </a:lnTo>
                    <a:lnTo>
                      <a:pt x="1236160" y="140680"/>
                    </a:lnTo>
                    <a:lnTo>
                      <a:pt x="0" y="140680"/>
                    </a:lnTo>
                    <a:close/>
                    <a:moveTo>
                      <a:pt x="0" y="0"/>
                    </a:moveTo>
                    <a:lnTo>
                      <a:pt x="1236160" y="0"/>
                    </a:lnTo>
                    <a:lnTo>
                      <a:pt x="1236160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2C1FCB94-7CF8-CDE9-C292-390E7A1808B8}"/>
                  </a:ext>
                </a:extLst>
              </p:cNvPr>
              <p:cNvGrpSpPr/>
              <p:nvPr/>
            </p:nvGrpSpPr>
            <p:grpSpPr>
              <a:xfrm>
                <a:off x="4763890" y="3240954"/>
                <a:ext cx="705594" cy="872241"/>
                <a:chOff x="1263914" y="3178175"/>
                <a:chExt cx="677544" cy="837565"/>
              </a:xfrm>
            </p:grpSpPr>
            <p:sp>
              <p:nvSpPr>
                <p:cNvPr id="56" name="四角形: 上の 2 つの角を丸める 55">
                  <a:extLst>
                    <a:ext uri="{FF2B5EF4-FFF2-40B4-BE49-F238E27FC236}">
                      <a16:creationId xmlns:a16="http://schemas.microsoft.com/office/drawing/2014/main" id="{2D6F97D7-2452-0937-9E95-015F13CFCAF0}"/>
                    </a:ext>
                  </a:extLst>
                </p:cNvPr>
                <p:cNvSpPr/>
                <p:nvPr/>
              </p:nvSpPr>
              <p:spPr>
                <a:xfrm>
                  <a:off x="1263914" y="3178175"/>
                  <a:ext cx="677544" cy="837565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B0F0"/>
                </a:solidFill>
                <a:ln>
                  <a:noFill/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2FD868A9-FE2A-0CBE-05CF-6D630760B79C}"/>
                    </a:ext>
                  </a:extLst>
                </p:cNvPr>
                <p:cNvSpPr/>
                <p:nvPr/>
              </p:nvSpPr>
              <p:spPr>
                <a:xfrm>
                  <a:off x="1354089" y="3269310"/>
                  <a:ext cx="502393" cy="745710"/>
                </a:xfrm>
                <a:custGeom>
                  <a:avLst/>
                  <a:gdLst>
                    <a:gd name="connsiteX0" fmla="*/ 332594 w 534872"/>
                    <a:gd name="connsiteY0" fmla="*/ 973 h 793920"/>
                    <a:gd name="connsiteX1" fmla="*/ 449115 w 534872"/>
                    <a:gd name="connsiteY1" fmla="*/ 59481 h 793920"/>
                    <a:gd name="connsiteX2" fmla="*/ 507623 w 534872"/>
                    <a:gd name="connsiteY2" fmla="*/ 176002 h 793920"/>
                    <a:gd name="connsiteX3" fmla="*/ 503939 w 534872"/>
                    <a:gd name="connsiteY3" fmla="*/ 219124 h 793920"/>
                    <a:gd name="connsiteX4" fmla="*/ 505516 w 534872"/>
                    <a:gd name="connsiteY4" fmla="*/ 220405 h 793920"/>
                    <a:gd name="connsiteX5" fmla="*/ 520442 w 534872"/>
                    <a:gd name="connsiteY5" fmla="*/ 263830 h 793920"/>
                    <a:gd name="connsiteX6" fmla="*/ 469482 w 534872"/>
                    <a:gd name="connsiteY6" fmla="*/ 325242 h 793920"/>
                    <a:gd name="connsiteX7" fmla="*/ 465484 w 534872"/>
                    <a:gd name="connsiteY7" fmla="*/ 324269 h 793920"/>
                    <a:gd name="connsiteX8" fmla="*/ 456606 w 534872"/>
                    <a:gd name="connsiteY8" fmla="*/ 357251 h 793920"/>
                    <a:gd name="connsiteX9" fmla="*/ 345849 w 534872"/>
                    <a:gd name="connsiteY9" fmla="*/ 484974 h 793920"/>
                    <a:gd name="connsiteX10" fmla="*/ 313755 w 534872"/>
                    <a:gd name="connsiteY10" fmla="*/ 496463 h 793920"/>
                    <a:gd name="connsiteX11" fmla="*/ 329902 w 534872"/>
                    <a:gd name="connsiteY11" fmla="*/ 561049 h 793920"/>
                    <a:gd name="connsiteX12" fmla="*/ 380091 w 534872"/>
                    <a:gd name="connsiteY12" fmla="*/ 561049 h 793920"/>
                    <a:gd name="connsiteX13" fmla="*/ 380091 w 534872"/>
                    <a:gd name="connsiteY13" fmla="*/ 561050 h 793920"/>
                    <a:gd name="connsiteX14" fmla="*/ 434104 w 534872"/>
                    <a:gd name="connsiteY14" fmla="*/ 561050 h 793920"/>
                    <a:gd name="connsiteX15" fmla="*/ 534872 w 534872"/>
                    <a:gd name="connsiteY15" fmla="*/ 661818 h 793920"/>
                    <a:gd name="connsiteX16" fmla="*/ 534872 w 534872"/>
                    <a:gd name="connsiteY16" fmla="*/ 793920 h 793920"/>
                    <a:gd name="connsiteX17" fmla="*/ 0 w 534872"/>
                    <a:gd name="connsiteY17" fmla="*/ 793920 h 793920"/>
                    <a:gd name="connsiteX18" fmla="*/ 0 w 534872"/>
                    <a:gd name="connsiteY18" fmla="*/ 661818 h 793920"/>
                    <a:gd name="connsiteX19" fmla="*/ 100768 w 534872"/>
                    <a:gd name="connsiteY19" fmla="*/ 561050 h 793920"/>
                    <a:gd name="connsiteX20" fmla="*/ 149581 w 534872"/>
                    <a:gd name="connsiteY20" fmla="*/ 561050 h 793920"/>
                    <a:gd name="connsiteX21" fmla="*/ 149581 w 534872"/>
                    <a:gd name="connsiteY21" fmla="*/ 561049 h 793920"/>
                    <a:gd name="connsiteX22" fmla="*/ 199774 w 534872"/>
                    <a:gd name="connsiteY22" fmla="*/ 561049 h 793920"/>
                    <a:gd name="connsiteX23" fmla="*/ 215921 w 534872"/>
                    <a:gd name="connsiteY23" fmla="*/ 496463 h 793920"/>
                    <a:gd name="connsiteX24" fmla="*/ 183827 w 534872"/>
                    <a:gd name="connsiteY24" fmla="*/ 484974 h 793920"/>
                    <a:gd name="connsiteX25" fmla="*/ 73070 w 534872"/>
                    <a:gd name="connsiteY25" fmla="*/ 357251 h 793920"/>
                    <a:gd name="connsiteX26" fmla="*/ 64070 w 534872"/>
                    <a:gd name="connsiteY26" fmla="*/ 323816 h 793920"/>
                    <a:gd name="connsiteX27" fmla="*/ 58211 w 534872"/>
                    <a:gd name="connsiteY27" fmla="*/ 325242 h 793920"/>
                    <a:gd name="connsiteX28" fmla="*/ 7251 w 534872"/>
                    <a:gd name="connsiteY28" fmla="*/ 263830 h 793920"/>
                    <a:gd name="connsiteX29" fmla="*/ 22177 w 534872"/>
                    <a:gd name="connsiteY29" fmla="*/ 220405 h 793920"/>
                    <a:gd name="connsiteX30" fmla="*/ 31870 w 534872"/>
                    <a:gd name="connsiteY30" fmla="*/ 212529 h 793920"/>
                    <a:gd name="connsiteX31" fmla="*/ 28750 w 534872"/>
                    <a:gd name="connsiteY31" fmla="*/ 176003 h 793920"/>
                    <a:gd name="connsiteX32" fmla="*/ 87258 w 534872"/>
                    <a:gd name="connsiteY32" fmla="*/ 59482 h 793920"/>
                    <a:gd name="connsiteX33" fmla="*/ 203779 w 534872"/>
                    <a:gd name="connsiteY33" fmla="*/ 974 h 793920"/>
                    <a:gd name="connsiteX34" fmla="*/ 261782 w 534872"/>
                    <a:gd name="connsiteY34" fmla="*/ 5929 h 793920"/>
                    <a:gd name="connsiteX35" fmla="*/ 268186 w 534872"/>
                    <a:gd name="connsiteY35" fmla="*/ 9753 h 793920"/>
                    <a:gd name="connsiteX36" fmla="*/ 274591 w 534872"/>
                    <a:gd name="connsiteY36" fmla="*/ 5928 h 793920"/>
                    <a:gd name="connsiteX37" fmla="*/ 332594 w 534872"/>
                    <a:gd name="connsiteY37" fmla="*/ 973 h 793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34872" h="793920">
                      <a:moveTo>
                        <a:pt x="332594" y="973"/>
                      </a:moveTo>
                      <a:cubicBezTo>
                        <a:pt x="372912" y="5448"/>
                        <a:pt x="414938" y="25305"/>
                        <a:pt x="449115" y="59481"/>
                      </a:cubicBezTo>
                      <a:cubicBezTo>
                        <a:pt x="483291" y="93658"/>
                        <a:pt x="503148" y="135684"/>
                        <a:pt x="507623" y="176002"/>
                      </a:cubicBezTo>
                      <a:lnTo>
                        <a:pt x="503939" y="219124"/>
                      </a:lnTo>
                      <a:lnTo>
                        <a:pt x="505516" y="220405"/>
                      </a:lnTo>
                      <a:cubicBezTo>
                        <a:pt x="514738" y="231518"/>
                        <a:pt x="520442" y="246871"/>
                        <a:pt x="520442" y="263830"/>
                      </a:cubicBezTo>
                      <a:cubicBezTo>
                        <a:pt x="520442" y="297747"/>
                        <a:pt x="497626" y="325242"/>
                        <a:pt x="469482" y="325242"/>
                      </a:cubicBezTo>
                      <a:lnTo>
                        <a:pt x="465484" y="324269"/>
                      </a:lnTo>
                      <a:lnTo>
                        <a:pt x="456606" y="357251"/>
                      </a:lnTo>
                      <a:cubicBezTo>
                        <a:pt x="435542" y="414678"/>
                        <a:pt x="395648" y="460684"/>
                        <a:pt x="345849" y="484974"/>
                      </a:cubicBezTo>
                      <a:lnTo>
                        <a:pt x="313755" y="496463"/>
                      </a:lnTo>
                      <a:lnTo>
                        <a:pt x="329902" y="561049"/>
                      </a:lnTo>
                      <a:lnTo>
                        <a:pt x="380091" y="561049"/>
                      </a:lnTo>
                      <a:lnTo>
                        <a:pt x="380091" y="561050"/>
                      </a:lnTo>
                      <a:lnTo>
                        <a:pt x="434104" y="561050"/>
                      </a:lnTo>
                      <a:cubicBezTo>
                        <a:pt x="489757" y="561050"/>
                        <a:pt x="534872" y="606165"/>
                        <a:pt x="534872" y="661818"/>
                      </a:cubicBezTo>
                      <a:lnTo>
                        <a:pt x="534872" y="793920"/>
                      </a:lnTo>
                      <a:lnTo>
                        <a:pt x="0" y="793920"/>
                      </a:lnTo>
                      <a:lnTo>
                        <a:pt x="0" y="661818"/>
                      </a:lnTo>
                      <a:cubicBezTo>
                        <a:pt x="0" y="606165"/>
                        <a:pt x="45115" y="561050"/>
                        <a:pt x="100768" y="561050"/>
                      </a:cubicBezTo>
                      <a:lnTo>
                        <a:pt x="149581" y="561050"/>
                      </a:lnTo>
                      <a:lnTo>
                        <a:pt x="149581" y="561049"/>
                      </a:lnTo>
                      <a:lnTo>
                        <a:pt x="199774" y="561049"/>
                      </a:lnTo>
                      <a:lnTo>
                        <a:pt x="215921" y="496463"/>
                      </a:lnTo>
                      <a:lnTo>
                        <a:pt x="183827" y="484974"/>
                      </a:lnTo>
                      <a:cubicBezTo>
                        <a:pt x="134028" y="460684"/>
                        <a:pt x="94134" y="414678"/>
                        <a:pt x="73070" y="357251"/>
                      </a:cubicBezTo>
                      <a:lnTo>
                        <a:pt x="64070" y="323816"/>
                      </a:lnTo>
                      <a:lnTo>
                        <a:pt x="58211" y="325242"/>
                      </a:lnTo>
                      <a:cubicBezTo>
                        <a:pt x="30067" y="325242"/>
                        <a:pt x="7251" y="297747"/>
                        <a:pt x="7251" y="263830"/>
                      </a:cubicBezTo>
                      <a:cubicBezTo>
                        <a:pt x="7251" y="246871"/>
                        <a:pt x="12955" y="231518"/>
                        <a:pt x="22177" y="220405"/>
                      </a:cubicBezTo>
                      <a:lnTo>
                        <a:pt x="31870" y="212529"/>
                      </a:lnTo>
                      <a:lnTo>
                        <a:pt x="28750" y="176003"/>
                      </a:lnTo>
                      <a:cubicBezTo>
                        <a:pt x="33225" y="135685"/>
                        <a:pt x="53082" y="93659"/>
                        <a:pt x="87258" y="59482"/>
                      </a:cubicBezTo>
                      <a:cubicBezTo>
                        <a:pt x="121435" y="25306"/>
                        <a:pt x="163461" y="5449"/>
                        <a:pt x="203779" y="974"/>
                      </a:cubicBezTo>
                      <a:cubicBezTo>
                        <a:pt x="223938" y="-1264"/>
                        <a:pt x="243671" y="344"/>
                        <a:pt x="261782" y="5929"/>
                      </a:cubicBezTo>
                      <a:lnTo>
                        <a:pt x="268186" y="9753"/>
                      </a:lnTo>
                      <a:lnTo>
                        <a:pt x="274591" y="5928"/>
                      </a:lnTo>
                      <a:cubicBezTo>
                        <a:pt x="292702" y="343"/>
                        <a:pt x="312435" y="-1265"/>
                        <a:pt x="332594" y="97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16CF0914-7856-684E-24AA-7122ACA69CBC}"/>
                  </a:ext>
                </a:extLst>
              </p:cNvPr>
              <p:cNvSpPr/>
              <p:nvPr/>
            </p:nvSpPr>
            <p:spPr>
              <a:xfrm>
                <a:off x="4543199" y="3007970"/>
                <a:ext cx="1127352" cy="166504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四角形: 角を丸くする 50">
                <a:extLst>
                  <a:ext uri="{FF2B5EF4-FFF2-40B4-BE49-F238E27FC236}">
                    <a16:creationId xmlns:a16="http://schemas.microsoft.com/office/drawing/2014/main" id="{5F78F10F-5816-EE60-4281-EA2272C5F115}"/>
                  </a:ext>
                </a:extLst>
              </p:cNvPr>
              <p:cNvSpPr/>
              <p:nvPr/>
            </p:nvSpPr>
            <p:spPr>
              <a:xfrm rot="1800000">
                <a:off x="4144556" y="3980447"/>
                <a:ext cx="545539" cy="26780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四角形: 角を丸くする 51">
                <a:extLst>
                  <a:ext uri="{FF2B5EF4-FFF2-40B4-BE49-F238E27FC236}">
                    <a16:creationId xmlns:a16="http://schemas.microsoft.com/office/drawing/2014/main" id="{2B73B1A4-1C38-D492-B95B-E961DED427F2}"/>
                  </a:ext>
                </a:extLst>
              </p:cNvPr>
              <p:cNvSpPr/>
              <p:nvPr/>
            </p:nvSpPr>
            <p:spPr>
              <a:xfrm rot="1800000">
                <a:off x="4144556" y="4291597"/>
                <a:ext cx="545539" cy="26780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四角形: 角を丸くする 52">
                <a:extLst>
                  <a:ext uri="{FF2B5EF4-FFF2-40B4-BE49-F238E27FC236}">
                    <a16:creationId xmlns:a16="http://schemas.microsoft.com/office/drawing/2014/main" id="{3955463E-7355-ECD3-2D51-323102805E59}"/>
                  </a:ext>
                </a:extLst>
              </p:cNvPr>
              <p:cNvSpPr/>
              <p:nvPr/>
            </p:nvSpPr>
            <p:spPr>
              <a:xfrm rot="1800000">
                <a:off x="4155629" y="4583019"/>
                <a:ext cx="472688" cy="2430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E22B1120-D8AF-A024-406F-96D8B7E56DBD}"/>
                  </a:ext>
                </a:extLst>
              </p:cNvPr>
              <p:cNvSpPr/>
              <p:nvPr/>
            </p:nvSpPr>
            <p:spPr>
              <a:xfrm>
                <a:off x="5432824" y="5226502"/>
                <a:ext cx="897484" cy="688314"/>
              </a:xfrm>
              <a:custGeom>
                <a:avLst/>
                <a:gdLst>
                  <a:gd name="connsiteX0" fmla="*/ 810597 w 897484"/>
                  <a:gd name="connsiteY0" fmla="*/ 487 h 688314"/>
                  <a:gd name="connsiteX1" fmla="*/ 831732 w 897484"/>
                  <a:gd name="connsiteY1" fmla="*/ 13884 h 688314"/>
                  <a:gd name="connsiteX2" fmla="*/ 897484 w 897484"/>
                  <a:gd name="connsiteY2" fmla="*/ 107342 h 688314"/>
                  <a:gd name="connsiteX3" fmla="*/ 71709 w 897484"/>
                  <a:gd name="connsiteY3" fmla="*/ 688314 h 688314"/>
                  <a:gd name="connsiteX4" fmla="*/ 5957 w 897484"/>
                  <a:gd name="connsiteY4" fmla="*/ 594856 h 688314"/>
                  <a:gd name="connsiteX5" fmla="*/ 13884 w 897484"/>
                  <a:gd name="connsiteY5" fmla="*/ 549303 h 688314"/>
                  <a:gd name="connsiteX6" fmla="*/ 786179 w 897484"/>
                  <a:gd name="connsiteY6" fmla="*/ 5957 h 688314"/>
                  <a:gd name="connsiteX7" fmla="*/ 810597 w 897484"/>
                  <a:gd name="connsiteY7" fmla="*/ 487 h 688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97484" h="688314">
                    <a:moveTo>
                      <a:pt x="810597" y="487"/>
                    </a:moveTo>
                    <a:cubicBezTo>
                      <a:pt x="818841" y="1921"/>
                      <a:pt x="826537" y="6500"/>
                      <a:pt x="831732" y="13884"/>
                    </a:cubicBezTo>
                    <a:lnTo>
                      <a:pt x="897484" y="107342"/>
                    </a:lnTo>
                    <a:lnTo>
                      <a:pt x="71709" y="688314"/>
                    </a:lnTo>
                    <a:lnTo>
                      <a:pt x="5957" y="594856"/>
                    </a:lnTo>
                    <a:cubicBezTo>
                      <a:pt x="-4433" y="580088"/>
                      <a:pt x="-884" y="559693"/>
                      <a:pt x="13884" y="549303"/>
                    </a:cubicBezTo>
                    <a:lnTo>
                      <a:pt x="786179" y="5957"/>
                    </a:lnTo>
                    <a:cubicBezTo>
                      <a:pt x="793563" y="762"/>
                      <a:pt x="802354" y="-948"/>
                      <a:pt x="810597" y="48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1F1D9510-1D12-355B-943B-F685F37FD274}"/>
                  </a:ext>
                </a:extLst>
              </p:cNvPr>
              <p:cNvSpPr/>
              <p:nvPr/>
            </p:nvSpPr>
            <p:spPr>
              <a:xfrm>
                <a:off x="5452355" y="5275970"/>
                <a:ext cx="1438916" cy="662348"/>
              </a:xfrm>
              <a:custGeom>
                <a:avLst/>
                <a:gdLst>
                  <a:gd name="connsiteX0" fmla="*/ 946795 w 1438916"/>
                  <a:gd name="connsiteY0" fmla="*/ 1119 h 662348"/>
                  <a:gd name="connsiteX1" fmla="*/ 995378 w 1438916"/>
                  <a:gd name="connsiteY1" fmla="*/ 31917 h 662348"/>
                  <a:gd name="connsiteX2" fmla="*/ 1438916 w 1438916"/>
                  <a:gd name="connsiteY2" fmla="*/ 662348 h 662348"/>
                  <a:gd name="connsiteX3" fmla="*/ 0 w 1438916"/>
                  <a:gd name="connsiteY3" fmla="*/ 662348 h 662348"/>
                  <a:gd name="connsiteX4" fmla="*/ 7723 w 1438916"/>
                  <a:gd name="connsiteY4" fmla="*/ 642107 h 662348"/>
                  <a:gd name="connsiteX5" fmla="*/ 28251 w 1438916"/>
                  <a:gd name="connsiteY5" fmla="*/ 620443 h 662348"/>
                  <a:gd name="connsiteX6" fmla="*/ 890664 w 1438916"/>
                  <a:gd name="connsiteY6" fmla="*/ 13694 h 662348"/>
                  <a:gd name="connsiteX7" fmla="*/ 946795 w 1438916"/>
                  <a:gd name="connsiteY7" fmla="*/ 1119 h 662348"/>
                  <a:gd name="connsiteX0" fmla="*/ 946795 w 1438916"/>
                  <a:gd name="connsiteY0" fmla="*/ 1119 h 736686"/>
                  <a:gd name="connsiteX1" fmla="*/ 995378 w 1438916"/>
                  <a:gd name="connsiteY1" fmla="*/ 31917 h 736686"/>
                  <a:gd name="connsiteX2" fmla="*/ 1438916 w 1438916"/>
                  <a:gd name="connsiteY2" fmla="*/ 662348 h 736686"/>
                  <a:gd name="connsiteX3" fmla="*/ 815095 w 1438916"/>
                  <a:gd name="connsiteY3" fmla="*/ 736686 h 736686"/>
                  <a:gd name="connsiteX4" fmla="*/ 0 w 1438916"/>
                  <a:gd name="connsiteY4" fmla="*/ 662348 h 736686"/>
                  <a:gd name="connsiteX5" fmla="*/ 7723 w 1438916"/>
                  <a:gd name="connsiteY5" fmla="*/ 642107 h 736686"/>
                  <a:gd name="connsiteX6" fmla="*/ 28251 w 1438916"/>
                  <a:gd name="connsiteY6" fmla="*/ 620443 h 736686"/>
                  <a:gd name="connsiteX7" fmla="*/ 890664 w 1438916"/>
                  <a:gd name="connsiteY7" fmla="*/ 13694 h 736686"/>
                  <a:gd name="connsiteX8" fmla="*/ 946795 w 1438916"/>
                  <a:gd name="connsiteY8" fmla="*/ 1119 h 736686"/>
                  <a:gd name="connsiteX0" fmla="*/ 815095 w 1438916"/>
                  <a:gd name="connsiteY0" fmla="*/ 736686 h 828126"/>
                  <a:gd name="connsiteX1" fmla="*/ 0 w 1438916"/>
                  <a:gd name="connsiteY1" fmla="*/ 662348 h 828126"/>
                  <a:gd name="connsiteX2" fmla="*/ 7723 w 1438916"/>
                  <a:gd name="connsiteY2" fmla="*/ 642107 h 828126"/>
                  <a:gd name="connsiteX3" fmla="*/ 28251 w 1438916"/>
                  <a:gd name="connsiteY3" fmla="*/ 620443 h 828126"/>
                  <a:gd name="connsiteX4" fmla="*/ 890664 w 1438916"/>
                  <a:gd name="connsiteY4" fmla="*/ 13694 h 828126"/>
                  <a:gd name="connsiteX5" fmla="*/ 946795 w 1438916"/>
                  <a:gd name="connsiteY5" fmla="*/ 1119 h 828126"/>
                  <a:gd name="connsiteX6" fmla="*/ 995378 w 1438916"/>
                  <a:gd name="connsiteY6" fmla="*/ 31917 h 828126"/>
                  <a:gd name="connsiteX7" fmla="*/ 1438916 w 1438916"/>
                  <a:gd name="connsiteY7" fmla="*/ 662348 h 828126"/>
                  <a:gd name="connsiteX8" fmla="*/ 906535 w 1438916"/>
                  <a:gd name="connsiteY8" fmla="*/ 828126 h 828126"/>
                  <a:gd name="connsiteX0" fmla="*/ 0 w 1438916"/>
                  <a:gd name="connsiteY0" fmla="*/ 662348 h 828126"/>
                  <a:gd name="connsiteX1" fmla="*/ 7723 w 1438916"/>
                  <a:gd name="connsiteY1" fmla="*/ 642107 h 828126"/>
                  <a:gd name="connsiteX2" fmla="*/ 28251 w 1438916"/>
                  <a:gd name="connsiteY2" fmla="*/ 620443 h 828126"/>
                  <a:gd name="connsiteX3" fmla="*/ 890664 w 1438916"/>
                  <a:gd name="connsiteY3" fmla="*/ 13694 h 828126"/>
                  <a:gd name="connsiteX4" fmla="*/ 946795 w 1438916"/>
                  <a:gd name="connsiteY4" fmla="*/ 1119 h 828126"/>
                  <a:gd name="connsiteX5" fmla="*/ 995378 w 1438916"/>
                  <a:gd name="connsiteY5" fmla="*/ 31917 h 828126"/>
                  <a:gd name="connsiteX6" fmla="*/ 1438916 w 1438916"/>
                  <a:gd name="connsiteY6" fmla="*/ 662348 h 828126"/>
                  <a:gd name="connsiteX7" fmla="*/ 906535 w 1438916"/>
                  <a:gd name="connsiteY7" fmla="*/ 828126 h 828126"/>
                  <a:gd name="connsiteX0" fmla="*/ 0 w 1438916"/>
                  <a:gd name="connsiteY0" fmla="*/ 662348 h 662348"/>
                  <a:gd name="connsiteX1" fmla="*/ 7723 w 1438916"/>
                  <a:gd name="connsiteY1" fmla="*/ 642107 h 662348"/>
                  <a:gd name="connsiteX2" fmla="*/ 28251 w 1438916"/>
                  <a:gd name="connsiteY2" fmla="*/ 620443 h 662348"/>
                  <a:gd name="connsiteX3" fmla="*/ 890664 w 1438916"/>
                  <a:gd name="connsiteY3" fmla="*/ 13694 h 662348"/>
                  <a:gd name="connsiteX4" fmla="*/ 946795 w 1438916"/>
                  <a:gd name="connsiteY4" fmla="*/ 1119 h 662348"/>
                  <a:gd name="connsiteX5" fmla="*/ 995378 w 1438916"/>
                  <a:gd name="connsiteY5" fmla="*/ 31917 h 662348"/>
                  <a:gd name="connsiteX6" fmla="*/ 1438916 w 1438916"/>
                  <a:gd name="connsiteY6" fmla="*/ 662348 h 662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38916" h="662348">
                    <a:moveTo>
                      <a:pt x="0" y="662348"/>
                    </a:moveTo>
                    <a:lnTo>
                      <a:pt x="7723" y="642107"/>
                    </a:lnTo>
                    <a:cubicBezTo>
                      <a:pt x="12889" y="633822"/>
                      <a:pt x="19764" y="626414"/>
                      <a:pt x="28251" y="620443"/>
                    </a:cubicBezTo>
                    <a:lnTo>
                      <a:pt x="890664" y="13694"/>
                    </a:lnTo>
                    <a:cubicBezTo>
                      <a:pt x="907638" y="1752"/>
                      <a:pt x="927845" y="-2179"/>
                      <a:pt x="946795" y="1119"/>
                    </a:cubicBezTo>
                    <a:cubicBezTo>
                      <a:pt x="965744" y="4417"/>
                      <a:pt x="983436" y="14943"/>
                      <a:pt x="995378" y="31917"/>
                    </a:cubicBezTo>
                    <a:lnTo>
                      <a:pt x="1438916" y="662348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&quot;禁止&quot;マーク 7">
              <a:extLst>
                <a:ext uri="{FF2B5EF4-FFF2-40B4-BE49-F238E27FC236}">
                  <a16:creationId xmlns:a16="http://schemas.microsoft.com/office/drawing/2014/main" id="{9A2713B9-5A74-78EA-60E2-720B1708D984}"/>
                </a:ext>
              </a:extLst>
            </p:cNvPr>
            <p:cNvSpPr/>
            <p:nvPr/>
          </p:nvSpPr>
          <p:spPr>
            <a:xfrm>
              <a:off x="1782452" y="2627299"/>
              <a:ext cx="3479800" cy="3479800"/>
            </a:xfrm>
            <a:prstGeom prst="noSmoking">
              <a:avLst>
                <a:gd name="adj" fmla="val 15417"/>
              </a:avLst>
            </a:prstGeom>
            <a:solidFill>
              <a:srgbClr val="C00000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F58A113B-0F70-E0B7-40CD-E81FCAFF486E}"/>
              </a:ext>
            </a:extLst>
          </p:cNvPr>
          <p:cNvSpPr txBox="1"/>
          <p:nvPr/>
        </p:nvSpPr>
        <p:spPr>
          <a:xfrm>
            <a:off x="511189" y="4323369"/>
            <a:ext cx="9020738" cy="3732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社内のいかなる場所での写真・動画の撮影および</a:t>
            </a:r>
            <a:r>
              <a: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rPr>
              <a:t>SNS</a:t>
            </a: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の利用、投稿は固く禁止します</a:t>
            </a: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AC0FD008-AB5D-B670-2381-43001660BE1D}"/>
              </a:ext>
            </a:extLst>
          </p:cNvPr>
          <p:cNvSpPr txBox="1"/>
          <p:nvPr/>
        </p:nvSpPr>
        <p:spPr>
          <a:xfrm>
            <a:off x="857546" y="4872062"/>
            <a:ext cx="83709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002060"/>
              </a:buClr>
              <a:buFont typeface="Wingdings" panose="05000000000000000000" pitchFamily="2" charset="2"/>
              <a:buChar char="l"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従業員と取引先の個人情報と肖像権を守るため、無断撮影と投稿を禁じます。</a:t>
            </a:r>
          </a:p>
          <a:p>
            <a:pPr marL="285750" indent="-285750">
              <a:spcAft>
                <a:spcPts val="600"/>
              </a:spcAft>
              <a:buClr>
                <a:srgbClr val="002060"/>
              </a:buClr>
              <a:buFont typeface="Wingdings" panose="05000000000000000000" pitchFamily="2" charset="2"/>
              <a:buChar char="l"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従業員の安全とプライバシー確保のため、社内での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SNS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利用を制限します。</a:t>
            </a:r>
          </a:p>
          <a:p>
            <a:pPr marL="285750" indent="-285750">
              <a:spcAft>
                <a:spcPts val="600"/>
              </a:spcAft>
              <a:buClr>
                <a:srgbClr val="002060"/>
              </a:buClr>
              <a:buFont typeface="Wingdings" panose="05000000000000000000" pitchFamily="2" charset="2"/>
              <a:buChar char="l"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社内秩序と業務の円滑化のため、業務に関係ない情報発信を控えてください。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E18890D-0320-3BFC-3367-7387EBE28F10}"/>
              </a:ext>
            </a:extLst>
          </p:cNvPr>
          <p:cNvSpPr txBox="1"/>
          <p:nvPr/>
        </p:nvSpPr>
        <p:spPr>
          <a:xfrm>
            <a:off x="418601" y="6113182"/>
            <a:ext cx="9121642" cy="48913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情報漏えいは、会社を揺るがす事態に発展しかねません！</a:t>
            </a:r>
          </a:p>
        </p:txBody>
      </p:sp>
    </p:spTree>
    <p:extLst>
      <p:ext uri="{BB962C8B-B14F-4D97-AF65-F5344CB8AC3E}">
        <p14:creationId xmlns:p14="http://schemas.microsoft.com/office/powerpoint/2010/main" val="186519928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1740</TotalTime>
  <Words>246</Words>
  <Application>Microsoft Office PowerPoint</Application>
  <PresentationFormat>A4 210 x 297 mm</PresentationFormat>
  <Paragraphs>30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ＭＳ Ｐゴシック</vt:lpstr>
      <vt:lpstr>メイリオ</vt:lpstr>
      <vt:lpstr>Arial</vt:lpstr>
      <vt:lpstr>Calibri</vt:lpstr>
      <vt:lpstr>Wingdings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poph95_社内でのＳＮＳ禁止／厳禁</dc:title>
  <dc:subject>poph95_社内でのＳＮＳ禁止／厳禁</dc:subject>
  <dc:creator>でじけろお</dc:creator>
  <cp:lastModifiedBy>Keroo</cp:lastModifiedBy>
  <cp:revision>1</cp:revision>
  <dcterms:created xsi:type="dcterms:W3CDTF">2014-12-04T06:28:23Z</dcterms:created>
  <dcterms:modified xsi:type="dcterms:W3CDTF">2025-10-04T02:11:56Z</dcterms:modified>
  <cp:version>1</cp:version>
</cp:coreProperties>
</file>